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412" r:id="rId3"/>
    <p:sldId id="417" r:id="rId4"/>
    <p:sldId id="418" r:id="rId5"/>
    <p:sldId id="259" r:id="rId6"/>
    <p:sldId id="260" r:id="rId7"/>
    <p:sldId id="261" r:id="rId8"/>
    <p:sldId id="262" r:id="rId9"/>
    <p:sldId id="263" r:id="rId10"/>
    <p:sldId id="264" r:id="rId11"/>
    <p:sldId id="265" r:id="rId12"/>
    <p:sldId id="266" r:id="rId13"/>
    <p:sldId id="267" r:id="rId14"/>
    <p:sldId id="330" r:id="rId15"/>
    <p:sldId id="268" r:id="rId16"/>
    <p:sldId id="269" r:id="rId17"/>
    <p:sldId id="270" r:id="rId18"/>
    <p:sldId id="271" r:id="rId19"/>
    <p:sldId id="272" r:id="rId20"/>
    <p:sldId id="273" r:id="rId21"/>
    <p:sldId id="274" r:id="rId22"/>
    <p:sldId id="331" r:id="rId23"/>
    <p:sldId id="275" r:id="rId24"/>
    <p:sldId id="276" r:id="rId25"/>
    <p:sldId id="277" r:id="rId26"/>
    <p:sldId id="278" r:id="rId27"/>
    <p:sldId id="279" r:id="rId28"/>
    <p:sldId id="280" r:id="rId29"/>
    <p:sldId id="282" r:id="rId30"/>
    <p:sldId id="283" r:id="rId31"/>
    <p:sldId id="284" r:id="rId32"/>
    <p:sldId id="285" r:id="rId33"/>
    <p:sldId id="286" r:id="rId34"/>
    <p:sldId id="332" r:id="rId35"/>
    <p:sldId id="287" r:id="rId36"/>
    <p:sldId id="288" r:id="rId38"/>
    <p:sldId id="333" r:id="rId39"/>
    <p:sldId id="336" r:id="rId40"/>
    <p:sldId id="334"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40" r:id="rId56"/>
    <p:sldId id="338" r:id="rId57"/>
    <p:sldId id="339"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2" r:id="rId72"/>
    <p:sldId id="323" r:id="rId73"/>
    <p:sldId id="324" r:id="rId74"/>
    <p:sldId id="290" r:id="rId75"/>
    <p:sldId id="337" r:id="rId76"/>
    <p:sldId id="325" r:id="rId77"/>
    <p:sldId id="326" r:id="rId78"/>
    <p:sldId id="328" r:id="rId79"/>
    <p:sldId id="329" r:id="rId80"/>
    <p:sldId id="327"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7" r:id="rId96"/>
    <p:sldId id="358" r:id="rId97"/>
    <p:sldId id="359" r:id="rId98"/>
    <p:sldId id="360" r:id="rId99"/>
    <p:sldId id="362" r:id="rId100"/>
    <p:sldId id="363" r:id="rId101"/>
    <p:sldId id="364" r:id="rId102"/>
    <p:sldId id="407" r:id="rId103"/>
    <p:sldId id="366" r:id="rId104"/>
    <p:sldId id="408" r:id="rId105"/>
    <p:sldId id="368" r:id="rId106"/>
    <p:sldId id="369" r:id="rId107"/>
    <p:sldId id="409" r:id="rId108"/>
  </p:sldIdLst>
  <p:sldSz cx="9144000" cy="6858000" type="screen4x3"/>
  <p:notesSz cx="6858000" cy="9144000"/>
  <p:custDataLst>
    <p:tags r:id="rId112"/>
  </p:custDataLst>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1D2"/>
    <a:srgbClr val="33CC33"/>
    <a:srgbClr val="CC0000"/>
    <a:srgbClr val="0033CC"/>
    <a:srgbClr val="FF0000"/>
    <a:srgbClr val="336600"/>
    <a:srgbClr val="9900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98"/>
    <p:restoredTop sz="94660"/>
  </p:normalViewPr>
  <p:slideViewPr>
    <p:cSldViewPr showGuides="1">
      <p:cViewPr varScale="1">
        <p:scale>
          <a:sx n="107" d="100"/>
          <a:sy n="107" d="100"/>
        </p:scale>
        <p:origin x="-1044" y="-84"/>
      </p:cViewPr>
      <p:guideLst>
        <p:guide orient="horz" pos="2197"/>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gs" Target="tags/tag1.xml"/><Relationship Id="rId111" Type="http://schemas.openxmlformats.org/officeDocument/2006/relationships/tableStyles" Target="tableStyles.xml"/><Relationship Id="rId110" Type="http://schemas.openxmlformats.org/officeDocument/2006/relationships/viewProps" Target="viewProps.xml"/><Relationship Id="rId11" Type="http://schemas.openxmlformats.org/officeDocument/2006/relationships/slide" Target="slides/slide9.xml"/><Relationship Id="rId109" Type="http://schemas.openxmlformats.org/officeDocument/2006/relationships/presProps" Target="presProps.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image" Target="../media/image49.wmf"/><Relationship Id="rId7" Type="http://schemas.openxmlformats.org/officeDocument/2006/relationships/image" Target="../media/image48.wmf"/><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18.wmf"/><Relationship Id="rId2" Type="http://schemas.openxmlformats.org/officeDocument/2006/relationships/image" Target="../media/image17.wmf"/><Relationship Id="rId18" Type="http://schemas.openxmlformats.org/officeDocument/2006/relationships/image" Target="../media/image59.wmf"/><Relationship Id="rId17" Type="http://schemas.openxmlformats.org/officeDocument/2006/relationships/image" Target="../media/image58.wmf"/><Relationship Id="rId16" Type="http://schemas.openxmlformats.org/officeDocument/2006/relationships/image" Target="../media/image57.wmf"/><Relationship Id="rId15" Type="http://schemas.openxmlformats.org/officeDocument/2006/relationships/image" Target="../media/image56.wmf"/><Relationship Id="rId14" Type="http://schemas.openxmlformats.org/officeDocument/2006/relationships/image" Target="../media/image55.wmf"/><Relationship Id="rId13" Type="http://schemas.openxmlformats.org/officeDocument/2006/relationships/image" Target="../media/image54.wmf"/><Relationship Id="rId12" Type="http://schemas.openxmlformats.org/officeDocument/2006/relationships/image" Target="../media/image53.wmf"/><Relationship Id="rId11" Type="http://schemas.openxmlformats.org/officeDocument/2006/relationships/image" Target="../media/image52.wmf"/><Relationship Id="rId10" Type="http://schemas.openxmlformats.org/officeDocument/2006/relationships/image" Target="../media/image51.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8.wmf"/><Relationship Id="rId7" Type="http://schemas.openxmlformats.org/officeDocument/2006/relationships/image" Target="../media/image67.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7.wmf"/><Relationship Id="rId8" Type="http://schemas.openxmlformats.org/officeDocument/2006/relationships/image" Target="../media/image76.wmf"/><Relationship Id="rId7" Type="http://schemas.openxmlformats.org/officeDocument/2006/relationships/image" Target="../media/image75.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71.wmf"/><Relationship Id="rId2" Type="http://schemas.openxmlformats.org/officeDocument/2006/relationships/image" Target="../media/image70.wmf"/><Relationship Id="rId11" Type="http://schemas.openxmlformats.org/officeDocument/2006/relationships/image" Target="../media/image79.wmf"/><Relationship Id="rId10" Type="http://schemas.openxmlformats.org/officeDocument/2006/relationships/image" Target="../media/image78.wmf"/><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19.wmf"/><Relationship Id="rId1" Type="http://schemas.openxmlformats.org/officeDocument/2006/relationships/image" Target="../media/image86.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95.wmf"/><Relationship Id="rId8" Type="http://schemas.openxmlformats.org/officeDocument/2006/relationships/image" Target="../media/image94.wmf"/><Relationship Id="rId7" Type="http://schemas.openxmlformats.org/officeDocument/2006/relationships/image" Target="../media/image88.wmf"/><Relationship Id="rId6" Type="http://schemas.openxmlformats.org/officeDocument/2006/relationships/image" Target="../media/image87.wmf"/><Relationship Id="rId5" Type="http://schemas.openxmlformats.org/officeDocument/2006/relationships/image" Target="../media/image19.wmf"/><Relationship Id="rId4" Type="http://schemas.openxmlformats.org/officeDocument/2006/relationships/image" Target="../media/image86.wmf"/><Relationship Id="rId3" Type="http://schemas.openxmlformats.org/officeDocument/2006/relationships/image" Target="../media/image93.wmf"/><Relationship Id="rId2" Type="http://schemas.openxmlformats.org/officeDocument/2006/relationships/image" Target="../media/image92.wmf"/><Relationship Id="rId12" Type="http://schemas.openxmlformats.org/officeDocument/2006/relationships/image" Target="../media/image98.wmf"/><Relationship Id="rId11" Type="http://schemas.openxmlformats.org/officeDocument/2006/relationships/image" Target="../media/image97.wmf"/><Relationship Id="rId10" Type="http://schemas.openxmlformats.org/officeDocument/2006/relationships/image" Target="../media/image96.wmf"/><Relationship Id="rId1"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13.wmf"/><Relationship Id="rId8" Type="http://schemas.openxmlformats.org/officeDocument/2006/relationships/image" Target="../media/image112.wmf"/><Relationship Id="rId7" Type="http://schemas.openxmlformats.org/officeDocument/2006/relationships/image" Target="../media/image111.w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8.wmf"/><Relationship Id="rId3" Type="http://schemas.openxmlformats.org/officeDocument/2006/relationships/image" Target="../media/image107.wmf"/><Relationship Id="rId2" Type="http://schemas.openxmlformats.org/officeDocument/2006/relationships/image" Target="../media/image106.wmf"/><Relationship Id="rId12" Type="http://schemas.openxmlformats.org/officeDocument/2006/relationships/image" Target="../media/image116.wmf"/><Relationship Id="rId11" Type="http://schemas.openxmlformats.org/officeDocument/2006/relationships/image" Target="../media/image115.wmf"/><Relationship Id="rId10" Type="http://schemas.openxmlformats.org/officeDocument/2006/relationships/image" Target="../media/image114.wmf"/><Relationship Id="rId1" Type="http://schemas.openxmlformats.org/officeDocument/2006/relationships/image" Target="../media/image105.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image" Target="../media/image124.wmf"/><Relationship Id="rId7" Type="http://schemas.openxmlformats.org/officeDocument/2006/relationships/image" Target="../media/image123.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3" Type="http://schemas.openxmlformats.org/officeDocument/2006/relationships/image" Target="../media/image119.wmf"/><Relationship Id="rId2" Type="http://schemas.openxmlformats.org/officeDocument/2006/relationships/image" Target="../media/image118.wmf"/><Relationship Id="rId14" Type="http://schemas.openxmlformats.org/officeDocument/2006/relationships/image" Target="../media/image130.wmf"/><Relationship Id="rId13" Type="http://schemas.openxmlformats.org/officeDocument/2006/relationships/image" Target="../media/image129.wmf"/><Relationship Id="rId12" Type="http://schemas.openxmlformats.org/officeDocument/2006/relationships/image" Target="../media/image128.wmf"/><Relationship Id="rId11" Type="http://schemas.openxmlformats.org/officeDocument/2006/relationships/image" Target="../media/image127.wmf"/><Relationship Id="rId10" Type="http://schemas.openxmlformats.org/officeDocument/2006/relationships/image" Target="../media/image126.wmf"/><Relationship Id="rId1"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40.wmf"/><Relationship Id="rId7" Type="http://schemas.openxmlformats.org/officeDocument/2006/relationships/image" Target="../media/image139.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1" Type="http://schemas.openxmlformats.org/officeDocument/2006/relationships/image" Target="../media/image142.wmf"/><Relationship Id="rId10" Type="http://schemas.openxmlformats.org/officeDocument/2006/relationships/image" Target="../media/image141.wmf"/><Relationship Id="rId1" Type="http://schemas.openxmlformats.org/officeDocument/2006/relationships/image" Target="../media/image133.wmf"/></Relationships>
</file>

<file path=ppt/drawings/_rels/vmlDrawing21.vml.rels><?xml version="1.0" encoding="UTF-8" standalone="yes"?>
<Relationships xmlns="http://schemas.openxmlformats.org/package/2006/relationships"><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9.wmf"/><Relationship Id="rId1" Type="http://schemas.openxmlformats.org/officeDocument/2006/relationships/image" Target="../media/image14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55.wmf"/><Relationship Id="rId7" Type="http://schemas.openxmlformats.org/officeDocument/2006/relationships/image" Target="../media/image154.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9.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149.wmf"/><Relationship Id="rId8" Type="http://schemas.openxmlformats.org/officeDocument/2006/relationships/image" Target="../media/image19.wmf"/><Relationship Id="rId7" Type="http://schemas.openxmlformats.org/officeDocument/2006/relationships/image" Target="../media/image150.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 Id="rId3" Type="http://schemas.openxmlformats.org/officeDocument/2006/relationships/image" Target="../media/image158.wmf"/><Relationship Id="rId2" Type="http://schemas.openxmlformats.org/officeDocument/2006/relationships/image" Target="../media/image157.wmf"/><Relationship Id="rId15" Type="http://schemas.openxmlformats.org/officeDocument/2006/relationships/image" Target="../media/image155.wmf"/><Relationship Id="rId14" Type="http://schemas.openxmlformats.org/officeDocument/2006/relationships/image" Target="../media/image163.wmf"/><Relationship Id="rId13" Type="http://schemas.openxmlformats.org/officeDocument/2006/relationships/image" Target="../media/image162.wmf"/><Relationship Id="rId12" Type="http://schemas.openxmlformats.org/officeDocument/2006/relationships/image" Target="../media/image141.wmf"/><Relationship Id="rId11" Type="http://schemas.openxmlformats.org/officeDocument/2006/relationships/image" Target="../media/image152.wmf"/><Relationship Id="rId10" Type="http://schemas.openxmlformats.org/officeDocument/2006/relationships/image" Target="../media/image151.wmf"/><Relationship Id="rId1" Type="http://schemas.openxmlformats.org/officeDocument/2006/relationships/image" Target="../media/image156.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57.wmf"/><Relationship Id="rId8" Type="http://schemas.openxmlformats.org/officeDocument/2006/relationships/image" Target="../media/image169.wmf"/><Relationship Id="rId7" Type="http://schemas.openxmlformats.org/officeDocument/2006/relationships/image" Target="../media/image168.wmf"/><Relationship Id="rId6" Type="http://schemas.openxmlformats.org/officeDocument/2006/relationships/image" Target="../media/image19.wmf"/><Relationship Id="rId5" Type="http://schemas.openxmlformats.org/officeDocument/2006/relationships/image" Target="../media/image167.wmf"/><Relationship Id="rId4" Type="http://schemas.openxmlformats.org/officeDocument/2006/relationships/image" Target="../media/image71.wmf"/><Relationship Id="rId3" Type="http://schemas.openxmlformats.org/officeDocument/2006/relationships/image" Target="../media/image166.wmf"/><Relationship Id="rId2" Type="http://schemas.openxmlformats.org/officeDocument/2006/relationships/image" Target="../media/image165.wmf"/><Relationship Id="rId15" Type="http://schemas.openxmlformats.org/officeDocument/2006/relationships/image" Target="../media/image175.wmf"/><Relationship Id="rId14" Type="http://schemas.openxmlformats.org/officeDocument/2006/relationships/image" Target="../media/image174.wmf"/><Relationship Id="rId13" Type="http://schemas.openxmlformats.org/officeDocument/2006/relationships/image" Target="../media/image173.wmf"/><Relationship Id="rId12" Type="http://schemas.openxmlformats.org/officeDocument/2006/relationships/image" Target="../media/image172.wmf"/><Relationship Id="rId11" Type="http://schemas.openxmlformats.org/officeDocument/2006/relationships/image" Target="../media/image171.wmf"/><Relationship Id="rId10" Type="http://schemas.openxmlformats.org/officeDocument/2006/relationships/image" Target="../media/image170.wmf"/><Relationship Id="rId1" Type="http://schemas.openxmlformats.org/officeDocument/2006/relationships/image" Target="../media/image164.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83.wmf"/><Relationship Id="rId8" Type="http://schemas.openxmlformats.org/officeDocument/2006/relationships/image" Target="../media/image19.wmf"/><Relationship Id="rId7" Type="http://schemas.openxmlformats.org/officeDocument/2006/relationships/image" Target="../media/image182.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7.wmf"/><Relationship Id="rId15" Type="http://schemas.openxmlformats.org/officeDocument/2006/relationships/image" Target="../media/image167.wmf"/><Relationship Id="rId14" Type="http://schemas.openxmlformats.org/officeDocument/2006/relationships/image" Target="../media/image71.wmf"/><Relationship Id="rId13" Type="http://schemas.openxmlformats.org/officeDocument/2006/relationships/image" Target="../media/image166.wmf"/><Relationship Id="rId12" Type="http://schemas.openxmlformats.org/officeDocument/2006/relationships/image" Target="../media/image165.wmf"/><Relationship Id="rId11" Type="http://schemas.openxmlformats.org/officeDocument/2006/relationships/image" Target="../media/image164.wmf"/><Relationship Id="rId10" Type="http://schemas.openxmlformats.org/officeDocument/2006/relationships/image" Target="../media/image162.wmf"/><Relationship Id="rId1" Type="http://schemas.openxmlformats.org/officeDocument/2006/relationships/image" Target="../media/image176.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88.wmf"/><Relationship Id="rId8" Type="http://schemas.openxmlformats.org/officeDocument/2006/relationships/image" Target="../media/image187.wmf"/><Relationship Id="rId7" Type="http://schemas.openxmlformats.org/officeDocument/2006/relationships/image" Target="../media/image186.wmf"/><Relationship Id="rId6" Type="http://schemas.openxmlformats.org/officeDocument/2006/relationships/image" Target="../media/image185.wmf"/><Relationship Id="rId5" Type="http://schemas.openxmlformats.org/officeDocument/2006/relationships/image" Target="../media/image184.wmf"/><Relationship Id="rId4" Type="http://schemas.openxmlformats.org/officeDocument/2006/relationships/image" Target="../media/image157.wmf"/><Relationship Id="rId3" Type="http://schemas.openxmlformats.org/officeDocument/2006/relationships/image" Target="../media/image142.wmf"/><Relationship Id="rId2" Type="http://schemas.openxmlformats.org/officeDocument/2006/relationships/image" Target="../media/image141.wmf"/><Relationship Id="rId12" Type="http://schemas.openxmlformats.org/officeDocument/2006/relationships/image" Target="../media/image191.wmf"/><Relationship Id="rId11" Type="http://schemas.openxmlformats.org/officeDocument/2006/relationships/image" Target="../media/image190.wmf"/><Relationship Id="rId10" Type="http://schemas.openxmlformats.org/officeDocument/2006/relationships/image" Target="../media/image189.wmf"/><Relationship Id="rId1" Type="http://schemas.openxmlformats.org/officeDocument/2006/relationships/image" Target="../media/image19.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98.wmf"/><Relationship Id="rId8" Type="http://schemas.openxmlformats.org/officeDocument/2006/relationships/image" Target="../media/image197.wmf"/><Relationship Id="rId7" Type="http://schemas.openxmlformats.org/officeDocument/2006/relationships/image" Target="../media/image196.wmf"/><Relationship Id="rId6" Type="http://schemas.openxmlformats.org/officeDocument/2006/relationships/image" Target="../media/image195.wmf"/><Relationship Id="rId5" Type="http://schemas.openxmlformats.org/officeDocument/2006/relationships/image" Target="../media/image194.wmf"/><Relationship Id="rId4" Type="http://schemas.openxmlformats.org/officeDocument/2006/relationships/image" Target="../media/image193.wmf"/><Relationship Id="rId3" Type="http://schemas.openxmlformats.org/officeDocument/2006/relationships/image" Target="../media/image192.wmf"/><Relationship Id="rId2" Type="http://schemas.openxmlformats.org/officeDocument/2006/relationships/image" Target="../media/image189.wmf"/><Relationship Id="rId17" Type="http://schemas.openxmlformats.org/officeDocument/2006/relationships/image" Target="../media/image203.wmf"/><Relationship Id="rId16" Type="http://schemas.openxmlformats.org/officeDocument/2006/relationships/image" Target="../media/image202.wmf"/><Relationship Id="rId15" Type="http://schemas.openxmlformats.org/officeDocument/2006/relationships/image" Target="../media/image201.wmf"/><Relationship Id="rId14" Type="http://schemas.openxmlformats.org/officeDocument/2006/relationships/image" Target="../media/image191.wmf"/><Relationship Id="rId13" Type="http://schemas.openxmlformats.org/officeDocument/2006/relationships/image" Target="../media/image200.wmf"/><Relationship Id="rId12" Type="http://schemas.openxmlformats.org/officeDocument/2006/relationships/image" Target="../media/image19.wmf"/><Relationship Id="rId11" Type="http://schemas.openxmlformats.org/officeDocument/2006/relationships/image" Target="../media/image190.wmf"/><Relationship Id="rId10" Type="http://schemas.openxmlformats.org/officeDocument/2006/relationships/image" Target="../media/image199.wmf"/><Relationship Id="rId1" Type="http://schemas.openxmlformats.org/officeDocument/2006/relationships/image" Target="../media/image188.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94.wmf"/><Relationship Id="rId7" Type="http://schemas.openxmlformats.org/officeDocument/2006/relationships/image" Target="../media/image193.wmf"/><Relationship Id="rId6" Type="http://schemas.openxmlformats.org/officeDocument/2006/relationships/image" Target="../media/image192.wmf"/><Relationship Id="rId5" Type="http://schemas.openxmlformats.org/officeDocument/2006/relationships/image" Target="../media/image189.wmf"/><Relationship Id="rId4" Type="http://schemas.openxmlformats.org/officeDocument/2006/relationships/image" Target="../media/image188.wmf"/><Relationship Id="rId3" Type="http://schemas.openxmlformats.org/officeDocument/2006/relationships/image" Target="../media/image206.wmf"/><Relationship Id="rId2" Type="http://schemas.openxmlformats.org/officeDocument/2006/relationships/image" Target="../media/image205.wmf"/><Relationship Id="rId17" Type="http://schemas.openxmlformats.org/officeDocument/2006/relationships/image" Target="../media/image191.wmf"/><Relationship Id="rId16" Type="http://schemas.openxmlformats.org/officeDocument/2006/relationships/image" Target="../media/image211.wmf"/><Relationship Id="rId15" Type="http://schemas.openxmlformats.org/officeDocument/2006/relationships/image" Target="../media/image210.wmf"/><Relationship Id="rId14" Type="http://schemas.openxmlformats.org/officeDocument/2006/relationships/image" Target="../media/image209.wmf"/><Relationship Id="rId13" Type="http://schemas.openxmlformats.org/officeDocument/2006/relationships/image" Target="../media/image208.wmf"/><Relationship Id="rId12" Type="http://schemas.openxmlformats.org/officeDocument/2006/relationships/image" Target="../media/image207.wmf"/><Relationship Id="rId11" Type="http://schemas.openxmlformats.org/officeDocument/2006/relationships/image" Target="../media/image202.wmf"/><Relationship Id="rId10" Type="http://schemas.openxmlformats.org/officeDocument/2006/relationships/image" Target="../media/image201.wmf"/><Relationship Id="rId1" Type="http://schemas.openxmlformats.org/officeDocument/2006/relationships/image" Target="../media/image204.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220.wmf"/><Relationship Id="rId8" Type="http://schemas.openxmlformats.org/officeDocument/2006/relationships/image" Target="../media/image219.wmf"/><Relationship Id="rId7" Type="http://schemas.openxmlformats.org/officeDocument/2006/relationships/image" Target="../media/image218.wmf"/><Relationship Id="rId6" Type="http://schemas.openxmlformats.org/officeDocument/2006/relationships/image" Target="../media/image217.wmf"/><Relationship Id="rId5" Type="http://schemas.openxmlformats.org/officeDocument/2006/relationships/image" Target="../media/image216.wmf"/><Relationship Id="rId4" Type="http://schemas.openxmlformats.org/officeDocument/2006/relationships/image" Target="../media/image215.wmf"/><Relationship Id="rId3" Type="http://schemas.openxmlformats.org/officeDocument/2006/relationships/image" Target="../media/image214.wmf"/><Relationship Id="rId22" Type="http://schemas.openxmlformats.org/officeDocument/2006/relationships/image" Target="../media/image233.wmf"/><Relationship Id="rId21" Type="http://schemas.openxmlformats.org/officeDocument/2006/relationships/image" Target="../media/image232.wmf"/><Relationship Id="rId20" Type="http://schemas.openxmlformats.org/officeDocument/2006/relationships/image" Target="../media/image231.wmf"/><Relationship Id="rId2" Type="http://schemas.openxmlformats.org/officeDocument/2006/relationships/image" Target="../media/image213.wmf"/><Relationship Id="rId19" Type="http://schemas.openxmlformats.org/officeDocument/2006/relationships/image" Target="../media/image230.wmf"/><Relationship Id="rId18" Type="http://schemas.openxmlformats.org/officeDocument/2006/relationships/image" Target="../media/image229.wmf"/><Relationship Id="rId17" Type="http://schemas.openxmlformats.org/officeDocument/2006/relationships/image" Target="../media/image228.wmf"/><Relationship Id="rId16" Type="http://schemas.openxmlformats.org/officeDocument/2006/relationships/image" Target="../media/image227.wmf"/><Relationship Id="rId15" Type="http://schemas.openxmlformats.org/officeDocument/2006/relationships/image" Target="../media/image226.wmf"/><Relationship Id="rId14" Type="http://schemas.openxmlformats.org/officeDocument/2006/relationships/image" Target="../media/image225.wmf"/><Relationship Id="rId13" Type="http://schemas.openxmlformats.org/officeDocument/2006/relationships/image" Target="../media/image224.wmf"/><Relationship Id="rId12" Type="http://schemas.openxmlformats.org/officeDocument/2006/relationships/image" Target="../media/image223.wmf"/><Relationship Id="rId11" Type="http://schemas.openxmlformats.org/officeDocument/2006/relationships/image" Target="../media/image222.wmf"/><Relationship Id="rId10" Type="http://schemas.openxmlformats.org/officeDocument/2006/relationships/image" Target="../media/image221.wmf"/><Relationship Id="rId1" Type="http://schemas.openxmlformats.org/officeDocument/2006/relationships/image" Target="../media/image212.w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234.wmf"/></Relationships>
</file>

<file path=ppt/drawings/_rels/vmlDrawing32.vml.rels><?xml version="1.0" encoding="UTF-8" standalone="yes"?>
<Relationships xmlns="http://schemas.openxmlformats.org/package/2006/relationships"><Relationship Id="rId7" Type="http://schemas.openxmlformats.org/officeDocument/2006/relationships/image" Target="../media/image241.wmf"/><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33.vml.rels><?xml version="1.0" encoding="UTF-8" standalone="yes"?>
<Relationships xmlns="http://schemas.openxmlformats.org/package/2006/relationships"><Relationship Id="rId9" Type="http://schemas.openxmlformats.org/officeDocument/2006/relationships/image" Target="../media/image250.wmf"/><Relationship Id="rId8" Type="http://schemas.openxmlformats.org/officeDocument/2006/relationships/image" Target="../media/image249.wmf"/><Relationship Id="rId7" Type="http://schemas.openxmlformats.org/officeDocument/2006/relationships/image" Target="../media/image248.wmf"/><Relationship Id="rId6" Type="http://schemas.openxmlformats.org/officeDocument/2006/relationships/image" Target="../media/image247.wmf"/><Relationship Id="rId5" Type="http://schemas.openxmlformats.org/officeDocument/2006/relationships/image" Target="../media/image246.wmf"/><Relationship Id="rId4" Type="http://schemas.openxmlformats.org/officeDocument/2006/relationships/image" Target="../media/image245.wmf"/><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34.vml.rels><?xml version="1.0" encoding="UTF-8" standalone="yes"?>
<Relationships xmlns="http://schemas.openxmlformats.org/package/2006/relationships"><Relationship Id="rId6" Type="http://schemas.openxmlformats.org/officeDocument/2006/relationships/image" Target="../media/image256.wmf"/><Relationship Id="rId5" Type="http://schemas.openxmlformats.org/officeDocument/2006/relationships/image" Target="../media/image255.wmf"/><Relationship Id="rId4" Type="http://schemas.openxmlformats.org/officeDocument/2006/relationships/image" Target="../media/image254.wmf"/><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51.wmf"/></Relationships>
</file>

<file path=ppt/drawings/_rels/vmlDrawing35.vml.rels><?xml version="1.0" encoding="UTF-8" standalone="yes"?>
<Relationships xmlns="http://schemas.openxmlformats.org/package/2006/relationships"><Relationship Id="rId9" Type="http://schemas.openxmlformats.org/officeDocument/2006/relationships/image" Target="../media/image265.wmf"/><Relationship Id="rId8" Type="http://schemas.openxmlformats.org/officeDocument/2006/relationships/image" Target="../media/image264.wmf"/><Relationship Id="rId7" Type="http://schemas.openxmlformats.org/officeDocument/2006/relationships/image" Target="../media/image263.wmf"/><Relationship Id="rId6" Type="http://schemas.openxmlformats.org/officeDocument/2006/relationships/image" Target="../media/image262.wmf"/><Relationship Id="rId5" Type="http://schemas.openxmlformats.org/officeDocument/2006/relationships/image" Target="../media/image261.wmf"/><Relationship Id="rId4" Type="http://schemas.openxmlformats.org/officeDocument/2006/relationships/image" Target="../media/image260.wmf"/><Relationship Id="rId3" Type="http://schemas.openxmlformats.org/officeDocument/2006/relationships/image" Target="../media/image259.wmf"/><Relationship Id="rId2" Type="http://schemas.openxmlformats.org/officeDocument/2006/relationships/image" Target="../media/image258.wmf"/><Relationship Id="rId16" Type="http://schemas.openxmlformats.org/officeDocument/2006/relationships/image" Target="../media/image272.wmf"/><Relationship Id="rId15" Type="http://schemas.openxmlformats.org/officeDocument/2006/relationships/image" Target="../media/image271.wmf"/><Relationship Id="rId14" Type="http://schemas.openxmlformats.org/officeDocument/2006/relationships/image" Target="../media/image270.wmf"/><Relationship Id="rId13" Type="http://schemas.openxmlformats.org/officeDocument/2006/relationships/image" Target="../media/image269.wmf"/><Relationship Id="rId12" Type="http://schemas.openxmlformats.org/officeDocument/2006/relationships/image" Target="../media/image268.wmf"/><Relationship Id="rId11" Type="http://schemas.openxmlformats.org/officeDocument/2006/relationships/image" Target="../media/image267.wmf"/><Relationship Id="rId10" Type="http://schemas.openxmlformats.org/officeDocument/2006/relationships/image" Target="../media/image266.wmf"/><Relationship Id="rId1" Type="http://schemas.openxmlformats.org/officeDocument/2006/relationships/image" Target="../media/image257.wmf"/></Relationships>
</file>

<file path=ppt/drawings/_rels/vmlDrawing36.vml.rels><?xml version="1.0" encoding="UTF-8" standalone="yes"?>
<Relationships xmlns="http://schemas.openxmlformats.org/package/2006/relationships"><Relationship Id="rId6" Type="http://schemas.openxmlformats.org/officeDocument/2006/relationships/image" Target="../media/image276.wmf"/><Relationship Id="rId5" Type="http://schemas.openxmlformats.org/officeDocument/2006/relationships/image" Target="../media/image275.wmf"/><Relationship Id="rId4" Type="http://schemas.openxmlformats.org/officeDocument/2006/relationships/image" Target="../media/image274.wmf"/><Relationship Id="rId3" Type="http://schemas.openxmlformats.org/officeDocument/2006/relationships/image" Target="../media/image69.wmf"/><Relationship Id="rId2" Type="http://schemas.openxmlformats.org/officeDocument/2006/relationships/image" Target="../media/image149.wmf"/><Relationship Id="rId1" Type="http://schemas.openxmlformats.org/officeDocument/2006/relationships/image" Target="../media/image273.w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282.wmf"/><Relationship Id="rId5" Type="http://schemas.openxmlformats.org/officeDocument/2006/relationships/image" Target="../media/image281.wmf"/><Relationship Id="rId4" Type="http://schemas.openxmlformats.org/officeDocument/2006/relationships/image" Target="../media/image280.wmf"/><Relationship Id="rId3" Type="http://schemas.openxmlformats.org/officeDocument/2006/relationships/image" Target="../media/image279.wmf"/><Relationship Id="rId2" Type="http://schemas.openxmlformats.org/officeDocument/2006/relationships/image" Target="../media/image278.wmf"/><Relationship Id="rId1" Type="http://schemas.openxmlformats.org/officeDocument/2006/relationships/image" Target="../media/image27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293.wmf"/><Relationship Id="rId8" Type="http://schemas.openxmlformats.org/officeDocument/2006/relationships/image" Target="../media/image149.wmf"/><Relationship Id="rId7" Type="http://schemas.openxmlformats.org/officeDocument/2006/relationships/image" Target="../media/image292.wmf"/><Relationship Id="rId6" Type="http://schemas.openxmlformats.org/officeDocument/2006/relationships/image" Target="../media/image291.wmf"/><Relationship Id="rId5" Type="http://schemas.openxmlformats.org/officeDocument/2006/relationships/image" Target="../media/image290.wmf"/><Relationship Id="rId4" Type="http://schemas.openxmlformats.org/officeDocument/2006/relationships/image" Target="../media/image289.wmf"/><Relationship Id="rId3" Type="http://schemas.openxmlformats.org/officeDocument/2006/relationships/image" Target="../media/image288.wmf"/><Relationship Id="rId2" Type="http://schemas.openxmlformats.org/officeDocument/2006/relationships/image" Target="../media/image287.wmf"/><Relationship Id="rId14" Type="http://schemas.openxmlformats.org/officeDocument/2006/relationships/image" Target="../media/image247.wmf"/><Relationship Id="rId13" Type="http://schemas.openxmlformats.org/officeDocument/2006/relationships/image" Target="../media/image295.wmf"/><Relationship Id="rId12" Type="http://schemas.openxmlformats.org/officeDocument/2006/relationships/image" Target="../media/image69.wmf"/><Relationship Id="rId11" Type="http://schemas.openxmlformats.org/officeDocument/2006/relationships/image" Target="../media/image294.wmf"/><Relationship Id="rId10" Type="http://schemas.openxmlformats.org/officeDocument/2006/relationships/image" Target="../media/image273.wmf"/><Relationship Id="rId1" Type="http://schemas.openxmlformats.org/officeDocument/2006/relationships/image" Target="../media/image28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4.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9" Type="http://schemas.openxmlformats.org/officeDocument/2006/relationships/image" Target="../media/image291.wmf"/><Relationship Id="rId8" Type="http://schemas.openxmlformats.org/officeDocument/2006/relationships/image" Target="../media/image302.wmf"/><Relationship Id="rId7" Type="http://schemas.openxmlformats.org/officeDocument/2006/relationships/image" Target="../media/image301.wmf"/><Relationship Id="rId6" Type="http://schemas.openxmlformats.org/officeDocument/2006/relationships/image" Target="../media/image300.wmf"/><Relationship Id="rId5" Type="http://schemas.openxmlformats.org/officeDocument/2006/relationships/image" Target="../media/image299.wmf"/><Relationship Id="rId4" Type="http://schemas.openxmlformats.org/officeDocument/2006/relationships/image" Target="../media/image298.wmf"/><Relationship Id="rId3" Type="http://schemas.openxmlformats.org/officeDocument/2006/relationships/image" Target="../media/image297.wmf"/><Relationship Id="rId2" Type="http://schemas.openxmlformats.org/officeDocument/2006/relationships/image" Target="../media/image296.wmf"/><Relationship Id="rId16" Type="http://schemas.openxmlformats.org/officeDocument/2006/relationships/image" Target="../media/image247.wmf"/><Relationship Id="rId15" Type="http://schemas.openxmlformats.org/officeDocument/2006/relationships/image" Target="../media/image295.wmf"/><Relationship Id="rId14" Type="http://schemas.openxmlformats.org/officeDocument/2006/relationships/image" Target="../media/image69.wmf"/><Relationship Id="rId13" Type="http://schemas.openxmlformats.org/officeDocument/2006/relationships/image" Target="../media/image294.wmf"/><Relationship Id="rId12" Type="http://schemas.openxmlformats.org/officeDocument/2006/relationships/image" Target="../media/image273.wmf"/><Relationship Id="rId11" Type="http://schemas.openxmlformats.org/officeDocument/2006/relationships/image" Target="../media/image303.wmf"/><Relationship Id="rId10" Type="http://schemas.openxmlformats.org/officeDocument/2006/relationships/image" Target="../media/image149.wmf"/><Relationship Id="rId1" Type="http://schemas.openxmlformats.org/officeDocument/2006/relationships/image" Target="../media/image257.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image" Target="../media/image310.wmf"/><Relationship Id="rId7" Type="http://schemas.openxmlformats.org/officeDocument/2006/relationships/image" Target="../media/image273.wmf"/><Relationship Id="rId6" Type="http://schemas.openxmlformats.org/officeDocument/2006/relationships/image" Target="../media/image309.wmf"/><Relationship Id="rId5" Type="http://schemas.openxmlformats.org/officeDocument/2006/relationships/image" Target="../media/image308.wmf"/><Relationship Id="rId4" Type="http://schemas.openxmlformats.org/officeDocument/2006/relationships/image" Target="../media/image307.wmf"/><Relationship Id="rId3" Type="http://schemas.openxmlformats.org/officeDocument/2006/relationships/image" Target="../media/image306.wmf"/><Relationship Id="rId2" Type="http://schemas.openxmlformats.org/officeDocument/2006/relationships/image" Target="../media/image305.wmf"/><Relationship Id="rId18" Type="http://schemas.openxmlformats.org/officeDocument/2006/relationships/image" Target="../media/image315.wmf"/><Relationship Id="rId17" Type="http://schemas.openxmlformats.org/officeDocument/2006/relationships/image" Target="../media/image246.wmf"/><Relationship Id="rId16" Type="http://schemas.openxmlformats.org/officeDocument/2006/relationships/image" Target="../media/image314.wmf"/><Relationship Id="rId15" Type="http://schemas.openxmlformats.org/officeDocument/2006/relationships/image" Target="../media/image313.wmf"/><Relationship Id="rId14" Type="http://schemas.openxmlformats.org/officeDocument/2006/relationships/image" Target="../media/image312.wmf"/><Relationship Id="rId13" Type="http://schemas.openxmlformats.org/officeDocument/2006/relationships/image" Target="../media/image311.wmf"/><Relationship Id="rId12" Type="http://schemas.openxmlformats.org/officeDocument/2006/relationships/image" Target="../media/image294.wmf"/><Relationship Id="rId11" Type="http://schemas.openxmlformats.org/officeDocument/2006/relationships/image" Target="../media/image149.wmf"/><Relationship Id="rId10" Type="http://schemas.openxmlformats.org/officeDocument/2006/relationships/image" Target="../media/image295.wmf"/><Relationship Id="rId1" Type="http://schemas.openxmlformats.org/officeDocument/2006/relationships/image" Target="../media/image304.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305.wmf"/><Relationship Id="rId8" Type="http://schemas.openxmlformats.org/officeDocument/2006/relationships/image" Target="../media/image310.wmf"/><Relationship Id="rId7" Type="http://schemas.openxmlformats.org/officeDocument/2006/relationships/image" Target="../media/image273.wmf"/><Relationship Id="rId6" Type="http://schemas.openxmlformats.org/officeDocument/2006/relationships/image" Target="../media/image321.wmf"/><Relationship Id="rId5" Type="http://schemas.openxmlformats.org/officeDocument/2006/relationships/image" Target="../media/image320.wmf"/><Relationship Id="rId4" Type="http://schemas.openxmlformats.org/officeDocument/2006/relationships/image" Target="../media/image319.wmf"/><Relationship Id="rId3" Type="http://schemas.openxmlformats.org/officeDocument/2006/relationships/image" Target="../media/image318.wmf"/><Relationship Id="rId2" Type="http://schemas.openxmlformats.org/officeDocument/2006/relationships/image" Target="../media/image317.wmf"/><Relationship Id="rId15" Type="http://schemas.openxmlformats.org/officeDocument/2006/relationships/image" Target="../media/image309.wmf"/><Relationship Id="rId14" Type="http://schemas.openxmlformats.org/officeDocument/2006/relationships/image" Target="../media/image246.wmf"/><Relationship Id="rId13" Type="http://schemas.openxmlformats.org/officeDocument/2006/relationships/image" Target="../media/image294.wmf"/><Relationship Id="rId12" Type="http://schemas.openxmlformats.org/officeDocument/2006/relationships/image" Target="../media/image149.wmf"/><Relationship Id="rId11" Type="http://schemas.openxmlformats.org/officeDocument/2006/relationships/image" Target="../media/image295.wmf"/><Relationship Id="rId10" Type="http://schemas.openxmlformats.org/officeDocument/2006/relationships/image" Target="../media/image69.wmf"/><Relationship Id="rId1" Type="http://schemas.openxmlformats.org/officeDocument/2006/relationships/image" Target="../media/image316.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01.wmf"/><Relationship Id="rId8" Type="http://schemas.openxmlformats.org/officeDocument/2006/relationships/image" Target="../media/image327.wmf"/><Relationship Id="rId7" Type="http://schemas.openxmlformats.org/officeDocument/2006/relationships/image" Target="../media/image166.wmf"/><Relationship Id="rId6" Type="http://schemas.openxmlformats.org/officeDocument/2006/relationships/image" Target="../media/image326.wmf"/><Relationship Id="rId5" Type="http://schemas.openxmlformats.org/officeDocument/2006/relationships/image" Target="../media/image325.wmf"/><Relationship Id="rId4" Type="http://schemas.openxmlformats.org/officeDocument/2006/relationships/image" Target="../media/image312.wmf"/><Relationship Id="rId3" Type="http://schemas.openxmlformats.org/officeDocument/2006/relationships/image" Target="../media/image324.wmf"/><Relationship Id="rId2" Type="http://schemas.openxmlformats.org/officeDocument/2006/relationships/image" Target="../media/image323.wmf"/><Relationship Id="rId1" Type="http://schemas.openxmlformats.org/officeDocument/2006/relationships/image" Target="../media/image322.wmf"/></Relationships>
</file>

<file path=ppt/drawings/_rels/vmlDrawing44.vml.rels><?xml version="1.0" encoding="UTF-8" standalone="yes"?>
<Relationships xmlns="http://schemas.openxmlformats.org/package/2006/relationships"><Relationship Id="rId9" Type="http://schemas.openxmlformats.org/officeDocument/2006/relationships/image" Target="../media/image332.wmf"/><Relationship Id="rId8" Type="http://schemas.openxmlformats.org/officeDocument/2006/relationships/image" Target="../media/image69.wmf"/><Relationship Id="rId7" Type="http://schemas.openxmlformats.org/officeDocument/2006/relationships/image" Target="../media/image247.wmf"/><Relationship Id="rId6" Type="http://schemas.openxmlformats.org/officeDocument/2006/relationships/image" Target="../media/image331.wmf"/><Relationship Id="rId5" Type="http://schemas.openxmlformats.org/officeDocument/2006/relationships/image" Target="../media/image149.wmf"/><Relationship Id="rId4" Type="http://schemas.openxmlformats.org/officeDocument/2006/relationships/image" Target="../media/image330.wmf"/><Relationship Id="rId3" Type="http://schemas.openxmlformats.org/officeDocument/2006/relationships/image" Target="../media/image273.wmf"/><Relationship Id="rId2" Type="http://schemas.openxmlformats.org/officeDocument/2006/relationships/image" Target="../media/image329.wmf"/><Relationship Id="rId12" Type="http://schemas.openxmlformats.org/officeDocument/2006/relationships/image" Target="../media/image335.wmf"/><Relationship Id="rId11" Type="http://schemas.openxmlformats.org/officeDocument/2006/relationships/image" Target="../media/image334.wmf"/><Relationship Id="rId10" Type="http://schemas.openxmlformats.org/officeDocument/2006/relationships/image" Target="../media/image333.wmf"/><Relationship Id="rId1" Type="http://schemas.openxmlformats.org/officeDocument/2006/relationships/image" Target="../media/image328.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149.wmf"/><Relationship Id="rId8" Type="http://schemas.openxmlformats.org/officeDocument/2006/relationships/image" Target="../media/image342.wmf"/><Relationship Id="rId7" Type="http://schemas.openxmlformats.org/officeDocument/2006/relationships/image" Target="../media/image69.wmf"/><Relationship Id="rId6" Type="http://schemas.openxmlformats.org/officeDocument/2006/relationships/image" Target="../media/image341.wmf"/><Relationship Id="rId5" Type="http://schemas.openxmlformats.org/officeDocument/2006/relationships/image" Target="../media/image340.wmf"/><Relationship Id="rId4" Type="http://schemas.openxmlformats.org/officeDocument/2006/relationships/image" Target="../media/image339.wmf"/><Relationship Id="rId3" Type="http://schemas.openxmlformats.org/officeDocument/2006/relationships/image" Target="../media/image338.wmf"/><Relationship Id="rId20" Type="http://schemas.openxmlformats.org/officeDocument/2006/relationships/image" Target="../media/image347.wmf"/><Relationship Id="rId2" Type="http://schemas.openxmlformats.org/officeDocument/2006/relationships/image" Target="../media/image337.wmf"/><Relationship Id="rId19" Type="http://schemas.openxmlformats.org/officeDocument/2006/relationships/image" Target="../media/image346.wmf"/><Relationship Id="rId18" Type="http://schemas.openxmlformats.org/officeDocument/2006/relationships/image" Target="../media/image334.wmf"/><Relationship Id="rId17" Type="http://schemas.openxmlformats.org/officeDocument/2006/relationships/image" Target="../media/image345.wmf"/><Relationship Id="rId16" Type="http://schemas.openxmlformats.org/officeDocument/2006/relationships/image" Target="../media/image344.wmf"/><Relationship Id="rId15" Type="http://schemas.openxmlformats.org/officeDocument/2006/relationships/image" Target="../media/image343.wmf"/><Relationship Id="rId14" Type="http://schemas.openxmlformats.org/officeDocument/2006/relationships/image" Target="../media/image295.wmf"/><Relationship Id="rId13" Type="http://schemas.openxmlformats.org/officeDocument/2006/relationships/image" Target="../media/image333.wmf"/><Relationship Id="rId12" Type="http://schemas.openxmlformats.org/officeDocument/2006/relationships/image" Target="../media/image332.wmf"/><Relationship Id="rId11" Type="http://schemas.openxmlformats.org/officeDocument/2006/relationships/image" Target="../media/image247.wmf"/><Relationship Id="rId10" Type="http://schemas.openxmlformats.org/officeDocument/2006/relationships/image" Target="../media/image331.wmf"/><Relationship Id="rId1" Type="http://schemas.openxmlformats.org/officeDocument/2006/relationships/image" Target="../media/image336.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334.wmf"/><Relationship Id="rId8" Type="http://schemas.openxmlformats.org/officeDocument/2006/relationships/image" Target="../media/image333.wmf"/><Relationship Id="rId7" Type="http://schemas.openxmlformats.org/officeDocument/2006/relationships/image" Target="../media/image332.wmf"/><Relationship Id="rId6" Type="http://schemas.openxmlformats.org/officeDocument/2006/relationships/image" Target="../media/image69.wmf"/><Relationship Id="rId5" Type="http://schemas.openxmlformats.org/officeDocument/2006/relationships/image" Target="../media/image247.wmf"/><Relationship Id="rId4" Type="http://schemas.openxmlformats.org/officeDocument/2006/relationships/image" Target="../media/image331.wmf"/><Relationship Id="rId3" Type="http://schemas.openxmlformats.org/officeDocument/2006/relationships/image" Target="../media/image149.wmf"/><Relationship Id="rId20" Type="http://schemas.openxmlformats.org/officeDocument/2006/relationships/image" Target="../media/image219.wmf"/><Relationship Id="rId2" Type="http://schemas.openxmlformats.org/officeDocument/2006/relationships/image" Target="../media/image348.wmf"/><Relationship Id="rId19" Type="http://schemas.openxmlformats.org/officeDocument/2006/relationships/image" Target="../media/image358.wmf"/><Relationship Id="rId18" Type="http://schemas.openxmlformats.org/officeDocument/2006/relationships/image" Target="../media/image357.wmf"/><Relationship Id="rId17" Type="http://schemas.openxmlformats.org/officeDocument/2006/relationships/image" Target="../media/image356.wmf"/><Relationship Id="rId16" Type="http://schemas.openxmlformats.org/officeDocument/2006/relationships/image" Target="../media/image355.wmf"/><Relationship Id="rId15" Type="http://schemas.openxmlformats.org/officeDocument/2006/relationships/image" Target="../media/image354.wmf"/><Relationship Id="rId14" Type="http://schemas.openxmlformats.org/officeDocument/2006/relationships/image" Target="../media/image353.wmf"/><Relationship Id="rId13" Type="http://schemas.openxmlformats.org/officeDocument/2006/relationships/image" Target="../media/image352.wmf"/><Relationship Id="rId12" Type="http://schemas.openxmlformats.org/officeDocument/2006/relationships/image" Target="../media/image351.wmf"/><Relationship Id="rId11" Type="http://schemas.openxmlformats.org/officeDocument/2006/relationships/image" Target="../media/image350.wmf"/><Relationship Id="rId10" Type="http://schemas.openxmlformats.org/officeDocument/2006/relationships/image" Target="../media/image349.wmf"/><Relationship Id="rId1" Type="http://schemas.openxmlformats.org/officeDocument/2006/relationships/image" Target="../media/image273.wmf"/></Relationships>
</file>

<file path=ppt/drawings/_rels/vmlDrawing47.vml.rels><?xml version="1.0" encoding="UTF-8" standalone="yes"?>
<Relationships xmlns="http://schemas.openxmlformats.org/package/2006/relationships"><Relationship Id="rId9" Type="http://schemas.openxmlformats.org/officeDocument/2006/relationships/image" Target="../media/image360.wmf"/><Relationship Id="rId8" Type="http://schemas.openxmlformats.org/officeDocument/2006/relationships/image" Target="../media/image331.wmf"/><Relationship Id="rId7" Type="http://schemas.openxmlformats.org/officeDocument/2006/relationships/image" Target="../media/image334.wmf"/><Relationship Id="rId6" Type="http://schemas.openxmlformats.org/officeDocument/2006/relationships/image" Target="../media/image333.wmf"/><Relationship Id="rId5" Type="http://schemas.openxmlformats.org/officeDocument/2006/relationships/image" Target="../media/image332.wmf"/><Relationship Id="rId4" Type="http://schemas.openxmlformats.org/officeDocument/2006/relationships/image" Target="../media/image69.wmf"/><Relationship Id="rId3" Type="http://schemas.openxmlformats.org/officeDocument/2006/relationships/image" Target="../media/image149.wmf"/><Relationship Id="rId2" Type="http://schemas.openxmlformats.org/officeDocument/2006/relationships/image" Target="../media/image359.wmf"/><Relationship Id="rId12" Type="http://schemas.openxmlformats.org/officeDocument/2006/relationships/image" Target="../media/image363.wmf"/><Relationship Id="rId11" Type="http://schemas.openxmlformats.org/officeDocument/2006/relationships/image" Target="../media/image362.wmf"/><Relationship Id="rId10" Type="http://schemas.openxmlformats.org/officeDocument/2006/relationships/image" Target="../media/image361.wmf"/><Relationship Id="rId1" Type="http://schemas.openxmlformats.org/officeDocument/2006/relationships/image" Target="../media/image273.wmf"/></Relationships>
</file>

<file path=ppt/drawings/_rels/vmlDrawing48.vml.rels><?xml version="1.0" encoding="UTF-8" standalone="yes"?>
<Relationships xmlns="http://schemas.openxmlformats.org/package/2006/relationships"><Relationship Id="rId9" Type="http://schemas.openxmlformats.org/officeDocument/2006/relationships/image" Target="../media/image365.wmf"/><Relationship Id="rId8" Type="http://schemas.openxmlformats.org/officeDocument/2006/relationships/image" Target="../media/image364.wmf"/><Relationship Id="rId7" Type="http://schemas.openxmlformats.org/officeDocument/2006/relationships/image" Target="../media/image334.wmf"/><Relationship Id="rId6" Type="http://schemas.openxmlformats.org/officeDocument/2006/relationships/image" Target="../media/image333.wmf"/><Relationship Id="rId5" Type="http://schemas.openxmlformats.org/officeDocument/2006/relationships/image" Target="../media/image332.wmf"/><Relationship Id="rId4" Type="http://schemas.openxmlformats.org/officeDocument/2006/relationships/image" Target="../media/image69.wmf"/><Relationship Id="rId3" Type="http://schemas.openxmlformats.org/officeDocument/2006/relationships/image" Target="../media/image149.wmf"/><Relationship Id="rId2" Type="http://schemas.openxmlformats.org/officeDocument/2006/relationships/image" Target="../media/image359.wmf"/><Relationship Id="rId11" Type="http://schemas.openxmlformats.org/officeDocument/2006/relationships/image" Target="../media/image367.wmf"/><Relationship Id="rId10" Type="http://schemas.openxmlformats.org/officeDocument/2006/relationships/image" Target="../media/image366.wmf"/><Relationship Id="rId1" Type="http://schemas.openxmlformats.org/officeDocument/2006/relationships/image" Target="../media/image273.wmf"/></Relationships>
</file>

<file path=ppt/drawings/_rels/vmlDrawing49.vml.rels><?xml version="1.0" encoding="UTF-8" standalone="yes"?>
<Relationships xmlns="http://schemas.openxmlformats.org/package/2006/relationships"><Relationship Id="rId9" Type="http://schemas.openxmlformats.org/officeDocument/2006/relationships/image" Target="../media/image327.wmf"/><Relationship Id="rId8" Type="http://schemas.openxmlformats.org/officeDocument/2006/relationships/image" Target="../media/image371.wmf"/><Relationship Id="rId7" Type="http://schemas.openxmlformats.org/officeDocument/2006/relationships/image" Target="../media/image370.wmf"/><Relationship Id="rId6" Type="http://schemas.openxmlformats.org/officeDocument/2006/relationships/image" Target="../media/image369.wmf"/><Relationship Id="rId5" Type="http://schemas.openxmlformats.org/officeDocument/2006/relationships/image" Target="../media/image334.wmf"/><Relationship Id="rId4" Type="http://schemas.openxmlformats.org/officeDocument/2006/relationships/image" Target="../media/image69.wmf"/><Relationship Id="rId3" Type="http://schemas.openxmlformats.org/officeDocument/2006/relationships/image" Target="../media/image149.wmf"/><Relationship Id="rId2" Type="http://schemas.openxmlformats.org/officeDocument/2006/relationships/image" Target="../media/image368.wmf"/><Relationship Id="rId16" Type="http://schemas.openxmlformats.org/officeDocument/2006/relationships/image" Target="../media/image378.wmf"/><Relationship Id="rId15" Type="http://schemas.openxmlformats.org/officeDocument/2006/relationships/image" Target="../media/image377.wmf"/><Relationship Id="rId14" Type="http://schemas.openxmlformats.org/officeDocument/2006/relationships/image" Target="../media/image376.wmf"/><Relationship Id="rId13" Type="http://schemas.openxmlformats.org/officeDocument/2006/relationships/image" Target="../media/image375.wmf"/><Relationship Id="rId12" Type="http://schemas.openxmlformats.org/officeDocument/2006/relationships/image" Target="../media/image374.wmf"/><Relationship Id="rId11" Type="http://schemas.openxmlformats.org/officeDocument/2006/relationships/image" Target="../media/image373.wmf"/><Relationship Id="rId10" Type="http://schemas.openxmlformats.org/officeDocument/2006/relationships/image" Target="../media/image372.wmf"/><Relationship Id="rId1" Type="http://schemas.openxmlformats.org/officeDocument/2006/relationships/image" Target="../media/image273.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6.wmf"/><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383.wmf"/><Relationship Id="rId4" Type="http://schemas.openxmlformats.org/officeDocument/2006/relationships/image" Target="../media/image382.wmf"/><Relationship Id="rId3" Type="http://schemas.openxmlformats.org/officeDocument/2006/relationships/image" Target="../media/image381.wmf"/><Relationship Id="rId2" Type="http://schemas.openxmlformats.org/officeDocument/2006/relationships/image" Target="../media/image380.wmf"/><Relationship Id="rId1" Type="http://schemas.openxmlformats.org/officeDocument/2006/relationships/image" Target="../media/image379.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391.wmf"/><Relationship Id="rId8" Type="http://schemas.openxmlformats.org/officeDocument/2006/relationships/image" Target="../media/image390.wmf"/><Relationship Id="rId7" Type="http://schemas.openxmlformats.org/officeDocument/2006/relationships/image" Target="../media/image389.wmf"/><Relationship Id="rId6" Type="http://schemas.openxmlformats.org/officeDocument/2006/relationships/image" Target="../media/image388.wmf"/><Relationship Id="rId5" Type="http://schemas.openxmlformats.org/officeDocument/2006/relationships/image" Target="../media/image387.wmf"/><Relationship Id="rId4" Type="http://schemas.openxmlformats.org/officeDocument/2006/relationships/image" Target="../media/image386.wmf"/><Relationship Id="rId3" Type="http://schemas.openxmlformats.org/officeDocument/2006/relationships/image" Target="../media/image257.wmf"/><Relationship Id="rId2" Type="http://schemas.openxmlformats.org/officeDocument/2006/relationships/image" Target="../media/image385.wmf"/><Relationship Id="rId1" Type="http://schemas.openxmlformats.org/officeDocument/2006/relationships/image" Target="../media/image384.wmf"/></Relationships>
</file>

<file path=ppt/drawings/_rels/vmlDrawing52.vml.rels><?xml version="1.0" encoding="UTF-8" standalone="yes"?>
<Relationships xmlns="http://schemas.openxmlformats.org/package/2006/relationships"><Relationship Id="rId6" Type="http://schemas.openxmlformats.org/officeDocument/2006/relationships/image" Target="../media/image397.wmf"/><Relationship Id="rId5" Type="http://schemas.openxmlformats.org/officeDocument/2006/relationships/image" Target="../media/image396.wmf"/><Relationship Id="rId4" Type="http://schemas.openxmlformats.org/officeDocument/2006/relationships/image" Target="../media/image395.wmf"/><Relationship Id="rId3" Type="http://schemas.openxmlformats.org/officeDocument/2006/relationships/image" Target="../media/image394.wmf"/><Relationship Id="rId2" Type="http://schemas.openxmlformats.org/officeDocument/2006/relationships/image" Target="../media/image393.wmf"/><Relationship Id="rId1" Type="http://schemas.openxmlformats.org/officeDocument/2006/relationships/image" Target="../media/image392.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398.wmf"/></Relationships>
</file>

<file path=ppt/drawings/_rels/vmlDrawing54.vml.rels><?xml version="1.0" encoding="UTF-8" standalone="yes"?>
<Relationships xmlns="http://schemas.openxmlformats.org/package/2006/relationships"><Relationship Id="rId4" Type="http://schemas.openxmlformats.org/officeDocument/2006/relationships/image" Target="../media/image402.wmf"/><Relationship Id="rId3" Type="http://schemas.openxmlformats.org/officeDocument/2006/relationships/image" Target="../media/image401.wmf"/><Relationship Id="rId2" Type="http://schemas.openxmlformats.org/officeDocument/2006/relationships/image" Target="../media/image400.wmf"/><Relationship Id="rId1" Type="http://schemas.openxmlformats.org/officeDocument/2006/relationships/image" Target="../media/image399.wmf"/></Relationships>
</file>

<file path=ppt/drawings/_rels/vmlDrawing55.vml.rels><?xml version="1.0" encoding="UTF-8" standalone="yes"?>
<Relationships xmlns="http://schemas.openxmlformats.org/package/2006/relationships"><Relationship Id="rId8" Type="http://schemas.openxmlformats.org/officeDocument/2006/relationships/image" Target="../media/image409.wmf"/><Relationship Id="rId7" Type="http://schemas.openxmlformats.org/officeDocument/2006/relationships/image" Target="../media/image408.wmf"/><Relationship Id="rId6" Type="http://schemas.openxmlformats.org/officeDocument/2006/relationships/image" Target="../media/image407.wmf"/><Relationship Id="rId5" Type="http://schemas.openxmlformats.org/officeDocument/2006/relationships/image" Target="../media/image406.wmf"/><Relationship Id="rId4" Type="http://schemas.openxmlformats.org/officeDocument/2006/relationships/image" Target="../media/image405.wmf"/><Relationship Id="rId3" Type="http://schemas.openxmlformats.org/officeDocument/2006/relationships/image" Target="../media/image404.wmf"/><Relationship Id="rId2" Type="http://schemas.openxmlformats.org/officeDocument/2006/relationships/image" Target="../media/image403.wmf"/><Relationship Id="rId1" Type="http://schemas.openxmlformats.org/officeDocument/2006/relationships/image" Target="../media/image400.wmf"/></Relationships>
</file>

<file path=ppt/drawings/_rels/vmlDrawing56.vml.rels><?xml version="1.0" encoding="UTF-8" standalone="yes"?>
<Relationships xmlns="http://schemas.openxmlformats.org/package/2006/relationships"><Relationship Id="rId4" Type="http://schemas.openxmlformats.org/officeDocument/2006/relationships/image" Target="../media/image412.wmf"/><Relationship Id="rId3" Type="http://schemas.openxmlformats.org/officeDocument/2006/relationships/image" Target="../media/image409.wmf"/><Relationship Id="rId2" Type="http://schemas.openxmlformats.org/officeDocument/2006/relationships/image" Target="../media/image411.wmf"/><Relationship Id="rId1" Type="http://schemas.openxmlformats.org/officeDocument/2006/relationships/image" Target="../media/image410.wmf"/></Relationships>
</file>

<file path=ppt/drawings/_rels/vmlDrawing57.vml.rels><?xml version="1.0" encoding="UTF-8" standalone="yes"?>
<Relationships xmlns="http://schemas.openxmlformats.org/package/2006/relationships"><Relationship Id="rId6" Type="http://schemas.openxmlformats.org/officeDocument/2006/relationships/image" Target="../media/image417.wmf"/><Relationship Id="rId5" Type="http://schemas.openxmlformats.org/officeDocument/2006/relationships/image" Target="../media/image416.wmf"/><Relationship Id="rId4" Type="http://schemas.openxmlformats.org/officeDocument/2006/relationships/image" Target="../media/image415.wmf"/><Relationship Id="rId3" Type="http://schemas.openxmlformats.org/officeDocument/2006/relationships/image" Target="../media/image400.wmf"/><Relationship Id="rId2" Type="http://schemas.openxmlformats.org/officeDocument/2006/relationships/image" Target="../media/image414.wmf"/><Relationship Id="rId1" Type="http://schemas.openxmlformats.org/officeDocument/2006/relationships/image" Target="../media/image413.wmf"/></Relationships>
</file>

<file path=ppt/drawings/_rels/vmlDrawing58.vml.rels><?xml version="1.0" encoding="UTF-8" standalone="yes"?>
<Relationships xmlns="http://schemas.openxmlformats.org/package/2006/relationships"><Relationship Id="rId7" Type="http://schemas.openxmlformats.org/officeDocument/2006/relationships/image" Target="../media/image417.wmf"/><Relationship Id="rId6" Type="http://schemas.openxmlformats.org/officeDocument/2006/relationships/image" Target="../media/image416.wmf"/><Relationship Id="rId5" Type="http://schemas.openxmlformats.org/officeDocument/2006/relationships/image" Target="../media/image415.wmf"/><Relationship Id="rId4" Type="http://schemas.openxmlformats.org/officeDocument/2006/relationships/image" Target="../media/image421.wmf"/><Relationship Id="rId3" Type="http://schemas.openxmlformats.org/officeDocument/2006/relationships/image" Target="../media/image420.wmf"/><Relationship Id="rId2" Type="http://schemas.openxmlformats.org/officeDocument/2006/relationships/image" Target="../media/image419.wmf"/><Relationship Id="rId1" Type="http://schemas.openxmlformats.org/officeDocument/2006/relationships/image" Target="../media/image418.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344.wmf"/><Relationship Id="rId8" Type="http://schemas.openxmlformats.org/officeDocument/2006/relationships/image" Target="../media/image429.wmf"/><Relationship Id="rId7" Type="http://schemas.openxmlformats.org/officeDocument/2006/relationships/image" Target="../media/image428.wmf"/><Relationship Id="rId6" Type="http://schemas.openxmlformats.org/officeDocument/2006/relationships/image" Target="../media/image427.wmf"/><Relationship Id="rId5" Type="http://schemas.openxmlformats.org/officeDocument/2006/relationships/image" Target="../media/image426.wmf"/><Relationship Id="rId4" Type="http://schemas.openxmlformats.org/officeDocument/2006/relationships/image" Target="../media/image425.wmf"/><Relationship Id="rId3" Type="http://schemas.openxmlformats.org/officeDocument/2006/relationships/image" Target="../media/image424.wmf"/><Relationship Id="rId2" Type="http://schemas.openxmlformats.org/officeDocument/2006/relationships/image" Target="../media/image423.wmf"/><Relationship Id="rId11" Type="http://schemas.openxmlformats.org/officeDocument/2006/relationships/image" Target="../media/image430.wmf"/><Relationship Id="rId10" Type="http://schemas.openxmlformats.org/officeDocument/2006/relationships/image" Target="../media/image295.wmf"/><Relationship Id="rId1" Type="http://schemas.openxmlformats.org/officeDocument/2006/relationships/image" Target="../media/image4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39.wmf"/><Relationship Id="rId8" Type="http://schemas.openxmlformats.org/officeDocument/2006/relationships/image" Target="../media/image438.wmf"/><Relationship Id="rId7" Type="http://schemas.openxmlformats.org/officeDocument/2006/relationships/image" Target="../media/image437.wmf"/><Relationship Id="rId6" Type="http://schemas.openxmlformats.org/officeDocument/2006/relationships/image" Target="../media/image436.wmf"/><Relationship Id="rId5" Type="http://schemas.openxmlformats.org/officeDocument/2006/relationships/image" Target="../media/image435.wmf"/><Relationship Id="rId4" Type="http://schemas.openxmlformats.org/officeDocument/2006/relationships/image" Target="../media/image434.wmf"/><Relationship Id="rId3" Type="http://schemas.openxmlformats.org/officeDocument/2006/relationships/image" Target="../media/image433.wmf"/><Relationship Id="rId2" Type="http://schemas.openxmlformats.org/officeDocument/2006/relationships/image" Target="../media/image432.wmf"/><Relationship Id="rId1" Type="http://schemas.openxmlformats.org/officeDocument/2006/relationships/image" Target="../media/image431.wmf"/></Relationships>
</file>

<file path=ppt/drawings/_rels/vmlDrawing61.vml.rels><?xml version="1.0" encoding="UTF-8" standalone="yes"?>
<Relationships xmlns="http://schemas.openxmlformats.org/package/2006/relationships"><Relationship Id="rId5" Type="http://schemas.openxmlformats.org/officeDocument/2006/relationships/image" Target="../media/image444.wmf"/><Relationship Id="rId4" Type="http://schemas.openxmlformats.org/officeDocument/2006/relationships/image" Target="../media/image443.wmf"/><Relationship Id="rId3" Type="http://schemas.openxmlformats.org/officeDocument/2006/relationships/image" Target="../media/image442.wmf"/><Relationship Id="rId2" Type="http://schemas.openxmlformats.org/officeDocument/2006/relationships/image" Target="../media/image441.wmf"/><Relationship Id="rId1" Type="http://schemas.openxmlformats.org/officeDocument/2006/relationships/image" Target="../media/image440.wmf"/></Relationships>
</file>

<file path=ppt/drawings/_rels/vmlDrawing62.vml.rels><?xml version="1.0" encoding="UTF-8" standalone="yes"?>
<Relationships xmlns="http://schemas.openxmlformats.org/package/2006/relationships"><Relationship Id="rId6" Type="http://schemas.openxmlformats.org/officeDocument/2006/relationships/image" Target="../media/image450.wmf"/><Relationship Id="rId5" Type="http://schemas.openxmlformats.org/officeDocument/2006/relationships/image" Target="../media/image449.wmf"/><Relationship Id="rId4" Type="http://schemas.openxmlformats.org/officeDocument/2006/relationships/image" Target="../media/image448.wmf"/><Relationship Id="rId3" Type="http://schemas.openxmlformats.org/officeDocument/2006/relationships/image" Target="../media/image447.wmf"/><Relationship Id="rId2" Type="http://schemas.openxmlformats.org/officeDocument/2006/relationships/image" Target="../media/image446.wmf"/><Relationship Id="rId1" Type="http://schemas.openxmlformats.org/officeDocument/2006/relationships/image" Target="../media/image445.wmf"/></Relationships>
</file>

<file path=ppt/drawings/_rels/vmlDrawing63.vml.rels><?xml version="1.0" encoding="UTF-8" standalone="yes"?>
<Relationships xmlns="http://schemas.openxmlformats.org/package/2006/relationships"><Relationship Id="rId8" Type="http://schemas.openxmlformats.org/officeDocument/2006/relationships/image" Target="../media/image454.wmf"/><Relationship Id="rId7" Type="http://schemas.openxmlformats.org/officeDocument/2006/relationships/image" Target="../media/image453.wmf"/><Relationship Id="rId6" Type="http://schemas.openxmlformats.org/officeDocument/2006/relationships/image" Target="../media/image452.wmf"/><Relationship Id="rId5" Type="http://schemas.openxmlformats.org/officeDocument/2006/relationships/image" Target="../media/image448.wmf"/><Relationship Id="rId4" Type="http://schemas.openxmlformats.org/officeDocument/2006/relationships/image" Target="../media/image447.wmf"/><Relationship Id="rId3" Type="http://schemas.openxmlformats.org/officeDocument/2006/relationships/image" Target="../media/image446.wmf"/><Relationship Id="rId2" Type="http://schemas.openxmlformats.org/officeDocument/2006/relationships/image" Target="../media/image445.wmf"/><Relationship Id="rId1" Type="http://schemas.openxmlformats.org/officeDocument/2006/relationships/image" Target="../media/image451.wmf"/></Relationships>
</file>

<file path=ppt/drawings/_rels/vmlDrawing64.vml.rels><?xml version="1.0" encoding="UTF-8" standalone="yes"?>
<Relationships xmlns="http://schemas.openxmlformats.org/package/2006/relationships"><Relationship Id="rId4" Type="http://schemas.openxmlformats.org/officeDocument/2006/relationships/image" Target="../media/image458.wmf"/><Relationship Id="rId3" Type="http://schemas.openxmlformats.org/officeDocument/2006/relationships/image" Target="../media/image457.wmf"/><Relationship Id="rId2" Type="http://schemas.openxmlformats.org/officeDocument/2006/relationships/image" Target="../media/image456.wmf"/><Relationship Id="rId1" Type="http://schemas.openxmlformats.org/officeDocument/2006/relationships/image" Target="../media/image455.wmf"/></Relationships>
</file>

<file path=ppt/drawings/_rels/vmlDrawing65.vml.rels><?xml version="1.0" encoding="UTF-8" standalone="yes"?>
<Relationships xmlns="http://schemas.openxmlformats.org/package/2006/relationships"><Relationship Id="rId9" Type="http://schemas.openxmlformats.org/officeDocument/2006/relationships/image" Target="../media/image466.wmf"/><Relationship Id="rId8" Type="http://schemas.openxmlformats.org/officeDocument/2006/relationships/image" Target="../media/image465.wmf"/><Relationship Id="rId7" Type="http://schemas.openxmlformats.org/officeDocument/2006/relationships/image" Target="../media/image464.wmf"/><Relationship Id="rId6" Type="http://schemas.openxmlformats.org/officeDocument/2006/relationships/image" Target="../media/image398.wmf"/><Relationship Id="rId5" Type="http://schemas.openxmlformats.org/officeDocument/2006/relationships/image" Target="../media/image463.wmf"/><Relationship Id="rId4" Type="http://schemas.openxmlformats.org/officeDocument/2006/relationships/image" Target="../media/image462.wmf"/><Relationship Id="rId3" Type="http://schemas.openxmlformats.org/officeDocument/2006/relationships/image" Target="../media/image461.wmf"/><Relationship Id="rId2" Type="http://schemas.openxmlformats.org/officeDocument/2006/relationships/image" Target="../media/image460.wmf"/><Relationship Id="rId11" Type="http://schemas.openxmlformats.org/officeDocument/2006/relationships/image" Target="../media/image468.wmf"/><Relationship Id="rId10" Type="http://schemas.openxmlformats.org/officeDocument/2006/relationships/image" Target="../media/image467.wmf"/><Relationship Id="rId1" Type="http://schemas.openxmlformats.org/officeDocument/2006/relationships/image" Target="../media/image459.wmf"/></Relationships>
</file>

<file path=ppt/drawings/_rels/vmlDrawing66.vml.rels><?xml version="1.0" encoding="UTF-8" standalone="yes"?>
<Relationships xmlns="http://schemas.openxmlformats.org/package/2006/relationships"><Relationship Id="rId5" Type="http://schemas.openxmlformats.org/officeDocument/2006/relationships/image" Target="../media/image473.wmf"/><Relationship Id="rId4" Type="http://schemas.openxmlformats.org/officeDocument/2006/relationships/image" Target="../media/image472.wmf"/><Relationship Id="rId3" Type="http://schemas.openxmlformats.org/officeDocument/2006/relationships/image" Target="../media/image471.wmf"/><Relationship Id="rId2" Type="http://schemas.openxmlformats.org/officeDocument/2006/relationships/image" Target="../media/image470.wmf"/><Relationship Id="rId1" Type="http://schemas.openxmlformats.org/officeDocument/2006/relationships/image" Target="../media/image469.wmf"/></Relationships>
</file>

<file path=ppt/drawings/_rels/vmlDrawing67.vml.rels><?xml version="1.0" encoding="UTF-8" standalone="yes"?>
<Relationships xmlns="http://schemas.openxmlformats.org/package/2006/relationships"><Relationship Id="rId6" Type="http://schemas.openxmlformats.org/officeDocument/2006/relationships/image" Target="../media/image479.wmf"/><Relationship Id="rId5" Type="http://schemas.openxmlformats.org/officeDocument/2006/relationships/image" Target="../media/image478.wmf"/><Relationship Id="rId4" Type="http://schemas.openxmlformats.org/officeDocument/2006/relationships/image" Target="../media/image477.wmf"/><Relationship Id="rId3" Type="http://schemas.openxmlformats.org/officeDocument/2006/relationships/image" Target="../media/image476.wmf"/><Relationship Id="rId2" Type="http://schemas.openxmlformats.org/officeDocument/2006/relationships/image" Target="../media/image475.wmf"/><Relationship Id="rId1" Type="http://schemas.openxmlformats.org/officeDocument/2006/relationships/image" Target="../media/image474.wmf"/></Relationships>
</file>

<file path=ppt/drawings/_rels/vmlDrawing68.vml.rels><?xml version="1.0" encoding="UTF-8" standalone="yes"?>
<Relationships xmlns="http://schemas.openxmlformats.org/package/2006/relationships"><Relationship Id="rId9" Type="http://schemas.openxmlformats.org/officeDocument/2006/relationships/image" Target="../media/image487.wmf"/><Relationship Id="rId8" Type="http://schemas.openxmlformats.org/officeDocument/2006/relationships/image" Target="../media/image486.wmf"/><Relationship Id="rId7" Type="http://schemas.openxmlformats.org/officeDocument/2006/relationships/image" Target="../media/image485.wmf"/><Relationship Id="rId6" Type="http://schemas.openxmlformats.org/officeDocument/2006/relationships/image" Target="../media/image484.wmf"/><Relationship Id="rId5" Type="http://schemas.openxmlformats.org/officeDocument/2006/relationships/image" Target="../media/image483.wmf"/><Relationship Id="rId4" Type="http://schemas.openxmlformats.org/officeDocument/2006/relationships/image" Target="../media/image482.wmf"/><Relationship Id="rId3" Type="http://schemas.openxmlformats.org/officeDocument/2006/relationships/image" Target="../media/image98.wmf"/><Relationship Id="rId2" Type="http://schemas.openxmlformats.org/officeDocument/2006/relationships/image" Target="../media/image481.wmf"/><Relationship Id="rId11" Type="http://schemas.openxmlformats.org/officeDocument/2006/relationships/image" Target="../media/image489.wmf"/><Relationship Id="rId10" Type="http://schemas.openxmlformats.org/officeDocument/2006/relationships/image" Target="../media/image488.wmf"/><Relationship Id="rId1" Type="http://schemas.openxmlformats.org/officeDocument/2006/relationships/image" Target="../media/image480.wmf"/></Relationships>
</file>

<file path=ppt/drawings/_rels/vmlDrawing69.vml.rels><?xml version="1.0" encoding="UTF-8" standalone="yes"?>
<Relationships xmlns="http://schemas.openxmlformats.org/package/2006/relationships"><Relationship Id="rId7" Type="http://schemas.openxmlformats.org/officeDocument/2006/relationships/image" Target="../media/image496.wmf"/><Relationship Id="rId6" Type="http://schemas.openxmlformats.org/officeDocument/2006/relationships/image" Target="../media/image495.wmf"/><Relationship Id="rId5" Type="http://schemas.openxmlformats.org/officeDocument/2006/relationships/image" Target="../media/image494.wmf"/><Relationship Id="rId4" Type="http://schemas.openxmlformats.org/officeDocument/2006/relationships/image" Target="../media/image493.wmf"/><Relationship Id="rId3" Type="http://schemas.openxmlformats.org/officeDocument/2006/relationships/image" Target="../media/image492.wmf"/><Relationship Id="rId2" Type="http://schemas.openxmlformats.org/officeDocument/2006/relationships/image" Target="../media/image491.wmf"/><Relationship Id="rId1" Type="http://schemas.openxmlformats.org/officeDocument/2006/relationships/image" Target="../media/image490.w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36.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70.vml.rels><?xml version="1.0" encoding="UTF-8" standalone="yes"?>
<Relationships xmlns="http://schemas.openxmlformats.org/package/2006/relationships"><Relationship Id="rId7" Type="http://schemas.openxmlformats.org/officeDocument/2006/relationships/image" Target="../media/image501.wmf"/><Relationship Id="rId6" Type="http://schemas.openxmlformats.org/officeDocument/2006/relationships/image" Target="../media/image500.wmf"/><Relationship Id="rId5" Type="http://schemas.openxmlformats.org/officeDocument/2006/relationships/image" Target="../media/image499.wmf"/><Relationship Id="rId4" Type="http://schemas.openxmlformats.org/officeDocument/2006/relationships/image" Target="../media/image498.wmf"/><Relationship Id="rId3" Type="http://schemas.openxmlformats.org/officeDocument/2006/relationships/image" Target="../media/image327.wmf"/><Relationship Id="rId2" Type="http://schemas.openxmlformats.org/officeDocument/2006/relationships/image" Target="../media/image417.wmf"/><Relationship Id="rId1" Type="http://schemas.openxmlformats.org/officeDocument/2006/relationships/image" Target="../media/image497.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504.wmf"/><Relationship Id="rId2" Type="http://schemas.openxmlformats.org/officeDocument/2006/relationships/image" Target="../media/image503.wmf"/><Relationship Id="rId1" Type="http://schemas.openxmlformats.org/officeDocument/2006/relationships/image" Target="../media/image502.wmf"/></Relationships>
</file>

<file path=ppt/drawings/_rels/vmlDrawing72.vml.rels><?xml version="1.0" encoding="UTF-8" standalone="yes"?>
<Relationships xmlns="http://schemas.openxmlformats.org/package/2006/relationships"><Relationship Id="rId6" Type="http://schemas.openxmlformats.org/officeDocument/2006/relationships/image" Target="../media/image510.wmf"/><Relationship Id="rId5" Type="http://schemas.openxmlformats.org/officeDocument/2006/relationships/image" Target="../media/image509.wmf"/><Relationship Id="rId4" Type="http://schemas.openxmlformats.org/officeDocument/2006/relationships/image" Target="../media/image508.wmf"/><Relationship Id="rId3" Type="http://schemas.openxmlformats.org/officeDocument/2006/relationships/image" Target="../media/image507.wmf"/><Relationship Id="rId2" Type="http://schemas.openxmlformats.org/officeDocument/2006/relationships/image" Target="../media/image506.wmf"/><Relationship Id="rId1" Type="http://schemas.openxmlformats.org/officeDocument/2006/relationships/image" Target="../media/image505.wmf"/></Relationships>
</file>

<file path=ppt/drawings/_rels/vmlDrawing73.vml.rels><?xml version="1.0" encoding="UTF-8" standalone="yes"?>
<Relationships xmlns="http://schemas.openxmlformats.org/package/2006/relationships"><Relationship Id="rId9" Type="http://schemas.openxmlformats.org/officeDocument/2006/relationships/image" Target="../media/image468.wmf"/><Relationship Id="rId8" Type="http://schemas.openxmlformats.org/officeDocument/2006/relationships/image" Target="../media/image518.wmf"/><Relationship Id="rId7" Type="http://schemas.openxmlformats.org/officeDocument/2006/relationships/image" Target="../media/image517.wmf"/><Relationship Id="rId6" Type="http://schemas.openxmlformats.org/officeDocument/2006/relationships/image" Target="../media/image516.wmf"/><Relationship Id="rId5" Type="http://schemas.openxmlformats.org/officeDocument/2006/relationships/image" Target="../media/image515.wmf"/><Relationship Id="rId4" Type="http://schemas.openxmlformats.org/officeDocument/2006/relationships/image" Target="../media/image514.wmf"/><Relationship Id="rId3" Type="http://schemas.openxmlformats.org/officeDocument/2006/relationships/image" Target="../media/image513.wmf"/><Relationship Id="rId2" Type="http://schemas.openxmlformats.org/officeDocument/2006/relationships/image" Target="../media/image512.wmf"/><Relationship Id="rId13" Type="http://schemas.openxmlformats.org/officeDocument/2006/relationships/image" Target="../media/image520.wmf"/><Relationship Id="rId12" Type="http://schemas.openxmlformats.org/officeDocument/2006/relationships/image" Target="../media/image519.wmf"/><Relationship Id="rId11" Type="http://schemas.openxmlformats.org/officeDocument/2006/relationships/image" Target="../media/image202.wmf"/><Relationship Id="rId10" Type="http://schemas.openxmlformats.org/officeDocument/2006/relationships/image" Target="../media/image201.wmf"/><Relationship Id="rId1" Type="http://schemas.openxmlformats.org/officeDocument/2006/relationships/image" Target="../media/image511.wmf"/></Relationships>
</file>

<file path=ppt/drawings/_rels/vmlDrawing74.vml.rels><?xml version="1.0" encoding="UTF-8" standalone="yes"?>
<Relationships xmlns="http://schemas.openxmlformats.org/package/2006/relationships"><Relationship Id="rId7" Type="http://schemas.openxmlformats.org/officeDocument/2006/relationships/image" Target="../media/image525.wmf"/><Relationship Id="rId6" Type="http://schemas.openxmlformats.org/officeDocument/2006/relationships/image" Target="../media/image524.wmf"/><Relationship Id="rId5" Type="http://schemas.openxmlformats.org/officeDocument/2006/relationships/image" Target="../media/image523.wmf"/><Relationship Id="rId4" Type="http://schemas.openxmlformats.org/officeDocument/2006/relationships/image" Target="../media/image448.wmf"/><Relationship Id="rId3" Type="http://schemas.openxmlformats.org/officeDocument/2006/relationships/image" Target="../media/image447.wmf"/><Relationship Id="rId2" Type="http://schemas.openxmlformats.org/officeDocument/2006/relationships/image" Target="../media/image522.wmf"/><Relationship Id="rId1" Type="http://schemas.openxmlformats.org/officeDocument/2006/relationships/image" Target="../media/image521.wmf"/></Relationships>
</file>

<file path=ppt/drawings/_rels/vmlDrawing75.vml.rels><?xml version="1.0" encoding="UTF-8" standalone="yes"?>
<Relationships xmlns="http://schemas.openxmlformats.org/package/2006/relationships"><Relationship Id="rId4" Type="http://schemas.openxmlformats.org/officeDocument/2006/relationships/image" Target="../media/image530.wmf"/><Relationship Id="rId3" Type="http://schemas.openxmlformats.org/officeDocument/2006/relationships/image" Target="../media/image529.wmf"/><Relationship Id="rId2" Type="http://schemas.openxmlformats.org/officeDocument/2006/relationships/image" Target="../media/image528.wmf"/><Relationship Id="rId1" Type="http://schemas.openxmlformats.org/officeDocument/2006/relationships/image" Target="../media/image527.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531.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533.wmf"/><Relationship Id="rId1" Type="http://schemas.openxmlformats.org/officeDocument/2006/relationships/image" Target="../media/image532.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534.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537.wmf"/><Relationship Id="rId2" Type="http://schemas.openxmlformats.org/officeDocument/2006/relationships/image" Target="../media/image536.wmf"/><Relationship Id="rId1" Type="http://schemas.openxmlformats.org/officeDocument/2006/relationships/image" Target="../media/image535.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80.vml.rels><?xml version="1.0" encoding="UTF-8" standalone="yes"?>
<Relationships xmlns="http://schemas.openxmlformats.org/package/2006/relationships"><Relationship Id="rId9" Type="http://schemas.openxmlformats.org/officeDocument/2006/relationships/image" Target="../media/image546.wmf"/><Relationship Id="rId8" Type="http://schemas.openxmlformats.org/officeDocument/2006/relationships/image" Target="../media/image545.wmf"/><Relationship Id="rId7" Type="http://schemas.openxmlformats.org/officeDocument/2006/relationships/image" Target="../media/image544.wmf"/><Relationship Id="rId6" Type="http://schemas.openxmlformats.org/officeDocument/2006/relationships/image" Target="../media/image543.wmf"/><Relationship Id="rId5" Type="http://schemas.openxmlformats.org/officeDocument/2006/relationships/image" Target="../media/image542.wmf"/><Relationship Id="rId4" Type="http://schemas.openxmlformats.org/officeDocument/2006/relationships/image" Target="../media/image541.wmf"/><Relationship Id="rId3" Type="http://schemas.openxmlformats.org/officeDocument/2006/relationships/image" Target="../media/image540.wmf"/><Relationship Id="rId2" Type="http://schemas.openxmlformats.org/officeDocument/2006/relationships/image" Target="../media/image539.wmf"/><Relationship Id="rId11" Type="http://schemas.openxmlformats.org/officeDocument/2006/relationships/image" Target="../media/image548.wmf"/><Relationship Id="rId10" Type="http://schemas.openxmlformats.org/officeDocument/2006/relationships/image" Target="../media/image547.wmf"/><Relationship Id="rId1" Type="http://schemas.openxmlformats.org/officeDocument/2006/relationships/image" Target="../media/image538.wmf"/></Relationships>
</file>

<file path=ppt/drawings/_rels/vmlDrawing81.vml.rels><?xml version="1.0" encoding="UTF-8" standalone="yes"?>
<Relationships xmlns="http://schemas.openxmlformats.org/package/2006/relationships"><Relationship Id="rId9" Type="http://schemas.openxmlformats.org/officeDocument/2006/relationships/image" Target="../media/image548.wmf"/><Relationship Id="rId8" Type="http://schemas.openxmlformats.org/officeDocument/2006/relationships/image" Target="../media/image546.wmf"/><Relationship Id="rId7" Type="http://schemas.openxmlformats.org/officeDocument/2006/relationships/image" Target="../media/image554.wmf"/><Relationship Id="rId6" Type="http://schemas.openxmlformats.org/officeDocument/2006/relationships/image" Target="../media/image553.wmf"/><Relationship Id="rId5" Type="http://schemas.openxmlformats.org/officeDocument/2006/relationships/image" Target="../media/image552.wmf"/><Relationship Id="rId4" Type="http://schemas.openxmlformats.org/officeDocument/2006/relationships/image" Target="../media/image540.wmf"/><Relationship Id="rId3" Type="http://schemas.openxmlformats.org/officeDocument/2006/relationships/image" Target="../media/image551.wmf"/><Relationship Id="rId2" Type="http://schemas.openxmlformats.org/officeDocument/2006/relationships/image" Target="../media/image550.wmf"/><Relationship Id="rId11" Type="http://schemas.openxmlformats.org/officeDocument/2006/relationships/image" Target="../media/image555.wmf"/><Relationship Id="rId10" Type="http://schemas.openxmlformats.org/officeDocument/2006/relationships/image" Target="../media/image547.wmf"/><Relationship Id="rId1" Type="http://schemas.openxmlformats.org/officeDocument/2006/relationships/image" Target="../media/image549.wmf"/></Relationships>
</file>

<file path=ppt/drawings/_rels/vmlDrawing82.vml.rels><?xml version="1.0" encoding="UTF-8" standalone="yes"?>
<Relationships xmlns="http://schemas.openxmlformats.org/package/2006/relationships"><Relationship Id="rId5" Type="http://schemas.openxmlformats.org/officeDocument/2006/relationships/image" Target="../media/image560.wmf"/><Relationship Id="rId4" Type="http://schemas.openxmlformats.org/officeDocument/2006/relationships/image" Target="../media/image559.wmf"/><Relationship Id="rId3" Type="http://schemas.openxmlformats.org/officeDocument/2006/relationships/image" Target="../media/image558.wmf"/><Relationship Id="rId2" Type="http://schemas.openxmlformats.org/officeDocument/2006/relationships/image" Target="../media/image557.wmf"/><Relationship Id="rId1" Type="http://schemas.openxmlformats.org/officeDocument/2006/relationships/image" Target="../media/image556.wmf"/></Relationships>
</file>

<file path=ppt/drawings/_rels/vmlDrawing83.vml.rels><?xml version="1.0" encoding="UTF-8" standalone="yes"?>
<Relationships xmlns="http://schemas.openxmlformats.org/package/2006/relationships"><Relationship Id="rId9" Type="http://schemas.openxmlformats.org/officeDocument/2006/relationships/image" Target="../media/image567.wmf"/><Relationship Id="rId8" Type="http://schemas.openxmlformats.org/officeDocument/2006/relationships/image" Target="../media/image566.wmf"/><Relationship Id="rId7" Type="http://schemas.openxmlformats.org/officeDocument/2006/relationships/image" Target="../media/image565.wmf"/><Relationship Id="rId6" Type="http://schemas.openxmlformats.org/officeDocument/2006/relationships/image" Target="../media/image544.wmf"/><Relationship Id="rId5" Type="http://schemas.openxmlformats.org/officeDocument/2006/relationships/image" Target="../media/image543.wmf"/><Relationship Id="rId4" Type="http://schemas.openxmlformats.org/officeDocument/2006/relationships/image" Target="../media/image564.wmf"/><Relationship Id="rId3" Type="http://schemas.openxmlformats.org/officeDocument/2006/relationships/image" Target="../media/image563.wmf"/><Relationship Id="rId2" Type="http://schemas.openxmlformats.org/officeDocument/2006/relationships/image" Target="../media/image562.wmf"/><Relationship Id="rId1" Type="http://schemas.openxmlformats.org/officeDocument/2006/relationships/image" Target="../media/image561.wmf"/></Relationships>
</file>

<file path=ppt/drawings/_rels/vmlDrawing84.vml.rels><?xml version="1.0" encoding="UTF-8" standalone="yes"?>
<Relationships xmlns="http://schemas.openxmlformats.org/package/2006/relationships"><Relationship Id="rId5" Type="http://schemas.openxmlformats.org/officeDocument/2006/relationships/image" Target="../media/image572.wmf"/><Relationship Id="rId4" Type="http://schemas.openxmlformats.org/officeDocument/2006/relationships/image" Target="../media/image571.wmf"/><Relationship Id="rId3" Type="http://schemas.openxmlformats.org/officeDocument/2006/relationships/image" Target="../media/image570.wmf"/><Relationship Id="rId2" Type="http://schemas.openxmlformats.org/officeDocument/2006/relationships/image" Target="../media/image569.wmf"/><Relationship Id="rId1" Type="http://schemas.openxmlformats.org/officeDocument/2006/relationships/image" Target="../media/image568.wmf"/></Relationships>
</file>

<file path=ppt/drawings/_rels/vmlDrawing85.vml.rels><?xml version="1.0" encoding="UTF-8" standalone="yes"?>
<Relationships xmlns="http://schemas.openxmlformats.org/package/2006/relationships"><Relationship Id="rId4" Type="http://schemas.openxmlformats.org/officeDocument/2006/relationships/image" Target="../media/image576.wmf"/><Relationship Id="rId3" Type="http://schemas.openxmlformats.org/officeDocument/2006/relationships/image" Target="../media/image575.wmf"/><Relationship Id="rId2" Type="http://schemas.openxmlformats.org/officeDocument/2006/relationships/image" Target="../media/image574.wmf"/><Relationship Id="rId1" Type="http://schemas.openxmlformats.org/officeDocument/2006/relationships/image" Target="../media/image573.wmf"/></Relationships>
</file>

<file path=ppt/drawings/_rels/vmlDrawing86.vml.rels><?xml version="1.0" encoding="UTF-8" standalone="yes"?>
<Relationships xmlns="http://schemas.openxmlformats.org/package/2006/relationships"><Relationship Id="rId2" Type="http://schemas.openxmlformats.org/officeDocument/2006/relationships/image" Target="../media/image578.wmf"/><Relationship Id="rId1" Type="http://schemas.openxmlformats.org/officeDocument/2006/relationships/image" Target="../media/image577.wmf"/></Relationships>
</file>

<file path=ppt/drawings/_rels/vmlDrawing87.vml.rels><?xml version="1.0" encoding="UTF-8" standalone="yes"?>
<Relationships xmlns="http://schemas.openxmlformats.org/package/2006/relationships"><Relationship Id="rId3" Type="http://schemas.openxmlformats.org/officeDocument/2006/relationships/image" Target="../media/image581.wmf"/><Relationship Id="rId2" Type="http://schemas.openxmlformats.org/officeDocument/2006/relationships/image" Target="../media/image580.wmf"/><Relationship Id="rId1" Type="http://schemas.openxmlformats.org/officeDocument/2006/relationships/image" Target="../media/image579.wmf"/></Relationships>
</file>

<file path=ppt/drawings/_rels/vmlDrawing88.vml.rels><?xml version="1.0" encoding="UTF-8" standalone="yes"?>
<Relationships xmlns="http://schemas.openxmlformats.org/package/2006/relationships"><Relationship Id="rId6" Type="http://schemas.openxmlformats.org/officeDocument/2006/relationships/image" Target="../media/image587.wmf"/><Relationship Id="rId5" Type="http://schemas.openxmlformats.org/officeDocument/2006/relationships/image" Target="../media/image586.wmf"/><Relationship Id="rId4" Type="http://schemas.openxmlformats.org/officeDocument/2006/relationships/image" Target="../media/image585.wmf"/><Relationship Id="rId3" Type="http://schemas.openxmlformats.org/officeDocument/2006/relationships/image" Target="../media/image584.wmf"/><Relationship Id="rId2" Type="http://schemas.openxmlformats.org/officeDocument/2006/relationships/image" Target="../media/image583.wmf"/><Relationship Id="rId1" Type="http://schemas.openxmlformats.org/officeDocument/2006/relationships/image" Target="../media/image582.wmf"/></Relationships>
</file>

<file path=ppt/drawings/_rels/vmlDrawing89.vml.rels><?xml version="1.0" encoding="UTF-8" standalone="yes"?>
<Relationships xmlns="http://schemas.openxmlformats.org/package/2006/relationships"><Relationship Id="rId9" Type="http://schemas.openxmlformats.org/officeDocument/2006/relationships/image" Target="../media/image596.wmf"/><Relationship Id="rId8" Type="http://schemas.openxmlformats.org/officeDocument/2006/relationships/image" Target="../media/image595.wmf"/><Relationship Id="rId7" Type="http://schemas.openxmlformats.org/officeDocument/2006/relationships/image" Target="../media/image594.wmf"/><Relationship Id="rId6" Type="http://schemas.openxmlformats.org/officeDocument/2006/relationships/image" Target="../media/image593.wmf"/><Relationship Id="rId5" Type="http://schemas.openxmlformats.org/officeDocument/2006/relationships/image" Target="../media/image592.wmf"/><Relationship Id="rId4" Type="http://schemas.openxmlformats.org/officeDocument/2006/relationships/image" Target="../media/image591.wmf"/><Relationship Id="rId3" Type="http://schemas.openxmlformats.org/officeDocument/2006/relationships/image" Target="../media/image590.wmf"/><Relationship Id="rId2" Type="http://schemas.openxmlformats.org/officeDocument/2006/relationships/image" Target="../media/image589.wmf"/><Relationship Id="rId1" Type="http://schemas.openxmlformats.org/officeDocument/2006/relationships/image" Target="../media/image58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7" Type="http://schemas.openxmlformats.org/officeDocument/2006/relationships/image" Target="../media/image42.wmf"/><Relationship Id="rId6" Type="http://schemas.openxmlformats.org/officeDocument/2006/relationships/image" Target="../media/image41.wmf"/><Relationship Id="rId5" Type="http://schemas.openxmlformats.org/officeDocument/2006/relationships/image" Target="../media/image23.wmf"/><Relationship Id="rId4" Type="http://schemas.openxmlformats.org/officeDocument/2006/relationships/image" Target="../media/image40.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39.wmf"/></Relationships>
</file>

<file path=ppt/drawings/_rels/vmlDrawing90.vml.rels><?xml version="1.0" encoding="UTF-8" standalone="yes"?>
<Relationships xmlns="http://schemas.openxmlformats.org/package/2006/relationships"><Relationship Id="rId9" Type="http://schemas.openxmlformats.org/officeDocument/2006/relationships/image" Target="../media/image604.wmf"/><Relationship Id="rId8" Type="http://schemas.openxmlformats.org/officeDocument/2006/relationships/image" Target="../media/image603.wmf"/><Relationship Id="rId7" Type="http://schemas.openxmlformats.org/officeDocument/2006/relationships/image" Target="../media/image602.wmf"/><Relationship Id="rId6" Type="http://schemas.openxmlformats.org/officeDocument/2006/relationships/image" Target="../media/image601.wmf"/><Relationship Id="rId5" Type="http://schemas.openxmlformats.org/officeDocument/2006/relationships/image" Target="../media/image484.wmf"/><Relationship Id="rId4" Type="http://schemas.openxmlformats.org/officeDocument/2006/relationships/image" Target="../media/image600.wmf"/><Relationship Id="rId3" Type="http://schemas.openxmlformats.org/officeDocument/2006/relationships/image" Target="../media/image599.wmf"/><Relationship Id="rId2" Type="http://schemas.openxmlformats.org/officeDocument/2006/relationships/image" Target="../media/image598.wmf"/><Relationship Id="rId12" Type="http://schemas.openxmlformats.org/officeDocument/2006/relationships/image" Target="../media/image607.wmf"/><Relationship Id="rId11" Type="http://schemas.openxmlformats.org/officeDocument/2006/relationships/image" Target="../media/image606.wmf"/><Relationship Id="rId10" Type="http://schemas.openxmlformats.org/officeDocument/2006/relationships/image" Target="../media/image605.wmf"/><Relationship Id="rId1" Type="http://schemas.openxmlformats.org/officeDocument/2006/relationships/image" Target="../media/image597.wmf"/></Relationships>
</file>

<file path=ppt/drawings/_rels/vmlDrawing91.vml.rels><?xml version="1.0" encoding="UTF-8" standalone="yes"?>
<Relationships xmlns="http://schemas.openxmlformats.org/package/2006/relationships"><Relationship Id="rId9" Type="http://schemas.openxmlformats.org/officeDocument/2006/relationships/image" Target="../media/image612.wmf"/><Relationship Id="rId8" Type="http://schemas.openxmlformats.org/officeDocument/2006/relationships/image" Target="../media/image61.wmf"/><Relationship Id="rId7" Type="http://schemas.openxmlformats.org/officeDocument/2006/relationships/image" Target="../media/image212.wmf"/><Relationship Id="rId6" Type="http://schemas.openxmlformats.org/officeDocument/2006/relationships/image" Target="../media/image599.wmf"/><Relationship Id="rId5" Type="http://schemas.openxmlformats.org/officeDocument/2006/relationships/image" Target="../media/image611.wmf"/><Relationship Id="rId4" Type="http://schemas.openxmlformats.org/officeDocument/2006/relationships/image" Target="../media/image220.wmf"/><Relationship Id="rId3" Type="http://schemas.openxmlformats.org/officeDocument/2006/relationships/image" Target="../media/image610.wmf"/><Relationship Id="rId2" Type="http://schemas.openxmlformats.org/officeDocument/2006/relationships/image" Target="../media/image609.wmf"/><Relationship Id="rId11" Type="http://schemas.openxmlformats.org/officeDocument/2006/relationships/image" Target="../media/image614.wmf"/><Relationship Id="rId10" Type="http://schemas.openxmlformats.org/officeDocument/2006/relationships/image" Target="../media/image613.wmf"/><Relationship Id="rId1" Type="http://schemas.openxmlformats.org/officeDocument/2006/relationships/image" Target="../media/image608.wmf"/></Relationships>
</file>

<file path=ppt/drawings/_rels/vmlDrawing92.vml.rels><?xml version="1.0" encoding="UTF-8" standalone="yes"?>
<Relationships xmlns="http://schemas.openxmlformats.org/package/2006/relationships"><Relationship Id="rId9" Type="http://schemas.openxmlformats.org/officeDocument/2006/relationships/image" Target="../media/image620.wmf"/><Relationship Id="rId8" Type="http://schemas.openxmlformats.org/officeDocument/2006/relationships/image" Target="../media/image619.wmf"/><Relationship Id="rId7" Type="http://schemas.openxmlformats.org/officeDocument/2006/relationships/image" Target="../media/image618.wmf"/><Relationship Id="rId6" Type="http://schemas.openxmlformats.org/officeDocument/2006/relationships/image" Target="../media/image484.wmf"/><Relationship Id="rId5" Type="http://schemas.openxmlformats.org/officeDocument/2006/relationships/image" Target="../media/image592.wmf"/><Relationship Id="rId4" Type="http://schemas.openxmlformats.org/officeDocument/2006/relationships/image" Target="../media/image617.wmf"/><Relationship Id="rId3" Type="http://schemas.openxmlformats.org/officeDocument/2006/relationships/image" Target="../media/image590.wmf"/><Relationship Id="rId2" Type="http://schemas.openxmlformats.org/officeDocument/2006/relationships/image" Target="../media/image616.wmf"/><Relationship Id="rId10" Type="http://schemas.openxmlformats.org/officeDocument/2006/relationships/image" Target="../media/image621.wmf"/><Relationship Id="rId1" Type="http://schemas.openxmlformats.org/officeDocument/2006/relationships/image" Target="../media/image615.wmf"/></Relationships>
</file>

<file path=ppt/drawings/_rels/vmlDrawing93.vml.rels><?xml version="1.0" encoding="UTF-8" standalone="yes"?>
<Relationships xmlns="http://schemas.openxmlformats.org/package/2006/relationships"><Relationship Id="rId8" Type="http://schemas.openxmlformats.org/officeDocument/2006/relationships/image" Target="../media/image629.wmf"/><Relationship Id="rId7" Type="http://schemas.openxmlformats.org/officeDocument/2006/relationships/image" Target="../media/image628.wmf"/><Relationship Id="rId6" Type="http://schemas.openxmlformats.org/officeDocument/2006/relationships/image" Target="../media/image627.wmf"/><Relationship Id="rId5" Type="http://schemas.openxmlformats.org/officeDocument/2006/relationships/image" Target="../media/image626.wmf"/><Relationship Id="rId4" Type="http://schemas.openxmlformats.org/officeDocument/2006/relationships/image" Target="../media/image625.wmf"/><Relationship Id="rId3" Type="http://schemas.openxmlformats.org/officeDocument/2006/relationships/image" Target="../media/image624.wmf"/><Relationship Id="rId2" Type="http://schemas.openxmlformats.org/officeDocument/2006/relationships/image" Target="../media/image623.wmf"/><Relationship Id="rId1" Type="http://schemas.openxmlformats.org/officeDocument/2006/relationships/image" Target="../media/image622.wmf"/></Relationships>
</file>

<file path=ppt/drawings/_rels/vmlDrawing94.vml.rels><?xml version="1.0" encoding="UTF-8" standalone="yes"?>
<Relationships xmlns="http://schemas.openxmlformats.org/package/2006/relationships"><Relationship Id="rId4" Type="http://schemas.openxmlformats.org/officeDocument/2006/relationships/image" Target="../media/image633.wmf"/><Relationship Id="rId3" Type="http://schemas.openxmlformats.org/officeDocument/2006/relationships/image" Target="../media/image632.wmf"/><Relationship Id="rId2" Type="http://schemas.openxmlformats.org/officeDocument/2006/relationships/image" Target="../media/image631.wmf"/><Relationship Id="rId1" Type="http://schemas.openxmlformats.org/officeDocument/2006/relationships/image" Target="../media/image630.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636.wmf"/><Relationship Id="rId2" Type="http://schemas.openxmlformats.org/officeDocument/2006/relationships/image" Target="../media/image635.wmf"/><Relationship Id="rId1" Type="http://schemas.openxmlformats.org/officeDocument/2006/relationships/image" Target="../media/image634.wmf"/></Relationships>
</file>

<file path=ppt/drawings/_rels/vmlDrawing96.vml.rels><?xml version="1.0" encoding="UTF-8" standalone="yes"?>
<Relationships xmlns="http://schemas.openxmlformats.org/package/2006/relationships"><Relationship Id="rId9" Type="http://schemas.openxmlformats.org/officeDocument/2006/relationships/image" Target="../media/image645.wmf"/><Relationship Id="rId8" Type="http://schemas.openxmlformats.org/officeDocument/2006/relationships/image" Target="../media/image644.wmf"/><Relationship Id="rId7" Type="http://schemas.openxmlformats.org/officeDocument/2006/relationships/image" Target="../media/image643.wmf"/><Relationship Id="rId6" Type="http://schemas.openxmlformats.org/officeDocument/2006/relationships/image" Target="../media/image642.wmf"/><Relationship Id="rId5" Type="http://schemas.openxmlformats.org/officeDocument/2006/relationships/image" Target="../media/image641.wmf"/><Relationship Id="rId4" Type="http://schemas.openxmlformats.org/officeDocument/2006/relationships/image" Target="../media/image640.wmf"/><Relationship Id="rId3" Type="http://schemas.openxmlformats.org/officeDocument/2006/relationships/image" Target="../media/image639.wmf"/><Relationship Id="rId2" Type="http://schemas.openxmlformats.org/officeDocument/2006/relationships/image" Target="../media/image638.wmf"/><Relationship Id="rId1" Type="http://schemas.openxmlformats.org/officeDocument/2006/relationships/image" Target="../media/image6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fontAlgn="base"/>
            <a:endParaRPr lang="zh-CN" sz="1200" b="0" strike="noStrike" noProof="1" dirty="0"/>
          </a:p>
        </p:txBody>
      </p:sp>
      <p:sp>
        <p:nvSpPr>
          <p:cNvPr id="4099" name="日期占位符 4098"/>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b="0" strike="noStrike" noProof="1" dirty="0"/>
          </a:p>
        </p:txBody>
      </p:sp>
      <p:sp>
        <p:nvSpPr>
          <p:cNvPr id="12292" name="幻灯片图像占位符 409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文本占位符 4100"/>
          <p:cNvSpPr>
            <a:spLocks noGrp="1"/>
          </p:cNvSpPr>
          <p:nvPr>
            <p:ph type="body" sz="quarter"/>
          </p:nvPr>
        </p:nvSpPr>
        <p:spPr>
          <a:xfrm>
            <a:off x="685800" y="4343400"/>
            <a:ext cx="5486400" cy="4114800"/>
          </a:xfrm>
          <a:prstGeom prst="rect">
            <a:avLst/>
          </a:prstGeom>
          <a:noFill/>
          <a:ln w="9525">
            <a:noFill/>
          </a:ln>
        </p:spPr>
        <p:txBody>
          <a:bodyPr anchor="t"/>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410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sz="1200" b="0" strike="noStrike" noProof="1" dirty="0"/>
          </a:p>
        </p:txBody>
      </p:sp>
      <p:sp>
        <p:nvSpPr>
          <p:cNvPr id="4103" name="灯片编号占位符 410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sz="1200" b="0" strike="noStrike" noProof="1" dirty="0">
                <a:latin typeface="Arial" panose="020B0604020202020204" pitchFamily="34" charset="0"/>
                <a:ea typeface="宋体" panose="02010600030101010101" pitchFamily="2" charset="-122"/>
                <a:cs typeface="+mn-ea"/>
              </a:rPr>
            </a:fld>
            <a:endParaRPr lang="zh-CN" sz="1200" b="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幻灯片图像占位符 36865"/>
          <p:cNvSpPr>
            <a:spLocks noRot="1" noTextEdit="1"/>
          </p:cNvSpPr>
          <p:nvPr>
            <p:ph type="sldImg"/>
          </p:nvPr>
        </p:nvSpPr>
        <p:spPr>
          <a:xfrm>
            <a:off x="1143000" y="684213"/>
            <a:ext cx="4573588" cy="3430587"/>
          </a:xfrm>
          <a:ln/>
        </p:spPr>
      </p:sp>
      <p:sp>
        <p:nvSpPr>
          <p:cNvPr id="48130" name="文本占位符 36866"/>
          <p:cNvSpPr>
            <a:spLocks noGrp="1"/>
          </p:cNvSpPr>
          <p:nvPr>
            <p:ph type="body"/>
          </p:nvPr>
        </p:nvSpPr>
        <p:spPr>
          <a:xfrm>
            <a:off x="912813" y="4343400"/>
            <a:ext cx="5032375" cy="4116388"/>
          </a:xfrm>
          <a:ln/>
        </p:spPr>
        <p:txBody>
          <a:bodyPr wrap="square" lIns="98920" tIns="49460" rIns="98920" bIns="49460" anchor="t"/>
          <a:p>
            <a:pPr lvl="0"/>
            <a:endParaRPr lang="en-US" altLang="x-none" dirty="0"/>
          </a:p>
        </p:txBody>
      </p:sp>
      <p:sp>
        <p:nvSpPr>
          <p:cNvPr id="4813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b="0" dirty="0"/>
            </a:fld>
            <a:endParaRPr lang="zh-CN" altLang="en-US"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幻灯片图像占位符 59393"/>
          <p:cNvSpPr>
            <a:spLocks noRot="1" noTextEdit="1"/>
          </p:cNvSpPr>
          <p:nvPr>
            <p:ph type="sldImg"/>
          </p:nvPr>
        </p:nvSpPr>
        <p:spPr>
          <a:xfrm>
            <a:off x="1143000" y="684213"/>
            <a:ext cx="4573588" cy="3430587"/>
          </a:xfrm>
          <a:ln/>
        </p:spPr>
      </p:sp>
      <p:sp>
        <p:nvSpPr>
          <p:cNvPr id="71682" name="文本占位符 59394"/>
          <p:cNvSpPr>
            <a:spLocks noGrp="1"/>
          </p:cNvSpPr>
          <p:nvPr>
            <p:ph type="body"/>
          </p:nvPr>
        </p:nvSpPr>
        <p:spPr>
          <a:xfrm>
            <a:off x="912813" y="4343400"/>
            <a:ext cx="5032375" cy="4116388"/>
          </a:xfrm>
          <a:ln/>
        </p:spPr>
        <p:txBody>
          <a:bodyPr wrap="square" lIns="98920" tIns="49460" rIns="98920" bIns="49460" anchor="t"/>
          <a:p>
            <a:pPr lvl="0"/>
            <a:endParaRPr lang="en-US" altLang="x-none" dirty="0"/>
          </a:p>
        </p:txBody>
      </p:sp>
      <p:sp>
        <p:nvSpPr>
          <p:cNvPr id="71683"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b="0" dirty="0">
                <a:latin typeface="Arial" panose="020B0604020202020204" pitchFamily="34" charset="0"/>
                <a:ea typeface="宋体" panose="02010600030101010101" pitchFamily="2" charset="-122"/>
              </a:rPr>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幻灯片图像占位符 61441"/>
          <p:cNvSpPr>
            <a:spLocks noRot="1" noTextEdit="1"/>
          </p:cNvSpPr>
          <p:nvPr>
            <p:ph type="sldImg"/>
          </p:nvPr>
        </p:nvSpPr>
        <p:spPr>
          <a:xfrm>
            <a:off x="1143000" y="684213"/>
            <a:ext cx="4573588" cy="3430587"/>
          </a:xfrm>
          <a:ln/>
        </p:spPr>
      </p:sp>
      <p:sp>
        <p:nvSpPr>
          <p:cNvPr id="73730" name="文本占位符 61442"/>
          <p:cNvSpPr>
            <a:spLocks noGrp="1"/>
          </p:cNvSpPr>
          <p:nvPr>
            <p:ph type="body"/>
          </p:nvPr>
        </p:nvSpPr>
        <p:spPr>
          <a:xfrm>
            <a:off x="912813" y="4343400"/>
            <a:ext cx="5032375" cy="4116388"/>
          </a:xfrm>
          <a:ln/>
        </p:spPr>
        <p:txBody>
          <a:bodyPr wrap="square" lIns="98920" tIns="49460" rIns="98920" bIns="49460" anchor="t"/>
          <a:p>
            <a:pPr lvl="0"/>
            <a:endParaRPr lang="en-US" altLang="x-none" dirty="0"/>
          </a:p>
        </p:txBody>
      </p:sp>
      <p:sp>
        <p:nvSpPr>
          <p:cNvPr id="7373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b="0" dirty="0"/>
            </a:fld>
            <a:endParaRPr lang="zh-CN" altLang="en-US"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9" name="灯片编号占位符 8"/>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3" name="页脚占位符 2"/>
          <p:cNvSpPr>
            <a:spLocks noGrp="1"/>
          </p:cNvSpPr>
          <p:nvPr>
            <p:ph type="ftr" sz="quarter" idx="11"/>
          </p:nvPr>
        </p:nvSpPr>
        <p:spPr/>
        <p:txBody>
          <a:bodyPr/>
          <a:p>
            <a:pPr lvl="0" fontAlgn="base"/>
            <a:endParaRPr lang="zh-CN"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strike="noStrike" noProof="1" dirty="0"/>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dirty="0"/>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a:lvl1pPr>
          </a:lstStyle>
          <a:p>
            <a:pPr lvl="0" fontAlgn="base"/>
            <a:endParaRPr lang="zh-CN" strike="noStrike" noProof="1" dirty="0"/>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b="0"/>
            </a:lvl1pPr>
          </a:lstStyle>
          <a:p>
            <a:pPr lvl="0" fontAlgn="base"/>
            <a:fld id="{9A0DB2DC-4C9A-4742-B13C-FB6460FD3503}" type="slidenum">
              <a:rPr lang="zh-CN" strike="noStrike" noProof="1" dirty="0">
                <a:latin typeface="Arial" panose="020B0604020202020204" pitchFamily="34" charset="0"/>
                <a:ea typeface="宋体" panose="02010600030101010101" pitchFamily="2" charset="-122"/>
                <a:cs typeface="+mn-ea"/>
              </a:rPr>
            </a:fld>
            <a:endParaRPr lang="zh-CN"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oleObject" Target="../embeddings/oleObject102.bin"/><Relationship Id="rId7" Type="http://schemas.openxmlformats.org/officeDocument/2006/relationships/oleObject" Target="../embeddings/oleObject101.bin"/><Relationship Id="rId6" Type="http://schemas.openxmlformats.org/officeDocument/2006/relationships/oleObject" Target="../embeddings/oleObject100.bin"/><Relationship Id="rId5" Type="http://schemas.openxmlformats.org/officeDocument/2006/relationships/oleObject" Target="../embeddings/oleObject99.bin"/><Relationship Id="rId4" Type="http://schemas.openxmlformats.org/officeDocument/2006/relationships/oleObject" Target="../embeddings/oleObject98.bin"/><Relationship Id="rId31" Type="http://schemas.openxmlformats.org/officeDocument/2006/relationships/vmlDrawing" Target="../drawings/vmlDrawing8.vml"/><Relationship Id="rId30" Type="http://schemas.openxmlformats.org/officeDocument/2006/relationships/slideLayout" Target="../slideLayouts/slideLayout7.xml"/><Relationship Id="rId3" Type="http://schemas.openxmlformats.org/officeDocument/2006/relationships/oleObject" Target="../embeddings/oleObject97.bin"/><Relationship Id="rId29" Type="http://schemas.openxmlformats.org/officeDocument/2006/relationships/image" Target="../media/image38.wmf"/><Relationship Id="rId28" Type="http://schemas.openxmlformats.org/officeDocument/2006/relationships/oleObject" Target="../embeddings/oleObject119.bin"/><Relationship Id="rId27" Type="http://schemas.openxmlformats.org/officeDocument/2006/relationships/image" Target="../media/image37.wmf"/><Relationship Id="rId26" Type="http://schemas.openxmlformats.org/officeDocument/2006/relationships/oleObject" Target="../embeddings/oleObject118.bin"/><Relationship Id="rId25" Type="http://schemas.openxmlformats.org/officeDocument/2006/relationships/image" Target="../media/image18.wmf"/><Relationship Id="rId24" Type="http://schemas.openxmlformats.org/officeDocument/2006/relationships/oleObject" Target="../embeddings/oleObject117.bin"/><Relationship Id="rId23" Type="http://schemas.openxmlformats.org/officeDocument/2006/relationships/image" Target="../media/image17.wmf"/><Relationship Id="rId22" Type="http://schemas.openxmlformats.org/officeDocument/2006/relationships/oleObject" Target="../embeddings/oleObject116.bin"/><Relationship Id="rId21" Type="http://schemas.openxmlformats.org/officeDocument/2006/relationships/oleObject" Target="../embeddings/oleObject115.bin"/><Relationship Id="rId20" Type="http://schemas.openxmlformats.org/officeDocument/2006/relationships/oleObject" Target="../embeddings/oleObject114.bin"/><Relationship Id="rId2" Type="http://schemas.openxmlformats.org/officeDocument/2006/relationships/image" Target="../media/image16.wmf"/><Relationship Id="rId19" Type="http://schemas.openxmlformats.org/officeDocument/2006/relationships/oleObject" Target="../embeddings/oleObject113.bin"/><Relationship Id="rId18" Type="http://schemas.openxmlformats.org/officeDocument/2006/relationships/oleObject" Target="../embeddings/oleObject112.bin"/><Relationship Id="rId17" Type="http://schemas.openxmlformats.org/officeDocument/2006/relationships/oleObject" Target="../embeddings/oleObject111.bin"/><Relationship Id="rId16" Type="http://schemas.openxmlformats.org/officeDocument/2006/relationships/oleObject" Target="../embeddings/oleObject110.bin"/><Relationship Id="rId15" Type="http://schemas.openxmlformats.org/officeDocument/2006/relationships/oleObject" Target="../embeddings/oleObject109.bin"/><Relationship Id="rId14" Type="http://schemas.openxmlformats.org/officeDocument/2006/relationships/oleObject" Target="../embeddings/oleObject108.bin"/><Relationship Id="rId13" Type="http://schemas.openxmlformats.org/officeDocument/2006/relationships/oleObject" Target="../embeddings/oleObject107.bin"/><Relationship Id="rId12" Type="http://schemas.openxmlformats.org/officeDocument/2006/relationships/oleObject" Target="../embeddings/oleObject106.bin"/><Relationship Id="rId11" Type="http://schemas.openxmlformats.org/officeDocument/2006/relationships/oleObject" Target="../embeddings/oleObject105.bin"/><Relationship Id="rId10" Type="http://schemas.openxmlformats.org/officeDocument/2006/relationships/oleObject" Target="../embeddings/oleObject104.bin"/><Relationship Id="rId1" Type="http://schemas.openxmlformats.org/officeDocument/2006/relationships/oleObject" Target="../embeddings/oleObject96.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33.wmf"/><Relationship Id="rId7" Type="http://schemas.openxmlformats.org/officeDocument/2006/relationships/oleObject" Target="../embeddings/oleObject996.bin"/><Relationship Id="rId6" Type="http://schemas.openxmlformats.org/officeDocument/2006/relationships/image" Target="../media/image632.wmf"/><Relationship Id="rId5" Type="http://schemas.openxmlformats.org/officeDocument/2006/relationships/oleObject" Target="../embeddings/oleObject995.bin"/><Relationship Id="rId4" Type="http://schemas.openxmlformats.org/officeDocument/2006/relationships/image" Target="../media/image631.wmf"/><Relationship Id="rId3" Type="http://schemas.openxmlformats.org/officeDocument/2006/relationships/oleObject" Target="../embeddings/oleObject994.bin"/><Relationship Id="rId2" Type="http://schemas.openxmlformats.org/officeDocument/2006/relationships/image" Target="../media/image630.wmf"/><Relationship Id="rId10" Type="http://schemas.openxmlformats.org/officeDocument/2006/relationships/vmlDrawing" Target="../drawings/vmlDrawing94.vml"/><Relationship Id="rId1" Type="http://schemas.openxmlformats.org/officeDocument/2006/relationships/oleObject" Target="../embeddings/oleObject993.bin"/></Relationships>
</file>

<file path=ppt/slides/_rels/slide102.xml.rels><?xml version="1.0" encoding="UTF-8" standalone="yes"?>
<Relationships xmlns="http://schemas.openxmlformats.org/package/2006/relationships"><Relationship Id="rId8" Type="http://schemas.openxmlformats.org/officeDocument/2006/relationships/vmlDrawing" Target="../drawings/vmlDrawing95.vml"/><Relationship Id="rId7" Type="http://schemas.openxmlformats.org/officeDocument/2006/relationships/slideLayout" Target="../slideLayouts/slideLayout7.xml"/><Relationship Id="rId6" Type="http://schemas.openxmlformats.org/officeDocument/2006/relationships/image" Target="../media/image636.wmf"/><Relationship Id="rId5" Type="http://schemas.openxmlformats.org/officeDocument/2006/relationships/oleObject" Target="../embeddings/oleObject999.bin"/><Relationship Id="rId4" Type="http://schemas.openxmlformats.org/officeDocument/2006/relationships/image" Target="../media/image635.wmf"/><Relationship Id="rId3" Type="http://schemas.openxmlformats.org/officeDocument/2006/relationships/oleObject" Target="../embeddings/oleObject998.bin"/><Relationship Id="rId2" Type="http://schemas.openxmlformats.org/officeDocument/2006/relationships/image" Target="../media/image634.wmf"/><Relationship Id="rId1" Type="http://schemas.openxmlformats.org/officeDocument/2006/relationships/oleObject" Target="../embeddings/oleObject997.bin"/></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1004.bin"/><Relationship Id="rId8" Type="http://schemas.openxmlformats.org/officeDocument/2006/relationships/image" Target="../media/image640.wmf"/><Relationship Id="rId7" Type="http://schemas.openxmlformats.org/officeDocument/2006/relationships/oleObject" Target="../embeddings/oleObject1003.bin"/><Relationship Id="rId6" Type="http://schemas.openxmlformats.org/officeDocument/2006/relationships/image" Target="../media/image639.wmf"/><Relationship Id="rId5" Type="http://schemas.openxmlformats.org/officeDocument/2006/relationships/oleObject" Target="../embeddings/oleObject1002.bin"/><Relationship Id="rId4" Type="http://schemas.openxmlformats.org/officeDocument/2006/relationships/image" Target="../media/image638.wmf"/><Relationship Id="rId3" Type="http://schemas.openxmlformats.org/officeDocument/2006/relationships/oleObject" Target="../embeddings/oleObject1001.bin"/><Relationship Id="rId21" Type="http://schemas.openxmlformats.org/officeDocument/2006/relationships/vmlDrawing" Target="../drawings/vmlDrawing96.vml"/><Relationship Id="rId20" Type="http://schemas.openxmlformats.org/officeDocument/2006/relationships/slideLayout" Target="../slideLayouts/slideLayout7.xml"/><Relationship Id="rId2" Type="http://schemas.openxmlformats.org/officeDocument/2006/relationships/image" Target="../media/image637.wmf"/><Relationship Id="rId19" Type="http://schemas.openxmlformats.org/officeDocument/2006/relationships/image" Target="../media/image645.wmf"/><Relationship Id="rId18" Type="http://schemas.openxmlformats.org/officeDocument/2006/relationships/oleObject" Target="../embeddings/oleObject1009.bin"/><Relationship Id="rId17" Type="http://schemas.openxmlformats.org/officeDocument/2006/relationships/image" Target="../media/image644.wmf"/><Relationship Id="rId16" Type="http://schemas.openxmlformats.org/officeDocument/2006/relationships/oleObject" Target="../embeddings/oleObject1008.bin"/><Relationship Id="rId15" Type="http://schemas.openxmlformats.org/officeDocument/2006/relationships/image" Target="../media/image643.wmf"/><Relationship Id="rId14" Type="http://schemas.openxmlformats.org/officeDocument/2006/relationships/oleObject" Target="../embeddings/oleObject1007.bin"/><Relationship Id="rId13" Type="http://schemas.openxmlformats.org/officeDocument/2006/relationships/image" Target="../media/image642.wmf"/><Relationship Id="rId12" Type="http://schemas.openxmlformats.org/officeDocument/2006/relationships/oleObject" Target="../embeddings/oleObject1006.bin"/><Relationship Id="rId11" Type="http://schemas.openxmlformats.org/officeDocument/2006/relationships/image" Target="../media/image641.wmf"/><Relationship Id="rId10" Type="http://schemas.openxmlformats.org/officeDocument/2006/relationships/oleObject" Target="../embeddings/oleObject1005.bin"/><Relationship Id="rId1" Type="http://schemas.openxmlformats.org/officeDocument/2006/relationships/oleObject" Target="../embeddings/oleObject1000.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40.wmf"/><Relationship Id="rId7" Type="http://schemas.openxmlformats.org/officeDocument/2006/relationships/oleObject" Target="../embeddings/oleObject123.bin"/><Relationship Id="rId6" Type="http://schemas.openxmlformats.org/officeDocument/2006/relationships/image" Target="../media/image15.wmf"/><Relationship Id="rId5" Type="http://schemas.openxmlformats.org/officeDocument/2006/relationships/oleObject" Target="../embeddings/oleObject122.bin"/><Relationship Id="rId4" Type="http://schemas.openxmlformats.org/officeDocument/2006/relationships/image" Target="../media/image14.wmf"/><Relationship Id="rId3" Type="http://schemas.openxmlformats.org/officeDocument/2006/relationships/oleObject" Target="../embeddings/oleObject121.bin"/><Relationship Id="rId23" Type="http://schemas.openxmlformats.org/officeDocument/2006/relationships/vmlDrawing" Target="../drawings/vmlDrawing9.vml"/><Relationship Id="rId22" Type="http://schemas.openxmlformats.org/officeDocument/2006/relationships/slideLayout" Target="../slideLayouts/slideLayout7.xml"/><Relationship Id="rId21" Type="http://schemas.openxmlformats.org/officeDocument/2006/relationships/image" Target="../media/image43.wmf"/><Relationship Id="rId20" Type="http://schemas.openxmlformats.org/officeDocument/2006/relationships/oleObject" Target="../embeddings/oleObject132.bin"/><Relationship Id="rId2" Type="http://schemas.openxmlformats.org/officeDocument/2006/relationships/image" Target="../media/image39.wmf"/><Relationship Id="rId19" Type="http://schemas.openxmlformats.org/officeDocument/2006/relationships/image" Target="../media/image42.wmf"/><Relationship Id="rId18" Type="http://schemas.openxmlformats.org/officeDocument/2006/relationships/oleObject" Target="../embeddings/oleObject131.bin"/><Relationship Id="rId17" Type="http://schemas.openxmlformats.org/officeDocument/2006/relationships/image" Target="../media/image41.wmf"/><Relationship Id="rId16" Type="http://schemas.openxmlformats.org/officeDocument/2006/relationships/oleObject" Target="../embeddings/oleObject130.bin"/><Relationship Id="rId15" Type="http://schemas.openxmlformats.org/officeDocument/2006/relationships/oleObject" Target="../embeddings/oleObject129.bin"/><Relationship Id="rId14" Type="http://schemas.openxmlformats.org/officeDocument/2006/relationships/oleObject" Target="../embeddings/oleObject128.bin"/><Relationship Id="rId13" Type="http://schemas.openxmlformats.org/officeDocument/2006/relationships/oleObject" Target="../embeddings/oleObject127.bin"/><Relationship Id="rId12" Type="http://schemas.openxmlformats.org/officeDocument/2006/relationships/oleObject" Target="../embeddings/oleObject126.bin"/><Relationship Id="rId11" Type="http://schemas.openxmlformats.org/officeDocument/2006/relationships/oleObject" Target="../embeddings/oleObject125.bin"/><Relationship Id="rId10" Type="http://schemas.openxmlformats.org/officeDocument/2006/relationships/image" Target="../media/image23.wmf"/><Relationship Id="rId1" Type="http://schemas.openxmlformats.org/officeDocument/2006/relationships/oleObject" Target="../embeddings/oleObject120.bin"/></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45.wmf"/><Relationship Id="rId7" Type="http://schemas.openxmlformats.org/officeDocument/2006/relationships/oleObject" Target="../embeddings/oleObject136.bin"/><Relationship Id="rId6" Type="http://schemas.openxmlformats.org/officeDocument/2006/relationships/image" Target="../media/image18.wmf"/><Relationship Id="rId5" Type="http://schemas.openxmlformats.org/officeDocument/2006/relationships/oleObject" Target="../embeddings/oleObject135.bin"/><Relationship Id="rId41" Type="http://schemas.openxmlformats.org/officeDocument/2006/relationships/vmlDrawing" Target="../drawings/vmlDrawing10.vml"/><Relationship Id="rId40" Type="http://schemas.openxmlformats.org/officeDocument/2006/relationships/slideLayout" Target="../slideLayouts/slideLayout7.xml"/><Relationship Id="rId4" Type="http://schemas.openxmlformats.org/officeDocument/2006/relationships/image" Target="../media/image17.wmf"/><Relationship Id="rId39" Type="http://schemas.openxmlformats.org/officeDocument/2006/relationships/image" Target="../media/image59.wmf"/><Relationship Id="rId38" Type="http://schemas.openxmlformats.org/officeDocument/2006/relationships/oleObject" Target="../embeddings/oleObject153.bin"/><Relationship Id="rId37" Type="http://schemas.openxmlformats.org/officeDocument/2006/relationships/image" Target="../media/image58.wmf"/><Relationship Id="rId36" Type="http://schemas.openxmlformats.org/officeDocument/2006/relationships/oleObject" Target="../embeddings/oleObject152.bin"/><Relationship Id="rId35" Type="http://schemas.openxmlformats.org/officeDocument/2006/relationships/image" Target="../media/image57.wmf"/><Relationship Id="rId34" Type="http://schemas.openxmlformats.org/officeDocument/2006/relationships/oleObject" Target="../embeddings/oleObject151.bin"/><Relationship Id="rId33" Type="http://schemas.openxmlformats.org/officeDocument/2006/relationships/image" Target="../media/image56.wmf"/><Relationship Id="rId32" Type="http://schemas.openxmlformats.org/officeDocument/2006/relationships/oleObject" Target="../embeddings/oleObject150.bin"/><Relationship Id="rId31" Type="http://schemas.openxmlformats.org/officeDocument/2006/relationships/image" Target="../media/image55.wmf"/><Relationship Id="rId30" Type="http://schemas.openxmlformats.org/officeDocument/2006/relationships/oleObject" Target="../embeddings/oleObject149.bin"/><Relationship Id="rId3" Type="http://schemas.openxmlformats.org/officeDocument/2006/relationships/oleObject" Target="../embeddings/oleObject134.bin"/><Relationship Id="rId29" Type="http://schemas.openxmlformats.org/officeDocument/2006/relationships/oleObject" Target="../embeddings/oleObject148.bin"/><Relationship Id="rId28" Type="http://schemas.openxmlformats.org/officeDocument/2006/relationships/oleObject" Target="../embeddings/oleObject147.bin"/><Relationship Id="rId27" Type="http://schemas.openxmlformats.org/officeDocument/2006/relationships/oleObject" Target="../embeddings/oleObject146.bin"/><Relationship Id="rId26" Type="http://schemas.openxmlformats.org/officeDocument/2006/relationships/image" Target="../media/image54.wmf"/><Relationship Id="rId25" Type="http://schemas.openxmlformats.org/officeDocument/2006/relationships/oleObject" Target="../embeddings/oleObject145.bin"/><Relationship Id="rId24" Type="http://schemas.openxmlformats.org/officeDocument/2006/relationships/image" Target="../media/image53.wmf"/><Relationship Id="rId23" Type="http://schemas.openxmlformats.org/officeDocument/2006/relationships/oleObject" Target="../embeddings/oleObject144.bin"/><Relationship Id="rId22" Type="http://schemas.openxmlformats.org/officeDocument/2006/relationships/image" Target="../media/image52.wmf"/><Relationship Id="rId21" Type="http://schemas.openxmlformats.org/officeDocument/2006/relationships/oleObject" Target="../embeddings/oleObject143.bin"/><Relationship Id="rId20" Type="http://schemas.openxmlformats.org/officeDocument/2006/relationships/image" Target="../media/image51.wmf"/><Relationship Id="rId2" Type="http://schemas.openxmlformats.org/officeDocument/2006/relationships/image" Target="../media/image44.wmf"/><Relationship Id="rId19" Type="http://schemas.openxmlformats.org/officeDocument/2006/relationships/oleObject" Target="../embeddings/oleObject142.bin"/><Relationship Id="rId18" Type="http://schemas.openxmlformats.org/officeDocument/2006/relationships/image" Target="../media/image50.wmf"/><Relationship Id="rId17" Type="http://schemas.openxmlformats.org/officeDocument/2006/relationships/oleObject" Target="../embeddings/oleObject141.bin"/><Relationship Id="rId16" Type="http://schemas.openxmlformats.org/officeDocument/2006/relationships/image" Target="../media/image49.wmf"/><Relationship Id="rId15" Type="http://schemas.openxmlformats.org/officeDocument/2006/relationships/oleObject" Target="../embeddings/oleObject140.bin"/><Relationship Id="rId14" Type="http://schemas.openxmlformats.org/officeDocument/2006/relationships/image" Target="../media/image48.wmf"/><Relationship Id="rId13" Type="http://schemas.openxmlformats.org/officeDocument/2006/relationships/oleObject" Target="../embeddings/oleObject139.bin"/><Relationship Id="rId12" Type="http://schemas.openxmlformats.org/officeDocument/2006/relationships/image" Target="../media/image47.wmf"/><Relationship Id="rId11" Type="http://schemas.openxmlformats.org/officeDocument/2006/relationships/oleObject" Target="../embeddings/oleObject138.bin"/><Relationship Id="rId10" Type="http://schemas.openxmlformats.org/officeDocument/2006/relationships/image" Target="../media/image46.wmf"/><Relationship Id="rId1" Type="http://schemas.openxmlformats.org/officeDocument/2006/relationships/oleObject" Target="../embeddings/oleObject133.bin"/></Relationships>
</file>

<file path=ppt/slides/_rels/slide13.x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oleObject" Target="../embeddings/oleObject157.bin"/><Relationship Id="rId7" Type="http://schemas.openxmlformats.org/officeDocument/2006/relationships/image" Target="../media/image63.png"/><Relationship Id="rId6" Type="http://schemas.openxmlformats.org/officeDocument/2006/relationships/image" Target="../media/image62.wmf"/><Relationship Id="rId5" Type="http://schemas.openxmlformats.org/officeDocument/2006/relationships/oleObject" Target="../embeddings/oleObject156.bin"/><Relationship Id="rId4" Type="http://schemas.openxmlformats.org/officeDocument/2006/relationships/image" Target="../media/image61.wmf"/><Relationship Id="rId3" Type="http://schemas.openxmlformats.org/officeDocument/2006/relationships/oleObject" Target="../embeddings/oleObject155.bin"/><Relationship Id="rId2" Type="http://schemas.openxmlformats.org/officeDocument/2006/relationships/image" Target="../media/image60.wmf"/><Relationship Id="rId19" Type="http://schemas.openxmlformats.org/officeDocument/2006/relationships/vmlDrawing" Target="../drawings/vmlDrawing11.vml"/><Relationship Id="rId18" Type="http://schemas.openxmlformats.org/officeDocument/2006/relationships/slideLayout" Target="../slideLayouts/slideLayout7.xml"/><Relationship Id="rId17" Type="http://schemas.openxmlformats.org/officeDocument/2006/relationships/image" Target="../media/image68.wmf"/><Relationship Id="rId16" Type="http://schemas.openxmlformats.org/officeDocument/2006/relationships/oleObject" Target="../embeddings/oleObject161.bin"/><Relationship Id="rId15" Type="http://schemas.openxmlformats.org/officeDocument/2006/relationships/image" Target="../media/image67.wmf"/><Relationship Id="rId14" Type="http://schemas.openxmlformats.org/officeDocument/2006/relationships/oleObject" Target="../embeddings/oleObject160.bin"/><Relationship Id="rId13" Type="http://schemas.openxmlformats.org/officeDocument/2006/relationships/image" Target="../media/image66.wmf"/><Relationship Id="rId12" Type="http://schemas.openxmlformats.org/officeDocument/2006/relationships/oleObject" Target="../embeddings/oleObject159.bin"/><Relationship Id="rId11" Type="http://schemas.openxmlformats.org/officeDocument/2006/relationships/image" Target="../media/image65.wmf"/><Relationship Id="rId10" Type="http://schemas.openxmlformats.org/officeDocument/2006/relationships/oleObject" Target="../embeddings/oleObject158.bin"/><Relationship Id="rId1" Type="http://schemas.openxmlformats.org/officeDocument/2006/relationships/oleObject" Target="../embeddings/oleObject154.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72.wmf"/><Relationship Id="rId7" Type="http://schemas.openxmlformats.org/officeDocument/2006/relationships/oleObject" Target="../embeddings/oleObject165.bin"/><Relationship Id="rId6" Type="http://schemas.openxmlformats.org/officeDocument/2006/relationships/image" Target="../media/image71.wmf"/><Relationship Id="rId5" Type="http://schemas.openxmlformats.org/officeDocument/2006/relationships/oleObject" Target="../embeddings/oleObject164.bin"/><Relationship Id="rId4" Type="http://schemas.openxmlformats.org/officeDocument/2006/relationships/image" Target="../media/image70.wmf"/><Relationship Id="rId3" Type="http://schemas.openxmlformats.org/officeDocument/2006/relationships/oleObject" Target="../embeddings/oleObject163.bin"/><Relationship Id="rId27" Type="http://schemas.openxmlformats.org/officeDocument/2006/relationships/vmlDrawing" Target="../drawings/vmlDrawing12.vml"/><Relationship Id="rId26" Type="http://schemas.openxmlformats.org/officeDocument/2006/relationships/slideLayout" Target="../slideLayouts/slideLayout7.xml"/><Relationship Id="rId25" Type="http://schemas.openxmlformats.org/officeDocument/2006/relationships/image" Target="../media/image79.wmf"/><Relationship Id="rId24" Type="http://schemas.openxmlformats.org/officeDocument/2006/relationships/oleObject" Target="../embeddings/oleObject175.bin"/><Relationship Id="rId23" Type="http://schemas.openxmlformats.org/officeDocument/2006/relationships/image" Target="../media/image78.wmf"/><Relationship Id="rId22" Type="http://schemas.openxmlformats.org/officeDocument/2006/relationships/oleObject" Target="../embeddings/oleObject174.bin"/><Relationship Id="rId21" Type="http://schemas.openxmlformats.org/officeDocument/2006/relationships/oleObject" Target="../embeddings/oleObject173.bin"/><Relationship Id="rId20" Type="http://schemas.openxmlformats.org/officeDocument/2006/relationships/image" Target="../media/image77.wmf"/><Relationship Id="rId2" Type="http://schemas.openxmlformats.org/officeDocument/2006/relationships/image" Target="../media/image69.wmf"/><Relationship Id="rId19" Type="http://schemas.openxmlformats.org/officeDocument/2006/relationships/oleObject" Target="../embeddings/oleObject172.bin"/><Relationship Id="rId18" Type="http://schemas.openxmlformats.org/officeDocument/2006/relationships/image" Target="../media/image76.wmf"/><Relationship Id="rId17" Type="http://schemas.openxmlformats.org/officeDocument/2006/relationships/oleObject" Target="../embeddings/oleObject171.bin"/><Relationship Id="rId16" Type="http://schemas.openxmlformats.org/officeDocument/2006/relationships/image" Target="../media/image75.wmf"/><Relationship Id="rId15" Type="http://schemas.openxmlformats.org/officeDocument/2006/relationships/oleObject" Target="../embeddings/oleObject170.bin"/><Relationship Id="rId14" Type="http://schemas.openxmlformats.org/officeDocument/2006/relationships/image" Target="../media/image74.wmf"/><Relationship Id="rId13" Type="http://schemas.openxmlformats.org/officeDocument/2006/relationships/oleObject" Target="../embeddings/oleObject169.bin"/><Relationship Id="rId12" Type="http://schemas.openxmlformats.org/officeDocument/2006/relationships/image" Target="../media/image73.wmf"/><Relationship Id="rId11" Type="http://schemas.openxmlformats.org/officeDocument/2006/relationships/oleObject" Target="../embeddings/oleObject168.bin"/><Relationship Id="rId10" Type="http://schemas.openxmlformats.org/officeDocument/2006/relationships/oleObject" Target="../embeddings/oleObject167.bin"/><Relationship Id="rId1" Type="http://schemas.openxmlformats.org/officeDocument/2006/relationships/oleObject" Target="../embeddings/oleObject16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83.wmf"/><Relationship Id="rId7" Type="http://schemas.openxmlformats.org/officeDocument/2006/relationships/oleObject" Target="../embeddings/oleObject179.bin"/><Relationship Id="rId6" Type="http://schemas.openxmlformats.org/officeDocument/2006/relationships/image" Target="../media/image82.wmf"/><Relationship Id="rId5" Type="http://schemas.openxmlformats.org/officeDocument/2006/relationships/oleObject" Target="../embeddings/oleObject178.bin"/><Relationship Id="rId4" Type="http://schemas.openxmlformats.org/officeDocument/2006/relationships/image" Target="../media/image81.wmf"/><Relationship Id="rId3" Type="http://schemas.openxmlformats.org/officeDocument/2006/relationships/oleObject" Target="../embeddings/oleObject177.bin"/><Relationship Id="rId24" Type="http://schemas.openxmlformats.org/officeDocument/2006/relationships/vmlDrawing" Target="../drawings/vmlDrawing13.vml"/><Relationship Id="rId23" Type="http://schemas.openxmlformats.org/officeDocument/2006/relationships/slideLayout" Target="../slideLayouts/slideLayout7.xml"/><Relationship Id="rId22" Type="http://schemas.openxmlformats.org/officeDocument/2006/relationships/audio" Target="../media/audio3.wav"/><Relationship Id="rId21" Type="http://schemas.openxmlformats.org/officeDocument/2006/relationships/oleObject" Target="../embeddings/oleObject190.bin"/><Relationship Id="rId20" Type="http://schemas.openxmlformats.org/officeDocument/2006/relationships/oleObject" Target="../embeddings/oleObject189.bin"/><Relationship Id="rId2" Type="http://schemas.openxmlformats.org/officeDocument/2006/relationships/image" Target="../media/image80.wmf"/><Relationship Id="rId19" Type="http://schemas.openxmlformats.org/officeDocument/2006/relationships/oleObject" Target="../embeddings/oleObject188.bin"/><Relationship Id="rId18" Type="http://schemas.openxmlformats.org/officeDocument/2006/relationships/oleObject" Target="../embeddings/oleObject187.bin"/><Relationship Id="rId17" Type="http://schemas.openxmlformats.org/officeDocument/2006/relationships/oleObject" Target="../embeddings/oleObject186.bin"/><Relationship Id="rId16" Type="http://schemas.openxmlformats.org/officeDocument/2006/relationships/oleObject" Target="../embeddings/oleObject185.bin"/><Relationship Id="rId15" Type="http://schemas.openxmlformats.org/officeDocument/2006/relationships/oleObject" Target="../embeddings/oleObject184.bin"/><Relationship Id="rId14" Type="http://schemas.openxmlformats.org/officeDocument/2006/relationships/oleObject" Target="../embeddings/oleObject183.bin"/><Relationship Id="rId13" Type="http://schemas.openxmlformats.org/officeDocument/2006/relationships/oleObject" Target="../embeddings/oleObject182.bin"/><Relationship Id="rId12" Type="http://schemas.openxmlformats.org/officeDocument/2006/relationships/image" Target="../media/image85.wmf"/><Relationship Id="rId11" Type="http://schemas.openxmlformats.org/officeDocument/2006/relationships/oleObject" Target="../embeddings/oleObject181.bin"/><Relationship Id="rId10" Type="http://schemas.openxmlformats.org/officeDocument/2006/relationships/image" Target="../media/image84.wmf"/><Relationship Id="rId1" Type="http://schemas.openxmlformats.org/officeDocument/2006/relationships/oleObject" Target="../embeddings/oleObject176.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88.wmf"/><Relationship Id="rId7" Type="http://schemas.openxmlformats.org/officeDocument/2006/relationships/oleObject" Target="../embeddings/oleObject194.bin"/><Relationship Id="rId6" Type="http://schemas.openxmlformats.org/officeDocument/2006/relationships/image" Target="../media/image87.wmf"/><Relationship Id="rId5" Type="http://schemas.openxmlformats.org/officeDocument/2006/relationships/oleObject" Target="../embeddings/oleObject193.bin"/><Relationship Id="rId4" Type="http://schemas.openxmlformats.org/officeDocument/2006/relationships/image" Target="../media/image19.wmf"/><Relationship Id="rId3" Type="http://schemas.openxmlformats.org/officeDocument/2006/relationships/oleObject" Target="../embeddings/oleObject192.bin"/><Relationship Id="rId2" Type="http://schemas.openxmlformats.org/officeDocument/2006/relationships/image" Target="../media/image86.wmf"/><Relationship Id="rId15" Type="http://schemas.openxmlformats.org/officeDocument/2006/relationships/vmlDrawing" Target="../drawings/vmlDrawing14.vml"/><Relationship Id="rId14" Type="http://schemas.openxmlformats.org/officeDocument/2006/relationships/slideLayout" Target="../slideLayouts/slideLayout7.xml"/><Relationship Id="rId13" Type="http://schemas.openxmlformats.org/officeDocument/2006/relationships/audio" Target="../media/audio1.wav"/><Relationship Id="rId12" Type="http://schemas.openxmlformats.org/officeDocument/2006/relationships/image" Target="../media/image90.wmf"/><Relationship Id="rId11" Type="http://schemas.openxmlformats.org/officeDocument/2006/relationships/oleObject" Target="../embeddings/oleObject196.bin"/><Relationship Id="rId10" Type="http://schemas.openxmlformats.org/officeDocument/2006/relationships/image" Target="../media/image89.wmf"/><Relationship Id="rId1" Type="http://schemas.openxmlformats.org/officeDocument/2006/relationships/oleObject" Target="../embeddings/oleObject19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86.wmf"/><Relationship Id="rId7" Type="http://schemas.openxmlformats.org/officeDocument/2006/relationships/oleObject" Target="../embeddings/oleObject200.bin"/><Relationship Id="rId6" Type="http://schemas.openxmlformats.org/officeDocument/2006/relationships/image" Target="../media/image93.wmf"/><Relationship Id="rId5" Type="http://schemas.openxmlformats.org/officeDocument/2006/relationships/oleObject" Target="../embeddings/oleObject199.bin"/><Relationship Id="rId4" Type="http://schemas.openxmlformats.org/officeDocument/2006/relationships/image" Target="../media/image92.wmf"/><Relationship Id="rId3" Type="http://schemas.openxmlformats.org/officeDocument/2006/relationships/oleObject" Target="../embeddings/oleObject198.bin"/><Relationship Id="rId26" Type="http://schemas.openxmlformats.org/officeDocument/2006/relationships/vmlDrawing" Target="../drawings/vmlDrawing15.vml"/><Relationship Id="rId25" Type="http://schemas.openxmlformats.org/officeDocument/2006/relationships/slideLayout" Target="../slideLayouts/slideLayout7.xml"/><Relationship Id="rId24" Type="http://schemas.openxmlformats.org/officeDocument/2006/relationships/image" Target="../media/image98.wmf"/><Relationship Id="rId23" Type="http://schemas.openxmlformats.org/officeDocument/2006/relationships/oleObject" Target="../embeddings/oleObject208.bin"/><Relationship Id="rId22" Type="http://schemas.openxmlformats.org/officeDocument/2006/relationships/image" Target="../media/image97.wmf"/><Relationship Id="rId21" Type="http://schemas.openxmlformats.org/officeDocument/2006/relationships/oleObject" Target="../embeddings/oleObject207.bin"/><Relationship Id="rId20" Type="http://schemas.openxmlformats.org/officeDocument/2006/relationships/image" Target="../media/image96.wmf"/><Relationship Id="rId2" Type="http://schemas.openxmlformats.org/officeDocument/2006/relationships/image" Target="../media/image91.wmf"/><Relationship Id="rId19" Type="http://schemas.openxmlformats.org/officeDocument/2006/relationships/oleObject" Target="../embeddings/oleObject206.bin"/><Relationship Id="rId18" Type="http://schemas.openxmlformats.org/officeDocument/2006/relationships/image" Target="../media/image95.wmf"/><Relationship Id="rId17" Type="http://schemas.openxmlformats.org/officeDocument/2006/relationships/oleObject" Target="../embeddings/oleObject205.bin"/><Relationship Id="rId16" Type="http://schemas.openxmlformats.org/officeDocument/2006/relationships/image" Target="../media/image94.wmf"/><Relationship Id="rId15" Type="http://schemas.openxmlformats.org/officeDocument/2006/relationships/oleObject" Target="../embeddings/oleObject204.bin"/><Relationship Id="rId14" Type="http://schemas.openxmlformats.org/officeDocument/2006/relationships/image" Target="../media/image88.wmf"/><Relationship Id="rId13" Type="http://schemas.openxmlformats.org/officeDocument/2006/relationships/oleObject" Target="../embeddings/oleObject203.bin"/><Relationship Id="rId12" Type="http://schemas.openxmlformats.org/officeDocument/2006/relationships/image" Target="../media/image87.wmf"/><Relationship Id="rId11" Type="http://schemas.openxmlformats.org/officeDocument/2006/relationships/oleObject" Target="../embeddings/oleObject202.bin"/><Relationship Id="rId10" Type="http://schemas.openxmlformats.org/officeDocument/2006/relationships/image" Target="../media/image19.wmf"/><Relationship Id="rId1" Type="http://schemas.openxmlformats.org/officeDocument/2006/relationships/oleObject" Target="../embeddings/oleObject197.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213.bin"/><Relationship Id="rId8" Type="http://schemas.openxmlformats.org/officeDocument/2006/relationships/image" Target="../media/image102.wmf"/><Relationship Id="rId7" Type="http://schemas.openxmlformats.org/officeDocument/2006/relationships/oleObject" Target="../embeddings/oleObject212.bin"/><Relationship Id="rId6" Type="http://schemas.openxmlformats.org/officeDocument/2006/relationships/image" Target="../media/image101.wmf"/><Relationship Id="rId5" Type="http://schemas.openxmlformats.org/officeDocument/2006/relationships/oleObject" Target="../embeddings/oleObject211.bin"/><Relationship Id="rId4" Type="http://schemas.openxmlformats.org/officeDocument/2006/relationships/image" Target="../media/image100.wmf"/><Relationship Id="rId3" Type="http://schemas.openxmlformats.org/officeDocument/2006/relationships/oleObject" Target="../embeddings/oleObject210.bin"/><Relationship Id="rId2" Type="http://schemas.openxmlformats.org/officeDocument/2006/relationships/image" Target="../media/image99.wmf"/><Relationship Id="rId14" Type="http://schemas.openxmlformats.org/officeDocument/2006/relationships/vmlDrawing" Target="../drawings/vmlDrawing16.vml"/><Relationship Id="rId13" Type="http://schemas.openxmlformats.org/officeDocument/2006/relationships/slideLayout" Target="../slideLayouts/slideLayout7.xml"/><Relationship Id="rId12" Type="http://schemas.openxmlformats.org/officeDocument/2006/relationships/image" Target="../media/image104.wmf"/><Relationship Id="rId11" Type="http://schemas.openxmlformats.org/officeDocument/2006/relationships/oleObject" Target="../embeddings/oleObject214.bin"/><Relationship Id="rId10" Type="http://schemas.openxmlformats.org/officeDocument/2006/relationships/image" Target="../media/image103.wmf"/><Relationship Id="rId1" Type="http://schemas.openxmlformats.org/officeDocument/2006/relationships/oleObject" Target="../embeddings/oleObject209.bin"/></Relationships>
</file>

<file path=ppt/slides/_rels/slide2.xml.rels><?xml version="1.0" encoding="UTF-8" standalone="yes"?>
<Relationships xmlns="http://schemas.openxmlformats.org/package/2006/relationships"><Relationship Id="rId9" Type="http://schemas.openxmlformats.org/officeDocument/2006/relationships/image" Target="../media/image5.wmf"/><Relationship Id="rId8" Type="http://schemas.openxmlformats.org/officeDocument/2006/relationships/oleObject" Target="../embeddings/oleObject4.bin"/><Relationship Id="rId7" Type="http://schemas.openxmlformats.org/officeDocument/2006/relationships/image" Target="../media/image4.wmf"/><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3" Type="http://schemas.openxmlformats.org/officeDocument/2006/relationships/image" Target="../media/image2.wmf"/><Relationship Id="rId2" Type="http://schemas.openxmlformats.org/officeDocument/2006/relationships/oleObject" Target="../embeddings/oleObject1.bin"/><Relationship Id="rId17" Type="http://schemas.openxmlformats.org/officeDocument/2006/relationships/vmlDrawing" Target="../drawings/vmlDrawing1.vml"/><Relationship Id="rId16" Type="http://schemas.openxmlformats.org/officeDocument/2006/relationships/slideLayout" Target="../slideLayouts/slideLayout7.xml"/><Relationship Id="rId15" Type="http://schemas.openxmlformats.org/officeDocument/2006/relationships/image" Target="../media/image8.wmf"/><Relationship Id="rId14" Type="http://schemas.openxmlformats.org/officeDocument/2006/relationships/oleObject" Target="../embeddings/oleObject7.bin"/><Relationship Id="rId13" Type="http://schemas.openxmlformats.org/officeDocument/2006/relationships/image" Target="../media/image7.wmf"/><Relationship Id="rId12" Type="http://schemas.openxmlformats.org/officeDocument/2006/relationships/oleObject" Target="../embeddings/oleObject6.bin"/><Relationship Id="rId11" Type="http://schemas.openxmlformats.org/officeDocument/2006/relationships/image" Target="../media/image6.wmf"/><Relationship Id="rId10" Type="http://schemas.openxmlformats.org/officeDocument/2006/relationships/oleObject" Target="../embeddings/oleObject5.bin"/><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219.bin"/><Relationship Id="rId8" Type="http://schemas.openxmlformats.org/officeDocument/2006/relationships/image" Target="../media/image108.wmf"/><Relationship Id="rId7" Type="http://schemas.openxmlformats.org/officeDocument/2006/relationships/oleObject" Target="../embeddings/oleObject218.bin"/><Relationship Id="rId6" Type="http://schemas.openxmlformats.org/officeDocument/2006/relationships/image" Target="../media/image107.wmf"/><Relationship Id="rId5" Type="http://schemas.openxmlformats.org/officeDocument/2006/relationships/oleObject" Target="../embeddings/oleObject217.bin"/><Relationship Id="rId4" Type="http://schemas.openxmlformats.org/officeDocument/2006/relationships/image" Target="../media/image106.wmf"/><Relationship Id="rId3" Type="http://schemas.openxmlformats.org/officeDocument/2006/relationships/oleObject" Target="../embeddings/oleObject216.bin"/><Relationship Id="rId27" Type="http://schemas.openxmlformats.org/officeDocument/2006/relationships/vmlDrawing" Target="../drawings/vmlDrawing17.vml"/><Relationship Id="rId26" Type="http://schemas.openxmlformats.org/officeDocument/2006/relationships/slideLayout" Target="../slideLayouts/slideLayout7.xml"/><Relationship Id="rId25" Type="http://schemas.openxmlformats.org/officeDocument/2006/relationships/image" Target="../media/image116.wmf"/><Relationship Id="rId24" Type="http://schemas.openxmlformats.org/officeDocument/2006/relationships/oleObject" Target="../embeddings/oleObject227.bin"/><Relationship Id="rId23" Type="http://schemas.openxmlformats.org/officeDocument/2006/relationships/image" Target="../media/image115.wmf"/><Relationship Id="rId22" Type="http://schemas.openxmlformats.org/officeDocument/2006/relationships/oleObject" Target="../embeddings/oleObject226.bin"/><Relationship Id="rId21" Type="http://schemas.openxmlformats.org/officeDocument/2006/relationships/oleObject" Target="../embeddings/oleObject225.bin"/><Relationship Id="rId20" Type="http://schemas.openxmlformats.org/officeDocument/2006/relationships/image" Target="../media/image114.wmf"/><Relationship Id="rId2" Type="http://schemas.openxmlformats.org/officeDocument/2006/relationships/image" Target="../media/image105.wmf"/><Relationship Id="rId19" Type="http://schemas.openxmlformats.org/officeDocument/2006/relationships/oleObject" Target="../embeddings/oleObject224.bin"/><Relationship Id="rId18" Type="http://schemas.openxmlformats.org/officeDocument/2006/relationships/image" Target="../media/image113.wmf"/><Relationship Id="rId17" Type="http://schemas.openxmlformats.org/officeDocument/2006/relationships/oleObject" Target="../embeddings/oleObject223.bin"/><Relationship Id="rId16" Type="http://schemas.openxmlformats.org/officeDocument/2006/relationships/image" Target="../media/image112.wmf"/><Relationship Id="rId15" Type="http://schemas.openxmlformats.org/officeDocument/2006/relationships/oleObject" Target="../embeddings/oleObject222.bin"/><Relationship Id="rId14" Type="http://schemas.openxmlformats.org/officeDocument/2006/relationships/image" Target="../media/image111.wmf"/><Relationship Id="rId13" Type="http://schemas.openxmlformats.org/officeDocument/2006/relationships/oleObject" Target="../embeddings/oleObject221.bin"/><Relationship Id="rId12" Type="http://schemas.openxmlformats.org/officeDocument/2006/relationships/image" Target="../media/image110.wmf"/><Relationship Id="rId11" Type="http://schemas.openxmlformats.org/officeDocument/2006/relationships/oleObject" Target="../embeddings/oleObject220.bin"/><Relationship Id="rId10" Type="http://schemas.openxmlformats.org/officeDocument/2006/relationships/image" Target="../media/image109.wmf"/><Relationship Id="rId1" Type="http://schemas.openxmlformats.org/officeDocument/2006/relationships/oleObject" Target="../embeddings/oleObject215.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232.bin"/><Relationship Id="rId8" Type="http://schemas.openxmlformats.org/officeDocument/2006/relationships/image" Target="../media/image120.wmf"/><Relationship Id="rId7" Type="http://schemas.openxmlformats.org/officeDocument/2006/relationships/oleObject" Target="../embeddings/oleObject231.bin"/><Relationship Id="rId6" Type="http://schemas.openxmlformats.org/officeDocument/2006/relationships/image" Target="../media/image119.wmf"/><Relationship Id="rId5" Type="http://schemas.openxmlformats.org/officeDocument/2006/relationships/oleObject" Target="../embeddings/oleObject230.bin"/><Relationship Id="rId4" Type="http://schemas.openxmlformats.org/officeDocument/2006/relationships/image" Target="../media/image118.wmf"/><Relationship Id="rId30" Type="http://schemas.openxmlformats.org/officeDocument/2006/relationships/vmlDrawing" Target="../drawings/vmlDrawing18.vml"/><Relationship Id="rId3" Type="http://schemas.openxmlformats.org/officeDocument/2006/relationships/oleObject" Target="../embeddings/oleObject229.bin"/><Relationship Id="rId29" Type="http://schemas.openxmlformats.org/officeDocument/2006/relationships/slideLayout" Target="../slideLayouts/slideLayout7.xml"/><Relationship Id="rId28" Type="http://schemas.openxmlformats.org/officeDocument/2006/relationships/image" Target="../media/image130.wmf"/><Relationship Id="rId27" Type="http://schemas.openxmlformats.org/officeDocument/2006/relationships/oleObject" Target="../embeddings/oleObject241.bin"/><Relationship Id="rId26" Type="http://schemas.openxmlformats.org/officeDocument/2006/relationships/image" Target="../media/image129.wmf"/><Relationship Id="rId25" Type="http://schemas.openxmlformats.org/officeDocument/2006/relationships/oleObject" Target="../embeddings/oleObject240.bin"/><Relationship Id="rId24" Type="http://schemas.openxmlformats.org/officeDocument/2006/relationships/image" Target="../media/image128.wmf"/><Relationship Id="rId23" Type="http://schemas.openxmlformats.org/officeDocument/2006/relationships/oleObject" Target="../embeddings/oleObject239.bin"/><Relationship Id="rId22" Type="http://schemas.openxmlformats.org/officeDocument/2006/relationships/image" Target="../media/image127.wmf"/><Relationship Id="rId21" Type="http://schemas.openxmlformats.org/officeDocument/2006/relationships/oleObject" Target="../embeddings/oleObject238.bin"/><Relationship Id="rId20" Type="http://schemas.openxmlformats.org/officeDocument/2006/relationships/image" Target="../media/image126.wmf"/><Relationship Id="rId2" Type="http://schemas.openxmlformats.org/officeDocument/2006/relationships/image" Target="../media/image117.wmf"/><Relationship Id="rId19" Type="http://schemas.openxmlformats.org/officeDocument/2006/relationships/oleObject" Target="../embeddings/oleObject237.bin"/><Relationship Id="rId18" Type="http://schemas.openxmlformats.org/officeDocument/2006/relationships/image" Target="../media/image125.wmf"/><Relationship Id="rId17" Type="http://schemas.openxmlformats.org/officeDocument/2006/relationships/oleObject" Target="../embeddings/oleObject236.bin"/><Relationship Id="rId16" Type="http://schemas.openxmlformats.org/officeDocument/2006/relationships/image" Target="../media/image124.wmf"/><Relationship Id="rId15" Type="http://schemas.openxmlformats.org/officeDocument/2006/relationships/oleObject" Target="../embeddings/oleObject235.bin"/><Relationship Id="rId14" Type="http://schemas.openxmlformats.org/officeDocument/2006/relationships/image" Target="../media/image123.wmf"/><Relationship Id="rId13" Type="http://schemas.openxmlformats.org/officeDocument/2006/relationships/oleObject" Target="../embeddings/oleObject234.bin"/><Relationship Id="rId12" Type="http://schemas.openxmlformats.org/officeDocument/2006/relationships/image" Target="../media/image122.wmf"/><Relationship Id="rId11" Type="http://schemas.openxmlformats.org/officeDocument/2006/relationships/oleObject" Target="../embeddings/oleObject233.bin"/><Relationship Id="rId10" Type="http://schemas.openxmlformats.org/officeDocument/2006/relationships/image" Target="../media/image121.wmf"/><Relationship Id="rId1" Type="http://schemas.openxmlformats.org/officeDocument/2006/relationships/oleObject" Target="../embeddings/oleObject228.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9.vml"/><Relationship Id="rId6" Type="http://schemas.openxmlformats.org/officeDocument/2006/relationships/slideLayout" Target="../slideLayouts/slideLayout7.xml"/><Relationship Id="rId5" Type="http://schemas.openxmlformats.org/officeDocument/2006/relationships/audio" Target="../media/audio4.wav"/><Relationship Id="rId4" Type="http://schemas.openxmlformats.org/officeDocument/2006/relationships/image" Target="../media/image132.wmf"/><Relationship Id="rId3" Type="http://schemas.openxmlformats.org/officeDocument/2006/relationships/oleObject" Target="../embeddings/oleObject243.bin"/><Relationship Id="rId2" Type="http://schemas.openxmlformats.org/officeDocument/2006/relationships/image" Target="../media/image131.wmf"/><Relationship Id="rId1" Type="http://schemas.openxmlformats.org/officeDocument/2006/relationships/oleObject" Target="../embeddings/oleObject242.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248.bin"/><Relationship Id="rId8" Type="http://schemas.openxmlformats.org/officeDocument/2006/relationships/image" Target="../media/image136.wmf"/><Relationship Id="rId7" Type="http://schemas.openxmlformats.org/officeDocument/2006/relationships/oleObject" Target="../embeddings/oleObject247.bin"/><Relationship Id="rId6" Type="http://schemas.openxmlformats.org/officeDocument/2006/relationships/image" Target="../media/image135.wmf"/><Relationship Id="rId5" Type="http://schemas.openxmlformats.org/officeDocument/2006/relationships/oleObject" Target="../embeddings/oleObject246.bin"/><Relationship Id="rId4" Type="http://schemas.openxmlformats.org/officeDocument/2006/relationships/image" Target="../media/image134.wmf"/><Relationship Id="rId3" Type="http://schemas.openxmlformats.org/officeDocument/2006/relationships/oleObject" Target="../embeddings/oleObject245.bin"/><Relationship Id="rId24" Type="http://schemas.openxmlformats.org/officeDocument/2006/relationships/vmlDrawing" Target="../drawings/vmlDrawing20.vml"/><Relationship Id="rId23" Type="http://schemas.openxmlformats.org/officeDocument/2006/relationships/slideLayout" Target="../slideLayouts/slideLayout7.xml"/><Relationship Id="rId22" Type="http://schemas.openxmlformats.org/officeDocument/2006/relationships/image" Target="../media/image142.wmf"/><Relationship Id="rId21" Type="http://schemas.openxmlformats.org/officeDocument/2006/relationships/oleObject" Target="../embeddings/oleObject254.bin"/><Relationship Id="rId20" Type="http://schemas.openxmlformats.org/officeDocument/2006/relationships/image" Target="../media/image141.wmf"/><Relationship Id="rId2" Type="http://schemas.openxmlformats.org/officeDocument/2006/relationships/image" Target="../media/image133.wmf"/><Relationship Id="rId19" Type="http://schemas.openxmlformats.org/officeDocument/2006/relationships/oleObject" Target="../embeddings/oleObject253.bin"/><Relationship Id="rId18" Type="http://schemas.openxmlformats.org/officeDocument/2006/relationships/image" Target="../media/image19.wmf"/><Relationship Id="rId17" Type="http://schemas.openxmlformats.org/officeDocument/2006/relationships/oleObject" Target="../embeddings/oleObject252.bin"/><Relationship Id="rId16" Type="http://schemas.openxmlformats.org/officeDocument/2006/relationships/image" Target="../media/image140.wmf"/><Relationship Id="rId15" Type="http://schemas.openxmlformats.org/officeDocument/2006/relationships/oleObject" Target="../embeddings/oleObject251.bin"/><Relationship Id="rId14" Type="http://schemas.openxmlformats.org/officeDocument/2006/relationships/image" Target="../media/image139.wmf"/><Relationship Id="rId13" Type="http://schemas.openxmlformats.org/officeDocument/2006/relationships/oleObject" Target="../embeddings/oleObject250.bin"/><Relationship Id="rId12" Type="http://schemas.openxmlformats.org/officeDocument/2006/relationships/image" Target="../media/image138.wmf"/><Relationship Id="rId11" Type="http://schemas.openxmlformats.org/officeDocument/2006/relationships/oleObject" Target="../embeddings/oleObject249.bin"/><Relationship Id="rId10" Type="http://schemas.openxmlformats.org/officeDocument/2006/relationships/image" Target="../media/image137.wmf"/><Relationship Id="rId1" Type="http://schemas.openxmlformats.org/officeDocument/2006/relationships/oleObject" Target="../embeddings/oleObject24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260.bin"/><Relationship Id="rId8" Type="http://schemas.openxmlformats.org/officeDocument/2006/relationships/oleObject" Target="../embeddings/oleObject259.bin"/><Relationship Id="rId7" Type="http://schemas.openxmlformats.org/officeDocument/2006/relationships/oleObject" Target="../embeddings/oleObject258.bin"/><Relationship Id="rId6" Type="http://schemas.openxmlformats.org/officeDocument/2006/relationships/image" Target="../media/image143.wmf"/><Relationship Id="rId5" Type="http://schemas.openxmlformats.org/officeDocument/2006/relationships/oleObject" Target="../embeddings/oleObject257.bin"/><Relationship Id="rId4" Type="http://schemas.openxmlformats.org/officeDocument/2006/relationships/image" Target="../media/image19.wmf"/><Relationship Id="rId3" Type="http://schemas.openxmlformats.org/officeDocument/2006/relationships/oleObject" Target="../embeddings/oleObject256.bin"/><Relationship Id="rId2" Type="http://schemas.openxmlformats.org/officeDocument/2006/relationships/image" Target="../media/image140.wmf"/><Relationship Id="rId16" Type="http://schemas.openxmlformats.org/officeDocument/2006/relationships/vmlDrawing" Target="../drawings/vmlDrawing21.vml"/><Relationship Id="rId15" Type="http://schemas.openxmlformats.org/officeDocument/2006/relationships/slideLayout" Target="../slideLayouts/slideLayout7.xml"/><Relationship Id="rId14" Type="http://schemas.openxmlformats.org/officeDocument/2006/relationships/image" Target="../media/image145.wmf"/><Relationship Id="rId13" Type="http://schemas.openxmlformats.org/officeDocument/2006/relationships/oleObject" Target="../embeddings/oleObject263.bin"/><Relationship Id="rId12" Type="http://schemas.openxmlformats.org/officeDocument/2006/relationships/image" Target="../media/image144.wmf"/><Relationship Id="rId11" Type="http://schemas.openxmlformats.org/officeDocument/2006/relationships/oleObject" Target="../embeddings/oleObject262.bin"/><Relationship Id="rId10" Type="http://schemas.openxmlformats.org/officeDocument/2006/relationships/oleObject" Target="../embeddings/oleObject261.bin"/><Relationship Id="rId1" Type="http://schemas.openxmlformats.org/officeDocument/2006/relationships/oleObject" Target="../embeddings/oleObject255.bin"/></Relationships>
</file>

<file path=ppt/slides/_rels/slide25.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7.xml"/><Relationship Id="rId6" Type="http://schemas.openxmlformats.org/officeDocument/2006/relationships/image" Target="../media/image148.wmf"/><Relationship Id="rId5" Type="http://schemas.openxmlformats.org/officeDocument/2006/relationships/oleObject" Target="../embeddings/oleObject266.bin"/><Relationship Id="rId4" Type="http://schemas.openxmlformats.org/officeDocument/2006/relationships/image" Target="../media/image147.wmf"/><Relationship Id="rId3" Type="http://schemas.openxmlformats.org/officeDocument/2006/relationships/oleObject" Target="../embeddings/oleObject265.bin"/><Relationship Id="rId2" Type="http://schemas.openxmlformats.org/officeDocument/2006/relationships/image" Target="../media/image146.wmf"/><Relationship Id="rId1" Type="http://schemas.openxmlformats.org/officeDocument/2006/relationships/oleObject" Target="../embeddings/oleObject264.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271.bin"/><Relationship Id="rId8" Type="http://schemas.openxmlformats.org/officeDocument/2006/relationships/image" Target="../media/image151.wmf"/><Relationship Id="rId7" Type="http://schemas.openxmlformats.org/officeDocument/2006/relationships/oleObject" Target="../embeddings/oleObject270.bin"/><Relationship Id="rId6" Type="http://schemas.openxmlformats.org/officeDocument/2006/relationships/image" Target="../media/image150.wmf"/><Relationship Id="rId5" Type="http://schemas.openxmlformats.org/officeDocument/2006/relationships/oleObject" Target="../embeddings/oleObject269.bin"/><Relationship Id="rId4" Type="http://schemas.openxmlformats.org/officeDocument/2006/relationships/image" Target="../media/image149.wmf"/><Relationship Id="rId3" Type="http://schemas.openxmlformats.org/officeDocument/2006/relationships/oleObject" Target="../embeddings/oleObject268.bin"/><Relationship Id="rId2" Type="http://schemas.openxmlformats.org/officeDocument/2006/relationships/image" Target="../media/image19.wmf"/><Relationship Id="rId19" Type="http://schemas.openxmlformats.org/officeDocument/2006/relationships/vmlDrawing" Target="../drawings/vmlDrawing23.vml"/><Relationship Id="rId18" Type="http://schemas.openxmlformats.org/officeDocument/2006/relationships/slideLayout" Target="../slideLayouts/slideLayout7.xml"/><Relationship Id="rId17" Type="http://schemas.openxmlformats.org/officeDocument/2006/relationships/audio" Target="../media/audio4.wav"/><Relationship Id="rId16" Type="http://schemas.openxmlformats.org/officeDocument/2006/relationships/image" Target="../media/image155.wmf"/><Relationship Id="rId15" Type="http://schemas.openxmlformats.org/officeDocument/2006/relationships/oleObject" Target="../embeddings/oleObject274.bin"/><Relationship Id="rId14" Type="http://schemas.openxmlformats.org/officeDocument/2006/relationships/image" Target="../media/image154.wmf"/><Relationship Id="rId13" Type="http://schemas.openxmlformats.org/officeDocument/2006/relationships/oleObject" Target="../embeddings/oleObject273.bin"/><Relationship Id="rId12" Type="http://schemas.openxmlformats.org/officeDocument/2006/relationships/image" Target="../media/image153.wmf"/><Relationship Id="rId11" Type="http://schemas.openxmlformats.org/officeDocument/2006/relationships/oleObject" Target="../embeddings/oleObject272.bin"/><Relationship Id="rId10" Type="http://schemas.openxmlformats.org/officeDocument/2006/relationships/image" Target="../media/image152.wmf"/><Relationship Id="rId1" Type="http://schemas.openxmlformats.org/officeDocument/2006/relationships/oleObject" Target="../embeddings/oleObject267.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79.bin"/><Relationship Id="rId8" Type="http://schemas.openxmlformats.org/officeDocument/2006/relationships/image" Target="../media/image159.wmf"/><Relationship Id="rId7" Type="http://schemas.openxmlformats.org/officeDocument/2006/relationships/oleObject" Target="../embeddings/oleObject278.bin"/><Relationship Id="rId6" Type="http://schemas.openxmlformats.org/officeDocument/2006/relationships/image" Target="../media/image158.wmf"/><Relationship Id="rId5" Type="http://schemas.openxmlformats.org/officeDocument/2006/relationships/oleObject" Target="../embeddings/oleObject277.bin"/><Relationship Id="rId4" Type="http://schemas.openxmlformats.org/officeDocument/2006/relationships/image" Target="../media/image157.wmf"/><Relationship Id="rId32" Type="http://schemas.openxmlformats.org/officeDocument/2006/relationships/vmlDrawing" Target="../drawings/vmlDrawing24.vml"/><Relationship Id="rId31" Type="http://schemas.openxmlformats.org/officeDocument/2006/relationships/slideLayout" Target="../slideLayouts/slideLayout7.xml"/><Relationship Id="rId30" Type="http://schemas.openxmlformats.org/officeDocument/2006/relationships/image" Target="../media/image155.wmf"/><Relationship Id="rId3" Type="http://schemas.openxmlformats.org/officeDocument/2006/relationships/oleObject" Target="../embeddings/oleObject276.bin"/><Relationship Id="rId29" Type="http://schemas.openxmlformats.org/officeDocument/2006/relationships/oleObject" Target="../embeddings/oleObject289.bin"/><Relationship Id="rId28" Type="http://schemas.openxmlformats.org/officeDocument/2006/relationships/image" Target="../media/image163.wmf"/><Relationship Id="rId27" Type="http://schemas.openxmlformats.org/officeDocument/2006/relationships/oleObject" Target="../embeddings/oleObject288.bin"/><Relationship Id="rId26" Type="http://schemas.openxmlformats.org/officeDocument/2006/relationships/image" Target="../media/image162.wmf"/><Relationship Id="rId25" Type="http://schemas.openxmlformats.org/officeDocument/2006/relationships/oleObject" Target="../embeddings/oleObject287.bin"/><Relationship Id="rId24" Type="http://schemas.openxmlformats.org/officeDocument/2006/relationships/image" Target="../media/image141.wmf"/><Relationship Id="rId23" Type="http://schemas.openxmlformats.org/officeDocument/2006/relationships/oleObject" Target="../embeddings/oleObject286.bin"/><Relationship Id="rId22" Type="http://schemas.openxmlformats.org/officeDocument/2006/relationships/image" Target="../media/image152.wmf"/><Relationship Id="rId21" Type="http://schemas.openxmlformats.org/officeDocument/2006/relationships/oleObject" Target="../embeddings/oleObject285.bin"/><Relationship Id="rId20" Type="http://schemas.openxmlformats.org/officeDocument/2006/relationships/image" Target="../media/image151.wmf"/><Relationship Id="rId2" Type="http://schemas.openxmlformats.org/officeDocument/2006/relationships/image" Target="../media/image156.wmf"/><Relationship Id="rId19" Type="http://schemas.openxmlformats.org/officeDocument/2006/relationships/oleObject" Target="../embeddings/oleObject284.bin"/><Relationship Id="rId18" Type="http://schemas.openxmlformats.org/officeDocument/2006/relationships/image" Target="../media/image149.wmf"/><Relationship Id="rId17" Type="http://schemas.openxmlformats.org/officeDocument/2006/relationships/oleObject" Target="../embeddings/oleObject283.bin"/><Relationship Id="rId16" Type="http://schemas.openxmlformats.org/officeDocument/2006/relationships/image" Target="../media/image19.wmf"/><Relationship Id="rId15" Type="http://schemas.openxmlformats.org/officeDocument/2006/relationships/oleObject" Target="../embeddings/oleObject282.bin"/><Relationship Id="rId14" Type="http://schemas.openxmlformats.org/officeDocument/2006/relationships/image" Target="../media/image150.wmf"/><Relationship Id="rId13" Type="http://schemas.openxmlformats.org/officeDocument/2006/relationships/oleObject" Target="../embeddings/oleObject281.bin"/><Relationship Id="rId12" Type="http://schemas.openxmlformats.org/officeDocument/2006/relationships/image" Target="../media/image161.wmf"/><Relationship Id="rId11" Type="http://schemas.openxmlformats.org/officeDocument/2006/relationships/oleObject" Target="../embeddings/oleObject280.bin"/><Relationship Id="rId10" Type="http://schemas.openxmlformats.org/officeDocument/2006/relationships/image" Target="../media/image160.wmf"/><Relationship Id="rId1" Type="http://schemas.openxmlformats.org/officeDocument/2006/relationships/oleObject" Target="../embeddings/oleObject275.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294.bin"/><Relationship Id="rId8" Type="http://schemas.openxmlformats.org/officeDocument/2006/relationships/image" Target="../media/image71.wmf"/><Relationship Id="rId7" Type="http://schemas.openxmlformats.org/officeDocument/2006/relationships/oleObject" Target="../embeddings/oleObject293.bin"/><Relationship Id="rId6" Type="http://schemas.openxmlformats.org/officeDocument/2006/relationships/image" Target="../media/image166.wmf"/><Relationship Id="rId5" Type="http://schemas.openxmlformats.org/officeDocument/2006/relationships/oleObject" Target="../embeddings/oleObject292.bin"/><Relationship Id="rId4" Type="http://schemas.openxmlformats.org/officeDocument/2006/relationships/image" Target="../media/image165.wmf"/><Relationship Id="rId33" Type="http://schemas.openxmlformats.org/officeDocument/2006/relationships/vmlDrawing" Target="../drawings/vmlDrawing25.vml"/><Relationship Id="rId32" Type="http://schemas.openxmlformats.org/officeDocument/2006/relationships/slideLayout" Target="../slideLayouts/slideLayout7.xml"/><Relationship Id="rId31" Type="http://schemas.openxmlformats.org/officeDocument/2006/relationships/image" Target="../media/image175.wmf"/><Relationship Id="rId30" Type="http://schemas.openxmlformats.org/officeDocument/2006/relationships/oleObject" Target="../embeddings/oleObject305.bin"/><Relationship Id="rId3" Type="http://schemas.openxmlformats.org/officeDocument/2006/relationships/oleObject" Target="../embeddings/oleObject291.bin"/><Relationship Id="rId29" Type="http://schemas.openxmlformats.org/officeDocument/2006/relationships/oleObject" Target="../embeddings/oleObject304.bin"/><Relationship Id="rId28" Type="http://schemas.openxmlformats.org/officeDocument/2006/relationships/image" Target="../media/image174.wmf"/><Relationship Id="rId27" Type="http://schemas.openxmlformats.org/officeDocument/2006/relationships/oleObject" Target="../embeddings/oleObject303.bin"/><Relationship Id="rId26" Type="http://schemas.openxmlformats.org/officeDocument/2006/relationships/image" Target="../media/image173.wmf"/><Relationship Id="rId25" Type="http://schemas.openxmlformats.org/officeDocument/2006/relationships/oleObject" Target="../embeddings/oleObject302.bin"/><Relationship Id="rId24" Type="http://schemas.openxmlformats.org/officeDocument/2006/relationships/image" Target="../media/image172.wmf"/><Relationship Id="rId23" Type="http://schemas.openxmlformats.org/officeDocument/2006/relationships/oleObject" Target="../embeddings/oleObject301.bin"/><Relationship Id="rId22" Type="http://schemas.openxmlformats.org/officeDocument/2006/relationships/image" Target="../media/image171.wmf"/><Relationship Id="rId21" Type="http://schemas.openxmlformats.org/officeDocument/2006/relationships/oleObject" Target="../embeddings/oleObject300.bin"/><Relationship Id="rId20" Type="http://schemas.openxmlformats.org/officeDocument/2006/relationships/image" Target="../media/image170.wmf"/><Relationship Id="rId2" Type="http://schemas.openxmlformats.org/officeDocument/2006/relationships/image" Target="../media/image164.wmf"/><Relationship Id="rId19" Type="http://schemas.openxmlformats.org/officeDocument/2006/relationships/oleObject" Target="../embeddings/oleObject299.bin"/><Relationship Id="rId18" Type="http://schemas.openxmlformats.org/officeDocument/2006/relationships/image" Target="../media/image157.wmf"/><Relationship Id="rId17" Type="http://schemas.openxmlformats.org/officeDocument/2006/relationships/oleObject" Target="../embeddings/oleObject298.bin"/><Relationship Id="rId16" Type="http://schemas.openxmlformats.org/officeDocument/2006/relationships/image" Target="../media/image169.wmf"/><Relationship Id="rId15" Type="http://schemas.openxmlformats.org/officeDocument/2006/relationships/oleObject" Target="../embeddings/oleObject297.bin"/><Relationship Id="rId14" Type="http://schemas.openxmlformats.org/officeDocument/2006/relationships/image" Target="../media/image168.wmf"/><Relationship Id="rId13" Type="http://schemas.openxmlformats.org/officeDocument/2006/relationships/oleObject" Target="../embeddings/oleObject296.bin"/><Relationship Id="rId12" Type="http://schemas.openxmlformats.org/officeDocument/2006/relationships/image" Target="../media/image19.wmf"/><Relationship Id="rId11" Type="http://schemas.openxmlformats.org/officeDocument/2006/relationships/oleObject" Target="../embeddings/oleObject295.bin"/><Relationship Id="rId10" Type="http://schemas.openxmlformats.org/officeDocument/2006/relationships/image" Target="../media/image167.wmf"/><Relationship Id="rId1" Type="http://schemas.openxmlformats.org/officeDocument/2006/relationships/oleObject" Target="../embeddings/oleObject290.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310.bin"/><Relationship Id="rId8" Type="http://schemas.openxmlformats.org/officeDocument/2006/relationships/image" Target="../media/image179.wmf"/><Relationship Id="rId7" Type="http://schemas.openxmlformats.org/officeDocument/2006/relationships/oleObject" Target="../embeddings/oleObject309.bin"/><Relationship Id="rId6" Type="http://schemas.openxmlformats.org/officeDocument/2006/relationships/image" Target="../media/image178.wmf"/><Relationship Id="rId5" Type="http://schemas.openxmlformats.org/officeDocument/2006/relationships/oleObject" Target="../embeddings/oleObject308.bin"/><Relationship Id="rId4" Type="http://schemas.openxmlformats.org/officeDocument/2006/relationships/image" Target="../media/image177.wmf"/><Relationship Id="rId32" Type="http://schemas.openxmlformats.org/officeDocument/2006/relationships/vmlDrawing" Target="../drawings/vmlDrawing26.vml"/><Relationship Id="rId31" Type="http://schemas.openxmlformats.org/officeDocument/2006/relationships/slideLayout" Target="../slideLayouts/slideLayout7.xml"/><Relationship Id="rId30" Type="http://schemas.openxmlformats.org/officeDocument/2006/relationships/image" Target="../media/image167.wmf"/><Relationship Id="rId3" Type="http://schemas.openxmlformats.org/officeDocument/2006/relationships/oleObject" Target="../embeddings/oleObject307.bin"/><Relationship Id="rId29" Type="http://schemas.openxmlformats.org/officeDocument/2006/relationships/oleObject" Target="../embeddings/oleObject320.bin"/><Relationship Id="rId28" Type="http://schemas.openxmlformats.org/officeDocument/2006/relationships/image" Target="../media/image71.wmf"/><Relationship Id="rId27" Type="http://schemas.openxmlformats.org/officeDocument/2006/relationships/oleObject" Target="../embeddings/oleObject319.bin"/><Relationship Id="rId26" Type="http://schemas.openxmlformats.org/officeDocument/2006/relationships/image" Target="../media/image166.wmf"/><Relationship Id="rId25" Type="http://schemas.openxmlformats.org/officeDocument/2006/relationships/oleObject" Target="../embeddings/oleObject318.bin"/><Relationship Id="rId24" Type="http://schemas.openxmlformats.org/officeDocument/2006/relationships/image" Target="../media/image165.wmf"/><Relationship Id="rId23" Type="http://schemas.openxmlformats.org/officeDocument/2006/relationships/oleObject" Target="../embeddings/oleObject317.bin"/><Relationship Id="rId22" Type="http://schemas.openxmlformats.org/officeDocument/2006/relationships/image" Target="../media/image164.wmf"/><Relationship Id="rId21" Type="http://schemas.openxmlformats.org/officeDocument/2006/relationships/oleObject" Target="../embeddings/oleObject316.bin"/><Relationship Id="rId20" Type="http://schemas.openxmlformats.org/officeDocument/2006/relationships/image" Target="../media/image162.wmf"/><Relationship Id="rId2" Type="http://schemas.openxmlformats.org/officeDocument/2006/relationships/image" Target="../media/image176.wmf"/><Relationship Id="rId19" Type="http://schemas.openxmlformats.org/officeDocument/2006/relationships/oleObject" Target="../embeddings/oleObject315.bin"/><Relationship Id="rId18" Type="http://schemas.openxmlformats.org/officeDocument/2006/relationships/image" Target="../media/image183.wmf"/><Relationship Id="rId17" Type="http://schemas.openxmlformats.org/officeDocument/2006/relationships/oleObject" Target="../embeddings/oleObject314.bin"/><Relationship Id="rId16" Type="http://schemas.openxmlformats.org/officeDocument/2006/relationships/image" Target="../media/image19.wmf"/><Relationship Id="rId15" Type="http://schemas.openxmlformats.org/officeDocument/2006/relationships/oleObject" Target="../embeddings/oleObject313.bin"/><Relationship Id="rId14" Type="http://schemas.openxmlformats.org/officeDocument/2006/relationships/image" Target="../media/image182.wmf"/><Relationship Id="rId13" Type="http://schemas.openxmlformats.org/officeDocument/2006/relationships/oleObject" Target="../embeddings/oleObject312.bin"/><Relationship Id="rId12" Type="http://schemas.openxmlformats.org/officeDocument/2006/relationships/image" Target="../media/image181.wmf"/><Relationship Id="rId11" Type="http://schemas.openxmlformats.org/officeDocument/2006/relationships/oleObject" Target="../embeddings/oleObject311.bin"/><Relationship Id="rId10" Type="http://schemas.openxmlformats.org/officeDocument/2006/relationships/image" Target="../media/image180.wmf"/><Relationship Id="rId1" Type="http://schemas.openxmlformats.org/officeDocument/2006/relationships/oleObject" Target="../embeddings/oleObject306.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png"/><Relationship Id="rId7" Type="http://schemas.openxmlformats.org/officeDocument/2006/relationships/oleObject" Target="../embeddings/oleObject11.bin"/><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12.wmf"/><Relationship Id="rId1"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325.bin"/><Relationship Id="rId8" Type="http://schemas.openxmlformats.org/officeDocument/2006/relationships/image" Target="../media/image157.wmf"/><Relationship Id="rId7" Type="http://schemas.openxmlformats.org/officeDocument/2006/relationships/oleObject" Target="../embeddings/oleObject324.bin"/><Relationship Id="rId6" Type="http://schemas.openxmlformats.org/officeDocument/2006/relationships/image" Target="../media/image142.wmf"/><Relationship Id="rId5" Type="http://schemas.openxmlformats.org/officeDocument/2006/relationships/oleObject" Target="../embeddings/oleObject323.bin"/><Relationship Id="rId4" Type="http://schemas.openxmlformats.org/officeDocument/2006/relationships/image" Target="../media/image141.wmf"/><Relationship Id="rId3" Type="http://schemas.openxmlformats.org/officeDocument/2006/relationships/oleObject" Target="../embeddings/oleObject322.bin"/><Relationship Id="rId26" Type="http://schemas.openxmlformats.org/officeDocument/2006/relationships/vmlDrawing" Target="../drawings/vmlDrawing27.vml"/><Relationship Id="rId25" Type="http://schemas.openxmlformats.org/officeDocument/2006/relationships/slideLayout" Target="../slideLayouts/slideLayout7.xml"/><Relationship Id="rId24" Type="http://schemas.openxmlformats.org/officeDocument/2006/relationships/image" Target="../media/image191.wmf"/><Relationship Id="rId23" Type="http://schemas.openxmlformats.org/officeDocument/2006/relationships/oleObject" Target="../embeddings/oleObject332.bin"/><Relationship Id="rId22" Type="http://schemas.openxmlformats.org/officeDocument/2006/relationships/image" Target="../media/image190.wmf"/><Relationship Id="rId21" Type="http://schemas.openxmlformats.org/officeDocument/2006/relationships/oleObject" Target="../embeddings/oleObject331.bin"/><Relationship Id="rId20" Type="http://schemas.openxmlformats.org/officeDocument/2006/relationships/image" Target="../media/image189.wmf"/><Relationship Id="rId2" Type="http://schemas.openxmlformats.org/officeDocument/2006/relationships/image" Target="../media/image19.wmf"/><Relationship Id="rId19" Type="http://schemas.openxmlformats.org/officeDocument/2006/relationships/oleObject" Target="../embeddings/oleObject330.bin"/><Relationship Id="rId18" Type="http://schemas.openxmlformats.org/officeDocument/2006/relationships/image" Target="../media/image188.wmf"/><Relationship Id="rId17" Type="http://schemas.openxmlformats.org/officeDocument/2006/relationships/oleObject" Target="../embeddings/oleObject329.bin"/><Relationship Id="rId16" Type="http://schemas.openxmlformats.org/officeDocument/2006/relationships/image" Target="../media/image187.wmf"/><Relationship Id="rId15" Type="http://schemas.openxmlformats.org/officeDocument/2006/relationships/oleObject" Target="../embeddings/oleObject328.bin"/><Relationship Id="rId14" Type="http://schemas.openxmlformats.org/officeDocument/2006/relationships/image" Target="../media/image186.wmf"/><Relationship Id="rId13" Type="http://schemas.openxmlformats.org/officeDocument/2006/relationships/oleObject" Target="../embeddings/oleObject327.bin"/><Relationship Id="rId12" Type="http://schemas.openxmlformats.org/officeDocument/2006/relationships/image" Target="../media/image185.wmf"/><Relationship Id="rId11" Type="http://schemas.openxmlformats.org/officeDocument/2006/relationships/oleObject" Target="../embeddings/oleObject326.bin"/><Relationship Id="rId10" Type="http://schemas.openxmlformats.org/officeDocument/2006/relationships/image" Target="../media/image184.wmf"/><Relationship Id="rId1" Type="http://schemas.openxmlformats.org/officeDocument/2006/relationships/oleObject" Target="../embeddings/oleObject321.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337.bin"/><Relationship Id="rId8" Type="http://schemas.openxmlformats.org/officeDocument/2006/relationships/image" Target="../media/image193.wmf"/><Relationship Id="rId7" Type="http://schemas.openxmlformats.org/officeDocument/2006/relationships/oleObject" Target="../embeddings/oleObject336.bin"/><Relationship Id="rId6" Type="http://schemas.openxmlformats.org/officeDocument/2006/relationships/image" Target="../media/image192.wmf"/><Relationship Id="rId5" Type="http://schemas.openxmlformats.org/officeDocument/2006/relationships/oleObject" Target="../embeddings/oleObject335.bin"/><Relationship Id="rId4" Type="http://schemas.openxmlformats.org/officeDocument/2006/relationships/image" Target="../media/image189.wmf"/><Relationship Id="rId36" Type="http://schemas.openxmlformats.org/officeDocument/2006/relationships/vmlDrawing" Target="../drawings/vmlDrawing28.vml"/><Relationship Id="rId35" Type="http://schemas.openxmlformats.org/officeDocument/2006/relationships/slideLayout" Target="../slideLayouts/slideLayout7.xml"/><Relationship Id="rId34" Type="http://schemas.openxmlformats.org/officeDocument/2006/relationships/image" Target="../media/image203.wmf"/><Relationship Id="rId33" Type="http://schemas.openxmlformats.org/officeDocument/2006/relationships/oleObject" Target="../embeddings/oleObject349.bin"/><Relationship Id="rId32" Type="http://schemas.openxmlformats.org/officeDocument/2006/relationships/image" Target="../media/image202.wmf"/><Relationship Id="rId31" Type="http://schemas.openxmlformats.org/officeDocument/2006/relationships/oleObject" Target="../embeddings/oleObject348.bin"/><Relationship Id="rId30" Type="http://schemas.openxmlformats.org/officeDocument/2006/relationships/image" Target="../media/image201.wmf"/><Relationship Id="rId3" Type="http://schemas.openxmlformats.org/officeDocument/2006/relationships/oleObject" Target="../embeddings/oleObject334.bin"/><Relationship Id="rId29" Type="http://schemas.openxmlformats.org/officeDocument/2006/relationships/oleObject" Target="../embeddings/oleObject347.bin"/><Relationship Id="rId28" Type="http://schemas.openxmlformats.org/officeDocument/2006/relationships/image" Target="../media/image191.wmf"/><Relationship Id="rId27" Type="http://schemas.openxmlformats.org/officeDocument/2006/relationships/oleObject" Target="../embeddings/oleObject346.bin"/><Relationship Id="rId26" Type="http://schemas.openxmlformats.org/officeDocument/2006/relationships/image" Target="../media/image200.wmf"/><Relationship Id="rId25" Type="http://schemas.openxmlformats.org/officeDocument/2006/relationships/oleObject" Target="../embeddings/oleObject345.bin"/><Relationship Id="rId24" Type="http://schemas.openxmlformats.org/officeDocument/2006/relationships/image" Target="../media/image19.wmf"/><Relationship Id="rId23" Type="http://schemas.openxmlformats.org/officeDocument/2006/relationships/oleObject" Target="../embeddings/oleObject344.bin"/><Relationship Id="rId22" Type="http://schemas.openxmlformats.org/officeDocument/2006/relationships/image" Target="../media/image190.wmf"/><Relationship Id="rId21" Type="http://schemas.openxmlformats.org/officeDocument/2006/relationships/oleObject" Target="../embeddings/oleObject343.bin"/><Relationship Id="rId20" Type="http://schemas.openxmlformats.org/officeDocument/2006/relationships/image" Target="../media/image199.wmf"/><Relationship Id="rId2" Type="http://schemas.openxmlformats.org/officeDocument/2006/relationships/image" Target="../media/image188.wmf"/><Relationship Id="rId19" Type="http://schemas.openxmlformats.org/officeDocument/2006/relationships/oleObject" Target="../embeddings/oleObject342.bin"/><Relationship Id="rId18" Type="http://schemas.openxmlformats.org/officeDocument/2006/relationships/image" Target="../media/image198.wmf"/><Relationship Id="rId17" Type="http://schemas.openxmlformats.org/officeDocument/2006/relationships/oleObject" Target="../embeddings/oleObject341.bin"/><Relationship Id="rId16" Type="http://schemas.openxmlformats.org/officeDocument/2006/relationships/image" Target="../media/image197.wmf"/><Relationship Id="rId15" Type="http://schemas.openxmlformats.org/officeDocument/2006/relationships/oleObject" Target="../embeddings/oleObject340.bin"/><Relationship Id="rId14" Type="http://schemas.openxmlformats.org/officeDocument/2006/relationships/image" Target="../media/image196.wmf"/><Relationship Id="rId13" Type="http://schemas.openxmlformats.org/officeDocument/2006/relationships/oleObject" Target="../embeddings/oleObject339.bin"/><Relationship Id="rId12" Type="http://schemas.openxmlformats.org/officeDocument/2006/relationships/image" Target="../media/image195.wmf"/><Relationship Id="rId11" Type="http://schemas.openxmlformats.org/officeDocument/2006/relationships/oleObject" Target="../embeddings/oleObject338.bin"/><Relationship Id="rId10" Type="http://schemas.openxmlformats.org/officeDocument/2006/relationships/image" Target="../media/image194.wmf"/><Relationship Id="rId1" Type="http://schemas.openxmlformats.org/officeDocument/2006/relationships/oleObject" Target="../embeddings/oleObject333.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354.bin"/><Relationship Id="rId8" Type="http://schemas.openxmlformats.org/officeDocument/2006/relationships/image" Target="../media/image188.wmf"/><Relationship Id="rId7" Type="http://schemas.openxmlformats.org/officeDocument/2006/relationships/oleObject" Target="../embeddings/oleObject353.bin"/><Relationship Id="rId6" Type="http://schemas.openxmlformats.org/officeDocument/2006/relationships/image" Target="../media/image206.wmf"/><Relationship Id="rId5" Type="http://schemas.openxmlformats.org/officeDocument/2006/relationships/oleObject" Target="../embeddings/oleObject352.bin"/><Relationship Id="rId4" Type="http://schemas.openxmlformats.org/officeDocument/2006/relationships/image" Target="../media/image205.wmf"/><Relationship Id="rId37" Type="http://schemas.openxmlformats.org/officeDocument/2006/relationships/vmlDrawing" Target="../drawings/vmlDrawing29.vml"/><Relationship Id="rId36" Type="http://schemas.openxmlformats.org/officeDocument/2006/relationships/slideLayout" Target="../slideLayouts/slideLayout7.xml"/><Relationship Id="rId35" Type="http://schemas.openxmlformats.org/officeDocument/2006/relationships/audio" Target="../media/audio3.wav"/><Relationship Id="rId34" Type="http://schemas.openxmlformats.org/officeDocument/2006/relationships/image" Target="../media/image191.wmf"/><Relationship Id="rId33" Type="http://schemas.openxmlformats.org/officeDocument/2006/relationships/oleObject" Target="../embeddings/oleObject366.bin"/><Relationship Id="rId32" Type="http://schemas.openxmlformats.org/officeDocument/2006/relationships/image" Target="../media/image211.wmf"/><Relationship Id="rId31" Type="http://schemas.openxmlformats.org/officeDocument/2006/relationships/oleObject" Target="../embeddings/oleObject365.bin"/><Relationship Id="rId30" Type="http://schemas.openxmlformats.org/officeDocument/2006/relationships/image" Target="../media/image210.wmf"/><Relationship Id="rId3" Type="http://schemas.openxmlformats.org/officeDocument/2006/relationships/oleObject" Target="../embeddings/oleObject351.bin"/><Relationship Id="rId29" Type="http://schemas.openxmlformats.org/officeDocument/2006/relationships/oleObject" Target="../embeddings/oleObject364.bin"/><Relationship Id="rId28" Type="http://schemas.openxmlformats.org/officeDocument/2006/relationships/image" Target="../media/image209.wmf"/><Relationship Id="rId27" Type="http://schemas.openxmlformats.org/officeDocument/2006/relationships/oleObject" Target="../embeddings/oleObject363.bin"/><Relationship Id="rId26" Type="http://schemas.openxmlformats.org/officeDocument/2006/relationships/image" Target="../media/image208.wmf"/><Relationship Id="rId25" Type="http://schemas.openxmlformats.org/officeDocument/2006/relationships/oleObject" Target="../embeddings/oleObject362.bin"/><Relationship Id="rId24" Type="http://schemas.openxmlformats.org/officeDocument/2006/relationships/image" Target="../media/image207.wmf"/><Relationship Id="rId23" Type="http://schemas.openxmlformats.org/officeDocument/2006/relationships/oleObject" Target="../embeddings/oleObject361.bin"/><Relationship Id="rId22" Type="http://schemas.openxmlformats.org/officeDocument/2006/relationships/image" Target="../media/image202.wmf"/><Relationship Id="rId21" Type="http://schemas.openxmlformats.org/officeDocument/2006/relationships/oleObject" Target="../embeddings/oleObject360.bin"/><Relationship Id="rId20" Type="http://schemas.openxmlformats.org/officeDocument/2006/relationships/image" Target="../media/image201.wmf"/><Relationship Id="rId2" Type="http://schemas.openxmlformats.org/officeDocument/2006/relationships/image" Target="../media/image204.wmf"/><Relationship Id="rId19" Type="http://schemas.openxmlformats.org/officeDocument/2006/relationships/oleObject" Target="../embeddings/oleObject359.bin"/><Relationship Id="rId18" Type="http://schemas.openxmlformats.org/officeDocument/2006/relationships/image" Target="../media/image19.wmf"/><Relationship Id="rId17" Type="http://schemas.openxmlformats.org/officeDocument/2006/relationships/oleObject" Target="../embeddings/oleObject358.bin"/><Relationship Id="rId16" Type="http://schemas.openxmlformats.org/officeDocument/2006/relationships/image" Target="../media/image194.wmf"/><Relationship Id="rId15" Type="http://schemas.openxmlformats.org/officeDocument/2006/relationships/oleObject" Target="../embeddings/oleObject357.bin"/><Relationship Id="rId14" Type="http://schemas.openxmlformats.org/officeDocument/2006/relationships/image" Target="../media/image193.wmf"/><Relationship Id="rId13" Type="http://schemas.openxmlformats.org/officeDocument/2006/relationships/oleObject" Target="../embeddings/oleObject356.bin"/><Relationship Id="rId12" Type="http://schemas.openxmlformats.org/officeDocument/2006/relationships/image" Target="../media/image192.wmf"/><Relationship Id="rId11" Type="http://schemas.openxmlformats.org/officeDocument/2006/relationships/oleObject" Target="../embeddings/oleObject355.bin"/><Relationship Id="rId10" Type="http://schemas.openxmlformats.org/officeDocument/2006/relationships/image" Target="../media/image189.wmf"/><Relationship Id="rId1" Type="http://schemas.openxmlformats.org/officeDocument/2006/relationships/oleObject" Target="../embeddings/oleObject350.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371.bin"/><Relationship Id="rId8" Type="http://schemas.openxmlformats.org/officeDocument/2006/relationships/image" Target="../media/image215.wmf"/><Relationship Id="rId7" Type="http://schemas.openxmlformats.org/officeDocument/2006/relationships/oleObject" Target="../embeddings/oleObject370.bin"/><Relationship Id="rId6" Type="http://schemas.openxmlformats.org/officeDocument/2006/relationships/image" Target="../media/image214.wmf"/><Relationship Id="rId5" Type="http://schemas.openxmlformats.org/officeDocument/2006/relationships/oleObject" Target="../embeddings/oleObject369.bin"/><Relationship Id="rId47" Type="http://schemas.openxmlformats.org/officeDocument/2006/relationships/vmlDrawing" Target="../drawings/vmlDrawing30.vml"/><Relationship Id="rId46" Type="http://schemas.openxmlformats.org/officeDocument/2006/relationships/slideLayout" Target="../slideLayouts/slideLayout7.xml"/><Relationship Id="rId45" Type="http://schemas.openxmlformats.org/officeDocument/2006/relationships/image" Target="../media/image233.wmf"/><Relationship Id="rId44" Type="http://schemas.openxmlformats.org/officeDocument/2006/relationships/oleObject" Target="../embeddings/oleObject389.bin"/><Relationship Id="rId43" Type="http://schemas.openxmlformats.org/officeDocument/2006/relationships/image" Target="../media/image232.wmf"/><Relationship Id="rId42" Type="http://schemas.openxmlformats.org/officeDocument/2006/relationships/oleObject" Target="../embeddings/oleObject388.bin"/><Relationship Id="rId41" Type="http://schemas.openxmlformats.org/officeDocument/2006/relationships/image" Target="../media/image231.wmf"/><Relationship Id="rId40" Type="http://schemas.openxmlformats.org/officeDocument/2006/relationships/oleObject" Target="../embeddings/oleObject387.bin"/><Relationship Id="rId4" Type="http://schemas.openxmlformats.org/officeDocument/2006/relationships/image" Target="../media/image213.wmf"/><Relationship Id="rId39" Type="http://schemas.openxmlformats.org/officeDocument/2006/relationships/image" Target="../media/image230.wmf"/><Relationship Id="rId38" Type="http://schemas.openxmlformats.org/officeDocument/2006/relationships/oleObject" Target="../embeddings/oleObject386.bin"/><Relationship Id="rId37" Type="http://schemas.openxmlformats.org/officeDocument/2006/relationships/image" Target="../media/image229.wmf"/><Relationship Id="rId36" Type="http://schemas.openxmlformats.org/officeDocument/2006/relationships/oleObject" Target="../embeddings/oleObject385.bin"/><Relationship Id="rId35" Type="http://schemas.openxmlformats.org/officeDocument/2006/relationships/image" Target="../media/image228.wmf"/><Relationship Id="rId34" Type="http://schemas.openxmlformats.org/officeDocument/2006/relationships/oleObject" Target="../embeddings/oleObject384.bin"/><Relationship Id="rId33" Type="http://schemas.openxmlformats.org/officeDocument/2006/relationships/image" Target="../media/image227.wmf"/><Relationship Id="rId32" Type="http://schemas.openxmlformats.org/officeDocument/2006/relationships/oleObject" Target="../embeddings/oleObject383.bin"/><Relationship Id="rId31" Type="http://schemas.openxmlformats.org/officeDocument/2006/relationships/oleObject" Target="../embeddings/oleObject382.bin"/><Relationship Id="rId30" Type="http://schemas.openxmlformats.org/officeDocument/2006/relationships/image" Target="../media/image226.wmf"/><Relationship Id="rId3" Type="http://schemas.openxmlformats.org/officeDocument/2006/relationships/oleObject" Target="../embeddings/oleObject368.bin"/><Relationship Id="rId29" Type="http://schemas.openxmlformats.org/officeDocument/2006/relationships/oleObject" Target="../embeddings/oleObject381.bin"/><Relationship Id="rId28" Type="http://schemas.openxmlformats.org/officeDocument/2006/relationships/image" Target="../media/image225.wmf"/><Relationship Id="rId27" Type="http://schemas.openxmlformats.org/officeDocument/2006/relationships/oleObject" Target="../embeddings/oleObject380.bin"/><Relationship Id="rId26" Type="http://schemas.openxmlformats.org/officeDocument/2006/relationships/image" Target="../media/image224.wmf"/><Relationship Id="rId25" Type="http://schemas.openxmlformats.org/officeDocument/2006/relationships/oleObject" Target="../embeddings/oleObject379.bin"/><Relationship Id="rId24" Type="http://schemas.openxmlformats.org/officeDocument/2006/relationships/image" Target="../media/image223.wmf"/><Relationship Id="rId23" Type="http://schemas.openxmlformats.org/officeDocument/2006/relationships/oleObject" Target="../embeddings/oleObject378.bin"/><Relationship Id="rId22" Type="http://schemas.openxmlformats.org/officeDocument/2006/relationships/image" Target="../media/image222.wmf"/><Relationship Id="rId21" Type="http://schemas.openxmlformats.org/officeDocument/2006/relationships/oleObject" Target="../embeddings/oleObject377.bin"/><Relationship Id="rId20" Type="http://schemas.openxmlformats.org/officeDocument/2006/relationships/image" Target="../media/image221.wmf"/><Relationship Id="rId2" Type="http://schemas.openxmlformats.org/officeDocument/2006/relationships/image" Target="../media/image212.wmf"/><Relationship Id="rId19" Type="http://schemas.openxmlformats.org/officeDocument/2006/relationships/oleObject" Target="../embeddings/oleObject376.bin"/><Relationship Id="rId18" Type="http://schemas.openxmlformats.org/officeDocument/2006/relationships/image" Target="../media/image220.wmf"/><Relationship Id="rId17" Type="http://schemas.openxmlformats.org/officeDocument/2006/relationships/oleObject" Target="../embeddings/oleObject375.bin"/><Relationship Id="rId16" Type="http://schemas.openxmlformats.org/officeDocument/2006/relationships/image" Target="../media/image219.wmf"/><Relationship Id="rId15" Type="http://schemas.openxmlformats.org/officeDocument/2006/relationships/oleObject" Target="../embeddings/oleObject374.bin"/><Relationship Id="rId14" Type="http://schemas.openxmlformats.org/officeDocument/2006/relationships/image" Target="../media/image218.wmf"/><Relationship Id="rId13" Type="http://schemas.openxmlformats.org/officeDocument/2006/relationships/oleObject" Target="../embeddings/oleObject373.bin"/><Relationship Id="rId12" Type="http://schemas.openxmlformats.org/officeDocument/2006/relationships/image" Target="../media/image217.wmf"/><Relationship Id="rId11" Type="http://schemas.openxmlformats.org/officeDocument/2006/relationships/oleObject" Target="../embeddings/oleObject372.bin"/><Relationship Id="rId10" Type="http://schemas.openxmlformats.org/officeDocument/2006/relationships/image" Target="../media/image216.wmf"/><Relationship Id="rId1" Type="http://schemas.openxmlformats.org/officeDocument/2006/relationships/oleObject" Target="../embeddings/oleObject367.bin"/></Relationships>
</file>

<file path=ppt/slides/_rels/slide34.xml.rels><?xml version="1.0" encoding="UTF-8" standalone="yes"?>
<Relationships xmlns="http://schemas.openxmlformats.org/package/2006/relationships"><Relationship Id="rId9" Type="http://schemas.openxmlformats.org/officeDocument/2006/relationships/audio" Target="../media/audio3.wav"/><Relationship Id="rId8" Type="http://schemas.openxmlformats.org/officeDocument/2006/relationships/image" Target="../media/image15.wmf"/><Relationship Id="rId7" Type="http://schemas.openxmlformats.org/officeDocument/2006/relationships/oleObject" Target="../embeddings/oleObject393.bin"/><Relationship Id="rId6" Type="http://schemas.openxmlformats.org/officeDocument/2006/relationships/image" Target="../media/image14.wmf"/><Relationship Id="rId5" Type="http://schemas.openxmlformats.org/officeDocument/2006/relationships/oleObject" Target="../embeddings/oleObject392.bin"/><Relationship Id="rId4" Type="http://schemas.openxmlformats.org/officeDocument/2006/relationships/image" Target="../media/image13.wmf"/><Relationship Id="rId3" Type="http://schemas.openxmlformats.org/officeDocument/2006/relationships/oleObject" Target="../embeddings/oleObject391.bin"/><Relationship Id="rId2" Type="http://schemas.openxmlformats.org/officeDocument/2006/relationships/image" Target="../media/image234.wmf"/><Relationship Id="rId12" Type="http://schemas.openxmlformats.org/officeDocument/2006/relationships/notesSlide" Target="../notesSlides/notesSlide1.xml"/><Relationship Id="rId11" Type="http://schemas.openxmlformats.org/officeDocument/2006/relationships/vmlDrawing" Target="../drawings/vmlDrawing31.vml"/><Relationship Id="rId10" Type="http://schemas.openxmlformats.org/officeDocument/2006/relationships/slideLayout" Target="../slideLayouts/slideLayout7.xml"/><Relationship Id="rId1" Type="http://schemas.openxmlformats.org/officeDocument/2006/relationships/oleObject" Target="../embeddings/oleObject390.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398.bin"/><Relationship Id="rId8" Type="http://schemas.openxmlformats.org/officeDocument/2006/relationships/image" Target="../media/image238.wmf"/><Relationship Id="rId7" Type="http://schemas.openxmlformats.org/officeDocument/2006/relationships/oleObject" Target="../embeddings/oleObject397.bin"/><Relationship Id="rId6" Type="http://schemas.openxmlformats.org/officeDocument/2006/relationships/image" Target="../media/image237.wmf"/><Relationship Id="rId5" Type="http://schemas.openxmlformats.org/officeDocument/2006/relationships/oleObject" Target="../embeddings/oleObject396.bin"/><Relationship Id="rId4" Type="http://schemas.openxmlformats.org/officeDocument/2006/relationships/image" Target="../media/image236.wmf"/><Relationship Id="rId3" Type="http://schemas.openxmlformats.org/officeDocument/2006/relationships/oleObject" Target="../embeddings/oleObject395.bin"/><Relationship Id="rId2" Type="http://schemas.openxmlformats.org/officeDocument/2006/relationships/image" Target="../media/image235.wmf"/><Relationship Id="rId16" Type="http://schemas.openxmlformats.org/officeDocument/2006/relationships/vmlDrawing" Target="../drawings/vmlDrawing32.vml"/><Relationship Id="rId15" Type="http://schemas.openxmlformats.org/officeDocument/2006/relationships/slideLayout" Target="../slideLayouts/slideLayout7.xml"/><Relationship Id="rId14" Type="http://schemas.openxmlformats.org/officeDocument/2006/relationships/image" Target="../media/image241.wmf"/><Relationship Id="rId13" Type="http://schemas.openxmlformats.org/officeDocument/2006/relationships/oleObject" Target="../embeddings/oleObject400.bin"/><Relationship Id="rId12" Type="http://schemas.openxmlformats.org/officeDocument/2006/relationships/image" Target="../media/image240.wmf"/><Relationship Id="rId11" Type="http://schemas.openxmlformats.org/officeDocument/2006/relationships/oleObject" Target="../embeddings/oleObject399.bin"/><Relationship Id="rId10" Type="http://schemas.openxmlformats.org/officeDocument/2006/relationships/image" Target="../media/image239.wmf"/><Relationship Id="rId1" Type="http://schemas.openxmlformats.org/officeDocument/2006/relationships/oleObject" Target="../embeddings/oleObject394.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405.bin"/><Relationship Id="rId8" Type="http://schemas.openxmlformats.org/officeDocument/2006/relationships/image" Target="../media/image245.wmf"/><Relationship Id="rId7" Type="http://schemas.openxmlformats.org/officeDocument/2006/relationships/oleObject" Target="../embeddings/oleObject404.bin"/><Relationship Id="rId6" Type="http://schemas.openxmlformats.org/officeDocument/2006/relationships/image" Target="../media/image244.wmf"/><Relationship Id="rId5" Type="http://schemas.openxmlformats.org/officeDocument/2006/relationships/oleObject" Target="../embeddings/oleObject403.bin"/><Relationship Id="rId4" Type="http://schemas.openxmlformats.org/officeDocument/2006/relationships/image" Target="../media/image243.wmf"/><Relationship Id="rId3" Type="http://schemas.openxmlformats.org/officeDocument/2006/relationships/oleObject" Target="../embeddings/oleObject402.bin"/><Relationship Id="rId20" Type="http://schemas.openxmlformats.org/officeDocument/2006/relationships/vmlDrawing" Target="../drawings/vmlDrawing33.vml"/><Relationship Id="rId2" Type="http://schemas.openxmlformats.org/officeDocument/2006/relationships/image" Target="../media/image242.wmf"/><Relationship Id="rId19" Type="http://schemas.openxmlformats.org/officeDocument/2006/relationships/slideLayout" Target="../slideLayouts/slideLayout7.xml"/><Relationship Id="rId18" Type="http://schemas.openxmlformats.org/officeDocument/2006/relationships/image" Target="../media/image250.wmf"/><Relationship Id="rId17" Type="http://schemas.openxmlformats.org/officeDocument/2006/relationships/oleObject" Target="../embeddings/oleObject409.bin"/><Relationship Id="rId16" Type="http://schemas.openxmlformats.org/officeDocument/2006/relationships/image" Target="../media/image249.wmf"/><Relationship Id="rId15" Type="http://schemas.openxmlformats.org/officeDocument/2006/relationships/oleObject" Target="../embeddings/oleObject408.bin"/><Relationship Id="rId14" Type="http://schemas.openxmlformats.org/officeDocument/2006/relationships/image" Target="../media/image248.wmf"/><Relationship Id="rId13" Type="http://schemas.openxmlformats.org/officeDocument/2006/relationships/oleObject" Target="../embeddings/oleObject407.bin"/><Relationship Id="rId12" Type="http://schemas.openxmlformats.org/officeDocument/2006/relationships/image" Target="../media/image247.wmf"/><Relationship Id="rId11" Type="http://schemas.openxmlformats.org/officeDocument/2006/relationships/oleObject" Target="../embeddings/oleObject406.bin"/><Relationship Id="rId10" Type="http://schemas.openxmlformats.org/officeDocument/2006/relationships/image" Target="../media/image246.wmf"/><Relationship Id="rId1" Type="http://schemas.openxmlformats.org/officeDocument/2006/relationships/oleObject" Target="../embeddings/oleObject401.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414.bin"/><Relationship Id="rId8" Type="http://schemas.openxmlformats.org/officeDocument/2006/relationships/image" Target="../media/image254.wmf"/><Relationship Id="rId7" Type="http://schemas.openxmlformats.org/officeDocument/2006/relationships/oleObject" Target="../embeddings/oleObject413.bin"/><Relationship Id="rId6" Type="http://schemas.openxmlformats.org/officeDocument/2006/relationships/image" Target="../media/image253.wmf"/><Relationship Id="rId5" Type="http://schemas.openxmlformats.org/officeDocument/2006/relationships/oleObject" Target="../embeddings/oleObject412.bin"/><Relationship Id="rId4" Type="http://schemas.openxmlformats.org/officeDocument/2006/relationships/image" Target="../media/image252.wmf"/><Relationship Id="rId3" Type="http://schemas.openxmlformats.org/officeDocument/2006/relationships/oleObject" Target="../embeddings/oleObject411.bin"/><Relationship Id="rId2" Type="http://schemas.openxmlformats.org/officeDocument/2006/relationships/image" Target="../media/image251.wmf"/><Relationship Id="rId14" Type="http://schemas.openxmlformats.org/officeDocument/2006/relationships/vmlDrawing" Target="../drawings/vmlDrawing34.vml"/><Relationship Id="rId13" Type="http://schemas.openxmlformats.org/officeDocument/2006/relationships/slideLayout" Target="../slideLayouts/slideLayout7.xml"/><Relationship Id="rId12" Type="http://schemas.openxmlformats.org/officeDocument/2006/relationships/image" Target="../media/image256.wmf"/><Relationship Id="rId11" Type="http://schemas.openxmlformats.org/officeDocument/2006/relationships/oleObject" Target="../embeddings/oleObject415.bin"/><Relationship Id="rId10" Type="http://schemas.openxmlformats.org/officeDocument/2006/relationships/image" Target="../media/image255.wmf"/><Relationship Id="rId1" Type="http://schemas.openxmlformats.org/officeDocument/2006/relationships/oleObject" Target="../embeddings/oleObject410.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420.bin"/><Relationship Id="rId8" Type="http://schemas.openxmlformats.org/officeDocument/2006/relationships/image" Target="../media/image260.wmf"/><Relationship Id="rId7" Type="http://schemas.openxmlformats.org/officeDocument/2006/relationships/oleObject" Target="../embeddings/oleObject419.bin"/><Relationship Id="rId6" Type="http://schemas.openxmlformats.org/officeDocument/2006/relationships/image" Target="../media/image259.wmf"/><Relationship Id="rId5" Type="http://schemas.openxmlformats.org/officeDocument/2006/relationships/oleObject" Target="../embeddings/oleObject418.bin"/><Relationship Id="rId4" Type="http://schemas.openxmlformats.org/officeDocument/2006/relationships/image" Target="../media/image258.wmf"/><Relationship Id="rId37" Type="http://schemas.openxmlformats.org/officeDocument/2006/relationships/vmlDrawing" Target="../drawings/vmlDrawing35.vml"/><Relationship Id="rId36" Type="http://schemas.openxmlformats.org/officeDocument/2006/relationships/slideLayout" Target="../slideLayouts/slideLayout7.xml"/><Relationship Id="rId35" Type="http://schemas.openxmlformats.org/officeDocument/2006/relationships/image" Target="../media/image272.wmf"/><Relationship Id="rId34" Type="http://schemas.openxmlformats.org/officeDocument/2006/relationships/oleObject" Target="../embeddings/oleObject434.bin"/><Relationship Id="rId33" Type="http://schemas.openxmlformats.org/officeDocument/2006/relationships/image" Target="../media/image271.wmf"/><Relationship Id="rId32" Type="http://schemas.openxmlformats.org/officeDocument/2006/relationships/oleObject" Target="../embeddings/oleObject433.bin"/><Relationship Id="rId31" Type="http://schemas.openxmlformats.org/officeDocument/2006/relationships/image" Target="../media/image270.wmf"/><Relationship Id="rId30" Type="http://schemas.openxmlformats.org/officeDocument/2006/relationships/oleObject" Target="../embeddings/oleObject432.bin"/><Relationship Id="rId3" Type="http://schemas.openxmlformats.org/officeDocument/2006/relationships/oleObject" Target="../embeddings/oleObject417.bin"/><Relationship Id="rId29" Type="http://schemas.openxmlformats.org/officeDocument/2006/relationships/image" Target="../media/image269.wmf"/><Relationship Id="rId28" Type="http://schemas.openxmlformats.org/officeDocument/2006/relationships/oleObject" Target="../embeddings/oleObject431.bin"/><Relationship Id="rId27" Type="http://schemas.openxmlformats.org/officeDocument/2006/relationships/oleObject" Target="../embeddings/oleObject430.bin"/><Relationship Id="rId26" Type="http://schemas.openxmlformats.org/officeDocument/2006/relationships/image" Target="../media/image268.wmf"/><Relationship Id="rId25" Type="http://schemas.openxmlformats.org/officeDocument/2006/relationships/oleObject" Target="../embeddings/oleObject429.bin"/><Relationship Id="rId24" Type="http://schemas.openxmlformats.org/officeDocument/2006/relationships/image" Target="../media/image267.wmf"/><Relationship Id="rId23" Type="http://schemas.openxmlformats.org/officeDocument/2006/relationships/oleObject" Target="../embeddings/oleObject428.bin"/><Relationship Id="rId22" Type="http://schemas.openxmlformats.org/officeDocument/2006/relationships/image" Target="../media/image266.wmf"/><Relationship Id="rId21" Type="http://schemas.openxmlformats.org/officeDocument/2006/relationships/oleObject" Target="../embeddings/oleObject427.bin"/><Relationship Id="rId20" Type="http://schemas.openxmlformats.org/officeDocument/2006/relationships/image" Target="../media/image265.wmf"/><Relationship Id="rId2" Type="http://schemas.openxmlformats.org/officeDocument/2006/relationships/image" Target="../media/image257.wmf"/><Relationship Id="rId19" Type="http://schemas.openxmlformats.org/officeDocument/2006/relationships/oleObject" Target="../embeddings/oleObject426.bin"/><Relationship Id="rId18" Type="http://schemas.openxmlformats.org/officeDocument/2006/relationships/image" Target="../media/image264.wmf"/><Relationship Id="rId17" Type="http://schemas.openxmlformats.org/officeDocument/2006/relationships/oleObject" Target="../embeddings/oleObject425.bin"/><Relationship Id="rId16" Type="http://schemas.openxmlformats.org/officeDocument/2006/relationships/image" Target="../media/image263.wmf"/><Relationship Id="rId15" Type="http://schemas.openxmlformats.org/officeDocument/2006/relationships/oleObject" Target="../embeddings/oleObject424.bin"/><Relationship Id="rId14" Type="http://schemas.openxmlformats.org/officeDocument/2006/relationships/image" Target="../media/image262.wmf"/><Relationship Id="rId13" Type="http://schemas.openxmlformats.org/officeDocument/2006/relationships/oleObject" Target="../embeddings/oleObject423.bin"/><Relationship Id="rId12" Type="http://schemas.openxmlformats.org/officeDocument/2006/relationships/image" Target="../media/image261.wmf"/><Relationship Id="rId11" Type="http://schemas.openxmlformats.org/officeDocument/2006/relationships/oleObject" Target="../embeddings/oleObject422.bin"/><Relationship Id="rId10" Type="http://schemas.openxmlformats.org/officeDocument/2006/relationships/oleObject" Target="../embeddings/oleObject421.bin"/><Relationship Id="rId1" Type="http://schemas.openxmlformats.org/officeDocument/2006/relationships/oleObject" Target="../embeddings/oleObject41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439.bin"/><Relationship Id="rId8" Type="http://schemas.openxmlformats.org/officeDocument/2006/relationships/image" Target="../media/image274.wmf"/><Relationship Id="rId7" Type="http://schemas.openxmlformats.org/officeDocument/2006/relationships/oleObject" Target="../embeddings/oleObject438.bin"/><Relationship Id="rId6" Type="http://schemas.openxmlformats.org/officeDocument/2006/relationships/image" Target="../media/image69.wmf"/><Relationship Id="rId5" Type="http://schemas.openxmlformats.org/officeDocument/2006/relationships/oleObject" Target="../embeddings/oleObject437.bin"/><Relationship Id="rId4" Type="http://schemas.openxmlformats.org/officeDocument/2006/relationships/image" Target="../media/image149.wmf"/><Relationship Id="rId3" Type="http://schemas.openxmlformats.org/officeDocument/2006/relationships/oleObject" Target="../embeddings/oleObject436.bin"/><Relationship Id="rId2" Type="http://schemas.openxmlformats.org/officeDocument/2006/relationships/image" Target="../media/image273.wmf"/><Relationship Id="rId15" Type="http://schemas.openxmlformats.org/officeDocument/2006/relationships/vmlDrawing" Target="../drawings/vmlDrawing36.vml"/><Relationship Id="rId14" Type="http://schemas.openxmlformats.org/officeDocument/2006/relationships/slideLayout" Target="../slideLayouts/slideLayout7.xml"/><Relationship Id="rId13" Type="http://schemas.openxmlformats.org/officeDocument/2006/relationships/image" Target="../media/image276.wmf"/><Relationship Id="rId12" Type="http://schemas.openxmlformats.org/officeDocument/2006/relationships/oleObject" Target="../embeddings/oleObject441.bin"/><Relationship Id="rId11" Type="http://schemas.openxmlformats.org/officeDocument/2006/relationships/oleObject" Target="../embeddings/oleObject440.bin"/><Relationship Id="rId10" Type="http://schemas.openxmlformats.org/officeDocument/2006/relationships/image" Target="../media/image275.wmf"/><Relationship Id="rId1" Type="http://schemas.openxmlformats.org/officeDocument/2006/relationships/oleObject" Target="../embeddings/oleObject435.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6.wmf"/><Relationship Id="rId7" Type="http://schemas.openxmlformats.org/officeDocument/2006/relationships/oleObject" Target="../embeddings/oleObject16.bin"/><Relationship Id="rId6" Type="http://schemas.openxmlformats.org/officeDocument/2006/relationships/image" Target="../media/image15.wmf"/><Relationship Id="rId5" Type="http://schemas.openxmlformats.org/officeDocument/2006/relationships/oleObject" Target="../embeddings/oleObject15.bin"/><Relationship Id="rId48" Type="http://schemas.openxmlformats.org/officeDocument/2006/relationships/vmlDrawing" Target="../drawings/vmlDrawing3.vml"/><Relationship Id="rId47" Type="http://schemas.openxmlformats.org/officeDocument/2006/relationships/slideLayout" Target="../slideLayouts/slideLayout7.xml"/><Relationship Id="rId46" Type="http://schemas.openxmlformats.org/officeDocument/2006/relationships/audio" Target="../media/audio1.wav"/><Relationship Id="rId45" Type="http://schemas.openxmlformats.org/officeDocument/2006/relationships/image" Target="../media/image19.wmf"/><Relationship Id="rId44" Type="http://schemas.openxmlformats.org/officeDocument/2006/relationships/oleObject" Target="../embeddings/oleObject50.bin"/><Relationship Id="rId43" Type="http://schemas.openxmlformats.org/officeDocument/2006/relationships/oleObject" Target="../embeddings/oleObject49.bin"/><Relationship Id="rId42" Type="http://schemas.openxmlformats.org/officeDocument/2006/relationships/oleObject" Target="../embeddings/oleObject48.bin"/><Relationship Id="rId41" Type="http://schemas.openxmlformats.org/officeDocument/2006/relationships/oleObject" Target="../embeddings/oleObject47.bin"/><Relationship Id="rId40" Type="http://schemas.openxmlformats.org/officeDocument/2006/relationships/oleObject" Target="../embeddings/oleObject46.bin"/><Relationship Id="rId4" Type="http://schemas.openxmlformats.org/officeDocument/2006/relationships/image" Target="../media/image14.wmf"/><Relationship Id="rId39" Type="http://schemas.openxmlformats.org/officeDocument/2006/relationships/oleObject" Target="../embeddings/oleObject45.bin"/><Relationship Id="rId38" Type="http://schemas.openxmlformats.org/officeDocument/2006/relationships/oleObject" Target="../embeddings/oleObject44.bin"/><Relationship Id="rId37" Type="http://schemas.openxmlformats.org/officeDocument/2006/relationships/oleObject" Target="../embeddings/oleObject43.bin"/><Relationship Id="rId36" Type="http://schemas.openxmlformats.org/officeDocument/2006/relationships/oleObject" Target="../embeddings/oleObject42.bin"/><Relationship Id="rId35" Type="http://schemas.openxmlformats.org/officeDocument/2006/relationships/oleObject" Target="../embeddings/oleObject41.bin"/><Relationship Id="rId34" Type="http://schemas.openxmlformats.org/officeDocument/2006/relationships/oleObject" Target="../embeddings/oleObject40.bin"/><Relationship Id="rId33" Type="http://schemas.openxmlformats.org/officeDocument/2006/relationships/oleObject" Target="../embeddings/oleObject39.bin"/><Relationship Id="rId32" Type="http://schemas.openxmlformats.org/officeDocument/2006/relationships/oleObject" Target="../embeddings/oleObject38.bin"/><Relationship Id="rId31" Type="http://schemas.openxmlformats.org/officeDocument/2006/relationships/oleObject" Target="../embeddings/oleObject37.bin"/><Relationship Id="rId30" Type="http://schemas.openxmlformats.org/officeDocument/2006/relationships/oleObject" Target="../embeddings/oleObject36.bin"/><Relationship Id="rId3" Type="http://schemas.openxmlformats.org/officeDocument/2006/relationships/oleObject" Target="../embeddings/oleObject14.bin"/><Relationship Id="rId29" Type="http://schemas.openxmlformats.org/officeDocument/2006/relationships/oleObject" Target="../embeddings/oleObject35.bin"/><Relationship Id="rId28" Type="http://schemas.openxmlformats.org/officeDocument/2006/relationships/oleObject" Target="../embeddings/oleObject34.bin"/><Relationship Id="rId27" Type="http://schemas.openxmlformats.org/officeDocument/2006/relationships/oleObject" Target="../embeddings/oleObject33.bin"/><Relationship Id="rId26" Type="http://schemas.openxmlformats.org/officeDocument/2006/relationships/image" Target="../media/image18.wmf"/><Relationship Id="rId25" Type="http://schemas.openxmlformats.org/officeDocument/2006/relationships/oleObject" Target="../embeddings/oleObject32.bin"/><Relationship Id="rId24" Type="http://schemas.openxmlformats.org/officeDocument/2006/relationships/image" Target="../media/image17.wmf"/><Relationship Id="rId23" Type="http://schemas.openxmlformats.org/officeDocument/2006/relationships/oleObject" Target="../embeddings/oleObject31.bin"/><Relationship Id="rId22" Type="http://schemas.openxmlformats.org/officeDocument/2006/relationships/oleObject" Target="../embeddings/oleObject30.bin"/><Relationship Id="rId21" Type="http://schemas.openxmlformats.org/officeDocument/2006/relationships/oleObject" Target="../embeddings/oleObject29.bin"/><Relationship Id="rId20" Type="http://schemas.openxmlformats.org/officeDocument/2006/relationships/oleObject" Target="../embeddings/oleObject28.bin"/><Relationship Id="rId2" Type="http://schemas.openxmlformats.org/officeDocument/2006/relationships/image" Target="../media/image13.wmf"/><Relationship Id="rId19" Type="http://schemas.openxmlformats.org/officeDocument/2006/relationships/oleObject" Target="../embeddings/oleObject27.bin"/><Relationship Id="rId18" Type="http://schemas.openxmlformats.org/officeDocument/2006/relationships/oleObject" Target="../embeddings/oleObject26.bin"/><Relationship Id="rId17" Type="http://schemas.openxmlformats.org/officeDocument/2006/relationships/oleObject" Target="../embeddings/oleObject25.bin"/><Relationship Id="rId16" Type="http://schemas.openxmlformats.org/officeDocument/2006/relationships/oleObject" Target="../embeddings/oleObject24.bin"/><Relationship Id="rId15" Type="http://schemas.openxmlformats.org/officeDocument/2006/relationships/oleObject" Target="../embeddings/oleObject23.bin"/><Relationship Id="rId14" Type="http://schemas.openxmlformats.org/officeDocument/2006/relationships/oleObject" Target="../embeddings/oleObject22.bin"/><Relationship Id="rId13" Type="http://schemas.openxmlformats.org/officeDocument/2006/relationships/oleObject" Target="../embeddings/oleObject21.bin"/><Relationship Id="rId12" Type="http://schemas.openxmlformats.org/officeDocument/2006/relationships/oleObject" Target="../embeddings/oleObject20.bin"/><Relationship Id="rId11" Type="http://schemas.openxmlformats.org/officeDocument/2006/relationships/oleObject" Target="../embeddings/oleObject19.bin"/><Relationship Id="rId10" Type="http://schemas.openxmlformats.org/officeDocument/2006/relationships/oleObject" Target="../embeddings/oleObject18.bin"/><Relationship Id="rId1" Type="http://schemas.openxmlformats.org/officeDocument/2006/relationships/oleObject" Target="../embeddings/oleObject13.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446.bin"/><Relationship Id="rId8" Type="http://schemas.openxmlformats.org/officeDocument/2006/relationships/image" Target="../media/image280.wmf"/><Relationship Id="rId7" Type="http://schemas.openxmlformats.org/officeDocument/2006/relationships/oleObject" Target="../embeddings/oleObject445.bin"/><Relationship Id="rId6" Type="http://schemas.openxmlformats.org/officeDocument/2006/relationships/image" Target="../media/image279.wmf"/><Relationship Id="rId5" Type="http://schemas.openxmlformats.org/officeDocument/2006/relationships/oleObject" Target="../embeddings/oleObject444.bin"/><Relationship Id="rId4" Type="http://schemas.openxmlformats.org/officeDocument/2006/relationships/image" Target="../media/image278.wmf"/><Relationship Id="rId3" Type="http://schemas.openxmlformats.org/officeDocument/2006/relationships/oleObject" Target="../embeddings/oleObject443.bin"/><Relationship Id="rId2" Type="http://schemas.openxmlformats.org/officeDocument/2006/relationships/image" Target="../media/image277.wmf"/><Relationship Id="rId14" Type="http://schemas.openxmlformats.org/officeDocument/2006/relationships/vmlDrawing" Target="../drawings/vmlDrawing37.vml"/><Relationship Id="rId13" Type="http://schemas.openxmlformats.org/officeDocument/2006/relationships/slideLayout" Target="../slideLayouts/slideLayout7.xml"/><Relationship Id="rId12" Type="http://schemas.openxmlformats.org/officeDocument/2006/relationships/image" Target="../media/image282.wmf"/><Relationship Id="rId11" Type="http://schemas.openxmlformats.org/officeDocument/2006/relationships/oleObject" Target="../embeddings/oleObject447.bin"/><Relationship Id="rId10" Type="http://schemas.openxmlformats.org/officeDocument/2006/relationships/image" Target="../media/image281.wmf"/><Relationship Id="rId1" Type="http://schemas.openxmlformats.org/officeDocument/2006/relationships/oleObject" Target="../embeddings/oleObject442.bin"/></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285.wmf"/><Relationship Id="rId5" Type="http://schemas.openxmlformats.org/officeDocument/2006/relationships/oleObject" Target="../embeddings/oleObject450.bin"/><Relationship Id="rId4" Type="http://schemas.openxmlformats.org/officeDocument/2006/relationships/image" Target="../media/image284.wmf"/><Relationship Id="rId3" Type="http://schemas.openxmlformats.org/officeDocument/2006/relationships/oleObject" Target="../embeddings/oleObject449.bin"/><Relationship Id="rId2" Type="http://schemas.openxmlformats.org/officeDocument/2006/relationships/image" Target="../media/image283.wmf"/><Relationship Id="rId1" Type="http://schemas.openxmlformats.org/officeDocument/2006/relationships/oleObject" Target="../embeddings/oleObject448.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455.bin"/><Relationship Id="rId8" Type="http://schemas.openxmlformats.org/officeDocument/2006/relationships/image" Target="../media/image289.wmf"/><Relationship Id="rId7" Type="http://schemas.openxmlformats.org/officeDocument/2006/relationships/oleObject" Target="../embeddings/oleObject454.bin"/><Relationship Id="rId6" Type="http://schemas.openxmlformats.org/officeDocument/2006/relationships/image" Target="../media/image288.wmf"/><Relationship Id="rId5" Type="http://schemas.openxmlformats.org/officeDocument/2006/relationships/oleObject" Target="../embeddings/oleObject453.bin"/><Relationship Id="rId4" Type="http://schemas.openxmlformats.org/officeDocument/2006/relationships/image" Target="../media/image287.wmf"/><Relationship Id="rId30" Type="http://schemas.openxmlformats.org/officeDocument/2006/relationships/vmlDrawing" Target="../drawings/vmlDrawing39.vml"/><Relationship Id="rId3" Type="http://schemas.openxmlformats.org/officeDocument/2006/relationships/oleObject" Target="../embeddings/oleObject452.bin"/><Relationship Id="rId29" Type="http://schemas.openxmlformats.org/officeDocument/2006/relationships/slideLayout" Target="../slideLayouts/slideLayout7.xml"/><Relationship Id="rId28" Type="http://schemas.openxmlformats.org/officeDocument/2006/relationships/image" Target="../media/image247.wmf"/><Relationship Id="rId27" Type="http://schemas.openxmlformats.org/officeDocument/2006/relationships/oleObject" Target="../embeddings/oleObject464.bin"/><Relationship Id="rId26" Type="http://schemas.openxmlformats.org/officeDocument/2006/relationships/image" Target="../media/image295.wmf"/><Relationship Id="rId25" Type="http://schemas.openxmlformats.org/officeDocument/2006/relationships/oleObject" Target="../embeddings/oleObject463.bin"/><Relationship Id="rId24" Type="http://schemas.openxmlformats.org/officeDocument/2006/relationships/image" Target="../media/image69.wmf"/><Relationship Id="rId23" Type="http://schemas.openxmlformats.org/officeDocument/2006/relationships/oleObject" Target="../embeddings/oleObject462.bin"/><Relationship Id="rId22" Type="http://schemas.openxmlformats.org/officeDocument/2006/relationships/image" Target="../media/image294.wmf"/><Relationship Id="rId21" Type="http://schemas.openxmlformats.org/officeDocument/2006/relationships/oleObject" Target="../embeddings/oleObject461.bin"/><Relationship Id="rId20" Type="http://schemas.openxmlformats.org/officeDocument/2006/relationships/image" Target="../media/image273.wmf"/><Relationship Id="rId2" Type="http://schemas.openxmlformats.org/officeDocument/2006/relationships/image" Target="../media/image286.wmf"/><Relationship Id="rId19" Type="http://schemas.openxmlformats.org/officeDocument/2006/relationships/oleObject" Target="../embeddings/oleObject460.bin"/><Relationship Id="rId18" Type="http://schemas.openxmlformats.org/officeDocument/2006/relationships/image" Target="../media/image293.wmf"/><Relationship Id="rId17" Type="http://schemas.openxmlformats.org/officeDocument/2006/relationships/oleObject" Target="../embeddings/oleObject459.bin"/><Relationship Id="rId16" Type="http://schemas.openxmlformats.org/officeDocument/2006/relationships/image" Target="../media/image149.wmf"/><Relationship Id="rId15" Type="http://schemas.openxmlformats.org/officeDocument/2006/relationships/oleObject" Target="../embeddings/oleObject458.bin"/><Relationship Id="rId14" Type="http://schemas.openxmlformats.org/officeDocument/2006/relationships/image" Target="../media/image292.wmf"/><Relationship Id="rId13" Type="http://schemas.openxmlformats.org/officeDocument/2006/relationships/oleObject" Target="../embeddings/oleObject457.bin"/><Relationship Id="rId12" Type="http://schemas.openxmlformats.org/officeDocument/2006/relationships/image" Target="../media/image291.wmf"/><Relationship Id="rId11" Type="http://schemas.openxmlformats.org/officeDocument/2006/relationships/oleObject" Target="../embeddings/oleObject456.bin"/><Relationship Id="rId10" Type="http://schemas.openxmlformats.org/officeDocument/2006/relationships/image" Target="../media/image290.wmf"/><Relationship Id="rId1" Type="http://schemas.openxmlformats.org/officeDocument/2006/relationships/oleObject" Target="../embeddings/oleObject451.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469.bin"/><Relationship Id="rId8" Type="http://schemas.openxmlformats.org/officeDocument/2006/relationships/image" Target="../media/image298.wmf"/><Relationship Id="rId7" Type="http://schemas.openxmlformats.org/officeDocument/2006/relationships/oleObject" Target="../embeddings/oleObject468.bin"/><Relationship Id="rId6" Type="http://schemas.openxmlformats.org/officeDocument/2006/relationships/image" Target="../media/image297.wmf"/><Relationship Id="rId5" Type="http://schemas.openxmlformats.org/officeDocument/2006/relationships/oleObject" Target="../embeddings/oleObject467.bin"/><Relationship Id="rId4" Type="http://schemas.openxmlformats.org/officeDocument/2006/relationships/image" Target="../media/image296.wmf"/><Relationship Id="rId36" Type="http://schemas.openxmlformats.org/officeDocument/2006/relationships/vmlDrawing" Target="../drawings/vmlDrawing40.vml"/><Relationship Id="rId35" Type="http://schemas.openxmlformats.org/officeDocument/2006/relationships/slideLayout" Target="../slideLayouts/slideLayout7.xml"/><Relationship Id="rId34" Type="http://schemas.openxmlformats.org/officeDocument/2006/relationships/image" Target="../media/image247.wmf"/><Relationship Id="rId33" Type="http://schemas.openxmlformats.org/officeDocument/2006/relationships/oleObject" Target="../embeddings/oleObject482.bin"/><Relationship Id="rId32" Type="http://schemas.openxmlformats.org/officeDocument/2006/relationships/image" Target="../media/image295.wmf"/><Relationship Id="rId31" Type="http://schemas.openxmlformats.org/officeDocument/2006/relationships/oleObject" Target="../embeddings/oleObject481.bin"/><Relationship Id="rId30" Type="http://schemas.openxmlformats.org/officeDocument/2006/relationships/image" Target="../media/image69.wmf"/><Relationship Id="rId3" Type="http://schemas.openxmlformats.org/officeDocument/2006/relationships/oleObject" Target="../embeddings/oleObject466.bin"/><Relationship Id="rId29" Type="http://schemas.openxmlformats.org/officeDocument/2006/relationships/oleObject" Target="../embeddings/oleObject480.bin"/><Relationship Id="rId28" Type="http://schemas.openxmlformats.org/officeDocument/2006/relationships/image" Target="../media/image294.wmf"/><Relationship Id="rId27" Type="http://schemas.openxmlformats.org/officeDocument/2006/relationships/oleObject" Target="../embeddings/oleObject479.bin"/><Relationship Id="rId26" Type="http://schemas.openxmlformats.org/officeDocument/2006/relationships/image" Target="../media/image273.wmf"/><Relationship Id="rId25" Type="http://schemas.openxmlformats.org/officeDocument/2006/relationships/oleObject" Target="../embeddings/oleObject478.bin"/><Relationship Id="rId24" Type="http://schemas.openxmlformats.org/officeDocument/2006/relationships/image" Target="../media/image303.wmf"/><Relationship Id="rId23" Type="http://schemas.openxmlformats.org/officeDocument/2006/relationships/oleObject" Target="../embeddings/oleObject477.bin"/><Relationship Id="rId22" Type="http://schemas.openxmlformats.org/officeDocument/2006/relationships/image" Target="../media/image149.wmf"/><Relationship Id="rId21" Type="http://schemas.openxmlformats.org/officeDocument/2006/relationships/oleObject" Target="../embeddings/oleObject476.bin"/><Relationship Id="rId20" Type="http://schemas.openxmlformats.org/officeDocument/2006/relationships/oleObject" Target="../embeddings/oleObject475.bin"/><Relationship Id="rId2" Type="http://schemas.openxmlformats.org/officeDocument/2006/relationships/image" Target="../media/image257.wmf"/><Relationship Id="rId19" Type="http://schemas.openxmlformats.org/officeDocument/2006/relationships/image" Target="../media/image291.wmf"/><Relationship Id="rId18" Type="http://schemas.openxmlformats.org/officeDocument/2006/relationships/oleObject" Target="../embeddings/oleObject474.bin"/><Relationship Id="rId17" Type="http://schemas.openxmlformats.org/officeDocument/2006/relationships/image" Target="../media/image302.wmf"/><Relationship Id="rId16" Type="http://schemas.openxmlformats.org/officeDocument/2006/relationships/oleObject" Target="../embeddings/oleObject473.bin"/><Relationship Id="rId15" Type="http://schemas.openxmlformats.org/officeDocument/2006/relationships/image" Target="../media/image301.wmf"/><Relationship Id="rId14" Type="http://schemas.openxmlformats.org/officeDocument/2006/relationships/oleObject" Target="../embeddings/oleObject472.bin"/><Relationship Id="rId13" Type="http://schemas.openxmlformats.org/officeDocument/2006/relationships/image" Target="../media/image300.wmf"/><Relationship Id="rId12" Type="http://schemas.openxmlformats.org/officeDocument/2006/relationships/oleObject" Target="../embeddings/oleObject471.bin"/><Relationship Id="rId11" Type="http://schemas.openxmlformats.org/officeDocument/2006/relationships/oleObject" Target="../embeddings/oleObject470.bin"/><Relationship Id="rId10" Type="http://schemas.openxmlformats.org/officeDocument/2006/relationships/image" Target="../media/image299.wmf"/><Relationship Id="rId1" Type="http://schemas.openxmlformats.org/officeDocument/2006/relationships/oleObject" Target="../embeddings/oleObject465.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487.bin"/><Relationship Id="rId8" Type="http://schemas.openxmlformats.org/officeDocument/2006/relationships/image" Target="../media/image307.wmf"/><Relationship Id="rId7" Type="http://schemas.openxmlformats.org/officeDocument/2006/relationships/oleObject" Target="../embeddings/oleObject486.bin"/><Relationship Id="rId6" Type="http://schemas.openxmlformats.org/officeDocument/2006/relationships/image" Target="../media/image306.wmf"/><Relationship Id="rId5" Type="http://schemas.openxmlformats.org/officeDocument/2006/relationships/oleObject" Target="../embeddings/oleObject485.bin"/><Relationship Id="rId42" Type="http://schemas.openxmlformats.org/officeDocument/2006/relationships/vmlDrawing" Target="../drawings/vmlDrawing41.vml"/><Relationship Id="rId41" Type="http://schemas.openxmlformats.org/officeDocument/2006/relationships/slideLayout" Target="../slideLayouts/slideLayout7.xml"/><Relationship Id="rId40" Type="http://schemas.openxmlformats.org/officeDocument/2006/relationships/image" Target="../media/image315.wmf"/><Relationship Id="rId4" Type="http://schemas.openxmlformats.org/officeDocument/2006/relationships/image" Target="../media/image305.wmf"/><Relationship Id="rId39" Type="http://schemas.openxmlformats.org/officeDocument/2006/relationships/oleObject" Target="../embeddings/oleObject504.bin"/><Relationship Id="rId38" Type="http://schemas.openxmlformats.org/officeDocument/2006/relationships/oleObject" Target="../embeddings/oleObject503.bin"/><Relationship Id="rId37" Type="http://schemas.openxmlformats.org/officeDocument/2006/relationships/image" Target="../media/image246.wmf"/><Relationship Id="rId36" Type="http://schemas.openxmlformats.org/officeDocument/2006/relationships/oleObject" Target="../embeddings/oleObject502.bin"/><Relationship Id="rId35" Type="http://schemas.openxmlformats.org/officeDocument/2006/relationships/image" Target="../media/image314.wmf"/><Relationship Id="rId34" Type="http://schemas.openxmlformats.org/officeDocument/2006/relationships/oleObject" Target="../embeddings/oleObject501.bin"/><Relationship Id="rId33" Type="http://schemas.openxmlformats.org/officeDocument/2006/relationships/image" Target="../media/image313.wmf"/><Relationship Id="rId32" Type="http://schemas.openxmlformats.org/officeDocument/2006/relationships/oleObject" Target="../embeddings/oleObject500.bin"/><Relationship Id="rId31" Type="http://schemas.openxmlformats.org/officeDocument/2006/relationships/oleObject" Target="../embeddings/oleObject499.bin"/><Relationship Id="rId30" Type="http://schemas.openxmlformats.org/officeDocument/2006/relationships/image" Target="../media/image312.wmf"/><Relationship Id="rId3" Type="http://schemas.openxmlformats.org/officeDocument/2006/relationships/oleObject" Target="../embeddings/oleObject484.bin"/><Relationship Id="rId29" Type="http://schemas.openxmlformats.org/officeDocument/2006/relationships/oleObject" Target="../embeddings/oleObject498.bin"/><Relationship Id="rId28" Type="http://schemas.openxmlformats.org/officeDocument/2006/relationships/image" Target="../media/image311.wmf"/><Relationship Id="rId27" Type="http://schemas.openxmlformats.org/officeDocument/2006/relationships/oleObject" Target="../embeddings/oleObject497.bin"/><Relationship Id="rId26" Type="http://schemas.openxmlformats.org/officeDocument/2006/relationships/image" Target="../media/image294.wmf"/><Relationship Id="rId25" Type="http://schemas.openxmlformats.org/officeDocument/2006/relationships/oleObject" Target="../embeddings/oleObject496.bin"/><Relationship Id="rId24" Type="http://schemas.openxmlformats.org/officeDocument/2006/relationships/image" Target="../media/image149.wmf"/><Relationship Id="rId23" Type="http://schemas.openxmlformats.org/officeDocument/2006/relationships/oleObject" Target="../embeddings/oleObject495.bin"/><Relationship Id="rId22" Type="http://schemas.openxmlformats.org/officeDocument/2006/relationships/image" Target="../media/image295.wmf"/><Relationship Id="rId21" Type="http://schemas.openxmlformats.org/officeDocument/2006/relationships/oleObject" Target="../embeddings/oleObject494.bin"/><Relationship Id="rId20" Type="http://schemas.openxmlformats.org/officeDocument/2006/relationships/image" Target="../media/image69.wmf"/><Relationship Id="rId2" Type="http://schemas.openxmlformats.org/officeDocument/2006/relationships/image" Target="../media/image304.wmf"/><Relationship Id="rId19" Type="http://schemas.openxmlformats.org/officeDocument/2006/relationships/oleObject" Target="../embeddings/oleObject493.bin"/><Relationship Id="rId18" Type="http://schemas.openxmlformats.org/officeDocument/2006/relationships/oleObject" Target="../embeddings/oleObject492.bin"/><Relationship Id="rId17" Type="http://schemas.openxmlformats.org/officeDocument/2006/relationships/image" Target="../media/image310.wmf"/><Relationship Id="rId16" Type="http://schemas.openxmlformats.org/officeDocument/2006/relationships/oleObject" Target="../embeddings/oleObject491.bin"/><Relationship Id="rId15" Type="http://schemas.openxmlformats.org/officeDocument/2006/relationships/image" Target="../media/image273.wmf"/><Relationship Id="rId14" Type="http://schemas.openxmlformats.org/officeDocument/2006/relationships/oleObject" Target="../embeddings/oleObject490.bin"/><Relationship Id="rId13" Type="http://schemas.openxmlformats.org/officeDocument/2006/relationships/image" Target="../media/image309.wmf"/><Relationship Id="rId12" Type="http://schemas.openxmlformats.org/officeDocument/2006/relationships/oleObject" Target="../embeddings/oleObject489.bin"/><Relationship Id="rId11" Type="http://schemas.openxmlformats.org/officeDocument/2006/relationships/image" Target="../media/image308.wmf"/><Relationship Id="rId10" Type="http://schemas.openxmlformats.org/officeDocument/2006/relationships/oleObject" Target="../embeddings/oleObject488.bin"/><Relationship Id="rId1" Type="http://schemas.openxmlformats.org/officeDocument/2006/relationships/oleObject" Target="../embeddings/oleObject483.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509.bin"/><Relationship Id="rId8" Type="http://schemas.openxmlformats.org/officeDocument/2006/relationships/image" Target="../media/image319.wmf"/><Relationship Id="rId7" Type="http://schemas.openxmlformats.org/officeDocument/2006/relationships/oleObject" Target="../embeddings/oleObject508.bin"/><Relationship Id="rId6" Type="http://schemas.openxmlformats.org/officeDocument/2006/relationships/image" Target="../media/image318.wmf"/><Relationship Id="rId5" Type="http://schemas.openxmlformats.org/officeDocument/2006/relationships/oleObject" Target="../embeddings/oleObject507.bin"/><Relationship Id="rId4" Type="http://schemas.openxmlformats.org/officeDocument/2006/relationships/image" Target="../media/image317.wmf"/><Relationship Id="rId32" Type="http://schemas.openxmlformats.org/officeDocument/2006/relationships/vmlDrawing" Target="../drawings/vmlDrawing42.vml"/><Relationship Id="rId31" Type="http://schemas.openxmlformats.org/officeDocument/2006/relationships/slideLayout" Target="../slideLayouts/slideLayout7.xml"/><Relationship Id="rId30" Type="http://schemas.openxmlformats.org/officeDocument/2006/relationships/image" Target="../media/image309.wmf"/><Relationship Id="rId3" Type="http://schemas.openxmlformats.org/officeDocument/2006/relationships/oleObject" Target="../embeddings/oleObject506.bin"/><Relationship Id="rId29" Type="http://schemas.openxmlformats.org/officeDocument/2006/relationships/oleObject" Target="../embeddings/oleObject519.bin"/><Relationship Id="rId28" Type="http://schemas.openxmlformats.org/officeDocument/2006/relationships/image" Target="../media/image246.wmf"/><Relationship Id="rId27" Type="http://schemas.openxmlformats.org/officeDocument/2006/relationships/oleObject" Target="../embeddings/oleObject518.bin"/><Relationship Id="rId26" Type="http://schemas.openxmlformats.org/officeDocument/2006/relationships/image" Target="../media/image294.wmf"/><Relationship Id="rId25" Type="http://schemas.openxmlformats.org/officeDocument/2006/relationships/oleObject" Target="../embeddings/oleObject517.bin"/><Relationship Id="rId24" Type="http://schemas.openxmlformats.org/officeDocument/2006/relationships/image" Target="../media/image149.wmf"/><Relationship Id="rId23" Type="http://schemas.openxmlformats.org/officeDocument/2006/relationships/oleObject" Target="../embeddings/oleObject516.bin"/><Relationship Id="rId22" Type="http://schemas.openxmlformats.org/officeDocument/2006/relationships/image" Target="../media/image295.wmf"/><Relationship Id="rId21" Type="http://schemas.openxmlformats.org/officeDocument/2006/relationships/oleObject" Target="../embeddings/oleObject515.bin"/><Relationship Id="rId20" Type="http://schemas.openxmlformats.org/officeDocument/2006/relationships/image" Target="../media/image69.wmf"/><Relationship Id="rId2" Type="http://schemas.openxmlformats.org/officeDocument/2006/relationships/image" Target="../media/image316.wmf"/><Relationship Id="rId19" Type="http://schemas.openxmlformats.org/officeDocument/2006/relationships/oleObject" Target="../embeddings/oleObject514.bin"/><Relationship Id="rId18" Type="http://schemas.openxmlformats.org/officeDocument/2006/relationships/image" Target="../media/image305.wmf"/><Relationship Id="rId17" Type="http://schemas.openxmlformats.org/officeDocument/2006/relationships/oleObject" Target="../embeddings/oleObject513.bin"/><Relationship Id="rId16" Type="http://schemas.openxmlformats.org/officeDocument/2006/relationships/image" Target="../media/image310.wmf"/><Relationship Id="rId15" Type="http://schemas.openxmlformats.org/officeDocument/2006/relationships/oleObject" Target="../embeddings/oleObject512.bin"/><Relationship Id="rId14" Type="http://schemas.openxmlformats.org/officeDocument/2006/relationships/image" Target="../media/image273.wmf"/><Relationship Id="rId13" Type="http://schemas.openxmlformats.org/officeDocument/2006/relationships/oleObject" Target="../embeddings/oleObject511.bin"/><Relationship Id="rId12" Type="http://schemas.openxmlformats.org/officeDocument/2006/relationships/image" Target="../media/image321.wmf"/><Relationship Id="rId11" Type="http://schemas.openxmlformats.org/officeDocument/2006/relationships/oleObject" Target="../embeddings/oleObject510.bin"/><Relationship Id="rId10" Type="http://schemas.openxmlformats.org/officeDocument/2006/relationships/image" Target="../media/image320.wmf"/><Relationship Id="rId1" Type="http://schemas.openxmlformats.org/officeDocument/2006/relationships/oleObject" Target="../embeddings/oleObject505.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524.bin"/><Relationship Id="rId8" Type="http://schemas.openxmlformats.org/officeDocument/2006/relationships/image" Target="../media/image312.wmf"/><Relationship Id="rId7" Type="http://schemas.openxmlformats.org/officeDocument/2006/relationships/oleObject" Target="../embeddings/oleObject523.bin"/><Relationship Id="rId6" Type="http://schemas.openxmlformats.org/officeDocument/2006/relationships/image" Target="../media/image324.wmf"/><Relationship Id="rId5" Type="http://schemas.openxmlformats.org/officeDocument/2006/relationships/oleObject" Target="../embeddings/oleObject522.bin"/><Relationship Id="rId4" Type="http://schemas.openxmlformats.org/officeDocument/2006/relationships/image" Target="../media/image323.wmf"/><Relationship Id="rId3" Type="http://schemas.openxmlformats.org/officeDocument/2006/relationships/oleObject" Target="../embeddings/oleObject521.bin"/><Relationship Id="rId20" Type="http://schemas.openxmlformats.org/officeDocument/2006/relationships/vmlDrawing" Target="../drawings/vmlDrawing43.vml"/><Relationship Id="rId2" Type="http://schemas.openxmlformats.org/officeDocument/2006/relationships/image" Target="../media/image322.wmf"/><Relationship Id="rId19" Type="http://schemas.openxmlformats.org/officeDocument/2006/relationships/slideLayout" Target="../slideLayouts/slideLayout7.xml"/><Relationship Id="rId18" Type="http://schemas.openxmlformats.org/officeDocument/2006/relationships/image" Target="../media/image201.wmf"/><Relationship Id="rId17" Type="http://schemas.openxmlformats.org/officeDocument/2006/relationships/oleObject" Target="../embeddings/oleObject528.bin"/><Relationship Id="rId16" Type="http://schemas.openxmlformats.org/officeDocument/2006/relationships/image" Target="../media/image327.wmf"/><Relationship Id="rId15" Type="http://schemas.openxmlformats.org/officeDocument/2006/relationships/oleObject" Target="../embeddings/oleObject527.bin"/><Relationship Id="rId14" Type="http://schemas.openxmlformats.org/officeDocument/2006/relationships/image" Target="../media/image166.wmf"/><Relationship Id="rId13" Type="http://schemas.openxmlformats.org/officeDocument/2006/relationships/oleObject" Target="../embeddings/oleObject526.bin"/><Relationship Id="rId12" Type="http://schemas.openxmlformats.org/officeDocument/2006/relationships/image" Target="../media/image326.wmf"/><Relationship Id="rId11" Type="http://schemas.openxmlformats.org/officeDocument/2006/relationships/oleObject" Target="../embeddings/oleObject525.bin"/><Relationship Id="rId10" Type="http://schemas.openxmlformats.org/officeDocument/2006/relationships/image" Target="../media/image325.wmf"/><Relationship Id="rId1" Type="http://schemas.openxmlformats.org/officeDocument/2006/relationships/oleObject" Target="../embeddings/oleObject520.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533.bin"/><Relationship Id="rId8" Type="http://schemas.openxmlformats.org/officeDocument/2006/relationships/image" Target="../media/image330.wmf"/><Relationship Id="rId7" Type="http://schemas.openxmlformats.org/officeDocument/2006/relationships/oleObject" Target="../embeddings/oleObject532.bin"/><Relationship Id="rId6" Type="http://schemas.openxmlformats.org/officeDocument/2006/relationships/image" Target="../media/image273.wmf"/><Relationship Id="rId5" Type="http://schemas.openxmlformats.org/officeDocument/2006/relationships/oleObject" Target="../embeddings/oleObject531.bin"/><Relationship Id="rId4" Type="http://schemas.openxmlformats.org/officeDocument/2006/relationships/image" Target="../media/image329.wmf"/><Relationship Id="rId3" Type="http://schemas.openxmlformats.org/officeDocument/2006/relationships/oleObject" Target="../embeddings/oleObject530.bin"/><Relationship Id="rId26" Type="http://schemas.openxmlformats.org/officeDocument/2006/relationships/vmlDrawing" Target="../drawings/vmlDrawing44.vml"/><Relationship Id="rId25" Type="http://schemas.openxmlformats.org/officeDocument/2006/relationships/slideLayout" Target="../slideLayouts/slideLayout7.xml"/><Relationship Id="rId24" Type="http://schemas.openxmlformats.org/officeDocument/2006/relationships/image" Target="../media/image335.wmf"/><Relationship Id="rId23" Type="http://schemas.openxmlformats.org/officeDocument/2006/relationships/oleObject" Target="../embeddings/oleObject540.bin"/><Relationship Id="rId22" Type="http://schemas.openxmlformats.org/officeDocument/2006/relationships/image" Target="../media/image334.wmf"/><Relationship Id="rId21" Type="http://schemas.openxmlformats.org/officeDocument/2006/relationships/oleObject" Target="../embeddings/oleObject539.bin"/><Relationship Id="rId20" Type="http://schemas.openxmlformats.org/officeDocument/2006/relationships/image" Target="../media/image333.wmf"/><Relationship Id="rId2" Type="http://schemas.openxmlformats.org/officeDocument/2006/relationships/image" Target="../media/image328.wmf"/><Relationship Id="rId19" Type="http://schemas.openxmlformats.org/officeDocument/2006/relationships/oleObject" Target="../embeddings/oleObject538.bin"/><Relationship Id="rId18" Type="http://schemas.openxmlformats.org/officeDocument/2006/relationships/image" Target="../media/image332.wmf"/><Relationship Id="rId17" Type="http://schemas.openxmlformats.org/officeDocument/2006/relationships/oleObject" Target="../embeddings/oleObject537.bin"/><Relationship Id="rId16" Type="http://schemas.openxmlformats.org/officeDocument/2006/relationships/image" Target="../media/image69.wmf"/><Relationship Id="rId15" Type="http://schemas.openxmlformats.org/officeDocument/2006/relationships/oleObject" Target="../embeddings/oleObject536.bin"/><Relationship Id="rId14" Type="http://schemas.openxmlformats.org/officeDocument/2006/relationships/image" Target="../media/image247.wmf"/><Relationship Id="rId13" Type="http://schemas.openxmlformats.org/officeDocument/2006/relationships/oleObject" Target="../embeddings/oleObject535.bin"/><Relationship Id="rId12" Type="http://schemas.openxmlformats.org/officeDocument/2006/relationships/image" Target="../media/image331.wmf"/><Relationship Id="rId11" Type="http://schemas.openxmlformats.org/officeDocument/2006/relationships/oleObject" Target="../embeddings/oleObject534.bin"/><Relationship Id="rId10" Type="http://schemas.openxmlformats.org/officeDocument/2006/relationships/image" Target="../media/image149.wmf"/><Relationship Id="rId1" Type="http://schemas.openxmlformats.org/officeDocument/2006/relationships/oleObject" Target="../embeddings/oleObject529.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545.bin"/><Relationship Id="rId8" Type="http://schemas.openxmlformats.org/officeDocument/2006/relationships/image" Target="../media/image339.wmf"/><Relationship Id="rId7" Type="http://schemas.openxmlformats.org/officeDocument/2006/relationships/oleObject" Target="../embeddings/oleObject544.bin"/><Relationship Id="rId6" Type="http://schemas.openxmlformats.org/officeDocument/2006/relationships/image" Target="../media/image338.wmf"/><Relationship Id="rId5" Type="http://schemas.openxmlformats.org/officeDocument/2006/relationships/oleObject" Target="../embeddings/oleObject543.bin"/><Relationship Id="rId45" Type="http://schemas.openxmlformats.org/officeDocument/2006/relationships/vmlDrawing" Target="../drawings/vmlDrawing45.vml"/><Relationship Id="rId44" Type="http://schemas.openxmlformats.org/officeDocument/2006/relationships/slideLayout" Target="../slideLayouts/slideLayout7.xml"/><Relationship Id="rId43" Type="http://schemas.openxmlformats.org/officeDocument/2006/relationships/audio" Target="../media/audio5.wav"/><Relationship Id="rId42" Type="http://schemas.openxmlformats.org/officeDocument/2006/relationships/image" Target="../media/image347.wmf"/><Relationship Id="rId41" Type="http://schemas.openxmlformats.org/officeDocument/2006/relationships/oleObject" Target="../embeddings/oleObject562.bin"/><Relationship Id="rId40" Type="http://schemas.openxmlformats.org/officeDocument/2006/relationships/image" Target="../media/image346.wmf"/><Relationship Id="rId4" Type="http://schemas.openxmlformats.org/officeDocument/2006/relationships/image" Target="../media/image337.wmf"/><Relationship Id="rId39" Type="http://schemas.openxmlformats.org/officeDocument/2006/relationships/oleObject" Target="../embeddings/oleObject561.bin"/><Relationship Id="rId38" Type="http://schemas.openxmlformats.org/officeDocument/2006/relationships/image" Target="../media/image334.wmf"/><Relationship Id="rId37" Type="http://schemas.openxmlformats.org/officeDocument/2006/relationships/oleObject" Target="../embeddings/oleObject560.bin"/><Relationship Id="rId36" Type="http://schemas.openxmlformats.org/officeDocument/2006/relationships/oleObject" Target="../embeddings/oleObject559.bin"/><Relationship Id="rId35" Type="http://schemas.openxmlformats.org/officeDocument/2006/relationships/image" Target="../media/image345.wmf"/><Relationship Id="rId34" Type="http://schemas.openxmlformats.org/officeDocument/2006/relationships/oleObject" Target="../embeddings/oleObject558.bin"/><Relationship Id="rId33" Type="http://schemas.openxmlformats.org/officeDocument/2006/relationships/image" Target="../media/image344.wmf"/><Relationship Id="rId32" Type="http://schemas.openxmlformats.org/officeDocument/2006/relationships/oleObject" Target="../embeddings/oleObject557.bin"/><Relationship Id="rId31" Type="http://schemas.openxmlformats.org/officeDocument/2006/relationships/image" Target="../media/image343.wmf"/><Relationship Id="rId30" Type="http://schemas.openxmlformats.org/officeDocument/2006/relationships/oleObject" Target="../embeddings/oleObject556.bin"/><Relationship Id="rId3" Type="http://schemas.openxmlformats.org/officeDocument/2006/relationships/oleObject" Target="../embeddings/oleObject542.bin"/><Relationship Id="rId29" Type="http://schemas.openxmlformats.org/officeDocument/2006/relationships/image" Target="../media/image295.wmf"/><Relationship Id="rId28" Type="http://schemas.openxmlformats.org/officeDocument/2006/relationships/oleObject" Target="../embeddings/oleObject555.bin"/><Relationship Id="rId27" Type="http://schemas.openxmlformats.org/officeDocument/2006/relationships/image" Target="../media/image333.wmf"/><Relationship Id="rId26" Type="http://schemas.openxmlformats.org/officeDocument/2006/relationships/oleObject" Target="../embeddings/oleObject554.bin"/><Relationship Id="rId25" Type="http://schemas.openxmlformats.org/officeDocument/2006/relationships/image" Target="../media/image332.wmf"/><Relationship Id="rId24" Type="http://schemas.openxmlformats.org/officeDocument/2006/relationships/oleObject" Target="../embeddings/oleObject553.bin"/><Relationship Id="rId23" Type="http://schemas.openxmlformats.org/officeDocument/2006/relationships/oleObject" Target="../embeddings/oleObject552.bin"/><Relationship Id="rId22" Type="http://schemas.openxmlformats.org/officeDocument/2006/relationships/image" Target="../media/image247.wmf"/><Relationship Id="rId21" Type="http://schemas.openxmlformats.org/officeDocument/2006/relationships/oleObject" Target="../embeddings/oleObject551.bin"/><Relationship Id="rId20" Type="http://schemas.openxmlformats.org/officeDocument/2006/relationships/image" Target="../media/image331.wmf"/><Relationship Id="rId2" Type="http://schemas.openxmlformats.org/officeDocument/2006/relationships/image" Target="../media/image336.wmf"/><Relationship Id="rId19" Type="http://schemas.openxmlformats.org/officeDocument/2006/relationships/oleObject" Target="../embeddings/oleObject550.bin"/><Relationship Id="rId18" Type="http://schemas.openxmlformats.org/officeDocument/2006/relationships/image" Target="../media/image149.wmf"/><Relationship Id="rId17" Type="http://schemas.openxmlformats.org/officeDocument/2006/relationships/oleObject" Target="../embeddings/oleObject549.bin"/><Relationship Id="rId16" Type="http://schemas.openxmlformats.org/officeDocument/2006/relationships/image" Target="../media/image342.wmf"/><Relationship Id="rId15" Type="http://schemas.openxmlformats.org/officeDocument/2006/relationships/oleObject" Target="../embeddings/oleObject548.bin"/><Relationship Id="rId14" Type="http://schemas.openxmlformats.org/officeDocument/2006/relationships/image" Target="../media/image69.wmf"/><Relationship Id="rId13" Type="http://schemas.openxmlformats.org/officeDocument/2006/relationships/oleObject" Target="../embeddings/oleObject547.bin"/><Relationship Id="rId12" Type="http://schemas.openxmlformats.org/officeDocument/2006/relationships/image" Target="../media/image341.wmf"/><Relationship Id="rId11" Type="http://schemas.openxmlformats.org/officeDocument/2006/relationships/oleObject" Target="../embeddings/oleObject546.bin"/><Relationship Id="rId10" Type="http://schemas.openxmlformats.org/officeDocument/2006/relationships/image" Target="../media/image340.wmf"/><Relationship Id="rId1" Type="http://schemas.openxmlformats.org/officeDocument/2006/relationships/oleObject" Target="../embeddings/oleObject541.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567.bin"/><Relationship Id="rId8" Type="http://schemas.openxmlformats.org/officeDocument/2006/relationships/image" Target="../media/image331.wmf"/><Relationship Id="rId7" Type="http://schemas.openxmlformats.org/officeDocument/2006/relationships/oleObject" Target="../embeddings/oleObject566.bin"/><Relationship Id="rId6" Type="http://schemas.openxmlformats.org/officeDocument/2006/relationships/image" Target="../media/image149.wmf"/><Relationship Id="rId5" Type="http://schemas.openxmlformats.org/officeDocument/2006/relationships/oleObject" Target="../embeddings/oleObject565.bin"/><Relationship Id="rId45" Type="http://schemas.openxmlformats.org/officeDocument/2006/relationships/vmlDrawing" Target="../drawings/vmlDrawing46.vml"/><Relationship Id="rId44" Type="http://schemas.openxmlformats.org/officeDocument/2006/relationships/slideLayout" Target="../slideLayouts/slideLayout7.xml"/><Relationship Id="rId43" Type="http://schemas.openxmlformats.org/officeDocument/2006/relationships/audio" Target="../media/audio3.wav"/><Relationship Id="rId42" Type="http://schemas.openxmlformats.org/officeDocument/2006/relationships/audio" Target="../media/audio6.wav"/><Relationship Id="rId41" Type="http://schemas.openxmlformats.org/officeDocument/2006/relationships/image" Target="../media/image219.wmf"/><Relationship Id="rId40" Type="http://schemas.openxmlformats.org/officeDocument/2006/relationships/oleObject" Target="../embeddings/oleObject583.bin"/><Relationship Id="rId4" Type="http://schemas.openxmlformats.org/officeDocument/2006/relationships/image" Target="../media/image348.wmf"/><Relationship Id="rId39" Type="http://schemas.openxmlformats.org/officeDocument/2006/relationships/image" Target="../media/image358.wmf"/><Relationship Id="rId38" Type="http://schemas.openxmlformats.org/officeDocument/2006/relationships/oleObject" Target="../embeddings/oleObject582.bin"/><Relationship Id="rId37" Type="http://schemas.openxmlformats.org/officeDocument/2006/relationships/image" Target="../media/image357.wmf"/><Relationship Id="rId36" Type="http://schemas.openxmlformats.org/officeDocument/2006/relationships/oleObject" Target="../embeddings/oleObject581.bin"/><Relationship Id="rId35" Type="http://schemas.openxmlformats.org/officeDocument/2006/relationships/image" Target="../media/image356.wmf"/><Relationship Id="rId34" Type="http://schemas.openxmlformats.org/officeDocument/2006/relationships/oleObject" Target="../embeddings/oleObject580.bin"/><Relationship Id="rId33" Type="http://schemas.openxmlformats.org/officeDocument/2006/relationships/image" Target="../media/image355.wmf"/><Relationship Id="rId32" Type="http://schemas.openxmlformats.org/officeDocument/2006/relationships/oleObject" Target="../embeddings/oleObject579.bin"/><Relationship Id="rId31" Type="http://schemas.openxmlformats.org/officeDocument/2006/relationships/image" Target="../media/image354.wmf"/><Relationship Id="rId30" Type="http://schemas.openxmlformats.org/officeDocument/2006/relationships/oleObject" Target="../embeddings/oleObject578.bin"/><Relationship Id="rId3" Type="http://schemas.openxmlformats.org/officeDocument/2006/relationships/oleObject" Target="../embeddings/oleObject564.bin"/><Relationship Id="rId29" Type="http://schemas.openxmlformats.org/officeDocument/2006/relationships/oleObject" Target="../embeddings/oleObject577.bin"/><Relationship Id="rId28" Type="http://schemas.openxmlformats.org/officeDocument/2006/relationships/image" Target="../media/image353.wmf"/><Relationship Id="rId27" Type="http://schemas.openxmlformats.org/officeDocument/2006/relationships/oleObject" Target="../embeddings/oleObject576.bin"/><Relationship Id="rId26" Type="http://schemas.openxmlformats.org/officeDocument/2006/relationships/image" Target="../media/image352.wmf"/><Relationship Id="rId25" Type="http://schemas.openxmlformats.org/officeDocument/2006/relationships/oleObject" Target="../embeddings/oleObject575.bin"/><Relationship Id="rId24" Type="http://schemas.openxmlformats.org/officeDocument/2006/relationships/image" Target="../media/image351.wmf"/><Relationship Id="rId23" Type="http://schemas.openxmlformats.org/officeDocument/2006/relationships/oleObject" Target="../embeddings/oleObject574.bin"/><Relationship Id="rId22" Type="http://schemas.openxmlformats.org/officeDocument/2006/relationships/image" Target="../media/image350.wmf"/><Relationship Id="rId21" Type="http://schemas.openxmlformats.org/officeDocument/2006/relationships/oleObject" Target="../embeddings/oleObject573.bin"/><Relationship Id="rId20" Type="http://schemas.openxmlformats.org/officeDocument/2006/relationships/image" Target="../media/image349.wmf"/><Relationship Id="rId2" Type="http://schemas.openxmlformats.org/officeDocument/2006/relationships/image" Target="../media/image273.wmf"/><Relationship Id="rId19" Type="http://schemas.openxmlformats.org/officeDocument/2006/relationships/oleObject" Target="../embeddings/oleObject572.bin"/><Relationship Id="rId18" Type="http://schemas.openxmlformats.org/officeDocument/2006/relationships/image" Target="../media/image334.wmf"/><Relationship Id="rId17" Type="http://schemas.openxmlformats.org/officeDocument/2006/relationships/oleObject" Target="../embeddings/oleObject571.bin"/><Relationship Id="rId16" Type="http://schemas.openxmlformats.org/officeDocument/2006/relationships/image" Target="../media/image333.wmf"/><Relationship Id="rId15" Type="http://schemas.openxmlformats.org/officeDocument/2006/relationships/oleObject" Target="../embeddings/oleObject570.bin"/><Relationship Id="rId14" Type="http://schemas.openxmlformats.org/officeDocument/2006/relationships/image" Target="../media/image332.wmf"/><Relationship Id="rId13" Type="http://schemas.openxmlformats.org/officeDocument/2006/relationships/oleObject" Target="../embeddings/oleObject569.bin"/><Relationship Id="rId12" Type="http://schemas.openxmlformats.org/officeDocument/2006/relationships/image" Target="../media/image69.wmf"/><Relationship Id="rId11" Type="http://schemas.openxmlformats.org/officeDocument/2006/relationships/oleObject" Target="../embeddings/oleObject568.bin"/><Relationship Id="rId10" Type="http://schemas.openxmlformats.org/officeDocument/2006/relationships/image" Target="../media/image247.wmf"/><Relationship Id="rId1" Type="http://schemas.openxmlformats.org/officeDocument/2006/relationships/oleObject" Target="../embeddings/oleObject563.bin"/></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audio" Target="../media/audio2.wav"/><Relationship Id="rId6" Type="http://schemas.openxmlformats.org/officeDocument/2006/relationships/image" Target="../media/image20.wmf"/><Relationship Id="rId5" Type="http://schemas.openxmlformats.org/officeDocument/2006/relationships/oleObject" Target="../embeddings/oleObject53.bin"/><Relationship Id="rId4" Type="http://schemas.openxmlformats.org/officeDocument/2006/relationships/image" Target="../media/image14.wmf"/><Relationship Id="rId3" Type="http://schemas.openxmlformats.org/officeDocument/2006/relationships/oleObject" Target="../embeddings/oleObject52.bin"/><Relationship Id="rId2" Type="http://schemas.openxmlformats.org/officeDocument/2006/relationships/image" Target="../media/image15.wmf"/><Relationship Id="rId1" Type="http://schemas.openxmlformats.org/officeDocument/2006/relationships/oleObject" Target="../embeddings/oleObject51.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588.bin"/><Relationship Id="rId8" Type="http://schemas.openxmlformats.org/officeDocument/2006/relationships/image" Target="../media/image69.wmf"/><Relationship Id="rId7" Type="http://schemas.openxmlformats.org/officeDocument/2006/relationships/oleObject" Target="../embeddings/oleObject587.bin"/><Relationship Id="rId6" Type="http://schemas.openxmlformats.org/officeDocument/2006/relationships/image" Target="../media/image149.wmf"/><Relationship Id="rId5" Type="http://schemas.openxmlformats.org/officeDocument/2006/relationships/oleObject" Target="../embeddings/oleObject586.bin"/><Relationship Id="rId4" Type="http://schemas.openxmlformats.org/officeDocument/2006/relationships/image" Target="../media/image359.wmf"/><Relationship Id="rId3" Type="http://schemas.openxmlformats.org/officeDocument/2006/relationships/oleObject" Target="../embeddings/oleObject585.bin"/><Relationship Id="rId29" Type="http://schemas.openxmlformats.org/officeDocument/2006/relationships/vmlDrawing" Target="../drawings/vmlDrawing47.vml"/><Relationship Id="rId28" Type="http://schemas.openxmlformats.org/officeDocument/2006/relationships/slideLayout" Target="../slideLayouts/slideLayout7.xml"/><Relationship Id="rId27" Type="http://schemas.openxmlformats.org/officeDocument/2006/relationships/audio" Target="../media/audio7.wav"/><Relationship Id="rId26" Type="http://schemas.openxmlformats.org/officeDocument/2006/relationships/image" Target="../media/image363.wmf"/><Relationship Id="rId25" Type="http://schemas.openxmlformats.org/officeDocument/2006/relationships/oleObject" Target="../embeddings/oleObject597.bin"/><Relationship Id="rId24" Type="http://schemas.openxmlformats.org/officeDocument/2006/relationships/image" Target="../media/image362.wmf"/><Relationship Id="rId23" Type="http://schemas.openxmlformats.org/officeDocument/2006/relationships/oleObject" Target="../embeddings/oleObject596.bin"/><Relationship Id="rId22" Type="http://schemas.openxmlformats.org/officeDocument/2006/relationships/image" Target="../media/image361.wmf"/><Relationship Id="rId21" Type="http://schemas.openxmlformats.org/officeDocument/2006/relationships/oleObject" Target="../embeddings/oleObject595.bin"/><Relationship Id="rId20" Type="http://schemas.openxmlformats.org/officeDocument/2006/relationships/image" Target="../media/image360.wmf"/><Relationship Id="rId2" Type="http://schemas.openxmlformats.org/officeDocument/2006/relationships/image" Target="../media/image273.wmf"/><Relationship Id="rId19" Type="http://schemas.openxmlformats.org/officeDocument/2006/relationships/oleObject" Target="../embeddings/oleObject594.bin"/><Relationship Id="rId18" Type="http://schemas.openxmlformats.org/officeDocument/2006/relationships/oleObject" Target="../embeddings/oleObject593.bin"/><Relationship Id="rId17" Type="http://schemas.openxmlformats.org/officeDocument/2006/relationships/oleObject" Target="../embeddings/oleObject592.bin"/><Relationship Id="rId16" Type="http://schemas.openxmlformats.org/officeDocument/2006/relationships/image" Target="../media/image331.wmf"/><Relationship Id="rId15" Type="http://schemas.openxmlformats.org/officeDocument/2006/relationships/oleObject" Target="../embeddings/oleObject591.bin"/><Relationship Id="rId14" Type="http://schemas.openxmlformats.org/officeDocument/2006/relationships/image" Target="../media/image334.wmf"/><Relationship Id="rId13" Type="http://schemas.openxmlformats.org/officeDocument/2006/relationships/oleObject" Target="../embeddings/oleObject590.bin"/><Relationship Id="rId12" Type="http://schemas.openxmlformats.org/officeDocument/2006/relationships/image" Target="../media/image333.wmf"/><Relationship Id="rId11" Type="http://schemas.openxmlformats.org/officeDocument/2006/relationships/oleObject" Target="../embeddings/oleObject589.bin"/><Relationship Id="rId10" Type="http://schemas.openxmlformats.org/officeDocument/2006/relationships/image" Target="../media/image332.wmf"/><Relationship Id="rId1" Type="http://schemas.openxmlformats.org/officeDocument/2006/relationships/oleObject" Target="../embeddings/oleObject584.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602.bin"/><Relationship Id="rId8" Type="http://schemas.openxmlformats.org/officeDocument/2006/relationships/image" Target="../media/image69.wmf"/><Relationship Id="rId7" Type="http://schemas.openxmlformats.org/officeDocument/2006/relationships/oleObject" Target="../embeddings/oleObject601.bin"/><Relationship Id="rId6" Type="http://schemas.openxmlformats.org/officeDocument/2006/relationships/image" Target="../media/image149.wmf"/><Relationship Id="rId5" Type="http://schemas.openxmlformats.org/officeDocument/2006/relationships/oleObject" Target="../embeddings/oleObject600.bin"/><Relationship Id="rId4" Type="http://schemas.openxmlformats.org/officeDocument/2006/relationships/image" Target="../media/image359.wmf"/><Relationship Id="rId3" Type="http://schemas.openxmlformats.org/officeDocument/2006/relationships/oleObject" Target="../embeddings/oleObject599.bin"/><Relationship Id="rId24" Type="http://schemas.openxmlformats.org/officeDocument/2006/relationships/vmlDrawing" Target="../drawings/vmlDrawing48.vml"/><Relationship Id="rId23" Type="http://schemas.openxmlformats.org/officeDocument/2006/relationships/slideLayout" Target="../slideLayouts/slideLayout7.xml"/><Relationship Id="rId22" Type="http://schemas.openxmlformats.org/officeDocument/2006/relationships/image" Target="../media/image367.wmf"/><Relationship Id="rId21" Type="http://schemas.openxmlformats.org/officeDocument/2006/relationships/oleObject" Target="../embeddings/oleObject608.bin"/><Relationship Id="rId20" Type="http://schemas.openxmlformats.org/officeDocument/2006/relationships/image" Target="../media/image366.wmf"/><Relationship Id="rId2" Type="http://schemas.openxmlformats.org/officeDocument/2006/relationships/image" Target="../media/image273.wmf"/><Relationship Id="rId19" Type="http://schemas.openxmlformats.org/officeDocument/2006/relationships/oleObject" Target="../embeddings/oleObject607.bin"/><Relationship Id="rId18" Type="http://schemas.openxmlformats.org/officeDocument/2006/relationships/image" Target="../media/image365.wmf"/><Relationship Id="rId17" Type="http://schemas.openxmlformats.org/officeDocument/2006/relationships/oleObject" Target="../embeddings/oleObject606.bin"/><Relationship Id="rId16" Type="http://schemas.openxmlformats.org/officeDocument/2006/relationships/image" Target="../media/image364.wmf"/><Relationship Id="rId15" Type="http://schemas.openxmlformats.org/officeDocument/2006/relationships/oleObject" Target="../embeddings/oleObject605.bin"/><Relationship Id="rId14" Type="http://schemas.openxmlformats.org/officeDocument/2006/relationships/image" Target="../media/image334.wmf"/><Relationship Id="rId13" Type="http://schemas.openxmlformats.org/officeDocument/2006/relationships/oleObject" Target="../embeddings/oleObject604.bin"/><Relationship Id="rId12" Type="http://schemas.openxmlformats.org/officeDocument/2006/relationships/image" Target="../media/image333.wmf"/><Relationship Id="rId11" Type="http://schemas.openxmlformats.org/officeDocument/2006/relationships/oleObject" Target="../embeddings/oleObject603.bin"/><Relationship Id="rId10" Type="http://schemas.openxmlformats.org/officeDocument/2006/relationships/image" Target="../media/image332.wmf"/><Relationship Id="rId1" Type="http://schemas.openxmlformats.org/officeDocument/2006/relationships/oleObject" Target="../embeddings/oleObject598.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613.bin"/><Relationship Id="rId8" Type="http://schemas.openxmlformats.org/officeDocument/2006/relationships/image" Target="../media/image69.wmf"/><Relationship Id="rId7" Type="http://schemas.openxmlformats.org/officeDocument/2006/relationships/oleObject" Target="../embeddings/oleObject612.bin"/><Relationship Id="rId6" Type="http://schemas.openxmlformats.org/officeDocument/2006/relationships/image" Target="../media/image149.wmf"/><Relationship Id="rId5" Type="http://schemas.openxmlformats.org/officeDocument/2006/relationships/oleObject" Target="../embeddings/oleObject611.bin"/><Relationship Id="rId4" Type="http://schemas.openxmlformats.org/officeDocument/2006/relationships/image" Target="../media/image368.wmf"/><Relationship Id="rId36" Type="http://schemas.openxmlformats.org/officeDocument/2006/relationships/vmlDrawing" Target="../drawings/vmlDrawing49.vml"/><Relationship Id="rId35" Type="http://schemas.openxmlformats.org/officeDocument/2006/relationships/slideLayout" Target="../slideLayouts/slideLayout7.xml"/><Relationship Id="rId34" Type="http://schemas.openxmlformats.org/officeDocument/2006/relationships/image" Target="../media/image378.wmf"/><Relationship Id="rId33" Type="http://schemas.openxmlformats.org/officeDocument/2006/relationships/oleObject" Target="../embeddings/oleObject626.bin"/><Relationship Id="rId32" Type="http://schemas.openxmlformats.org/officeDocument/2006/relationships/image" Target="../media/image377.wmf"/><Relationship Id="rId31" Type="http://schemas.openxmlformats.org/officeDocument/2006/relationships/oleObject" Target="../embeddings/oleObject625.bin"/><Relationship Id="rId30" Type="http://schemas.openxmlformats.org/officeDocument/2006/relationships/image" Target="../media/image376.wmf"/><Relationship Id="rId3" Type="http://schemas.openxmlformats.org/officeDocument/2006/relationships/oleObject" Target="../embeddings/oleObject610.bin"/><Relationship Id="rId29" Type="http://schemas.openxmlformats.org/officeDocument/2006/relationships/oleObject" Target="../embeddings/oleObject624.bin"/><Relationship Id="rId28" Type="http://schemas.openxmlformats.org/officeDocument/2006/relationships/image" Target="../media/image375.wmf"/><Relationship Id="rId27" Type="http://schemas.openxmlformats.org/officeDocument/2006/relationships/oleObject" Target="../embeddings/oleObject623.bin"/><Relationship Id="rId26" Type="http://schemas.openxmlformats.org/officeDocument/2006/relationships/image" Target="../media/image374.wmf"/><Relationship Id="rId25" Type="http://schemas.openxmlformats.org/officeDocument/2006/relationships/oleObject" Target="../embeddings/oleObject622.bin"/><Relationship Id="rId24" Type="http://schemas.openxmlformats.org/officeDocument/2006/relationships/image" Target="../media/image373.wmf"/><Relationship Id="rId23" Type="http://schemas.openxmlformats.org/officeDocument/2006/relationships/oleObject" Target="../embeddings/oleObject621.bin"/><Relationship Id="rId22" Type="http://schemas.openxmlformats.org/officeDocument/2006/relationships/image" Target="../media/image372.wmf"/><Relationship Id="rId21" Type="http://schemas.openxmlformats.org/officeDocument/2006/relationships/oleObject" Target="../embeddings/oleObject620.bin"/><Relationship Id="rId20" Type="http://schemas.openxmlformats.org/officeDocument/2006/relationships/oleObject" Target="../embeddings/oleObject619.bin"/><Relationship Id="rId2" Type="http://schemas.openxmlformats.org/officeDocument/2006/relationships/image" Target="../media/image273.wmf"/><Relationship Id="rId19" Type="http://schemas.openxmlformats.org/officeDocument/2006/relationships/oleObject" Target="../embeddings/oleObject618.bin"/><Relationship Id="rId18" Type="http://schemas.openxmlformats.org/officeDocument/2006/relationships/image" Target="../media/image327.wmf"/><Relationship Id="rId17" Type="http://schemas.openxmlformats.org/officeDocument/2006/relationships/oleObject" Target="../embeddings/oleObject617.bin"/><Relationship Id="rId16" Type="http://schemas.openxmlformats.org/officeDocument/2006/relationships/image" Target="../media/image371.wmf"/><Relationship Id="rId15" Type="http://schemas.openxmlformats.org/officeDocument/2006/relationships/oleObject" Target="../embeddings/oleObject616.bin"/><Relationship Id="rId14" Type="http://schemas.openxmlformats.org/officeDocument/2006/relationships/image" Target="../media/image370.wmf"/><Relationship Id="rId13" Type="http://schemas.openxmlformats.org/officeDocument/2006/relationships/oleObject" Target="../embeddings/oleObject615.bin"/><Relationship Id="rId12" Type="http://schemas.openxmlformats.org/officeDocument/2006/relationships/image" Target="../media/image369.wmf"/><Relationship Id="rId11" Type="http://schemas.openxmlformats.org/officeDocument/2006/relationships/oleObject" Target="../embeddings/oleObject614.bin"/><Relationship Id="rId10" Type="http://schemas.openxmlformats.org/officeDocument/2006/relationships/image" Target="../media/image334.wmf"/><Relationship Id="rId1" Type="http://schemas.openxmlformats.org/officeDocument/2006/relationships/oleObject" Target="../embeddings/oleObject609.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631.bin"/><Relationship Id="rId8" Type="http://schemas.openxmlformats.org/officeDocument/2006/relationships/image" Target="../media/image382.wmf"/><Relationship Id="rId7" Type="http://schemas.openxmlformats.org/officeDocument/2006/relationships/oleObject" Target="../embeddings/oleObject630.bin"/><Relationship Id="rId6" Type="http://schemas.openxmlformats.org/officeDocument/2006/relationships/image" Target="../media/image381.wmf"/><Relationship Id="rId5" Type="http://schemas.openxmlformats.org/officeDocument/2006/relationships/oleObject" Target="../embeddings/oleObject629.bin"/><Relationship Id="rId4" Type="http://schemas.openxmlformats.org/officeDocument/2006/relationships/image" Target="../media/image380.wmf"/><Relationship Id="rId3" Type="http://schemas.openxmlformats.org/officeDocument/2006/relationships/oleObject" Target="../embeddings/oleObject628.bin"/><Relationship Id="rId2" Type="http://schemas.openxmlformats.org/officeDocument/2006/relationships/image" Target="../media/image379.wmf"/><Relationship Id="rId12" Type="http://schemas.openxmlformats.org/officeDocument/2006/relationships/vmlDrawing" Target="../drawings/vmlDrawing50.vml"/><Relationship Id="rId11" Type="http://schemas.openxmlformats.org/officeDocument/2006/relationships/slideLayout" Target="../slideLayouts/slideLayout7.xml"/><Relationship Id="rId10" Type="http://schemas.openxmlformats.org/officeDocument/2006/relationships/image" Target="../media/image383.wmf"/><Relationship Id="rId1" Type="http://schemas.openxmlformats.org/officeDocument/2006/relationships/oleObject" Target="../embeddings/oleObject627.bin"/></Relationships>
</file>

<file path=ppt/slides/_rels/slide54.xml.rels><?xml version="1.0" encoding="UTF-8" standalone="yes"?>
<Relationships xmlns="http://schemas.openxmlformats.org/package/2006/relationships"><Relationship Id="rId93" Type="http://schemas.openxmlformats.org/officeDocument/2006/relationships/vmlDrawing" Target="../drawings/vmlDrawing51.vml"/><Relationship Id="rId92" Type="http://schemas.openxmlformats.org/officeDocument/2006/relationships/slideLayout" Target="../slideLayouts/slideLayout7.xml"/><Relationship Id="rId91" Type="http://schemas.openxmlformats.org/officeDocument/2006/relationships/image" Target="../media/image391.wmf"/><Relationship Id="rId90" Type="http://schemas.openxmlformats.org/officeDocument/2006/relationships/oleObject" Target="../embeddings/oleObject713.bin"/><Relationship Id="rId9" Type="http://schemas.openxmlformats.org/officeDocument/2006/relationships/oleObject" Target="../embeddings/oleObject639.bin"/><Relationship Id="rId89" Type="http://schemas.openxmlformats.org/officeDocument/2006/relationships/image" Target="../media/image390.wmf"/><Relationship Id="rId88" Type="http://schemas.openxmlformats.org/officeDocument/2006/relationships/oleObject" Target="../embeddings/oleObject712.bin"/><Relationship Id="rId87" Type="http://schemas.openxmlformats.org/officeDocument/2006/relationships/image" Target="../media/image389.wmf"/><Relationship Id="rId86" Type="http://schemas.openxmlformats.org/officeDocument/2006/relationships/oleObject" Target="../embeddings/oleObject711.bin"/><Relationship Id="rId85" Type="http://schemas.openxmlformats.org/officeDocument/2006/relationships/image" Target="../media/image388.wmf"/><Relationship Id="rId84" Type="http://schemas.openxmlformats.org/officeDocument/2006/relationships/oleObject" Target="../embeddings/oleObject710.bin"/><Relationship Id="rId83" Type="http://schemas.openxmlformats.org/officeDocument/2006/relationships/image" Target="../media/image387.wmf"/><Relationship Id="rId82" Type="http://schemas.openxmlformats.org/officeDocument/2006/relationships/oleObject" Target="../embeddings/oleObject709.bin"/><Relationship Id="rId81" Type="http://schemas.openxmlformats.org/officeDocument/2006/relationships/image" Target="../media/image386.wmf"/><Relationship Id="rId80" Type="http://schemas.openxmlformats.org/officeDocument/2006/relationships/oleObject" Target="../embeddings/oleObject708.bin"/><Relationship Id="rId8" Type="http://schemas.openxmlformats.org/officeDocument/2006/relationships/oleObject" Target="../embeddings/oleObject638.bin"/><Relationship Id="rId79" Type="http://schemas.openxmlformats.org/officeDocument/2006/relationships/image" Target="../media/image257.wmf"/><Relationship Id="rId78" Type="http://schemas.openxmlformats.org/officeDocument/2006/relationships/oleObject" Target="../embeddings/oleObject707.bin"/><Relationship Id="rId77" Type="http://schemas.openxmlformats.org/officeDocument/2006/relationships/image" Target="../media/image385.wmf"/><Relationship Id="rId76" Type="http://schemas.openxmlformats.org/officeDocument/2006/relationships/oleObject" Target="../embeddings/oleObject706.bin"/><Relationship Id="rId75" Type="http://schemas.openxmlformats.org/officeDocument/2006/relationships/oleObject" Target="../embeddings/oleObject705.bin"/><Relationship Id="rId74" Type="http://schemas.openxmlformats.org/officeDocument/2006/relationships/oleObject" Target="../embeddings/oleObject704.bin"/><Relationship Id="rId73" Type="http://schemas.openxmlformats.org/officeDocument/2006/relationships/oleObject" Target="../embeddings/oleObject703.bin"/><Relationship Id="rId72" Type="http://schemas.openxmlformats.org/officeDocument/2006/relationships/oleObject" Target="../embeddings/oleObject702.bin"/><Relationship Id="rId71" Type="http://schemas.openxmlformats.org/officeDocument/2006/relationships/oleObject" Target="../embeddings/oleObject701.bin"/><Relationship Id="rId70" Type="http://schemas.openxmlformats.org/officeDocument/2006/relationships/oleObject" Target="../embeddings/oleObject700.bin"/><Relationship Id="rId7" Type="http://schemas.openxmlformats.org/officeDocument/2006/relationships/oleObject" Target="../embeddings/oleObject637.bin"/><Relationship Id="rId69" Type="http://schemas.openxmlformats.org/officeDocument/2006/relationships/oleObject" Target="../embeddings/oleObject699.bin"/><Relationship Id="rId68" Type="http://schemas.openxmlformats.org/officeDocument/2006/relationships/oleObject" Target="../embeddings/oleObject698.bin"/><Relationship Id="rId67" Type="http://schemas.openxmlformats.org/officeDocument/2006/relationships/oleObject" Target="../embeddings/oleObject697.bin"/><Relationship Id="rId66" Type="http://schemas.openxmlformats.org/officeDocument/2006/relationships/oleObject" Target="../embeddings/oleObject696.bin"/><Relationship Id="rId65" Type="http://schemas.openxmlformats.org/officeDocument/2006/relationships/oleObject" Target="../embeddings/oleObject695.bin"/><Relationship Id="rId64" Type="http://schemas.openxmlformats.org/officeDocument/2006/relationships/oleObject" Target="../embeddings/oleObject694.bin"/><Relationship Id="rId63" Type="http://schemas.openxmlformats.org/officeDocument/2006/relationships/oleObject" Target="../embeddings/oleObject693.bin"/><Relationship Id="rId62" Type="http://schemas.openxmlformats.org/officeDocument/2006/relationships/oleObject" Target="../embeddings/oleObject692.bin"/><Relationship Id="rId61" Type="http://schemas.openxmlformats.org/officeDocument/2006/relationships/oleObject" Target="../embeddings/oleObject691.bin"/><Relationship Id="rId60" Type="http://schemas.openxmlformats.org/officeDocument/2006/relationships/oleObject" Target="../embeddings/oleObject690.bin"/><Relationship Id="rId6" Type="http://schemas.openxmlformats.org/officeDocument/2006/relationships/oleObject" Target="../embeddings/oleObject636.bin"/><Relationship Id="rId59" Type="http://schemas.openxmlformats.org/officeDocument/2006/relationships/oleObject" Target="../embeddings/oleObject689.bin"/><Relationship Id="rId58" Type="http://schemas.openxmlformats.org/officeDocument/2006/relationships/oleObject" Target="../embeddings/oleObject688.bin"/><Relationship Id="rId57" Type="http://schemas.openxmlformats.org/officeDocument/2006/relationships/oleObject" Target="../embeddings/oleObject687.bin"/><Relationship Id="rId56" Type="http://schemas.openxmlformats.org/officeDocument/2006/relationships/oleObject" Target="../embeddings/oleObject686.bin"/><Relationship Id="rId55" Type="http://schemas.openxmlformats.org/officeDocument/2006/relationships/oleObject" Target="../embeddings/oleObject685.bin"/><Relationship Id="rId54" Type="http://schemas.openxmlformats.org/officeDocument/2006/relationships/oleObject" Target="../embeddings/oleObject684.bin"/><Relationship Id="rId53" Type="http://schemas.openxmlformats.org/officeDocument/2006/relationships/oleObject" Target="../embeddings/oleObject683.bin"/><Relationship Id="rId52" Type="http://schemas.openxmlformats.org/officeDocument/2006/relationships/oleObject" Target="../embeddings/oleObject682.bin"/><Relationship Id="rId51" Type="http://schemas.openxmlformats.org/officeDocument/2006/relationships/oleObject" Target="../embeddings/oleObject681.bin"/><Relationship Id="rId50" Type="http://schemas.openxmlformats.org/officeDocument/2006/relationships/oleObject" Target="../embeddings/oleObject680.bin"/><Relationship Id="rId5" Type="http://schemas.openxmlformats.org/officeDocument/2006/relationships/oleObject" Target="../embeddings/oleObject635.bin"/><Relationship Id="rId49" Type="http://schemas.openxmlformats.org/officeDocument/2006/relationships/oleObject" Target="../embeddings/oleObject679.bin"/><Relationship Id="rId48" Type="http://schemas.openxmlformats.org/officeDocument/2006/relationships/oleObject" Target="../embeddings/oleObject678.bin"/><Relationship Id="rId47" Type="http://schemas.openxmlformats.org/officeDocument/2006/relationships/oleObject" Target="../embeddings/oleObject677.bin"/><Relationship Id="rId46" Type="http://schemas.openxmlformats.org/officeDocument/2006/relationships/oleObject" Target="../embeddings/oleObject676.bin"/><Relationship Id="rId45" Type="http://schemas.openxmlformats.org/officeDocument/2006/relationships/oleObject" Target="../embeddings/oleObject675.bin"/><Relationship Id="rId44" Type="http://schemas.openxmlformats.org/officeDocument/2006/relationships/oleObject" Target="../embeddings/oleObject674.bin"/><Relationship Id="rId43" Type="http://schemas.openxmlformats.org/officeDocument/2006/relationships/oleObject" Target="../embeddings/oleObject673.bin"/><Relationship Id="rId42" Type="http://schemas.openxmlformats.org/officeDocument/2006/relationships/oleObject" Target="../embeddings/oleObject672.bin"/><Relationship Id="rId41" Type="http://schemas.openxmlformats.org/officeDocument/2006/relationships/oleObject" Target="../embeddings/oleObject671.bin"/><Relationship Id="rId40" Type="http://schemas.openxmlformats.org/officeDocument/2006/relationships/oleObject" Target="../embeddings/oleObject670.bin"/><Relationship Id="rId4" Type="http://schemas.openxmlformats.org/officeDocument/2006/relationships/oleObject" Target="../embeddings/oleObject634.bin"/><Relationship Id="rId39" Type="http://schemas.openxmlformats.org/officeDocument/2006/relationships/oleObject" Target="../embeddings/oleObject669.bin"/><Relationship Id="rId38" Type="http://schemas.openxmlformats.org/officeDocument/2006/relationships/oleObject" Target="../embeddings/oleObject668.bin"/><Relationship Id="rId37" Type="http://schemas.openxmlformats.org/officeDocument/2006/relationships/oleObject" Target="../embeddings/oleObject667.bin"/><Relationship Id="rId36" Type="http://schemas.openxmlformats.org/officeDocument/2006/relationships/oleObject" Target="../embeddings/oleObject666.bin"/><Relationship Id="rId35" Type="http://schemas.openxmlformats.org/officeDocument/2006/relationships/oleObject" Target="../embeddings/oleObject665.bin"/><Relationship Id="rId34" Type="http://schemas.openxmlformats.org/officeDocument/2006/relationships/oleObject" Target="../embeddings/oleObject664.bin"/><Relationship Id="rId33" Type="http://schemas.openxmlformats.org/officeDocument/2006/relationships/oleObject" Target="../embeddings/oleObject663.bin"/><Relationship Id="rId32" Type="http://schemas.openxmlformats.org/officeDocument/2006/relationships/oleObject" Target="../embeddings/oleObject662.bin"/><Relationship Id="rId31" Type="http://schemas.openxmlformats.org/officeDocument/2006/relationships/oleObject" Target="../embeddings/oleObject661.bin"/><Relationship Id="rId30" Type="http://schemas.openxmlformats.org/officeDocument/2006/relationships/oleObject" Target="../embeddings/oleObject660.bin"/><Relationship Id="rId3" Type="http://schemas.openxmlformats.org/officeDocument/2006/relationships/oleObject" Target="../embeddings/oleObject633.bin"/><Relationship Id="rId29" Type="http://schemas.openxmlformats.org/officeDocument/2006/relationships/oleObject" Target="../embeddings/oleObject659.bin"/><Relationship Id="rId28" Type="http://schemas.openxmlformats.org/officeDocument/2006/relationships/oleObject" Target="../embeddings/oleObject658.bin"/><Relationship Id="rId27" Type="http://schemas.openxmlformats.org/officeDocument/2006/relationships/oleObject" Target="../embeddings/oleObject657.bin"/><Relationship Id="rId26" Type="http://schemas.openxmlformats.org/officeDocument/2006/relationships/oleObject" Target="../embeddings/oleObject656.bin"/><Relationship Id="rId25" Type="http://schemas.openxmlformats.org/officeDocument/2006/relationships/oleObject" Target="../embeddings/oleObject655.bin"/><Relationship Id="rId24" Type="http://schemas.openxmlformats.org/officeDocument/2006/relationships/oleObject" Target="../embeddings/oleObject654.bin"/><Relationship Id="rId23" Type="http://schemas.openxmlformats.org/officeDocument/2006/relationships/oleObject" Target="../embeddings/oleObject653.bin"/><Relationship Id="rId22" Type="http://schemas.openxmlformats.org/officeDocument/2006/relationships/oleObject" Target="../embeddings/oleObject652.bin"/><Relationship Id="rId21" Type="http://schemas.openxmlformats.org/officeDocument/2006/relationships/oleObject" Target="../embeddings/oleObject651.bin"/><Relationship Id="rId20" Type="http://schemas.openxmlformats.org/officeDocument/2006/relationships/oleObject" Target="../embeddings/oleObject650.bin"/><Relationship Id="rId2" Type="http://schemas.openxmlformats.org/officeDocument/2006/relationships/image" Target="../media/image384.wmf"/><Relationship Id="rId19" Type="http://schemas.openxmlformats.org/officeDocument/2006/relationships/oleObject" Target="../embeddings/oleObject649.bin"/><Relationship Id="rId18" Type="http://schemas.openxmlformats.org/officeDocument/2006/relationships/oleObject" Target="../embeddings/oleObject648.bin"/><Relationship Id="rId17" Type="http://schemas.openxmlformats.org/officeDocument/2006/relationships/oleObject" Target="../embeddings/oleObject647.bin"/><Relationship Id="rId16" Type="http://schemas.openxmlformats.org/officeDocument/2006/relationships/oleObject" Target="../embeddings/oleObject646.bin"/><Relationship Id="rId15" Type="http://schemas.openxmlformats.org/officeDocument/2006/relationships/oleObject" Target="../embeddings/oleObject645.bin"/><Relationship Id="rId14" Type="http://schemas.openxmlformats.org/officeDocument/2006/relationships/oleObject" Target="../embeddings/oleObject644.bin"/><Relationship Id="rId13" Type="http://schemas.openxmlformats.org/officeDocument/2006/relationships/oleObject" Target="../embeddings/oleObject643.bin"/><Relationship Id="rId12" Type="http://schemas.openxmlformats.org/officeDocument/2006/relationships/oleObject" Target="../embeddings/oleObject642.bin"/><Relationship Id="rId11" Type="http://schemas.openxmlformats.org/officeDocument/2006/relationships/oleObject" Target="../embeddings/oleObject641.bin"/><Relationship Id="rId10" Type="http://schemas.openxmlformats.org/officeDocument/2006/relationships/oleObject" Target="../embeddings/oleObject640.bin"/><Relationship Id="rId1" Type="http://schemas.openxmlformats.org/officeDocument/2006/relationships/oleObject" Target="../embeddings/oleObject632.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718.bin"/><Relationship Id="rId8" Type="http://schemas.openxmlformats.org/officeDocument/2006/relationships/image" Target="../media/image395.wmf"/><Relationship Id="rId7" Type="http://schemas.openxmlformats.org/officeDocument/2006/relationships/oleObject" Target="../embeddings/oleObject717.bin"/><Relationship Id="rId6" Type="http://schemas.openxmlformats.org/officeDocument/2006/relationships/image" Target="../media/image394.wmf"/><Relationship Id="rId5" Type="http://schemas.openxmlformats.org/officeDocument/2006/relationships/oleObject" Target="../embeddings/oleObject716.bin"/><Relationship Id="rId4" Type="http://schemas.openxmlformats.org/officeDocument/2006/relationships/image" Target="../media/image393.wmf"/><Relationship Id="rId3" Type="http://schemas.openxmlformats.org/officeDocument/2006/relationships/oleObject" Target="../embeddings/oleObject715.bin"/><Relationship Id="rId2" Type="http://schemas.openxmlformats.org/officeDocument/2006/relationships/image" Target="../media/image392.wmf"/><Relationship Id="rId14" Type="http://schemas.openxmlformats.org/officeDocument/2006/relationships/vmlDrawing" Target="../drawings/vmlDrawing52.vml"/><Relationship Id="rId13" Type="http://schemas.openxmlformats.org/officeDocument/2006/relationships/slideLayout" Target="../slideLayouts/slideLayout7.xml"/><Relationship Id="rId12" Type="http://schemas.openxmlformats.org/officeDocument/2006/relationships/image" Target="../media/image397.wmf"/><Relationship Id="rId11" Type="http://schemas.openxmlformats.org/officeDocument/2006/relationships/oleObject" Target="../embeddings/oleObject719.bin"/><Relationship Id="rId10" Type="http://schemas.openxmlformats.org/officeDocument/2006/relationships/image" Target="../media/image396.wmf"/><Relationship Id="rId1" Type="http://schemas.openxmlformats.org/officeDocument/2006/relationships/oleObject" Target="../embeddings/oleObject714.bin"/></Relationships>
</file>

<file path=ppt/slides/_rels/slide5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53.vml"/><Relationship Id="rId3" Type="http://schemas.openxmlformats.org/officeDocument/2006/relationships/slideLayout" Target="../slideLayouts/slideLayout2.xml"/><Relationship Id="rId2" Type="http://schemas.openxmlformats.org/officeDocument/2006/relationships/image" Target="../media/image398.wmf"/><Relationship Id="rId1" Type="http://schemas.openxmlformats.org/officeDocument/2006/relationships/oleObject" Target="../embeddings/oleObject720.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02.wmf"/><Relationship Id="rId7" Type="http://schemas.openxmlformats.org/officeDocument/2006/relationships/oleObject" Target="../embeddings/oleObject724.bin"/><Relationship Id="rId6" Type="http://schemas.openxmlformats.org/officeDocument/2006/relationships/image" Target="../media/image401.wmf"/><Relationship Id="rId5" Type="http://schemas.openxmlformats.org/officeDocument/2006/relationships/oleObject" Target="../embeddings/oleObject723.bin"/><Relationship Id="rId4" Type="http://schemas.openxmlformats.org/officeDocument/2006/relationships/image" Target="../media/image400.wmf"/><Relationship Id="rId3" Type="http://schemas.openxmlformats.org/officeDocument/2006/relationships/oleObject" Target="../embeddings/oleObject722.bin"/><Relationship Id="rId2" Type="http://schemas.openxmlformats.org/officeDocument/2006/relationships/image" Target="../media/image399.wmf"/><Relationship Id="rId10" Type="http://schemas.openxmlformats.org/officeDocument/2006/relationships/vmlDrawing" Target="../drawings/vmlDrawing54.vml"/><Relationship Id="rId1" Type="http://schemas.openxmlformats.org/officeDocument/2006/relationships/oleObject" Target="../embeddings/oleObject721.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729.bin"/><Relationship Id="rId8" Type="http://schemas.openxmlformats.org/officeDocument/2006/relationships/image" Target="../media/image405.wmf"/><Relationship Id="rId7" Type="http://schemas.openxmlformats.org/officeDocument/2006/relationships/oleObject" Target="../embeddings/oleObject728.bin"/><Relationship Id="rId6" Type="http://schemas.openxmlformats.org/officeDocument/2006/relationships/image" Target="../media/image404.wmf"/><Relationship Id="rId5" Type="http://schemas.openxmlformats.org/officeDocument/2006/relationships/oleObject" Target="../embeddings/oleObject727.bin"/><Relationship Id="rId4" Type="http://schemas.openxmlformats.org/officeDocument/2006/relationships/image" Target="../media/image403.wmf"/><Relationship Id="rId3" Type="http://schemas.openxmlformats.org/officeDocument/2006/relationships/oleObject" Target="../embeddings/oleObject726.bin"/><Relationship Id="rId2" Type="http://schemas.openxmlformats.org/officeDocument/2006/relationships/image" Target="../media/image400.wmf"/><Relationship Id="rId18" Type="http://schemas.openxmlformats.org/officeDocument/2006/relationships/vmlDrawing" Target="../drawings/vmlDrawing55.vml"/><Relationship Id="rId17" Type="http://schemas.openxmlformats.org/officeDocument/2006/relationships/slideLayout" Target="../slideLayouts/slideLayout2.xml"/><Relationship Id="rId16" Type="http://schemas.openxmlformats.org/officeDocument/2006/relationships/image" Target="../media/image409.wmf"/><Relationship Id="rId15" Type="http://schemas.openxmlformats.org/officeDocument/2006/relationships/oleObject" Target="../embeddings/oleObject732.bin"/><Relationship Id="rId14" Type="http://schemas.openxmlformats.org/officeDocument/2006/relationships/image" Target="../media/image408.wmf"/><Relationship Id="rId13" Type="http://schemas.openxmlformats.org/officeDocument/2006/relationships/oleObject" Target="../embeddings/oleObject731.bin"/><Relationship Id="rId12" Type="http://schemas.openxmlformats.org/officeDocument/2006/relationships/image" Target="../media/image407.wmf"/><Relationship Id="rId11" Type="http://schemas.openxmlformats.org/officeDocument/2006/relationships/oleObject" Target="../embeddings/oleObject730.bin"/><Relationship Id="rId10" Type="http://schemas.openxmlformats.org/officeDocument/2006/relationships/image" Target="../media/image406.wmf"/><Relationship Id="rId1" Type="http://schemas.openxmlformats.org/officeDocument/2006/relationships/oleObject" Target="../embeddings/oleObject72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12.wmf"/><Relationship Id="rId7" Type="http://schemas.openxmlformats.org/officeDocument/2006/relationships/oleObject" Target="../embeddings/oleObject736.bin"/><Relationship Id="rId6" Type="http://schemas.openxmlformats.org/officeDocument/2006/relationships/image" Target="../media/image409.wmf"/><Relationship Id="rId5" Type="http://schemas.openxmlformats.org/officeDocument/2006/relationships/oleObject" Target="../embeddings/oleObject735.bin"/><Relationship Id="rId4" Type="http://schemas.openxmlformats.org/officeDocument/2006/relationships/image" Target="../media/image411.wmf"/><Relationship Id="rId3" Type="http://schemas.openxmlformats.org/officeDocument/2006/relationships/oleObject" Target="../embeddings/oleObject734.bin"/><Relationship Id="rId2" Type="http://schemas.openxmlformats.org/officeDocument/2006/relationships/image" Target="../media/image410.wmf"/><Relationship Id="rId10" Type="http://schemas.openxmlformats.org/officeDocument/2006/relationships/vmlDrawing" Target="../drawings/vmlDrawing56.vml"/><Relationship Id="rId1" Type="http://schemas.openxmlformats.org/officeDocument/2006/relationships/oleObject" Target="../embeddings/oleObject733.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741.bin"/><Relationship Id="rId8" Type="http://schemas.openxmlformats.org/officeDocument/2006/relationships/image" Target="../media/image415.wmf"/><Relationship Id="rId7" Type="http://schemas.openxmlformats.org/officeDocument/2006/relationships/oleObject" Target="../embeddings/oleObject740.bin"/><Relationship Id="rId6" Type="http://schemas.openxmlformats.org/officeDocument/2006/relationships/image" Target="../media/image400.wmf"/><Relationship Id="rId5" Type="http://schemas.openxmlformats.org/officeDocument/2006/relationships/oleObject" Target="../embeddings/oleObject739.bin"/><Relationship Id="rId4" Type="http://schemas.openxmlformats.org/officeDocument/2006/relationships/image" Target="../media/image414.wmf"/><Relationship Id="rId3" Type="http://schemas.openxmlformats.org/officeDocument/2006/relationships/oleObject" Target="../embeddings/oleObject738.bin"/><Relationship Id="rId2" Type="http://schemas.openxmlformats.org/officeDocument/2006/relationships/image" Target="../media/image413.wmf"/><Relationship Id="rId14" Type="http://schemas.openxmlformats.org/officeDocument/2006/relationships/vmlDrawing" Target="../drawings/vmlDrawing57.vml"/><Relationship Id="rId13" Type="http://schemas.openxmlformats.org/officeDocument/2006/relationships/slideLayout" Target="../slideLayouts/slideLayout1.xml"/><Relationship Id="rId12" Type="http://schemas.openxmlformats.org/officeDocument/2006/relationships/image" Target="../media/image417.wmf"/><Relationship Id="rId11" Type="http://schemas.openxmlformats.org/officeDocument/2006/relationships/oleObject" Target="../embeddings/oleObject742.bin"/><Relationship Id="rId10" Type="http://schemas.openxmlformats.org/officeDocument/2006/relationships/image" Target="../media/image416.wmf"/><Relationship Id="rId1" Type="http://schemas.openxmlformats.org/officeDocument/2006/relationships/oleObject" Target="../embeddings/oleObject737.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747.bin"/><Relationship Id="rId8" Type="http://schemas.openxmlformats.org/officeDocument/2006/relationships/image" Target="../media/image421.wmf"/><Relationship Id="rId7" Type="http://schemas.openxmlformats.org/officeDocument/2006/relationships/oleObject" Target="../embeddings/oleObject746.bin"/><Relationship Id="rId6" Type="http://schemas.openxmlformats.org/officeDocument/2006/relationships/image" Target="../media/image420.wmf"/><Relationship Id="rId5" Type="http://schemas.openxmlformats.org/officeDocument/2006/relationships/oleObject" Target="../embeddings/oleObject745.bin"/><Relationship Id="rId4" Type="http://schemas.openxmlformats.org/officeDocument/2006/relationships/image" Target="../media/image419.wmf"/><Relationship Id="rId3" Type="http://schemas.openxmlformats.org/officeDocument/2006/relationships/oleObject" Target="../embeddings/oleObject744.bin"/><Relationship Id="rId2" Type="http://schemas.openxmlformats.org/officeDocument/2006/relationships/image" Target="../media/image418.wmf"/><Relationship Id="rId16" Type="http://schemas.openxmlformats.org/officeDocument/2006/relationships/vmlDrawing" Target="../drawings/vmlDrawing58.vml"/><Relationship Id="rId15" Type="http://schemas.openxmlformats.org/officeDocument/2006/relationships/slideLayout" Target="../slideLayouts/slideLayout1.xml"/><Relationship Id="rId14" Type="http://schemas.openxmlformats.org/officeDocument/2006/relationships/image" Target="../media/image417.wmf"/><Relationship Id="rId13" Type="http://schemas.openxmlformats.org/officeDocument/2006/relationships/oleObject" Target="../embeddings/oleObject749.bin"/><Relationship Id="rId12" Type="http://schemas.openxmlformats.org/officeDocument/2006/relationships/image" Target="../media/image416.wmf"/><Relationship Id="rId11" Type="http://schemas.openxmlformats.org/officeDocument/2006/relationships/oleObject" Target="../embeddings/oleObject748.bin"/><Relationship Id="rId10" Type="http://schemas.openxmlformats.org/officeDocument/2006/relationships/image" Target="../media/image415.wmf"/><Relationship Id="rId1" Type="http://schemas.openxmlformats.org/officeDocument/2006/relationships/oleObject" Target="../embeddings/oleObject743.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754.bin"/><Relationship Id="rId8" Type="http://schemas.openxmlformats.org/officeDocument/2006/relationships/image" Target="../media/image425.wmf"/><Relationship Id="rId7" Type="http://schemas.openxmlformats.org/officeDocument/2006/relationships/oleObject" Target="../embeddings/oleObject753.bin"/><Relationship Id="rId6" Type="http://schemas.openxmlformats.org/officeDocument/2006/relationships/image" Target="../media/image424.wmf"/><Relationship Id="rId5" Type="http://schemas.openxmlformats.org/officeDocument/2006/relationships/oleObject" Target="../embeddings/oleObject752.bin"/><Relationship Id="rId4" Type="http://schemas.openxmlformats.org/officeDocument/2006/relationships/image" Target="../media/image423.wmf"/><Relationship Id="rId3" Type="http://schemas.openxmlformats.org/officeDocument/2006/relationships/oleObject" Target="../embeddings/oleObject751.bin"/><Relationship Id="rId24" Type="http://schemas.openxmlformats.org/officeDocument/2006/relationships/vmlDrawing" Target="../drawings/vmlDrawing59.vml"/><Relationship Id="rId23" Type="http://schemas.openxmlformats.org/officeDocument/2006/relationships/slideLayout" Target="../slideLayouts/slideLayout1.xml"/><Relationship Id="rId22" Type="http://schemas.openxmlformats.org/officeDocument/2006/relationships/image" Target="../media/image430.wmf"/><Relationship Id="rId21" Type="http://schemas.openxmlformats.org/officeDocument/2006/relationships/oleObject" Target="../embeddings/oleObject760.bin"/><Relationship Id="rId20" Type="http://schemas.openxmlformats.org/officeDocument/2006/relationships/image" Target="../media/image295.wmf"/><Relationship Id="rId2" Type="http://schemas.openxmlformats.org/officeDocument/2006/relationships/image" Target="../media/image422.wmf"/><Relationship Id="rId19" Type="http://schemas.openxmlformats.org/officeDocument/2006/relationships/oleObject" Target="../embeddings/oleObject759.bin"/><Relationship Id="rId18" Type="http://schemas.openxmlformats.org/officeDocument/2006/relationships/image" Target="../media/image344.wmf"/><Relationship Id="rId17" Type="http://schemas.openxmlformats.org/officeDocument/2006/relationships/oleObject" Target="../embeddings/oleObject758.bin"/><Relationship Id="rId16" Type="http://schemas.openxmlformats.org/officeDocument/2006/relationships/image" Target="../media/image429.wmf"/><Relationship Id="rId15" Type="http://schemas.openxmlformats.org/officeDocument/2006/relationships/oleObject" Target="../embeddings/oleObject757.bin"/><Relationship Id="rId14" Type="http://schemas.openxmlformats.org/officeDocument/2006/relationships/image" Target="../media/image428.wmf"/><Relationship Id="rId13" Type="http://schemas.openxmlformats.org/officeDocument/2006/relationships/oleObject" Target="../embeddings/oleObject756.bin"/><Relationship Id="rId12" Type="http://schemas.openxmlformats.org/officeDocument/2006/relationships/image" Target="../media/image427.wmf"/><Relationship Id="rId11" Type="http://schemas.openxmlformats.org/officeDocument/2006/relationships/oleObject" Target="../embeddings/oleObject755.bin"/><Relationship Id="rId10" Type="http://schemas.openxmlformats.org/officeDocument/2006/relationships/image" Target="../media/image426.wmf"/><Relationship Id="rId1" Type="http://schemas.openxmlformats.org/officeDocument/2006/relationships/oleObject" Target="../embeddings/oleObject750.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765.bin"/><Relationship Id="rId8" Type="http://schemas.openxmlformats.org/officeDocument/2006/relationships/image" Target="../media/image434.wmf"/><Relationship Id="rId7" Type="http://schemas.openxmlformats.org/officeDocument/2006/relationships/oleObject" Target="../embeddings/oleObject764.bin"/><Relationship Id="rId6" Type="http://schemas.openxmlformats.org/officeDocument/2006/relationships/image" Target="../media/image433.wmf"/><Relationship Id="rId5" Type="http://schemas.openxmlformats.org/officeDocument/2006/relationships/oleObject" Target="../embeddings/oleObject763.bin"/><Relationship Id="rId4" Type="http://schemas.openxmlformats.org/officeDocument/2006/relationships/image" Target="../media/image432.wmf"/><Relationship Id="rId3" Type="http://schemas.openxmlformats.org/officeDocument/2006/relationships/oleObject" Target="../embeddings/oleObject762.bin"/><Relationship Id="rId20" Type="http://schemas.openxmlformats.org/officeDocument/2006/relationships/vmlDrawing" Target="../drawings/vmlDrawing60.vml"/><Relationship Id="rId2" Type="http://schemas.openxmlformats.org/officeDocument/2006/relationships/image" Target="../media/image431.wmf"/><Relationship Id="rId19" Type="http://schemas.openxmlformats.org/officeDocument/2006/relationships/slideLayout" Target="../slideLayouts/slideLayout1.xml"/><Relationship Id="rId18" Type="http://schemas.openxmlformats.org/officeDocument/2006/relationships/image" Target="../media/image439.wmf"/><Relationship Id="rId17" Type="http://schemas.openxmlformats.org/officeDocument/2006/relationships/oleObject" Target="../embeddings/oleObject769.bin"/><Relationship Id="rId16" Type="http://schemas.openxmlformats.org/officeDocument/2006/relationships/image" Target="../media/image438.wmf"/><Relationship Id="rId15" Type="http://schemas.openxmlformats.org/officeDocument/2006/relationships/oleObject" Target="../embeddings/oleObject768.bin"/><Relationship Id="rId14" Type="http://schemas.openxmlformats.org/officeDocument/2006/relationships/image" Target="../media/image437.wmf"/><Relationship Id="rId13" Type="http://schemas.openxmlformats.org/officeDocument/2006/relationships/oleObject" Target="../embeddings/oleObject767.bin"/><Relationship Id="rId12" Type="http://schemas.openxmlformats.org/officeDocument/2006/relationships/image" Target="../media/image436.wmf"/><Relationship Id="rId11" Type="http://schemas.openxmlformats.org/officeDocument/2006/relationships/oleObject" Target="../embeddings/oleObject766.bin"/><Relationship Id="rId10" Type="http://schemas.openxmlformats.org/officeDocument/2006/relationships/image" Target="../media/image435.wmf"/><Relationship Id="rId1" Type="http://schemas.openxmlformats.org/officeDocument/2006/relationships/oleObject" Target="../embeddings/oleObject761.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774.bin"/><Relationship Id="rId8" Type="http://schemas.openxmlformats.org/officeDocument/2006/relationships/image" Target="../media/image443.wmf"/><Relationship Id="rId7" Type="http://schemas.openxmlformats.org/officeDocument/2006/relationships/oleObject" Target="../embeddings/oleObject773.bin"/><Relationship Id="rId6" Type="http://schemas.openxmlformats.org/officeDocument/2006/relationships/image" Target="../media/image442.wmf"/><Relationship Id="rId5" Type="http://schemas.openxmlformats.org/officeDocument/2006/relationships/oleObject" Target="../embeddings/oleObject772.bin"/><Relationship Id="rId4" Type="http://schemas.openxmlformats.org/officeDocument/2006/relationships/image" Target="../media/image441.wmf"/><Relationship Id="rId3" Type="http://schemas.openxmlformats.org/officeDocument/2006/relationships/oleObject" Target="../embeddings/oleObject771.bin"/><Relationship Id="rId2" Type="http://schemas.openxmlformats.org/officeDocument/2006/relationships/image" Target="../media/image440.wmf"/><Relationship Id="rId12" Type="http://schemas.openxmlformats.org/officeDocument/2006/relationships/vmlDrawing" Target="../drawings/vmlDrawing61.vml"/><Relationship Id="rId11" Type="http://schemas.openxmlformats.org/officeDocument/2006/relationships/slideLayout" Target="../slideLayouts/slideLayout2.xml"/><Relationship Id="rId10" Type="http://schemas.openxmlformats.org/officeDocument/2006/relationships/image" Target="../media/image444.wmf"/><Relationship Id="rId1" Type="http://schemas.openxmlformats.org/officeDocument/2006/relationships/oleObject" Target="../embeddings/oleObject770.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779.bin"/><Relationship Id="rId8" Type="http://schemas.openxmlformats.org/officeDocument/2006/relationships/image" Target="../media/image448.wmf"/><Relationship Id="rId7" Type="http://schemas.openxmlformats.org/officeDocument/2006/relationships/oleObject" Target="../embeddings/oleObject778.bin"/><Relationship Id="rId6" Type="http://schemas.openxmlformats.org/officeDocument/2006/relationships/image" Target="../media/image447.wmf"/><Relationship Id="rId5" Type="http://schemas.openxmlformats.org/officeDocument/2006/relationships/oleObject" Target="../embeddings/oleObject777.bin"/><Relationship Id="rId4" Type="http://schemas.openxmlformats.org/officeDocument/2006/relationships/image" Target="../media/image446.wmf"/><Relationship Id="rId3" Type="http://schemas.openxmlformats.org/officeDocument/2006/relationships/oleObject" Target="../embeddings/oleObject776.bin"/><Relationship Id="rId2" Type="http://schemas.openxmlformats.org/officeDocument/2006/relationships/image" Target="../media/image445.wmf"/><Relationship Id="rId14" Type="http://schemas.openxmlformats.org/officeDocument/2006/relationships/vmlDrawing" Target="../drawings/vmlDrawing62.vml"/><Relationship Id="rId13" Type="http://schemas.openxmlformats.org/officeDocument/2006/relationships/slideLayout" Target="../slideLayouts/slideLayout2.xml"/><Relationship Id="rId12" Type="http://schemas.openxmlformats.org/officeDocument/2006/relationships/image" Target="../media/image450.wmf"/><Relationship Id="rId11" Type="http://schemas.openxmlformats.org/officeDocument/2006/relationships/oleObject" Target="../embeddings/oleObject780.bin"/><Relationship Id="rId10" Type="http://schemas.openxmlformats.org/officeDocument/2006/relationships/image" Target="../media/image449.wmf"/><Relationship Id="rId1" Type="http://schemas.openxmlformats.org/officeDocument/2006/relationships/oleObject" Target="../embeddings/oleObject775.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785.bin"/><Relationship Id="rId8" Type="http://schemas.openxmlformats.org/officeDocument/2006/relationships/image" Target="../media/image447.wmf"/><Relationship Id="rId7" Type="http://schemas.openxmlformats.org/officeDocument/2006/relationships/oleObject" Target="../embeddings/oleObject784.bin"/><Relationship Id="rId6" Type="http://schemas.openxmlformats.org/officeDocument/2006/relationships/image" Target="../media/image446.wmf"/><Relationship Id="rId5" Type="http://schemas.openxmlformats.org/officeDocument/2006/relationships/oleObject" Target="../embeddings/oleObject783.bin"/><Relationship Id="rId4" Type="http://schemas.openxmlformats.org/officeDocument/2006/relationships/image" Target="../media/image445.wmf"/><Relationship Id="rId3" Type="http://schemas.openxmlformats.org/officeDocument/2006/relationships/oleObject" Target="../embeddings/oleObject782.bin"/><Relationship Id="rId2" Type="http://schemas.openxmlformats.org/officeDocument/2006/relationships/image" Target="../media/image451.wmf"/><Relationship Id="rId18" Type="http://schemas.openxmlformats.org/officeDocument/2006/relationships/vmlDrawing" Target="../drawings/vmlDrawing63.vml"/><Relationship Id="rId17" Type="http://schemas.openxmlformats.org/officeDocument/2006/relationships/slideLayout" Target="../slideLayouts/slideLayout7.xml"/><Relationship Id="rId16" Type="http://schemas.openxmlformats.org/officeDocument/2006/relationships/image" Target="../media/image454.wmf"/><Relationship Id="rId15" Type="http://schemas.openxmlformats.org/officeDocument/2006/relationships/oleObject" Target="../embeddings/oleObject788.bin"/><Relationship Id="rId14" Type="http://schemas.openxmlformats.org/officeDocument/2006/relationships/image" Target="../media/image453.wmf"/><Relationship Id="rId13" Type="http://schemas.openxmlformats.org/officeDocument/2006/relationships/oleObject" Target="../embeddings/oleObject787.bin"/><Relationship Id="rId12" Type="http://schemas.openxmlformats.org/officeDocument/2006/relationships/image" Target="../media/image452.wmf"/><Relationship Id="rId11" Type="http://schemas.openxmlformats.org/officeDocument/2006/relationships/oleObject" Target="../embeddings/oleObject786.bin"/><Relationship Id="rId10" Type="http://schemas.openxmlformats.org/officeDocument/2006/relationships/image" Target="../media/image448.wmf"/><Relationship Id="rId1" Type="http://schemas.openxmlformats.org/officeDocument/2006/relationships/oleObject" Target="../embeddings/oleObject781.bin"/></Relationships>
</file>

<file path=ppt/slides/_rels/slide6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58.wmf"/><Relationship Id="rId7" Type="http://schemas.openxmlformats.org/officeDocument/2006/relationships/oleObject" Target="../embeddings/oleObject792.bin"/><Relationship Id="rId6" Type="http://schemas.openxmlformats.org/officeDocument/2006/relationships/image" Target="../media/image457.wmf"/><Relationship Id="rId5" Type="http://schemas.openxmlformats.org/officeDocument/2006/relationships/oleObject" Target="../embeddings/oleObject791.bin"/><Relationship Id="rId4" Type="http://schemas.openxmlformats.org/officeDocument/2006/relationships/image" Target="../media/image456.wmf"/><Relationship Id="rId3" Type="http://schemas.openxmlformats.org/officeDocument/2006/relationships/oleObject" Target="../embeddings/oleObject790.bin"/><Relationship Id="rId2" Type="http://schemas.openxmlformats.org/officeDocument/2006/relationships/image" Target="../media/image455.wmf"/><Relationship Id="rId10" Type="http://schemas.openxmlformats.org/officeDocument/2006/relationships/vmlDrawing" Target="../drawings/vmlDrawing64.vml"/><Relationship Id="rId1" Type="http://schemas.openxmlformats.org/officeDocument/2006/relationships/oleObject" Target="../embeddings/oleObject789.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797.bin"/><Relationship Id="rId8" Type="http://schemas.openxmlformats.org/officeDocument/2006/relationships/image" Target="../media/image462.wmf"/><Relationship Id="rId7" Type="http://schemas.openxmlformats.org/officeDocument/2006/relationships/oleObject" Target="../embeddings/oleObject796.bin"/><Relationship Id="rId6" Type="http://schemas.openxmlformats.org/officeDocument/2006/relationships/image" Target="../media/image461.wmf"/><Relationship Id="rId5" Type="http://schemas.openxmlformats.org/officeDocument/2006/relationships/oleObject" Target="../embeddings/oleObject795.bin"/><Relationship Id="rId4" Type="http://schemas.openxmlformats.org/officeDocument/2006/relationships/image" Target="../media/image460.wmf"/><Relationship Id="rId3" Type="http://schemas.openxmlformats.org/officeDocument/2006/relationships/oleObject" Target="../embeddings/oleObject794.bin"/><Relationship Id="rId25" Type="http://schemas.openxmlformats.org/officeDocument/2006/relationships/vmlDrawing" Target="../drawings/vmlDrawing65.vml"/><Relationship Id="rId24" Type="http://schemas.openxmlformats.org/officeDocument/2006/relationships/slideLayout" Target="../slideLayouts/slideLayout7.xml"/><Relationship Id="rId23" Type="http://schemas.openxmlformats.org/officeDocument/2006/relationships/image" Target="../media/image468.wmf"/><Relationship Id="rId22" Type="http://schemas.openxmlformats.org/officeDocument/2006/relationships/oleObject" Target="../embeddings/oleObject804.bin"/><Relationship Id="rId21" Type="http://schemas.openxmlformats.org/officeDocument/2006/relationships/image" Target="../media/image467.wmf"/><Relationship Id="rId20" Type="http://schemas.openxmlformats.org/officeDocument/2006/relationships/oleObject" Target="../embeddings/oleObject803.bin"/><Relationship Id="rId2" Type="http://schemas.openxmlformats.org/officeDocument/2006/relationships/image" Target="../media/image459.wmf"/><Relationship Id="rId19" Type="http://schemas.openxmlformats.org/officeDocument/2006/relationships/image" Target="../media/image466.wmf"/><Relationship Id="rId18" Type="http://schemas.openxmlformats.org/officeDocument/2006/relationships/oleObject" Target="../embeddings/oleObject802.bin"/><Relationship Id="rId17" Type="http://schemas.openxmlformats.org/officeDocument/2006/relationships/image" Target="../media/image465.wmf"/><Relationship Id="rId16" Type="http://schemas.openxmlformats.org/officeDocument/2006/relationships/oleObject" Target="../embeddings/oleObject801.bin"/><Relationship Id="rId15" Type="http://schemas.openxmlformats.org/officeDocument/2006/relationships/image" Target="../media/image464.wmf"/><Relationship Id="rId14" Type="http://schemas.openxmlformats.org/officeDocument/2006/relationships/oleObject" Target="../embeddings/oleObject800.bin"/><Relationship Id="rId13" Type="http://schemas.openxmlformats.org/officeDocument/2006/relationships/oleObject" Target="../embeddings/oleObject799.bin"/><Relationship Id="rId12" Type="http://schemas.openxmlformats.org/officeDocument/2006/relationships/image" Target="../media/image398.wmf"/><Relationship Id="rId11" Type="http://schemas.openxmlformats.org/officeDocument/2006/relationships/oleObject" Target="../embeddings/oleObject798.bin"/><Relationship Id="rId10" Type="http://schemas.openxmlformats.org/officeDocument/2006/relationships/image" Target="../media/image463.wmf"/><Relationship Id="rId1" Type="http://schemas.openxmlformats.org/officeDocument/2006/relationships/oleObject" Target="../embeddings/oleObject793.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oleObject" Target="../embeddings/oleObject60.bin"/><Relationship Id="rId7" Type="http://schemas.openxmlformats.org/officeDocument/2006/relationships/oleObject" Target="../embeddings/oleObject59.bin"/><Relationship Id="rId6" Type="http://schemas.openxmlformats.org/officeDocument/2006/relationships/oleObject" Target="../embeddings/oleObject58.bin"/><Relationship Id="rId5" Type="http://schemas.openxmlformats.org/officeDocument/2006/relationships/oleObject" Target="../embeddings/oleObject57.bin"/><Relationship Id="rId43" Type="http://schemas.openxmlformats.org/officeDocument/2006/relationships/vmlDrawing" Target="../drawings/vmlDrawing5.vml"/><Relationship Id="rId42" Type="http://schemas.openxmlformats.org/officeDocument/2006/relationships/slideLayout" Target="../slideLayouts/slideLayout7.xml"/><Relationship Id="rId41" Type="http://schemas.openxmlformats.org/officeDocument/2006/relationships/image" Target="../media/image26.wmf"/><Relationship Id="rId40" Type="http://schemas.openxmlformats.org/officeDocument/2006/relationships/oleObject" Target="../embeddings/oleObject85.bin"/><Relationship Id="rId4" Type="http://schemas.openxmlformats.org/officeDocument/2006/relationships/oleObject" Target="../embeddings/oleObject56.bin"/><Relationship Id="rId39" Type="http://schemas.openxmlformats.org/officeDocument/2006/relationships/oleObject" Target="../embeddings/oleObject84.bin"/><Relationship Id="rId38" Type="http://schemas.openxmlformats.org/officeDocument/2006/relationships/oleObject" Target="../embeddings/oleObject83.bin"/><Relationship Id="rId37" Type="http://schemas.openxmlformats.org/officeDocument/2006/relationships/image" Target="../media/image25.wmf"/><Relationship Id="rId36" Type="http://schemas.openxmlformats.org/officeDocument/2006/relationships/oleObject" Target="../embeddings/oleObject82.bin"/><Relationship Id="rId35" Type="http://schemas.openxmlformats.org/officeDocument/2006/relationships/image" Target="../media/image24.wmf"/><Relationship Id="rId34" Type="http://schemas.openxmlformats.org/officeDocument/2006/relationships/oleObject" Target="../embeddings/oleObject81.bin"/><Relationship Id="rId33" Type="http://schemas.openxmlformats.org/officeDocument/2006/relationships/image" Target="../media/image23.wmf"/><Relationship Id="rId32" Type="http://schemas.openxmlformats.org/officeDocument/2006/relationships/oleObject" Target="../embeddings/oleObject80.bin"/><Relationship Id="rId31" Type="http://schemas.openxmlformats.org/officeDocument/2006/relationships/image" Target="../media/image22.wmf"/><Relationship Id="rId30" Type="http://schemas.openxmlformats.org/officeDocument/2006/relationships/oleObject" Target="../embeddings/oleObject79.bin"/><Relationship Id="rId3" Type="http://schemas.openxmlformats.org/officeDocument/2006/relationships/oleObject" Target="../embeddings/oleObject55.bin"/><Relationship Id="rId29" Type="http://schemas.openxmlformats.org/officeDocument/2006/relationships/image" Target="../media/image21.wmf"/><Relationship Id="rId28" Type="http://schemas.openxmlformats.org/officeDocument/2006/relationships/oleObject" Target="../embeddings/oleObject78.bin"/><Relationship Id="rId27" Type="http://schemas.openxmlformats.org/officeDocument/2006/relationships/oleObject" Target="../embeddings/oleObject77.bin"/><Relationship Id="rId26" Type="http://schemas.openxmlformats.org/officeDocument/2006/relationships/oleObject" Target="../embeddings/oleObject76.bin"/><Relationship Id="rId25" Type="http://schemas.openxmlformats.org/officeDocument/2006/relationships/image" Target="../media/image18.wmf"/><Relationship Id="rId24" Type="http://schemas.openxmlformats.org/officeDocument/2006/relationships/oleObject" Target="../embeddings/oleObject75.bin"/><Relationship Id="rId23" Type="http://schemas.openxmlformats.org/officeDocument/2006/relationships/image" Target="../media/image17.wmf"/><Relationship Id="rId22" Type="http://schemas.openxmlformats.org/officeDocument/2006/relationships/oleObject" Target="../embeddings/oleObject74.bin"/><Relationship Id="rId21" Type="http://schemas.openxmlformats.org/officeDocument/2006/relationships/oleObject" Target="../embeddings/oleObject73.bin"/><Relationship Id="rId20" Type="http://schemas.openxmlformats.org/officeDocument/2006/relationships/oleObject" Target="../embeddings/oleObject72.bin"/><Relationship Id="rId2" Type="http://schemas.openxmlformats.org/officeDocument/2006/relationships/image" Target="../media/image16.wmf"/><Relationship Id="rId19" Type="http://schemas.openxmlformats.org/officeDocument/2006/relationships/oleObject" Target="../embeddings/oleObject71.bin"/><Relationship Id="rId18" Type="http://schemas.openxmlformats.org/officeDocument/2006/relationships/oleObject" Target="../embeddings/oleObject70.bin"/><Relationship Id="rId17" Type="http://schemas.openxmlformats.org/officeDocument/2006/relationships/oleObject" Target="../embeddings/oleObject69.bin"/><Relationship Id="rId16" Type="http://schemas.openxmlformats.org/officeDocument/2006/relationships/oleObject" Target="../embeddings/oleObject68.bin"/><Relationship Id="rId15" Type="http://schemas.openxmlformats.org/officeDocument/2006/relationships/oleObject" Target="../embeddings/oleObject67.bin"/><Relationship Id="rId14" Type="http://schemas.openxmlformats.org/officeDocument/2006/relationships/oleObject" Target="../embeddings/oleObject66.bin"/><Relationship Id="rId13" Type="http://schemas.openxmlformats.org/officeDocument/2006/relationships/oleObject" Target="../embeddings/oleObject65.bin"/><Relationship Id="rId12" Type="http://schemas.openxmlformats.org/officeDocument/2006/relationships/oleObject" Target="../embeddings/oleObject64.bin"/><Relationship Id="rId11" Type="http://schemas.openxmlformats.org/officeDocument/2006/relationships/oleObject" Target="../embeddings/oleObject63.bin"/><Relationship Id="rId10" Type="http://schemas.openxmlformats.org/officeDocument/2006/relationships/oleObject" Target="../embeddings/oleObject62.bin"/><Relationship Id="rId1" Type="http://schemas.openxmlformats.org/officeDocument/2006/relationships/oleObject" Target="../embeddings/oleObject54.bin"/></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809.bin"/><Relationship Id="rId8" Type="http://schemas.openxmlformats.org/officeDocument/2006/relationships/image" Target="../media/image472.wmf"/><Relationship Id="rId7" Type="http://schemas.openxmlformats.org/officeDocument/2006/relationships/oleObject" Target="../embeddings/oleObject808.bin"/><Relationship Id="rId6" Type="http://schemas.openxmlformats.org/officeDocument/2006/relationships/image" Target="../media/image471.wmf"/><Relationship Id="rId5" Type="http://schemas.openxmlformats.org/officeDocument/2006/relationships/oleObject" Target="../embeddings/oleObject807.bin"/><Relationship Id="rId4" Type="http://schemas.openxmlformats.org/officeDocument/2006/relationships/image" Target="../media/image470.wmf"/><Relationship Id="rId3" Type="http://schemas.openxmlformats.org/officeDocument/2006/relationships/oleObject" Target="../embeddings/oleObject806.bin"/><Relationship Id="rId2" Type="http://schemas.openxmlformats.org/officeDocument/2006/relationships/image" Target="../media/image469.wmf"/><Relationship Id="rId12" Type="http://schemas.openxmlformats.org/officeDocument/2006/relationships/vmlDrawing" Target="../drawings/vmlDrawing66.vml"/><Relationship Id="rId11" Type="http://schemas.openxmlformats.org/officeDocument/2006/relationships/slideLayout" Target="../slideLayouts/slideLayout7.xml"/><Relationship Id="rId10" Type="http://schemas.openxmlformats.org/officeDocument/2006/relationships/image" Target="../media/image473.wmf"/><Relationship Id="rId1" Type="http://schemas.openxmlformats.org/officeDocument/2006/relationships/oleObject" Target="../embeddings/oleObject805.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814.bin"/><Relationship Id="rId8" Type="http://schemas.openxmlformats.org/officeDocument/2006/relationships/image" Target="../media/image477.wmf"/><Relationship Id="rId7" Type="http://schemas.openxmlformats.org/officeDocument/2006/relationships/oleObject" Target="../embeddings/oleObject813.bin"/><Relationship Id="rId6" Type="http://schemas.openxmlformats.org/officeDocument/2006/relationships/image" Target="../media/image476.wmf"/><Relationship Id="rId5" Type="http://schemas.openxmlformats.org/officeDocument/2006/relationships/oleObject" Target="../embeddings/oleObject812.bin"/><Relationship Id="rId4" Type="http://schemas.openxmlformats.org/officeDocument/2006/relationships/image" Target="../media/image475.wmf"/><Relationship Id="rId3" Type="http://schemas.openxmlformats.org/officeDocument/2006/relationships/oleObject" Target="../embeddings/oleObject811.bin"/><Relationship Id="rId2" Type="http://schemas.openxmlformats.org/officeDocument/2006/relationships/image" Target="../media/image474.wmf"/><Relationship Id="rId15" Type="http://schemas.openxmlformats.org/officeDocument/2006/relationships/vmlDrawing" Target="../drawings/vmlDrawing67.vml"/><Relationship Id="rId14" Type="http://schemas.openxmlformats.org/officeDocument/2006/relationships/slideLayout" Target="../slideLayouts/slideLayout7.xml"/><Relationship Id="rId13" Type="http://schemas.openxmlformats.org/officeDocument/2006/relationships/audio" Target="../media/audio8.wav"/><Relationship Id="rId12" Type="http://schemas.openxmlformats.org/officeDocument/2006/relationships/image" Target="../media/image479.wmf"/><Relationship Id="rId11" Type="http://schemas.openxmlformats.org/officeDocument/2006/relationships/oleObject" Target="../embeddings/oleObject815.bin"/><Relationship Id="rId10" Type="http://schemas.openxmlformats.org/officeDocument/2006/relationships/image" Target="../media/image478.wmf"/><Relationship Id="rId1" Type="http://schemas.openxmlformats.org/officeDocument/2006/relationships/oleObject" Target="../embeddings/oleObject810.bin"/></Relationships>
</file>

<file path=ppt/slides/_rels/slide72.xml.rels><?xml version="1.0" encoding="UTF-8" standalone="yes"?>
<Relationships xmlns="http://schemas.openxmlformats.org/package/2006/relationships"><Relationship Id="rId9" Type="http://schemas.openxmlformats.org/officeDocument/2006/relationships/image" Target="../media/image482.wmf"/><Relationship Id="rId8" Type="http://schemas.openxmlformats.org/officeDocument/2006/relationships/oleObject" Target="../embeddings/oleObject820.bin"/><Relationship Id="rId7" Type="http://schemas.openxmlformats.org/officeDocument/2006/relationships/oleObject" Target="../embeddings/oleObject819.bin"/><Relationship Id="rId6" Type="http://schemas.openxmlformats.org/officeDocument/2006/relationships/image" Target="../media/image98.wmf"/><Relationship Id="rId5" Type="http://schemas.openxmlformats.org/officeDocument/2006/relationships/oleObject" Target="../embeddings/oleObject818.bin"/><Relationship Id="rId4" Type="http://schemas.openxmlformats.org/officeDocument/2006/relationships/image" Target="../media/image481.wmf"/><Relationship Id="rId3" Type="http://schemas.openxmlformats.org/officeDocument/2006/relationships/oleObject" Target="../embeddings/oleObject817.bin"/><Relationship Id="rId27" Type="http://schemas.openxmlformats.org/officeDocument/2006/relationships/vmlDrawing" Target="../drawings/vmlDrawing68.vml"/><Relationship Id="rId26" Type="http://schemas.openxmlformats.org/officeDocument/2006/relationships/slideLayout" Target="../slideLayouts/slideLayout7.xml"/><Relationship Id="rId25" Type="http://schemas.openxmlformats.org/officeDocument/2006/relationships/image" Target="../media/image489.wmf"/><Relationship Id="rId24" Type="http://schemas.openxmlformats.org/officeDocument/2006/relationships/oleObject" Target="../embeddings/oleObject829.bin"/><Relationship Id="rId23" Type="http://schemas.openxmlformats.org/officeDocument/2006/relationships/image" Target="../media/image488.wmf"/><Relationship Id="rId22" Type="http://schemas.openxmlformats.org/officeDocument/2006/relationships/oleObject" Target="../embeddings/oleObject828.bin"/><Relationship Id="rId21" Type="http://schemas.openxmlformats.org/officeDocument/2006/relationships/image" Target="../media/image487.wmf"/><Relationship Id="rId20" Type="http://schemas.openxmlformats.org/officeDocument/2006/relationships/oleObject" Target="../embeddings/oleObject827.bin"/><Relationship Id="rId2" Type="http://schemas.openxmlformats.org/officeDocument/2006/relationships/image" Target="../media/image480.wmf"/><Relationship Id="rId19" Type="http://schemas.openxmlformats.org/officeDocument/2006/relationships/image" Target="../media/image486.wmf"/><Relationship Id="rId18" Type="http://schemas.openxmlformats.org/officeDocument/2006/relationships/oleObject" Target="../embeddings/oleObject826.bin"/><Relationship Id="rId17" Type="http://schemas.openxmlformats.org/officeDocument/2006/relationships/oleObject" Target="../embeddings/oleObject825.bin"/><Relationship Id="rId16" Type="http://schemas.openxmlformats.org/officeDocument/2006/relationships/oleObject" Target="../embeddings/oleObject824.bin"/><Relationship Id="rId15" Type="http://schemas.openxmlformats.org/officeDocument/2006/relationships/image" Target="../media/image485.wmf"/><Relationship Id="rId14" Type="http://schemas.openxmlformats.org/officeDocument/2006/relationships/oleObject" Target="../embeddings/oleObject823.bin"/><Relationship Id="rId13" Type="http://schemas.openxmlformats.org/officeDocument/2006/relationships/image" Target="../media/image484.wmf"/><Relationship Id="rId12" Type="http://schemas.openxmlformats.org/officeDocument/2006/relationships/oleObject" Target="../embeddings/oleObject822.bin"/><Relationship Id="rId11" Type="http://schemas.openxmlformats.org/officeDocument/2006/relationships/image" Target="../media/image483.wmf"/><Relationship Id="rId10" Type="http://schemas.openxmlformats.org/officeDocument/2006/relationships/oleObject" Target="../embeddings/oleObject821.bin"/><Relationship Id="rId1" Type="http://schemas.openxmlformats.org/officeDocument/2006/relationships/oleObject" Target="../embeddings/oleObject816.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834.bin"/><Relationship Id="rId8" Type="http://schemas.openxmlformats.org/officeDocument/2006/relationships/image" Target="../media/image493.wmf"/><Relationship Id="rId7" Type="http://schemas.openxmlformats.org/officeDocument/2006/relationships/oleObject" Target="../embeddings/oleObject833.bin"/><Relationship Id="rId6" Type="http://schemas.openxmlformats.org/officeDocument/2006/relationships/image" Target="../media/image492.wmf"/><Relationship Id="rId5" Type="http://schemas.openxmlformats.org/officeDocument/2006/relationships/oleObject" Target="../embeddings/oleObject832.bin"/><Relationship Id="rId4" Type="http://schemas.openxmlformats.org/officeDocument/2006/relationships/image" Target="../media/image491.wmf"/><Relationship Id="rId3" Type="http://schemas.openxmlformats.org/officeDocument/2006/relationships/oleObject" Target="../embeddings/oleObject831.bin"/><Relationship Id="rId2" Type="http://schemas.openxmlformats.org/officeDocument/2006/relationships/image" Target="../media/image490.wmf"/><Relationship Id="rId16" Type="http://schemas.openxmlformats.org/officeDocument/2006/relationships/vmlDrawing" Target="../drawings/vmlDrawing69.vml"/><Relationship Id="rId15" Type="http://schemas.openxmlformats.org/officeDocument/2006/relationships/slideLayout" Target="../slideLayouts/slideLayout7.xml"/><Relationship Id="rId14" Type="http://schemas.openxmlformats.org/officeDocument/2006/relationships/image" Target="../media/image496.wmf"/><Relationship Id="rId13" Type="http://schemas.openxmlformats.org/officeDocument/2006/relationships/oleObject" Target="../embeddings/oleObject836.bin"/><Relationship Id="rId12" Type="http://schemas.openxmlformats.org/officeDocument/2006/relationships/image" Target="../media/image495.wmf"/><Relationship Id="rId11" Type="http://schemas.openxmlformats.org/officeDocument/2006/relationships/oleObject" Target="../embeddings/oleObject835.bin"/><Relationship Id="rId10" Type="http://schemas.openxmlformats.org/officeDocument/2006/relationships/image" Target="../media/image494.wmf"/><Relationship Id="rId1" Type="http://schemas.openxmlformats.org/officeDocument/2006/relationships/oleObject" Target="../embeddings/oleObject830.bin"/></Relationships>
</file>

<file path=ppt/slides/_rels/slide74.xml.rels><?xml version="1.0" encoding="UTF-8" standalone="yes"?>
<Relationships xmlns="http://schemas.openxmlformats.org/package/2006/relationships"><Relationship Id="rId9" Type="http://schemas.openxmlformats.org/officeDocument/2006/relationships/oleObject" Target="../embeddings/oleObject841.bin"/><Relationship Id="rId8" Type="http://schemas.openxmlformats.org/officeDocument/2006/relationships/image" Target="../media/image498.wmf"/><Relationship Id="rId7" Type="http://schemas.openxmlformats.org/officeDocument/2006/relationships/oleObject" Target="../embeddings/oleObject840.bin"/><Relationship Id="rId6" Type="http://schemas.openxmlformats.org/officeDocument/2006/relationships/image" Target="../media/image327.wmf"/><Relationship Id="rId5" Type="http://schemas.openxmlformats.org/officeDocument/2006/relationships/oleObject" Target="../embeddings/oleObject839.bin"/><Relationship Id="rId4" Type="http://schemas.openxmlformats.org/officeDocument/2006/relationships/image" Target="../media/image417.wmf"/><Relationship Id="rId3" Type="http://schemas.openxmlformats.org/officeDocument/2006/relationships/oleObject" Target="../embeddings/oleObject838.bin"/><Relationship Id="rId2" Type="http://schemas.openxmlformats.org/officeDocument/2006/relationships/image" Target="../media/image497.wmf"/><Relationship Id="rId16" Type="http://schemas.openxmlformats.org/officeDocument/2006/relationships/vmlDrawing" Target="../drawings/vmlDrawing70.vml"/><Relationship Id="rId15" Type="http://schemas.openxmlformats.org/officeDocument/2006/relationships/slideLayout" Target="../slideLayouts/slideLayout7.xml"/><Relationship Id="rId14" Type="http://schemas.openxmlformats.org/officeDocument/2006/relationships/image" Target="../media/image501.wmf"/><Relationship Id="rId13" Type="http://schemas.openxmlformats.org/officeDocument/2006/relationships/oleObject" Target="../embeddings/oleObject843.bin"/><Relationship Id="rId12" Type="http://schemas.openxmlformats.org/officeDocument/2006/relationships/image" Target="../media/image500.wmf"/><Relationship Id="rId11" Type="http://schemas.openxmlformats.org/officeDocument/2006/relationships/oleObject" Target="../embeddings/oleObject842.bin"/><Relationship Id="rId10" Type="http://schemas.openxmlformats.org/officeDocument/2006/relationships/image" Target="../media/image499.wmf"/><Relationship Id="rId1" Type="http://schemas.openxmlformats.org/officeDocument/2006/relationships/oleObject" Target="../embeddings/oleObject837.bin"/></Relationships>
</file>

<file path=ppt/slides/_rels/slide75.xml.rels><?xml version="1.0" encoding="UTF-8" standalone="yes"?>
<Relationships xmlns="http://schemas.openxmlformats.org/package/2006/relationships"><Relationship Id="rId8" Type="http://schemas.openxmlformats.org/officeDocument/2006/relationships/vmlDrawing" Target="../drawings/vmlDrawing71.vml"/><Relationship Id="rId7" Type="http://schemas.openxmlformats.org/officeDocument/2006/relationships/slideLayout" Target="../slideLayouts/slideLayout7.xml"/><Relationship Id="rId6" Type="http://schemas.openxmlformats.org/officeDocument/2006/relationships/image" Target="../media/image504.wmf"/><Relationship Id="rId5" Type="http://schemas.openxmlformats.org/officeDocument/2006/relationships/oleObject" Target="../embeddings/oleObject846.bin"/><Relationship Id="rId4" Type="http://schemas.openxmlformats.org/officeDocument/2006/relationships/image" Target="../media/image503.wmf"/><Relationship Id="rId3" Type="http://schemas.openxmlformats.org/officeDocument/2006/relationships/oleObject" Target="../embeddings/oleObject845.bin"/><Relationship Id="rId2" Type="http://schemas.openxmlformats.org/officeDocument/2006/relationships/image" Target="../media/image502.wmf"/><Relationship Id="rId1" Type="http://schemas.openxmlformats.org/officeDocument/2006/relationships/oleObject" Target="../embeddings/oleObject844.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851.bin"/><Relationship Id="rId8" Type="http://schemas.openxmlformats.org/officeDocument/2006/relationships/image" Target="../media/image508.wmf"/><Relationship Id="rId7" Type="http://schemas.openxmlformats.org/officeDocument/2006/relationships/oleObject" Target="../embeddings/oleObject850.bin"/><Relationship Id="rId6" Type="http://schemas.openxmlformats.org/officeDocument/2006/relationships/image" Target="../media/image507.wmf"/><Relationship Id="rId5" Type="http://schemas.openxmlformats.org/officeDocument/2006/relationships/oleObject" Target="../embeddings/oleObject849.bin"/><Relationship Id="rId4" Type="http://schemas.openxmlformats.org/officeDocument/2006/relationships/image" Target="../media/image506.wmf"/><Relationship Id="rId3" Type="http://schemas.openxmlformats.org/officeDocument/2006/relationships/oleObject" Target="../embeddings/oleObject848.bin"/><Relationship Id="rId2" Type="http://schemas.openxmlformats.org/officeDocument/2006/relationships/image" Target="../media/image505.wmf"/><Relationship Id="rId14" Type="http://schemas.openxmlformats.org/officeDocument/2006/relationships/vmlDrawing" Target="../drawings/vmlDrawing72.vml"/><Relationship Id="rId13" Type="http://schemas.openxmlformats.org/officeDocument/2006/relationships/slideLayout" Target="../slideLayouts/slideLayout7.xml"/><Relationship Id="rId12" Type="http://schemas.openxmlformats.org/officeDocument/2006/relationships/image" Target="../media/image510.wmf"/><Relationship Id="rId11" Type="http://schemas.openxmlformats.org/officeDocument/2006/relationships/oleObject" Target="../embeddings/oleObject852.bin"/><Relationship Id="rId10" Type="http://schemas.openxmlformats.org/officeDocument/2006/relationships/image" Target="../media/image509.wmf"/><Relationship Id="rId1" Type="http://schemas.openxmlformats.org/officeDocument/2006/relationships/oleObject" Target="../embeddings/oleObject847.bin"/></Relationships>
</file>

<file path=ppt/slides/_rels/slide77.xml.rels><?xml version="1.0" encoding="UTF-8" standalone="yes"?>
<Relationships xmlns="http://schemas.openxmlformats.org/package/2006/relationships"><Relationship Id="rId9" Type="http://schemas.openxmlformats.org/officeDocument/2006/relationships/oleObject" Target="../embeddings/oleObject857.bin"/><Relationship Id="rId8" Type="http://schemas.openxmlformats.org/officeDocument/2006/relationships/image" Target="../media/image514.wmf"/><Relationship Id="rId7" Type="http://schemas.openxmlformats.org/officeDocument/2006/relationships/oleObject" Target="../embeddings/oleObject856.bin"/><Relationship Id="rId6" Type="http://schemas.openxmlformats.org/officeDocument/2006/relationships/image" Target="../media/image513.wmf"/><Relationship Id="rId5" Type="http://schemas.openxmlformats.org/officeDocument/2006/relationships/oleObject" Target="../embeddings/oleObject855.bin"/><Relationship Id="rId4" Type="http://schemas.openxmlformats.org/officeDocument/2006/relationships/image" Target="../media/image512.wmf"/><Relationship Id="rId3" Type="http://schemas.openxmlformats.org/officeDocument/2006/relationships/oleObject" Target="../embeddings/oleObject854.bin"/><Relationship Id="rId28" Type="http://schemas.openxmlformats.org/officeDocument/2006/relationships/vmlDrawing" Target="../drawings/vmlDrawing73.vml"/><Relationship Id="rId27" Type="http://schemas.openxmlformats.org/officeDocument/2006/relationships/slideLayout" Target="../slideLayouts/slideLayout7.xml"/><Relationship Id="rId26" Type="http://schemas.openxmlformats.org/officeDocument/2006/relationships/image" Target="../media/image520.wmf"/><Relationship Id="rId25" Type="http://schemas.openxmlformats.org/officeDocument/2006/relationships/oleObject" Target="../embeddings/oleObject865.bin"/><Relationship Id="rId24" Type="http://schemas.openxmlformats.org/officeDocument/2006/relationships/image" Target="../media/image519.wmf"/><Relationship Id="rId23" Type="http://schemas.openxmlformats.org/officeDocument/2006/relationships/oleObject" Target="../embeddings/oleObject864.bin"/><Relationship Id="rId22" Type="http://schemas.openxmlformats.org/officeDocument/2006/relationships/image" Target="../media/image202.wmf"/><Relationship Id="rId21" Type="http://schemas.openxmlformats.org/officeDocument/2006/relationships/oleObject" Target="../embeddings/oleObject863.bin"/><Relationship Id="rId20" Type="http://schemas.openxmlformats.org/officeDocument/2006/relationships/image" Target="../media/image201.wmf"/><Relationship Id="rId2" Type="http://schemas.openxmlformats.org/officeDocument/2006/relationships/image" Target="../media/image511.wmf"/><Relationship Id="rId19" Type="http://schemas.openxmlformats.org/officeDocument/2006/relationships/oleObject" Target="../embeddings/oleObject862.bin"/><Relationship Id="rId18" Type="http://schemas.openxmlformats.org/officeDocument/2006/relationships/image" Target="../media/image468.wmf"/><Relationship Id="rId17" Type="http://schemas.openxmlformats.org/officeDocument/2006/relationships/oleObject" Target="../embeddings/oleObject861.bin"/><Relationship Id="rId16" Type="http://schemas.openxmlformats.org/officeDocument/2006/relationships/image" Target="../media/image518.wmf"/><Relationship Id="rId15" Type="http://schemas.openxmlformats.org/officeDocument/2006/relationships/oleObject" Target="../embeddings/oleObject860.bin"/><Relationship Id="rId14" Type="http://schemas.openxmlformats.org/officeDocument/2006/relationships/image" Target="../media/image517.wmf"/><Relationship Id="rId13" Type="http://schemas.openxmlformats.org/officeDocument/2006/relationships/oleObject" Target="../embeddings/oleObject859.bin"/><Relationship Id="rId12" Type="http://schemas.openxmlformats.org/officeDocument/2006/relationships/image" Target="../media/image516.wmf"/><Relationship Id="rId11" Type="http://schemas.openxmlformats.org/officeDocument/2006/relationships/oleObject" Target="../embeddings/oleObject858.bin"/><Relationship Id="rId10" Type="http://schemas.openxmlformats.org/officeDocument/2006/relationships/image" Target="../media/image515.wmf"/><Relationship Id="rId1" Type="http://schemas.openxmlformats.org/officeDocument/2006/relationships/oleObject" Target="../embeddings/oleObject853.bin"/></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870.bin"/><Relationship Id="rId8" Type="http://schemas.openxmlformats.org/officeDocument/2006/relationships/image" Target="../media/image448.wmf"/><Relationship Id="rId7" Type="http://schemas.openxmlformats.org/officeDocument/2006/relationships/oleObject" Target="../embeddings/oleObject869.bin"/><Relationship Id="rId6" Type="http://schemas.openxmlformats.org/officeDocument/2006/relationships/image" Target="../media/image447.wmf"/><Relationship Id="rId5" Type="http://schemas.openxmlformats.org/officeDocument/2006/relationships/oleObject" Target="../embeddings/oleObject868.bin"/><Relationship Id="rId4" Type="http://schemas.openxmlformats.org/officeDocument/2006/relationships/image" Target="../media/image522.wmf"/><Relationship Id="rId3" Type="http://schemas.openxmlformats.org/officeDocument/2006/relationships/oleObject" Target="../embeddings/oleObject867.bin"/><Relationship Id="rId2" Type="http://schemas.openxmlformats.org/officeDocument/2006/relationships/image" Target="../media/image521.wmf"/><Relationship Id="rId16" Type="http://schemas.openxmlformats.org/officeDocument/2006/relationships/vmlDrawing" Target="../drawings/vmlDrawing74.vml"/><Relationship Id="rId15" Type="http://schemas.openxmlformats.org/officeDocument/2006/relationships/slideLayout" Target="../slideLayouts/slideLayout7.xml"/><Relationship Id="rId14" Type="http://schemas.openxmlformats.org/officeDocument/2006/relationships/image" Target="../media/image525.wmf"/><Relationship Id="rId13" Type="http://schemas.openxmlformats.org/officeDocument/2006/relationships/oleObject" Target="../embeddings/oleObject872.bin"/><Relationship Id="rId12" Type="http://schemas.openxmlformats.org/officeDocument/2006/relationships/image" Target="../media/image524.wmf"/><Relationship Id="rId11" Type="http://schemas.openxmlformats.org/officeDocument/2006/relationships/oleObject" Target="../embeddings/oleObject871.bin"/><Relationship Id="rId10" Type="http://schemas.openxmlformats.org/officeDocument/2006/relationships/image" Target="../media/image523.wmf"/><Relationship Id="rId1" Type="http://schemas.openxmlformats.org/officeDocument/2006/relationships/oleObject" Target="../embeddings/oleObject866.bin"/></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26.png"/></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88.bin"/><Relationship Id="rId4" Type="http://schemas.openxmlformats.org/officeDocument/2006/relationships/image" Target="../media/image28.wmf"/><Relationship Id="rId3" Type="http://schemas.openxmlformats.org/officeDocument/2006/relationships/oleObject" Target="../embeddings/oleObject87.bin"/><Relationship Id="rId2" Type="http://schemas.openxmlformats.org/officeDocument/2006/relationships/image" Target="../media/image27.wmf"/><Relationship Id="rId1" Type="http://schemas.openxmlformats.org/officeDocument/2006/relationships/oleObject" Target="../embeddings/oleObject86.bin"/></Relationships>
</file>

<file path=ppt/slides/_rels/slide8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30.wmf"/><Relationship Id="rId7" Type="http://schemas.openxmlformats.org/officeDocument/2006/relationships/oleObject" Target="../embeddings/oleObject876.bin"/><Relationship Id="rId6" Type="http://schemas.openxmlformats.org/officeDocument/2006/relationships/image" Target="../media/image529.wmf"/><Relationship Id="rId5" Type="http://schemas.openxmlformats.org/officeDocument/2006/relationships/oleObject" Target="../embeddings/oleObject875.bin"/><Relationship Id="rId4" Type="http://schemas.openxmlformats.org/officeDocument/2006/relationships/image" Target="../media/image528.wmf"/><Relationship Id="rId3" Type="http://schemas.openxmlformats.org/officeDocument/2006/relationships/oleObject" Target="../embeddings/oleObject874.bin"/><Relationship Id="rId2" Type="http://schemas.openxmlformats.org/officeDocument/2006/relationships/image" Target="../media/image527.wmf"/><Relationship Id="rId10" Type="http://schemas.openxmlformats.org/officeDocument/2006/relationships/vmlDrawing" Target="../drawings/vmlDrawing75.vml"/><Relationship Id="rId1" Type="http://schemas.openxmlformats.org/officeDocument/2006/relationships/oleObject" Target="../embeddings/oleObject873.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76.vml"/><Relationship Id="rId3" Type="http://schemas.openxmlformats.org/officeDocument/2006/relationships/slideLayout" Target="../slideLayouts/slideLayout7.xml"/><Relationship Id="rId2" Type="http://schemas.openxmlformats.org/officeDocument/2006/relationships/image" Target="../media/image531.wmf"/><Relationship Id="rId1" Type="http://schemas.openxmlformats.org/officeDocument/2006/relationships/oleObject" Target="../embeddings/oleObject877.bin"/></Relationships>
</file>

<file path=ppt/slides/_rels/slide82.xml.rels><?xml version="1.0" encoding="UTF-8" standalone="yes"?>
<Relationships xmlns="http://schemas.openxmlformats.org/package/2006/relationships"><Relationship Id="rId6" Type="http://schemas.openxmlformats.org/officeDocument/2006/relationships/vmlDrawing" Target="../drawings/vmlDrawing77.vml"/><Relationship Id="rId5" Type="http://schemas.openxmlformats.org/officeDocument/2006/relationships/slideLayout" Target="../slideLayouts/slideLayout7.xml"/><Relationship Id="rId4" Type="http://schemas.openxmlformats.org/officeDocument/2006/relationships/image" Target="../media/image533.wmf"/><Relationship Id="rId3" Type="http://schemas.openxmlformats.org/officeDocument/2006/relationships/oleObject" Target="../embeddings/oleObject879.bin"/><Relationship Id="rId2" Type="http://schemas.openxmlformats.org/officeDocument/2006/relationships/image" Target="../media/image532.wmf"/><Relationship Id="rId1" Type="http://schemas.openxmlformats.org/officeDocument/2006/relationships/oleObject" Target="../embeddings/oleObject878.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78.vml"/><Relationship Id="rId3" Type="http://schemas.openxmlformats.org/officeDocument/2006/relationships/slideLayout" Target="../slideLayouts/slideLayout7.xml"/><Relationship Id="rId2" Type="http://schemas.openxmlformats.org/officeDocument/2006/relationships/image" Target="../media/image534.wmf"/><Relationship Id="rId1" Type="http://schemas.openxmlformats.org/officeDocument/2006/relationships/oleObject" Target="../embeddings/oleObject880.bin"/></Relationships>
</file>

<file path=ppt/slides/_rels/slide84.xml.rels><?xml version="1.0" encoding="UTF-8" standalone="yes"?>
<Relationships xmlns="http://schemas.openxmlformats.org/package/2006/relationships"><Relationship Id="rId8" Type="http://schemas.openxmlformats.org/officeDocument/2006/relationships/vmlDrawing" Target="../drawings/vmlDrawing79.vml"/><Relationship Id="rId7" Type="http://schemas.openxmlformats.org/officeDocument/2006/relationships/slideLayout" Target="../slideLayouts/slideLayout7.xml"/><Relationship Id="rId6" Type="http://schemas.openxmlformats.org/officeDocument/2006/relationships/image" Target="../media/image537.wmf"/><Relationship Id="rId5" Type="http://schemas.openxmlformats.org/officeDocument/2006/relationships/oleObject" Target="../embeddings/oleObject883.bin"/><Relationship Id="rId4" Type="http://schemas.openxmlformats.org/officeDocument/2006/relationships/image" Target="../media/image536.wmf"/><Relationship Id="rId3" Type="http://schemas.openxmlformats.org/officeDocument/2006/relationships/oleObject" Target="../embeddings/oleObject882.bin"/><Relationship Id="rId2" Type="http://schemas.openxmlformats.org/officeDocument/2006/relationships/image" Target="../media/image535.wmf"/><Relationship Id="rId1" Type="http://schemas.openxmlformats.org/officeDocument/2006/relationships/oleObject" Target="../embeddings/oleObject881.bin"/></Relationships>
</file>

<file path=ppt/slides/_rels/slide85.xml.rels><?xml version="1.0" encoding="UTF-8" standalone="yes"?>
<Relationships xmlns="http://schemas.openxmlformats.org/package/2006/relationships"><Relationship Id="rId9" Type="http://schemas.openxmlformats.org/officeDocument/2006/relationships/image" Target="../media/image541.wmf"/><Relationship Id="rId8" Type="http://schemas.openxmlformats.org/officeDocument/2006/relationships/oleObject" Target="../embeddings/oleObject888.bin"/><Relationship Id="rId7" Type="http://schemas.openxmlformats.org/officeDocument/2006/relationships/oleObject" Target="../embeddings/oleObject887.bin"/><Relationship Id="rId6" Type="http://schemas.openxmlformats.org/officeDocument/2006/relationships/image" Target="../media/image540.wmf"/><Relationship Id="rId5" Type="http://schemas.openxmlformats.org/officeDocument/2006/relationships/oleObject" Target="../embeddings/oleObject886.bin"/><Relationship Id="rId4" Type="http://schemas.openxmlformats.org/officeDocument/2006/relationships/image" Target="../media/image539.wmf"/><Relationship Id="rId3" Type="http://schemas.openxmlformats.org/officeDocument/2006/relationships/oleObject" Target="../embeddings/oleObject885.bin"/><Relationship Id="rId25" Type="http://schemas.openxmlformats.org/officeDocument/2006/relationships/vmlDrawing" Target="../drawings/vmlDrawing80.vml"/><Relationship Id="rId24" Type="http://schemas.openxmlformats.org/officeDocument/2006/relationships/slideLayout" Target="../slideLayouts/slideLayout7.xml"/><Relationship Id="rId23" Type="http://schemas.openxmlformats.org/officeDocument/2006/relationships/image" Target="../media/image548.wmf"/><Relationship Id="rId22" Type="http://schemas.openxmlformats.org/officeDocument/2006/relationships/oleObject" Target="../embeddings/oleObject895.bin"/><Relationship Id="rId21" Type="http://schemas.openxmlformats.org/officeDocument/2006/relationships/image" Target="../media/image547.wmf"/><Relationship Id="rId20" Type="http://schemas.openxmlformats.org/officeDocument/2006/relationships/oleObject" Target="../embeddings/oleObject894.bin"/><Relationship Id="rId2" Type="http://schemas.openxmlformats.org/officeDocument/2006/relationships/image" Target="../media/image538.wmf"/><Relationship Id="rId19" Type="http://schemas.openxmlformats.org/officeDocument/2006/relationships/image" Target="../media/image546.wmf"/><Relationship Id="rId18" Type="http://schemas.openxmlformats.org/officeDocument/2006/relationships/oleObject" Target="../embeddings/oleObject893.bin"/><Relationship Id="rId17" Type="http://schemas.openxmlformats.org/officeDocument/2006/relationships/image" Target="../media/image545.wmf"/><Relationship Id="rId16" Type="http://schemas.openxmlformats.org/officeDocument/2006/relationships/oleObject" Target="../embeddings/oleObject892.bin"/><Relationship Id="rId15" Type="http://schemas.openxmlformats.org/officeDocument/2006/relationships/image" Target="../media/image544.wmf"/><Relationship Id="rId14" Type="http://schemas.openxmlformats.org/officeDocument/2006/relationships/oleObject" Target="../embeddings/oleObject891.bin"/><Relationship Id="rId13" Type="http://schemas.openxmlformats.org/officeDocument/2006/relationships/image" Target="../media/image543.wmf"/><Relationship Id="rId12" Type="http://schemas.openxmlformats.org/officeDocument/2006/relationships/oleObject" Target="../embeddings/oleObject890.bin"/><Relationship Id="rId11" Type="http://schemas.openxmlformats.org/officeDocument/2006/relationships/image" Target="../media/image542.wmf"/><Relationship Id="rId10" Type="http://schemas.openxmlformats.org/officeDocument/2006/relationships/oleObject" Target="../embeddings/oleObject889.bin"/><Relationship Id="rId1" Type="http://schemas.openxmlformats.org/officeDocument/2006/relationships/oleObject" Target="../embeddings/oleObject884.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900.bin"/><Relationship Id="rId8" Type="http://schemas.openxmlformats.org/officeDocument/2006/relationships/image" Target="../media/image540.wmf"/><Relationship Id="rId7" Type="http://schemas.openxmlformats.org/officeDocument/2006/relationships/oleObject" Target="../embeddings/oleObject899.bin"/><Relationship Id="rId6" Type="http://schemas.openxmlformats.org/officeDocument/2006/relationships/image" Target="../media/image551.wmf"/><Relationship Id="rId5" Type="http://schemas.openxmlformats.org/officeDocument/2006/relationships/oleObject" Target="../embeddings/oleObject898.bin"/><Relationship Id="rId4" Type="http://schemas.openxmlformats.org/officeDocument/2006/relationships/image" Target="../media/image550.wmf"/><Relationship Id="rId3" Type="http://schemas.openxmlformats.org/officeDocument/2006/relationships/oleObject" Target="../embeddings/oleObject897.bin"/><Relationship Id="rId25" Type="http://schemas.openxmlformats.org/officeDocument/2006/relationships/vmlDrawing" Target="../drawings/vmlDrawing81.vml"/><Relationship Id="rId24" Type="http://schemas.openxmlformats.org/officeDocument/2006/relationships/slideLayout" Target="../slideLayouts/slideLayout7.xml"/><Relationship Id="rId23" Type="http://schemas.openxmlformats.org/officeDocument/2006/relationships/image" Target="../media/image555.wmf"/><Relationship Id="rId22" Type="http://schemas.openxmlformats.org/officeDocument/2006/relationships/oleObject" Target="../embeddings/oleObject907.bin"/><Relationship Id="rId21" Type="http://schemas.openxmlformats.org/officeDocument/2006/relationships/image" Target="../media/image547.wmf"/><Relationship Id="rId20" Type="http://schemas.openxmlformats.org/officeDocument/2006/relationships/oleObject" Target="../embeddings/oleObject906.bin"/><Relationship Id="rId2" Type="http://schemas.openxmlformats.org/officeDocument/2006/relationships/image" Target="../media/image549.wmf"/><Relationship Id="rId19" Type="http://schemas.openxmlformats.org/officeDocument/2006/relationships/image" Target="../media/image548.wmf"/><Relationship Id="rId18" Type="http://schemas.openxmlformats.org/officeDocument/2006/relationships/oleObject" Target="../embeddings/oleObject905.bin"/><Relationship Id="rId17" Type="http://schemas.openxmlformats.org/officeDocument/2006/relationships/image" Target="../media/image546.wmf"/><Relationship Id="rId16" Type="http://schemas.openxmlformats.org/officeDocument/2006/relationships/oleObject" Target="../embeddings/oleObject904.bin"/><Relationship Id="rId15" Type="http://schemas.openxmlformats.org/officeDocument/2006/relationships/image" Target="../media/image554.wmf"/><Relationship Id="rId14" Type="http://schemas.openxmlformats.org/officeDocument/2006/relationships/oleObject" Target="../embeddings/oleObject903.bin"/><Relationship Id="rId13" Type="http://schemas.openxmlformats.org/officeDocument/2006/relationships/image" Target="../media/image553.wmf"/><Relationship Id="rId12" Type="http://schemas.openxmlformats.org/officeDocument/2006/relationships/oleObject" Target="../embeddings/oleObject902.bin"/><Relationship Id="rId11" Type="http://schemas.openxmlformats.org/officeDocument/2006/relationships/image" Target="../media/image552.wmf"/><Relationship Id="rId10" Type="http://schemas.openxmlformats.org/officeDocument/2006/relationships/oleObject" Target="../embeddings/oleObject901.bin"/><Relationship Id="rId1" Type="http://schemas.openxmlformats.org/officeDocument/2006/relationships/oleObject" Target="../embeddings/oleObject896.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912.bin"/><Relationship Id="rId8" Type="http://schemas.openxmlformats.org/officeDocument/2006/relationships/image" Target="../media/image559.wmf"/><Relationship Id="rId7" Type="http://schemas.openxmlformats.org/officeDocument/2006/relationships/oleObject" Target="../embeddings/oleObject911.bin"/><Relationship Id="rId6" Type="http://schemas.openxmlformats.org/officeDocument/2006/relationships/image" Target="../media/image558.wmf"/><Relationship Id="rId5" Type="http://schemas.openxmlformats.org/officeDocument/2006/relationships/oleObject" Target="../embeddings/oleObject910.bin"/><Relationship Id="rId4" Type="http://schemas.openxmlformats.org/officeDocument/2006/relationships/image" Target="../media/image557.wmf"/><Relationship Id="rId3" Type="http://schemas.openxmlformats.org/officeDocument/2006/relationships/oleObject" Target="../embeddings/oleObject909.bin"/><Relationship Id="rId2" Type="http://schemas.openxmlformats.org/officeDocument/2006/relationships/image" Target="../media/image556.wmf"/><Relationship Id="rId12" Type="http://schemas.openxmlformats.org/officeDocument/2006/relationships/vmlDrawing" Target="../drawings/vmlDrawing82.vml"/><Relationship Id="rId11" Type="http://schemas.openxmlformats.org/officeDocument/2006/relationships/slideLayout" Target="../slideLayouts/slideLayout7.xml"/><Relationship Id="rId10" Type="http://schemas.openxmlformats.org/officeDocument/2006/relationships/image" Target="../media/image560.wmf"/><Relationship Id="rId1" Type="http://schemas.openxmlformats.org/officeDocument/2006/relationships/oleObject" Target="../embeddings/oleObject908.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917.bin"/><Relationship Id="rId8" Type="http://schemas.openxmlformats.org/officeDocument/2006/relationships/image" Target="../media/image564.wmf"/><Relationship Id="rId7" Type="http://schemas.openxmlformats.org/officeDocument/2006/relationships/oleObject" Target="../embeddings/oleObject916.bin"/><Relationship Id="rId6" Type="http://schemas.openxmlformats.org/officeDocument/2006/relationships/image" Target="../media/image563.wmf"/><Relationship Id="rId5" Type="http://schemas.openxmlformats.org/officeDocument/2006/relationships/oleObject" Target="../embeddings/oleObject915.bin"/><Relationship Id="rId4" Type="http://schemas.openxmlformats.org/officeDocument/2006/relationships/image" Target="../media/image562.wmf"/><Relationship Id="rId3" Type="http://schemas.openxmlformats.org/officeDocument/2006/relationships/oleObject" Target="../embeddings/oleObject914.bin"/><Relationship Id="rId21" Type="http://schemas.openxmlformats.org/officeDocument/2006/relationships/vmlDrawing" Target="../drawings/vmlDrawing83.vml"/><Relationship Id="rId20" Type="http://schemas.openxmlformats.org/officeDocument/2006/relationships/slideLayout" Target="../slideLayouts/slideLayout7.xml"/><Relationship Id="rId2" Type="http://schemas.openxmlformats.org/officeDocument/2006/relationships/image" Target="../media/image561.wmf"/><Relationship Id="rId19" Type="http://schemas.openxmlformats.org/officeDocument/2006/relationships/oleObject" Target="../embeddings/oleObject922.bin"/><Relationship Id="rId18" Type="http://schemas.openxmlformats.org/officeDocument/2006/relationships/image" Target="../media/image567.wmf"/><Relationship Id="rId17" Type="http://schemas.openxmlformats.org/officeDocument/2006/relationships/oleObject" Target="../embeddings/oleObject921.bin"/><Relationship Id="rId16" Type="http://schemas.openxmlformats.org/officeDocument/2006/relationships/image" Target="../media/image566.wmf"/><Relationship Id="rId15" Type="http://schemas.openxmlformats.org/officeDocument/2006/relationships/oleObject" Target="../embeddings/oleObject920.bin"/><Relationship Id="rId14" Type="http://schemas.openxmlformats.org/officeDocument/2006/relationships/image" Target="../media/image565.wmf"/><Relationship Id="rId13" Type="http://schemas.openxmlformats.org/officeDocument/2006/relationships/oleObject" Target="../embeddings/oleObject919.bin"/><Relationship Id="rId12" Type="http://schemas.openxmlformats.org/officeDocument/2006/relationships/image" Target="../media/image544.wmf"/><Relationship Id="rId11" Type="http://schemas.openxmlformats.org/officeDocument/2006/relationships/oleObject" Target="../embeddings/oleObject918.bin"/><Relationship Id="rId10" Type="http://schemas.openxmlformats.org/officeDocument/2006/relationships/image" Target="../media/image543.wmf"/><Relationship Id="rId1" Type="http://schemas.openxmlformats.org/officeDocument/2006/relationships/oleObject" Target="../embeddings/oleObject913.bin"/></Relationships>
</file>

<file path=ppt/slides/_rels/slide89.xml.rels><?xml version="1.0" encoding="UTF-8" standalone="yes"?>
<Relationships xmlns="http://schemas.openxmlformats.org/package/2006/relationships"><Relationship Id="rId9" Type="http://schemas.openxmlformats.org/officeDocument/2006/relationships/oleObject" Target="../embeddings/oleObject927.bin"/><Relationship Id="rId8" Type="http://schemas.openxmlformats.org/officeDocument/2006/relationships/image" Target="../media/image571.wmf"/><Relationship Id="rId7" Type="http://schemas.openxmlformats.org/officeDocument/2006/relationships/oleObject" Target="../embeddings/oleObject926.bin"/><Relationship Id="rId6" Type="http://schemas.openxmlformats.org/officeDocument/2006/relationships/image" Target="../media/image570.wmf"/><Relationship Id="rId5" Type="http://schemas.openxmlformats.org/officeDocument/2006/relationships/oleObject" Target="../embeddings/oleObject925.bin"/><Relationship Id="rId4" Type="http://schemas.openxmlformats.org/officeDocument/2006/relationships/image" Target="../media/image569.wmf"/><Relationship Id="rId3" Type="http://schemas.openxmlformats.org/officeDocument/2006/relationships/oleObject" Target="../embeddings/oleObject924.bin"/><Relationship Id="rId2" Type="http://schemas.openxmlformats.org/officeDocument/2006/relationships/image" Target="../media/image568.wmf"/><Relationship Id="rId12" Type="http://schemas.openxmlformats.org/officeDocument/2006/relationships/vmlDrawing" Target="../drawings/vmlDrawing84.vml"/><Relationship Id="rId11" Type="http://schemas.openxmlformats.org/officeDocument/2006/relationships/slideLayout" Target="../slideLayouts/slideLayout7.xml"/><Relationship Id="rId10" Type="http://schemas.openxmlformats.org/officeDocument/2006/relationships/image" Target="../media/image572.wmf"/><Relationship Id="rId1" Type="http://schemas.openxmlformats.org/officeDocument/2006/relationships/oleObject" Target="../embeddings/oleObject923.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33.wmf"/><Relationship Id="rId7" Type="http://schemas.openxmlformats.org/officeDocument/2006/relationships/oleObject" Target="../embeddings/oleObject92.bin"/><Relationship Id="rId6" Type="http://schemas.openxmlformats.org/officeDocument/2006/relationships/image" Target="../media/image32.wmf"/><Relationship Id="rId5" Type="http://schemas.openxmlformats.org/officeDocument/2006/relationships/oleObject" Target="../embeddings/oleObject91.bin"/><Relationship Id="rId4" Type="http://schemas.openxmlformats.org/officeDocument/2006/relationships/image" Target="../media/image31.wmf"/><Relationship Id="rId3" Type="http://schemas.openxmlformats.org/officeDocument/2006/relationships/oleObject" Target="../embeddings/oleObject90.bin"/><Relationship Id="rId2" Type="http://schemas.openxmlformats.org/officeDocument/2006/relationships/image" Target="../media/image30.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36.wmf"/><Relationship Id="rId13" Type="http://schemas.openxmlformats.org/officeDocument/2006/relationships/oleObject" Target="../embeddings/oleObject95.bin"/><Relationship Id="rId12" Type="http://schemas.openxmlformats.org/officeDocument/2006/relationships/image" Target="../media/image35.wmf"/><Relationship Id="rId11" Type="http://schemas.openxmlformats.org/officeDocument/2006/relationships/oleObject" Target="../embeddings/oleObject94.bin"/><Relationship Id="rId10" Type="http://schemas.openxmlformats.org/officeDocument/2006/relationships/image" Target="../media/image34.wmf"/><Relationship Id="rId1" Type="http://schemas.openxmlformats.org/officeDocument/2006/relationships/oleObject" Target="../embeddings/oleObject89.bin"/></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576.wmf"/><Relationship Id="rId7" Type="http://schemas.openxmlformats.org/officeDocument/2006/relationships/oleObject" Target="../embeddings/oleObject931.bin"/><Relationship Id="rId6" Type="http://schemas.openxmlformats.org/officeDocument/2006/relationships/image" Target="../media/image575.wmf"/><Relationship Id="rId5" Type="http://schemas.openxmlformats.org/officeDocument/2006/relationships/oleObject" Target="../embeddings/oleObject930.bin"/><Relationship Id="rId4" Type="http://schemas.openxmlformats.org/officeDocument/2006/relationships/image" Target="../media/image574.wmf"/><Relationship Id="rId3" Type="http://schemas.openxmlformats.org/officeDocument/2006/relationships/oleObject" Target="../embeddings/oleObject929.bin"/><Relationship Id="rId2" Type="http://schemas.openxmlformats.org/officeDocument/2006/relationships/image" Target="../media/image573.wmf"/><Relationship Id="rId10" Type="http://schemas.openxmlformats.org/officeDocument/2006/relationships/vmlDrawing" Target="../drawings/vmlDrawing85.vml"/><Relationship Id="rId1" Type="http://schemas.openxmlformats.org/officeDocument/2006/relationships/oleObject" Target="../embeddings/oleObject928.bin"/></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86.vml"/><Relationship Id="rId5" Type="http://schemas.openxmlformats.org/officeDocument/2006/relationships/slideLayout" Target="../slideLayouts/slideLayout7.xml"/><Relationship Id="rId4" Type="http://schemas.openxmlformats.org/officeDocument/2006/relationships/image" Target="../media/image578.wmf"/><Relationship Id="rId3" Type="http://schemas.openxmlformats.org/officeDocument/2006/relationships/oleObject" Target="../embeddings/oleObject933.bin"/><Relationship Id="rId2" Type="http://schemas.openxmlformats.org/officeDocument/2006/relationships/image" Target="../media/image577.wmf"/><Relationship Id="rId1" Type="http://schemas.openxmlformats.org/officeDocument/2006/relationships/oleObject" Target="../embeddings/oleObject932.bin"/></Relationships>
</file>

<file path=ppt/slides/_rels/slide92.xml.rels><?xml version="1.0" encoding="UTF-8" standalone="yes"?>
<Relationships xmlns="http://schemas.openxmlformats.org/package/2006/relationships"><Relationship Id="rId8" Type="http://schemas.openxmlformats.org/officeDocument/2006/relationships/vmlDrawing" Target="../drawings/vmlDrawing87.vml"/><Relationship Id="rId7" Type="http://schemas.openxmlformats.org/officeDocument/2006/relationships/slideLayout" Target="../slideLayouts/slideLayout7.xml"/><Relationship Id="rId6" Type="http://schemas.openxmlformats.org/officeDocument/2006/relationships/image" Target="../media/image581.wmf"/><Relationship Id="rId5" Type="http://schemas.openxmlformats.org/officeDocument/2006/relationships/oleObject" Target="../embeddings/oleObject936.bin"/><Relationship Id="rId4" Type="http://schemas.openxmlformats.org/officeDocument/2006/relationships/image" Target="../media/image580.wmf"/><Relationship Id="rId3" Type="http://schemas.openxmlformats.org/officeDocument/2006/relationships/oleObject" Target="../embeddings/oleObject935.bin"/><Relationship Id="rId2" Type="http://schemas.openxmlformats.org/officeDocument/2006/relationships/image" Target="../media/image579.wmf"/><Relationship Id="rId1" Type="http://schemas.openxmlformats.org/officeDocument/2006/relationships/oleObject" Target="../embeddings/oleObject934.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9" Type="http://schemas.openxmlformats.org/officeDocument/2006/relationships/oleObject" Target="../embeddings/oleObject941.bin"/><Relationship Id="rId8" Type="http://schemas.openxmlformats.org/officeDocument/2006/relationships/image" Target="../media/image585.wmf"/><Relationship Id="rId7" Type="http://schemas.openxmlformats.org/officeDocument/2006/relationships/oleObject" Target="../embeddings/oleObject940.bin"/><Relationship Id="rId6" Type="http://schemas.openxmlformats.org/officeDocument/2006/relationships/image" Target="../media/image584.wmf"/><Relationship Id="rId5" Type="http://schemas.openxmlformats.org/officeDocument/2006/relationships/oleObject" Target="../embeddings/oleObject939.bin"/><Relationship Id="rId4" Type="http://schemas.openxmlformats.org/officeDocument/2006/relationships/image" Target="../media/image583.wmf"/><Relationship Id="rId3" Type="http://schemas.openxmlformats.org/officeDocument/2006/relationships/oleObject" Target="../embeddings/oleObject938.bin"/><Relationship Id="rId2" Type="http://schemas.openxmlformats.org/officeDocument/2006/relationships/image" Target="../media/image582.wmf"/><Relationship Id="rId14" Type="http://schemas.openxmlformats.org/officeDocument/2006/relationships/vmlDrawing" Target="../drawings/vmlDrawing88.vml"/><Relationship Id="rId13" Type="http://schemas.openxmlformats.org/officeDocument/2006/relationships/slideLayout" Target="../slideLayouts/slideLayout7.xml"/><Relationship Id="rId12" Type="http://schemas.openxmlformats.org/officeDocument/2006/relationships/image" Target="../media/image587.wmf"/><Relationship Id="rId11" Type="http://schemas.openxmlformats.org/officeDocument/2006/relationships/oleObject" Target="../embeddings/oleObject942.bin"/><Relationship Id="rId10" Type="http://schemas.openxmlformats.org/officeDocument/2006/relationships/image" Target="../media/image586.wmf"/><Relationship Id="rId1" Type="http://schemas.openxmlformats.org/officeDocument/2006/relationships/oleObject" Target="../embeddings/oleObject937.bin"/></Relationships>
</file>

<file path=ppt/slides/_rels/slide95.xml.rels><?xml version="1.0" encoding="UTF-8" standalone="yes"?>
<Relationships xmlns="http://schemas.openxmlformats.org/package/2006/relationships"><Relationship Id="rId9" Type="http://schemas.openxmlformats.org/officeDocument/2006/relationships/oleObject" Target="../embeddings/oleObject947.bin"/><Relationship Id="rId8" Type="http://schemas.openxmlformats.org/officeDocument/2006/relationships/image" Target="../media/image591.wmf"/><Relationship Id="rId7" Type="http://schemas.openxmlformats.org/officeDocument/2006/relationships/oleObject" Target="../embeddings/oleObject946.bin"/><Relationship Id="rId6" Type="http://schemas.openxmlformats.org/officeDocument/2006/relationships/image" Target="../media/image590.wmf"/><Relationship Id="rId5" Type="http://schemas.openxmlformats.org/officeDocument/2006/relationships/oleObject" Target="../embeddings/oleObject945.bin"/><Relationship Id="rId4" Type="http://schemas.openxmlformats.org/officeDocument/2006/relationships/image" Target="../media/image589.wmf"/><Relationship Id="rId3" Type="http://schemas.openxmlformats.org/officeDocument/2006/relationships/oleObject" Target="../embeddings/oleObject944.bin"/><Relationship Id="rId20" Type="http://schemas.openxmlformats.org/officeDocument/2006/relationships/vmlDrawing" Target="../drawings/vmlDrawing89.vml"/><Relationship Id="rId2" Type="http://schemas.openxmlformats.org/officeDocument/2006/relationships/image" Target="../media/image588.wmf"/><Relationship Id="rId19" Type="http://schemas.openxmlformats.org/officeDocument/2006/relationships/slideLayout" Target="../slideLayouts/slideLayout7.xml"/><Relationship Id="rId18" Type="http://schemas.openxmlformats.org/officeDocument/2006/relationships/image" Target="../media/image596.wmf"/><Relationship Id="rId17" Type="http://schemas.openxmlformats.org/officeDocument/2006/relationships/oleObject" Target="../embeddings/oleObject951.bin"/><Relationship Id="rId16" Type="http://schemas.openxmlformats.org/officeDocument/2006/relationships/image" Target="../media/image595.wmf"/><Relationship Id="rId15" Type="http://schemas.openxmlformats.org/officeDocument/2006/relationships/oleObject" Target="../embeddings/oleObject950.bin"/><Relationship Id="rId14" Type="http://schemas.openxmlformats.org/officeDocument/2006/relationships/image" Target="../media/image594.wmf"/><Relationship Id="rId13" Type="http://schemas.openxmlformats.org/officeDocument/2006/relationships/oleObject" Target="../embeddings/oleObject949.bin"/><Relationship Id="rId12" Type="http://schemas.openxmlformats.org/officeDocument/2006/relationships/image" Target="../media/image593.wmf"/><Relationship Id="rId11" Type="http://schemas.openxmlformats.org/officeDocument/2006/relationships/oleObject" Target="../embeddings/oleObject948.bin"/><Relationship Id="rId10" Type="http://schemas.openxmlformats.org/officeDocument/2006/relationships/image" Target="../media/image592.wmf"/><Relationship Id="rId1" Type="http://schemas.openxmlformats.org/officeDocument/2006/relationships/oleObject" Target="../embeddings/oleObject943.bin"/></Relationships>
</file>

<file path=ppt/slides/_rels/slide96.xml.rels><?xml version="1.0" encoding="UTF-8" standalone="yes"?>
<Relationships xmlns="http://schemas.openxmlformats.org/package/2006/relationships"><Relationship Id="rId9" Type="http://schemas.openxmlformats.org/officeDocument/2006/relationships/oleObject" Target="../embeddings/oleObject956.bin"/><Relationship Id="rId8" Type="http://schemas.openxmlformats.org/officeDocument/2006/relationships/image" Target="../media/image600.wmf"/><Relationship Id="rId7" Type="http://schemas.openxmlformats.org/officeDocument/2006/relationships/oleObject" Target="../embeddings/oleObject955.bin"/><Relationship Id="rId6" Type="http://schemas.openxmlformats.org/officeDocument/2006/relationships/image" Target="../media/image599.wmf"/><Relationship Id="rId5" Type="http://schemas.openxmlformats.org/officeDocument/2006/relationships/oleObject" Target="../embeddings/oleObject954.bin"/><Relationship Id="rId4" Type="http://schemas.openxmlformats.org/officeDocument/2006/relationships/image" Target="../media/image598.wmf"/><Relationship Id="rId3" Type="http://schemas.openxmlformats.org/officeDocument/2006/relationships/oleObject" Target="../embeddings/oleObject953.bin"/><Relationship Id="rId26" Type="http://schemas.openxmlformats.org/officeDocument/2006/relationships/vmlDrawing" Target="../drawings/vmlDrawing90.vml"/><Relationship Id="rId25" Type="http://schemas.openxmlformats.org/officeDocument/2006/relationships/slideLayout" Target="../slideLayouts/slideLayout7.xml"/><Relationship Id="rId24" Type="http://schemas.openxmlformats.org/officeDocument/2006/relationships/image" Target="../media/image607.wmf"/><Relationship Id="rId23" Type="http://schemas.openxmlformats.org/officeDocument/2006/relationships/oleObject" Target="../embeddings/oleObject963.bin"/><Relationship Id="rId22" Type="http://schemas.openxmlformats.org/officeDocument/2006/relationships/image" Target="../media/image606.wmf"/><Relationship Id="rId21" Type="http://schemas.openxmlformats.org/officeDocument/2006/relationships/oleObject" Target="../embeddings/oleObject962.bin"/><Relationship Id="rId20" Type="http://schemas.openxmlformats.org/officeDocument/2006/relationships/image" Target="../media/image605.wmf"/><Relationship Id="rId2" Type="http://schemas.openxmlformats.org/officeDocument/2006/relationships/image" Target="../media/image597.wmf"/><Relationship Id="rId19" Type="http://schemas.openxmlformats.org/officeDocument/2006/relationships/oleObject" Target="../embeddings/oleObject961.bin"/><Relationship Id="rId18" Type="http://schemas.openxmlformats.org/officeDocument/2006/relationships/image" Target="../media/image604.wmf"/><Relationship Id="rId17" Type="http://schemas.openxmlformats.org/officeDocument/2006/relationships/oleObject" Target="../embeddings/oleObject960.bin"/><Relationship Id="rId16" Type="http://schemas.openxmlformats.org/officeDocument/2006/relationships/image" Target="../media/image603.wmf"/><Relationship Id="rId15" Type="http://schemas.openxmlformats.org/officeDocument/2006/relationships/oleObject" Target="../embeddings/oleObject959.bin"/><Relationship Id="rId14" Type="http://schemas.openxmlformats.org/officeDocument/2006/relationships/image" Target="../media/image602.wmf"/><Relationship Id="rId13" Type="http://schemas.openxmlformats.org/officeDocument/2006/relationships/oleObject" Target="../embeddings/oleObject958.bin"/><Relationship Id="rId12" Type="http://schemas.openxmlformats.org/officeDocument/2006/relationships/image" Target="../media/image601.wmf"/><Relationship Id="rId11" Type="http://schemas.openxmlformats.org/officeDocument/2006/relationships/oleObject" Target="../embeddings/oleObject957.bin"/><Relationship Id="rId10" Type="http://schemas.openxmlformats.org/officeDocument/2006/relationships/image" Target="../media/image484.wmf"/><Relationship Id="rId1" Type="http://schemas.openxmlformats.org/officeDocument/2006/relationships/oleObject" Target="../embeddings/oleObject952.bin"/></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968.bin"/><Relationship Id="rId8" Type="http://schemas.openxmlformats.org/officeDocument/2006/relationships/image" Target="../media/image220.wmf"/><Relationship Id="rId7" Type="http://schemas.openxmlformats.org/officeDocument/2006/relationships/oleObject" Target="../embeddings/oleObject967.bin"/><Relationship Id="rId6" Type="http://schemas.openxmlformats.org/officeDocument/2006/relationships/image" Target="../media/image610.wmf"/><Relationship Id="rId5" Type="http://schemas.openxmlformats.org/officeDocument/2006/relationships/oleObject" Target="../embeddings/oleObject966.bin"/><Relationship Id="rId4" Type="http://schemas.openxmlformats.org/officeDocument/2006/relationships/image" Target="../media/image609.wmf"/><Relationship Id="rId3" Type="http://schemas.openxmlformats.org/officeDocument/2006/relationships/oleObject" Target="../embeddings/oleObject965.bin"/><Relationship Id="rId24" Type="http://schemas.openxmlformats.org/officeDocument/2006/relationships/vmlDrawing" Target="../drawings/vmlDrawing91.vml"/><Relationship Id="rId23" Type="http://schemas.openxmlformats.org/officeDocument/2006/relationships/slideLayout" Target="../slideLayouts/slideLayout7.xml"/><Relationship Id="rId22" Type="http://schemas.openxmlformats.org/officeDocument/2006/relationships/image" Target="../media/image614.wmf"/><Relationship Id="rId21" Type="http://schemas.openxmlformats.org/officeDocument/2006/relationships/oleObject" Target="../embeddings/oleObject974.bin"/><Relationship Id="rId20" Type="http://schemas.openxmlformats.org/officeDocument/2006/relationships/image" Target="../media/image613.wmf"/><Relationship Id="rId2" Type="http://schemas.openxmlformats.org/officeDocument/2006/relationships/image" Target="../media/image608.wmf"/><Relationship Id="rId19" Type="http://schemas.openxmlformats.org/officeDocument/2006/relationships/oleObject" Target="../embeddings/oleObject973.bin"/><Relationship Id="rId18" Type="http://schemas.openxmlformats.org/officeDocument/2006/relationships/image" Target="../media/image612.wmf"/><Relationship Id="rId17" Type="http://schemas.openxmlformats.org/officeDocument/2006/relationships/oleObject" Target="../embeddings/oleObject972.bin"/><Relationship Id="rId16" Type="http://schemas.openxmlformats.org/officeDocument/2006/relationships/image" Target="../media/image61.wmf"/><Relationship Id="rId15" Type="http://schemas.openxmlformats.org/officeDocument/2006/relationships/oleObject" Target="../embeddings/oleObject971.bin"/><Relationship Id="rId14" Type="http://schemas.openxmlformats.org/officeDocument/2006/relationships/image" Target="../media/image212.wmf"/><Relationship Id="rId13" Type="http://schemas.openxmlformats.org/officeDocument/2006/relationships/oleObject" Target="../embeddings/oleObject970.bin"/><Relationship Id="rId12" Type="http://schemas.openxmlformats.org/officeDocument/2006/relationships/image" Target="../media/image599.wmf"/><Relationship Id="rId11" Type="http://schemas.openxmlformats.org/officeDocument/2006/relationships/oleObject" Target="../embeddings/oleObject969.bin"/><Relationship Id="rId10" Type="http://schemas.openxmlformats.org/officeDocument/2006/relationships/image" Target="../media/image611.wmf"/><Relationship Id="rId1" Type="http://schemas.openxmlformats.org/officeDocument/2006/relationships/oleObject" Target="../embeddings/oleObject964.bin"/></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979.bin"/><Relationship Id="rId8" Type="http://schemas.openxmlformats.org/officeDocument/2006/relationships/image" Target="../media/image617.wmf"/><Relationship Id="rId7" Type="http://schemas.openxmlformats.org/officeDocument/2006/relationships/oleObject" Target="../embeddings/oleObject978.bin"/><Relationship Id="rId6" Type="http://schemas.openxmlformats.org/officeDocument/2006/relationships/image" Target="../media/image590.wmf"/><Relationship Id="rId5" Type="http://schemas.openxmlformats.org/officeDocument/2006/relationships/oleObject" Target="../embeddings/oleObject977.bin"/><Relationship Id="rId4" Type="http://schemas.openxmlformats.org/officeDocument/2006/relationships/image" Target="../media/image616.wmf"/><Relationship Id="rId3" Type="http://schemas.openxmlformats.org/officeDocument/2006/relationships/oleObject" Target="../embeddings/oleObject976.bin"/><Relationship Id="rId22" Type="http://schemas.openxmlformats.org/officeDocument/2006/relationships/vmlDrawing" Target="../drawings/vmlDrawing92.vml"/><Relationship Id="rId21" Type="http://schemas.openxmlformats.org/officeDocument/2006/relationships/slideLayout" Target="../slideLayouts/slideLayout7.xml"/><Relationship Id="rId20" Type="http://schemas.openxmlformats.org/officeDocument/2006/relationships/image" Target="../media/image621.wmf"/><Relationship Id="rId2" Type="http://schemas.openxmlformats.org/officeDocument/2006/relationships/image" Target="../media/image615.wmf"/><Relationship Id="rId19" Type="http://schemas.openxmlformats.org/officeDocument/2006/relationships/oleObject" Target="../embeddings/oleObject984.bin"/><Relationship Id="rId18" Type="http://schemas.openxmlformats.org/officeDocument/2006/relationships/image" Target="../media/image620.wmf"/><Relationship Id="rId17" Type="http://schemas.openxmlformats.org/officeDocument/2006/relationships/oleObject" Target="../embeddings/oleObject983.bin"/><Relationship Id="rId16" Type="http://schemas.openxmlformats.org/officeDocument/2006/relationships/image" Target="../media/image619.wmf"/><Relationship Id="rId15" Type="http://schemas.openxmlformats.org/officeDocument/2006/relationships/oleObject" Target="../embeddings/oleObject982.bin"/><Relationship Id="rId14" Type="http://schemas.openxmlformats.org/officeDocument/2006/relationships/image" Target="../media/image618.wmf"/><Relationship Id="rId13" Type="http://schemas.openxmlformats.org/officeDocument/2006/relationships/oleObject" Target="../embeddings/oleObject981.bin"/><Relationship Id="rId12" Type="http://schemas.openxmlformats.org/officeDocument/2006/relationships/image" Target="../media/image484.wmf"/><Relationship Id="rId11" Type="http://schemas.openxmlformats.org/officeDocument/2006/relationships/oleObject" Target="../embeddings/oleObject980.bin"/><Relationship Id="rId10" Type="http://schemas.openxmlformats.org/officeDocument/2006/relationships/image" Target="../media/image592.wmf"/><Relationship Id="rId1" Type="http://schemas.openxmlformats.org/officeDocument/2006/relationships/oleObject" Target="../embeddings/oleObject975.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989.bin"/><Relationship Id="rId8" Type="http://schemas.openxmlformats.org/officeDocument/2006/relationships/image" Target="../media/image625.wmf"/><Relationship Id="rId7" Type="http://schemas.openxmlformats.org/officeDocument/2006/relationships/oleObject" Target="../embeddings/oleObject988.bin"/><Relationship Id="rId6" Type="http://schemas.openxmlformats.org/officeDocument/2006/relationships/image" Target="../media/image624.wmf"/><Relationship Id="rId5" Type="http://schemas.openxmlformats.org/officeDocument/2006/relationships/oleObject" Target="../embeddings/oleObject987.bin"/><Relationship Id="rId4" Type="http://schemas.openxmlformats.org/officeDocument/2006/relationships/image" Target="../media/image623.wmf"/><Relationship Id="rId3" Type="http://schemas.openxmlformats.org/officeDocument/2006/relationships/oleObject" Target="../embeddings/oleObject986.bin"/><Relationship Id="rId2" Type="http://schemas.openxmlformats.org/officeDocument/2006/relationships/image" Target="../media/image622.wmf"/><Relationship Id="rId18" Type="http://schemas.openxmlformats.org/officeDocument/2006/relationships/vmlDrawing" Target="../drawings/vmlDrawing93.vml"/><Relationship Id="rId17" Type="http://schemas.openxmlformats.org/officeDocument/2006/relationships/slideLayout" Target="../slideLayouts/slideLayout7.xml"/><Relationship Id="rId16" Type="http://schemas.openxmlformats.org/officeDocument/2006/relationships/image" Target="../media/image629.wmf"/><Relationship Id="rId15" Type="http://schemas.openxmlformats.org/officeDocument/2006/relationships/oleObject" Target="../embeddings/oleObject992.bin"/><Relationship Id="rId14" Type="http://schemas.openxmlformats.org/officeDocument/2006/relationships/image" Target="../media/image628.wmf"/><Relationship Id="rId13" Type="http://schemas.openxmlformats.org/officeDocument/2006/relationships/oleObject" Target="../embeddings/oleObject991.bin"/><Relationship Id="rId12" Type="http://schemas.openxmlformats.org/officeDocument/2006/relationships/image" Target="../media/image627.wmf"/><Relationship Id="rId11" Type="http://schemas.openxmlformats.org/officeDocument/2006/relationships/oleObject" Target="../embeddings/oleObject990.bin"/><Relationship Id="rId10" Type="http://schemas.openxmlformats.org/officeDocument/2006/relationships/image" Target="../media/image626.wmf"/><Relationship Id="rId1" Type="http://schemas.openxmlformats.org/officeDocument/2006/relationships/oleObject" Target="../embeddings/oleObject98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176134"/>
          <p:cNvSpPr txBox="1"/>
          <p:nvPr/>
        </p:nvSpPr>
        <p:spPr>
          <a:xfrm>
            <a:off x="1403350" y="2060575"/>
            <a:ext cx="6408738" cy="2103438"/>
          </a:xfrm>
          <a:prstGeom prst="rect">
            <a:avLst/>
          </a:prstGeom>
          <a:noFill/>
          <a:ln w="9525">
            <a:noFill/>
          </a:ln>
        </p:spPr>
        <p:txBody>
          <a:bodyPr anchor="t">
            <a:spAutoFit/>
          </a:bodyPr>
          <a:p>
            <a:pPr algn="ctr">
              <a:lnSpc>
                <a:spcPct val="125000"/>
              </a:lnSpc>
              <a:spcBef>
                <a:spcPct val="50000"/>
              </a:spcBef>
            </a:pPr>
            <a:r>
              <a:rPr lang="zh-CN" altLang="en-US" sz="4400" b="0" dirty="0">
                <a:latin typeface="Arial" panose="020B0604020202020204" pitchFamily="34" charset="0"/>
                <a:ea typeface="华文行楷" pitchFamily="2" charset="-122"/>
              </a:rPr>
              <a:t>第十一章</a:t>
            </a:r>
            <a:endParaRPr lang="zh-CN" altLang="en-US" sz="4400" b="0" dirty="0">
              <a:latin typeface="Arial" panose="020B0604020202020204" pitchFamily="34" charset="0"/>
              <a:ea typeface="华文行楷" pitchFamily="2" charset="-122"/>
            </a:endParaRPr>
          </a:p>
          <a:p>
            <a:pPr algn="ctr">
              <a:lnSpc>
                <a:spcPct val="125000"/>
              </a:lnSpc>
              <a:spcBef>
                <a:spcPct val="50000"/>
              </a:spcBef>
            </a:pPr>
            <a:r>
              <a:rPr lang="zh-CN" altLang="en-US" sz="4400" b="0" dirty="0">
                <a:latin typeface="Arial" panose="020B0604020202020204" pitchFamily="34" charset="0"/>
                <a:ea typeface="华文行楷" pitchFamily="2" charset="-122"/>
              </a:rPr>
              <a:t>电磁感应与电磁场</a:t>
            </a:r>
            <a:endParaRPr lang="zh-CN" altLang="en-US" sz="4400" b="0">
              <a:latin typeface="Arial" panose="020B0604020202020204" pitchFamily="34" charset="0"/>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3313"/>
          <p:cNvSpPr txBox="1"/>
          <p:nvPr/>
        </p:nvSpPr>
        <p:spPr>
          <a:xfrm>
            <a:off x="250825" y="333375"/>
            <a:ext cx="2317750" cy="519113"/>
          </a:xfrm>
          <a:prstGeom prst="rect">
            <a:avLst/>
          </a:prstGeom>
          <a:noFill/>
          <a:ln w="12700">
            <a:noFill/>
          </a:ln>
        </p:spPr>
        <p:txBody>
          <a:bodyPr wrap="none" anchor="t">
            <a:spAutoFit/>
          </a:bodyPr>
          <a:p>
            <a:r>
              <a:rPr lang="zh-CN" altLang="en-US" b="0" dirty="0">
                <a:latin typeface="黑体" panose="02010609060101010101" pitchFamily="49" charset="-122"/>
                <a:ea typeface="黑体" panose="02010609060101010101" pitchFamily="49" charset="-122"/>
              </a:rPr>
              <a:t>二、楞次定律</a:t>
            </a:r>
            <a:endParaRPr lang="zh-CN" altLang="en-US" b="0">
              <a:latin typeface="黑体" panose="02010609060101010101" pitchFamily="49" charset="-122"/>
              <a:ea typeface="黑体" panose="02010609060101010101" pitchFamily="49" charset="-122"/>
            </a:endParaRPr>
          </a:p>
        </p:txBody>
      </p:sp>
      <p:sp>
        <p:nvSpPr>
          <p:cNvPr id="13315" name="文本框 13314"/>
          <p:cNvSpPr txBox="1"/>
          <p:nvPr/>
        </p:nvSpPr>
        <p:spPr>
          <a:xfrm>
            <a:off x="1752600" y="2286000"/>
            <a:ext cx="6788150" cy="579438"/>
          </a:xfrm>
          <a:prstGeom prst="rect">
            <a:avLst/>
          </a:prstGeom>
          <a:noFill/>
          <a:ln w="12700">
            <a:noFill/>
          </a:ln>
        </p:spPr>
        <p:txBody>
          <a:bodyPr wrap="none" anchor="t">
            <a:spAutoFit/>
          </a:bodyPr>
          <a:p>
            <a:r>
              <a:rPr lang="zh-CN" altLang="en-US" dirty="0">
                <a:latin typeface="宋体" panose="02010600030101010101" pitchFamily="2" charset="-122"/>
                <a:ea typeface="宋体" panose="02010600030101010101" pitchFamily="2" charset="-122"/>
              </a:rPr>
              <a:t>感应电流的</a:t>
            </a:r>
            <a:r>
              <a:rPr lang="zh-CN" altLang="en-US" sz="3200" dirty="0">
                <a:solidFill>
                  <a:srgbClr val="FF0066"/>
                </a:solidFill>
                <a:latin typeface="宋体" panose="02010600030101010101" pitchFamily="2" charset="-122"/>
                <a:ea typeface="宋体" panose="02010600030101010101" pitchFamily="2" charset="-122"/>
              </a:rPr>
              <a:t>效果</a:t>
            </a:r>
            <a:r>
              <a:rPr lang="zh-CN" altLang="en-US" dirty="0">
                <a:latin typeface="宋体" panose="02010600030101010101" pitchFamily="2" charset="-122"/>
                <a:ea typeface="宋体" panose="02010600030101010101" pitchFamily="2" charset="-122"/>
              </a:rPr>
              <a:t>反抗引起感应电流的</a:t>
            </a:r>
            <a:r>
              <a:rPr lang="zh-CN" altLang="en-US" sz="3200" dirty="0">
                <a:solidFill>
                  <a:srgbClr val="0033CC"/>
                </a:solidFill>
                <a:latin typeface="宋体" panose="02010600030101010101" pitchFamily="2" charset="-122"/>
                <a:ea typeface="宋体" panose="02010600030101010101" pitchFamily="2" charset="-122"/>
              </a:rPr>
              <a:t>原因</a:t>
            </a:r>
            <a:endParaRPr lang="zh-CN" altLang="en-US" sz="3200">
              <a:solidFill>
                <a:srgbClr val="0033CC"/>
              </a:solidFill>
              <a:latin typeface="宋体" panose="02010600030101010101" pitchFamily="2" charset="-122"/>
              <a:ea typeface="宋体" panose="02010600030101010101" pitchFamily="2" charset="-122"/>
            </a:endParaRPr>
          </a:p>
        </p:txBody>
      </p:sp>
      <p:sp>
        <p:nvSpPr>
          <p:cNvPr id="13316" name="文本框 13315"/>
          <p:cNvSpPr txBox="1"/>
          <p:nvPr/>
        </p:nvSpPr>
        <p:spPr>
          <a:xfrm>
            <a:off x="6750050" y="3405188"/>
            <a:ext cx="1624013" cy="531812"/>
          </a:xfrm>
          <a:prstGeom prst="rect">
            <a:avLst/>
          </a:prstGeom>
          <a:noFill/>
          <a:ln w="12700" cap="flat" cmpd="sng">
            <a:solidFill>
              <a:srgbClr val="9900CC"/>
            </a:solidFill>
            <a:prstDash val="solid"/>
            <a:miter/>
            <a:headEnd type="none" w="sm" len="sm"/>
            <a:tailEnd type="none" w="sm" len="sm"/>
          </a:ln>
        </p:spPr>
        <p:txBody>
          <a:bodyPr wrap="none" anchor="t">
            <a:spAutoFit/>
          </a:bodyPr>
          <a:p>
            <a:r>
              <a:rPr lang="zh-CN" altLang="en-US" dirty="0">
                <a:latin typeface="宋体" panose="02010600030101010101" pitchFamily="2" charset="-122"/>
                <a:ea typeface="宋体" panose="02010600030101010101" pitchFamily="2" charset="-122"/>
              </a:rPr>
              <a:t>导线运动</a:t>
            </a:r>
            <a:endParaRPr lang="zh-CN" altLang="en-US">
              <a:latin typeface="宋体" panose="02010600030101010101" pitchFamily="2" charset="-122"/>
              <a:ea typeface="宋体" panose="02010600030101010101" pitchFamily="2" charset="-122"/>
            </a:endParaRPr>
          </a:p>
        </p:txBody>
      </p:sp>
      <p:sp>
        <p:nvSpPr>
          <p:cNvPr id="13317" name="矩形 13316"/>
          <p:cNvSpPr/>
          <p:nvPr/>
        </p:nvSpPr>
        <p:spPr>
          <a:xfrm>
            <a:off x="3124200" y="3405188"/>
            <a:ext cx="1625600" cy="531812"/>
          </a:xfrm>
          <a:prstGeom prst="rect">
            <a:avLst/>
          </a:prstGeom>
          <a:noFill/>
          <a:ln w="12700" cap="flat" cmpd="sng">
            <a:solidFill>
              <a:srgbClr val="9900CC"/>
            </a:solidFill>
            <a:prstDash val="solid"/>
            <a:miter/>
            <a:headEnd type="none" w="sm" len="sm"/>
            <a:tailEnd type="none" w="sm" len="sm"/>
          </a:ln>
        </p:spPr>
        <p:txBody>
          <a:bodyPr wrap="none" anchor="t">
            <a:spAutoFit/>
          </a:bodyPr>
          <a:p>
            <a:r>
              <a:rPr lang="zh-CN" altLang="en-US" dirty="0">
                <a:latin typeface="宋体" panose="02010600030101010101" pitchFamily="2" charset="-122"/>
                <a:ea typeface="宋体" panose="02010600030101010101" pitchFamily="2" charset="-122"/>
              </a:rPr>
              <a:t>感应电流</a:t>
            </a:r>
            <a:endParaRPr lang="zh-CN" altLang="en-US" dirty="0">
              <a:latin typeface="宋体" panose="02010600030101010101" pitchFamily="2" charset="-122"/>
              <a:ea typeface="宋体" panose="02010600030101010101" pitchFamily="2" charset="-122"/>
            </a:endParaRPr>
          </a:p>
        </p:txBody>
      </p:sp>
      <p:grpSp>
        <p:nvGrpSpPr>
          <p:cNvPr id="13318" name="组合 13317"/>
          <p:cNvGrpSpPr/>
          <p:nvPr/>
        </p:nvGrpSpPr>
        <p:grpSpPr>
          <a:xfrm>
            <a:off x="3810000" y="3954463"/>
            <a:ext cx="3886200" cy="823912"/>
            <a:chOff x="2159" y="2162"/>
            <a:chExt cx="1776" cy="528"/>
          </a:xfrm>
        </p:grpSpPr>
        <p:sp>
          <p:nvSpPr>
            <p:cNvPr id="22534" name="任意多边形 13318"/>
            <p:cNvSpPr/>
            <p:nvPr/>
          </p:nvSpPr>
          <p:spPr>
            <a:xfrm rot="5318422">
              <a:off x="2783" y="1538"/>
              <a:ext cx="528" cy="1776"/>
            </a:xfrm>
            <a:custGeom>
              <a:avLst/>
              <a:gdLst/>
              <a:ahLst/>
              <a:cxnLst>
                <a:cxn ang="270">
                  <a:pos x="0" y="0"/>
                </a:cxn>
                <a:cxn ang="90">
                  <a:pos x="0" y="43200"/>
                </a:cxn>
                <a:cxn ang="90">
                  <a:pos x="0" y="21600"/>
                </a:cxn>
              </a:cxnLst>
              <a:pathLst>
                <a:path w="21600" h="43200" fill="none">
                  <a:moveTo>
                    <a:pt x="0" y="0"/>
                  </a:moveTo>
                  <a:cubicBezTo>
                    <a:pt x="11929" y="0"/>
                    <a:pt x="21600" y="9671"/>
                    <a:pt x="21600" y="21600"/>
                  </a:cubicBezTo>
                  <a:cubicBezTo>
                    <a:pt x="21600" y="33529"/>
                    <a:pt x="11929" y="43200"/>
                    <a:pt x="0" y="43200"/>
                  </a:cubicBezTo>
                </a:path>
                <a:path w="21600" h="43200" stroke="0">
                  <a:moveTo>
                    <a:pt x="0" y="0"/>
                  </a:moveTo>
                  <a:cubicBezTo>
                    <a:pt x="11929" y="0"/>
                    <a:pt x="21600" y="9671"/>
                    <a:pt x="21600" y="21600"/>
                  </a:cubicBezTo>
                  <a:cubicBezTo>
                    <a:pt x="21600" y="33529"/>
                    <a:pt x="11929" y="43200"/>
                    <a:pt x="0" y="43200"/>
                  </a:cubicBezTo>
                  <a:lnTo>
                    <a:pt x="0" y="21600"/>
                  </a:lnTo>
                  <a:close/>
                </a:path>
              </a:pathLst>
            </a:custGeom>
            <a:noFill/>
            <a:ln w="38100" cap="flat" cmpd="sng">
              <a:solidFill>
                <a:srgbClr val="FF0066"/>
              </a:solidFill>
              <a:prstDash val="solid"/>
              <a:round/>
              <a:headEnd type="triangle" w="med" len="med"/>
              <a:tailEnd type="none" w="med" len="med"/>
            </a:ln>
          </p:spPr>
          <p:txBody>
            <a:bodyPr/>
            <a:p>
              <a:endParaRPr lang="zh-CN" altLang="en-US"/>
            </a:p>
          </p:txBody>
        </p:sp>
        <p:sp>
          <p:nvSpPr>
            <p:cNvPr id="22535" name="文本框 13319"/>
            <p:cNvSpPr txBox="1"/>
            <p:nvPr/>
          </p:nvSpPr>
          <p:spPr>
            <a:xfrm>
              <a:off x="2784" y="2271"/>
              <a:ext cx="457" cy="371"/>
            </a:xfrm>
            <a:prstGeom prst="rect">
              <a:avLst/>
            </a:prstGeom>
            <a:noFill/>
            <a:ln w="12700">
              <a:noFill/>
            </a:ln>
          </p:spPr>
          <p:txBody>
            <a:bodyPr wrap="none" anchor="t">
              <a:spAutoFit/>
            </a:bodyPr>
            <a:p>
              <a:r>
                <a:rPr lang="zh-CN" altLang="en-US" sz="3200" dirty="0">
                  <a:latin typeface="宋体" panose="02010600030101010101" pitchFamily="2" charset="-122"/>
                  <a:ea typeface="宋体" panose="02010600030101010101" pitchFamily="2" charset="-122"/>
                </a:rPr>
                <a:t>阻</a:t>
              </a:r>
              <a:r>
                <a:rPr lang="zh-CN" altLang="en-US" sz="3200" dirty="0">
                  <a:solidFill>
                    <a:schemeClr val="tx2"/>
                  </a:solidFill>
                  <a:latin typeface="宋体" panose="02010600030101010101" pitchFamily="2" charset="-122"/>
                  <a:ea typeface="宋体" panose="02010600030101010101" pitchFamily="2" charset="-122"/>
                </a:rPr>
                <a:t>碍</a:t>
              </a:r>
              <a:endParaRPr lang="zh-CN" altLang="en-US" sz="3200">
                <a:solidFill>
                  <a:schemeClr val="tx2"/>
                </a:solidFill>
                <a:latin typeface="宋体" panose="02010600030101010101" pitchFamily="2" charset="-122"/>
                <a:ea typeface="宋体" panose="02010600030101010101" pitchFamily="2" charset="-122"/>
              </a:endParaRPr>
            </a:p>
          </p:txBody>
        </p:sp>
      </p:grpSp>
      <p:grpSp>
        <p:nvGrpSpPr>
          <p:cNvPr id="13321" name="组合 13320"/>
          <p:cNvGrpSpPr/>
          <p:nvPr/>
        </p:nvGrpSpPr>
        <p:grpSpPr>
          <a:xfrm>
            <a:off x="4953000" y="3048000"/>
            <a:ext cx="1438275" cy="661988"/>
            <a:chOff x="2688" y="1651"/>
            <a:chExt cx="672" cy="365"/>
          </a:xfrm>
        </p:grpSpPr>
        <p:sp>
          <p:nvSpPr>
            <p:cNvPr id="22537" name="直接连接符 13321"/>
            <p:cNvSpPr/>
            <p:nvPr/>
          </p:nvSpPr>
          <p:spPr>
            <a:xfrm flipH="1">
              <a:off x="2688" y="2016"/>
              <a:ext cx="672" cy="0"/>
            </a:xfrm>
            <a:prstGeom prst="line">
              <a:avLst/>
            </a:prstGeom>
            <a:ln w="38100" cap="flat" cmpd="sng">
              <a:solidFill>
                <a:srgbClr val="FF0066"/>
              </a:solidFill>
              <a:prstDash val="solid"/>
              <a:round/>
              <a:headEnd type="none" w="med" len="med"/>
              <a:tailEnd type="triangle" w="med" len="med"/>
            </a:ln>
          </p:spPr>
        </p:sp>
        <p:sp>
          <p:nvSpPr>
            <p:cNvPr id="22538" name="文本框 13322"/>
            <p:cNvSpPr txBox="1"/>
            <p:nvPr/>
          </p:nvSpPr>
          <p:spPr>
            <a:xfrm>
              <a:off x="2784" y="1651"/>
              <a:ext cx="468" cy="319"/>
            </a:xfrm>
            <a:prstGeom prst="rect">
              <a:avLst/>
            </a:prstGeom>
            <a:noFill/>
            <a:ln w="12700">
              <a:noFill/>
            </a:ln>
          </p:spPr>
          <p:txBody>
            <a:bodyPr wrap="none" anchor="t">
              <a:spAutoFit/>
            </a:bodyPr>
            <a:p>
              <a:r>
                <a:rPr lang="zh-CN" altLang="en-US" sz="3200" dirty="0">
                  <a:solidFill>
                    <a:schemeClr val="tx2"/>
                  </a:solidFill>
                  <a:latin typeface="宋体" panose="02010600030101010101" pitchFamily="2" charset="-122"/>
                  <a:ea typeface="宋体" panose="02010600030101010101" pitchFamily="2" charset="-122"/>
                </a:rPr>
                <a:t>产</a:t>
              </a:r>
              <a:r>
                <a:rPr lang="zh-CN" altLang="en-US" sz="3200" dirty="0">
                  <a:latin typeface="宋体" panose="02010600030101010101" pitchFamily="2" charset="-122"/>
                  <a:ea typeface="宋体" panose="02010600030101010101" pitchFamily="2" charset="-122"/>
                </a:rPr>
                <a:t>生</a:t>
              </a:r>
              <a:endParaRPr lang="zh-CN" altLang="en-US" sz="3200">
                <a:latin typeface="宋体" panose="02010600030101010101" pitchFamily="2" charset="-122"/>
                <a:ea typeface="宋体" panose="02010600030101010101" pitchFamily="2" charset="-122"/>
              </a:endParaRPr>
            </a:p>
          </p:txBody>
        </p:sp>
      </p:grpSp>
      <p:sp>
        <p:nvSpPr>
          <p:cNvPr id="13324" name="文本框 13323"/>
          <p:cNvSpPr txBox="1"/>
          <p:nvPr/>
        </p:nvSpPr>
        <p:spPr>
          <a:xfrm>
            <a:off x="6696075" y="5141913"/>
            <a:ext cx="1982788" cy="531812"/>
          </a:xfrm>
          <a:prstGeom prst="rect">
            <a:avLst/>
          </a:prstGeom>
          <a:noFill/>
          <a:ln w="12700" cap="flat" cmpd="sng">
            <a:solidFill>
              <a:srgbClr val="9900CC"/>
            </a:solidFill>
            <a:prstDash val="solid"/>
            <a:miter/>
            <a:headEnd type="none" w="sm" len="sm"/>
            <a:tailEnd type="none" w="sm" len="sm"/>
          </a:ln>
        </p:spPr>
        <p:txBody>
          <a:bodyPr wrap="none" anchor="t">
            <a:spAutoFit/>
          </a:bodyPr>
          <a:p>
            <a:r>
              <a:rPr lang="zh-CN" altLang="en-US" dirty="0">
                <a:latin typeface="宋体" panose="02010600030101010101" pitchFamily="2" charset="-122"/>
                <a:ea typeface="宋体" panose="02010600030101010101" pitchFamily="2" charset="-122"/>
              </a:rPr>
              <a:t>磁通量变化</a:t>
            </a:r>
            <a:endParaRPr lang="zh-CN" altLang="en-US">
              <a:latin typeface="宋体" panose="02010600030101010101" pitchFamily="2" charset="-122"/>
              <a:ea typeface="宋体" panose="02010600030101010101" pitchFamily="2" charset="-122"/>
            </a:endParaRPr>
          </a:p>
        </p:txBody>
      </p:sp>
      <p:sp>
        <p:nvSpPr>
          <p:cNvPr id="13325" name="矩形 13324"/>
          <p:cNvSpPr/>
          <p:nvPr/>
        </p:nvSpPr>
        <p:spPr>
          <a:xfrm>
            <a:off x="3124200" y="5218113"/>
            <a:ext cx="1625600" cy="531812"/>
          </a:xfrm>
          <a:prstGeom prst="rect">
            <a:avLst/>
          </a:prstGeom>
          <a:noFill/>
          <a:ln w="12700" cap="flat" cmpd="sng">
            <a:solidFill>
              <a:srgbClr val="9900CC"/>
            </a:solidFill>
            <a:prstDash val="solid"/>
            <a:miter/>
            <a:headEnd type="none" w="sm" len="sm"/>
            <a:tailEnd type="none" w="sm" len="sm"/>
          </a:ln>
        </p:spPr>
        <p:txBody>
          <a:bodyPr wrap="none" anchor="t">
            <a:spAutoFit/>
          </a:bodyPr>
          <a:p>
            <a:r>
              <a:rPr lang="zh-CN" altLang="en-US" dirty="0">
                <a:latin typeface="宋体" panose="02010600030101010101" pitchFamily="2" charset="-122"/>
                <a:ea typeface="宋体" panose="02010600030101010101" pitchFamily="2" charset="-122"/>
              </a:rPr>
              <a:t>感应电流</a:t>
            </a:r>
            <a:endParaRPr lang="zh-CN" altLang="en-US" dirty="0">
              <a:latin typeface="宋体" panose="02010600030101010101" pitchFamily="2" charset="-122"/>
              <a:ea typeface="宋体" panose="02010600030101010101" pitchFamily="2" charset="-122"/>
            </a:endParaRPr>
          </a:p>
        </p:txBody>
      </p:sp>
      <p:grpSp>
        <p:nvGrpSpPr>
          <p:cNvPr id="13326" name="组合 13325"/>
          <p:cNvGrpSpPr/>
          <p:nvPr/>
        </p:nvGrpSpPr>
        <p:grpSpPr>
          <a:xfrm>
            <a:off x="4962525" y="4860925"/>
            <a:ext cx="1590675" cy="642938"/>
            <a:chOff x="2688" y="2850"/>
            <a:chExt cx="720" cy="366"/>
          </a:xfrm>
        </p:grpSpPr>
        <p:sp>
          <p:nvSpPr>
            <p:cNvPr id="22542" name="直接连接符 13326"/>
            <p:cNvSpPr/>
            <p:nvPr/>
          </p:nvSpPr>
          <p:spPr>
            <a:xfrm flipH="1">
              <a:off x="2688" y="3216"/>
              <a:ext cx="720" cy="0"/>
            </a:xfrm>
            <a:prstGeom prst="line">
              <a:avLst/>
            </a:prstGeom>
            <a:ln w="38100" cap="flat" cmpd="sng">
              <a:solidFill>
                <a:srgbClr val="FF0066"/>
              </a:solidFill>
              <a:prstDash val="solid"/>
              <a:round/>
              <a:headEnd type="none" w="med" len="med"/>
              <a:tailEnd type="triangle" w="med" len="med"/>
            </a:ln>
          </p:spPr>
        </p:sp>
        <p:sp>
          <p:nvSpPr>
            <p:cNvPr id="22543" name="文本框 13327"/>
            <p:cNvSpPr txBox="1"/>
            <p:nvPr/>
          </p:nvSpPr>
          <p:spPr>
            <a:xfrm>
              <a:off x="2784" y="2850"/>
              <a:ext cx="454" cy="330"/>
            </a:xfrm>
            <a:prstGeom prst="rect">
              <a:avLst/>
            </a:prstGeom>
            <a:noFill/>
            <a:ln w="12700">
              <a:noFill/>
            </a:ln>
          </p:spPr>
          <p:txBody>
            <a:bodyPr wrap="none" anchor="t">
              <a:spAutoFit/>
            </a:bodyPr>
            <a:p>
              <a:r>
                <a:rPr lang="zh-CN" altLang="en-US" sz="3200" dirty="0">
                  <a:solidFill>
                    <a:schemeClr val="tx2"/>
                  </a:solidFill>
                  <a:latin typeface="宋体" panose="02010600030101010101" pitchFamily="2" charset="-122"/>
                  <a:ea typeface="宋体" panose="02010600030101010101" pitchFamily="2" charset="-122"/>
                </a:rPr>
                <a:t>产</a:t>
              </a:r>
              <a:r>
                <a:rPr lang="zh-CN" altLang="en-US" sz="3200" dirty="0">
                  <a:latin typeface="宋体" panose="02010600030101010101" pitchFamily="2" charset="-122"/>
                  <a:ea typeface="宋体" panose="02010600030101010101" pitchFamily="2" charset="-122"/>
                </a:rPr>
                <a:t>生</a:t>
              </a:r>
              <a:endParaRPr lang="zh-CN" altLang="en-US" sz="3200">
                <a:latin typeface="宋体" panose="02010600030101010101" pitchFamily="2" charset="-122"/>
                <a:ea typeface="宋体" panose="02010600030101010101" pitchFamily="2" charset="-122"/>
              </a:endParaRPr>
            </a:p>
          </p:txBody>
        </p:sp>
      </p:grpSp>
      <p:grpSp>
        <p:nvGrpSpPr>
          <p:cNvPr id="13329" name="组合 13328"/>
          <p:cNvGrpSpPr/>
          <p:nvPr/>
        </p:nvGrpSpPr>
        <p:grpSpPr>
          <a:xfrm>
            <a:off x="3810000" y="5691188"/>
            <a:ext cx="3962400" cy="709612"/>
            <a:chOff x="2159" y="3362"/>
            <a:chExt cx="1776" cy="546"/>
          </a:xfrm>
        </p:grpSpPr>
        <p:sp>
          <p:nvSpPr>
            <p:cNvPr id="22545" name="任意多边形 13329"/>
            <p:cNvSpPr/>
            <p:nvPr/>
          </p:nvSpPr>
          <p:spPr>
            <a:xfrm rot="5318422">
              <a:off x="2783" y="2738"/>
              <a:ext cx="528" cy="1776"/>
            </a:xfrm>
            <a:custGeom>
              <a:avLst/>
              <a:gdLst/>
              <a:ahLst/>
              <a:cxnLst>
                <a:cxn ang="270">
                  <a:pos x="0" y="0"/>
                </a:cxn>
                <a:cxn ang="90">
                  <a:pos x="0" y="43200"/>
                </a:cxn>
                <a:cxn ang="90">
                  <a:pos x="0" y="21600"/>
                </a:cxn>
              </a:cxnLst>
              <a:pathLst>
                <a:path w="21600" h="43200" fill="none">
                  <a:moveTo>
                    <a:pt x="0" y="0"/>
                  </a:moveTo>
                  <a:cubicBezTo>
                    <a:pt x="11929" y="0"/>
                    <a:pt x="21600" y="9671"/>
                    <a:pt x="21600" y="21600"/>
                  </a:cubicBezTo>
                  <a:cubicBezTo>
                    <a:pt x="21600" y="33529"/>
                    <a:pt x="11929" y="43200"/>
                    <a:pt x="0" y="43200"/>
                  </a:cubicBezTo>
                </a:path>
                <a:path w="21600" h="43200" stroke="0">
                  <a:moveTo>
                    <a:pt x="0" y="0"/>
                  </a:moveTo>
                  <a:cubicBezTo>
                    <a:pt x="11929" y="0"/>
                    <a:pt x="21600" y="9671"/>
                    <a:pt x="21600" y="21600"/>
                  </a:cubicBezTo>
                  <a:cubicBezTo>
                    <a:pt x="21600" y="33529"/>
                    <a:pt x="11929" y="43200"/>
                    <a:pt x="0" y="43200"/>
                  </a:cubicBezTo>
                  <a:lnTo>
                    <a:pt x="0" y="21600"/>
                  </a:lnTo>
                  <a:close/>
                </a:path>
              </a:pathLst>
            </a:custGeom>
            <a:noFill/>
            <a:ln w="38100" cap="flat" cmpd="sng">
              <a:solidFill>
                <a:srgbClr val="FF0066"/>
              </a:solidFill>
              <a:prstDash val="solid"/>
              <a:round/>
              <a:headEnd type="triangle" w="med" len="med"/>
              <a:tailEnd type="none" w="med" len="med"/>
            </a:ln>
          </p:spPr>
          <p:txBody>
            <a:bodyPr/>
            <a:p>
              <a:endParaRPr lang="zh-CN" altLang="en-US"/>
            </a:p>
          </p:txBody>
        </p:sp>
        <p:sp>
          <p:nvSpPr>
            <p:cNvPr id="22546" name="文本框 13330"/>
            <p:cNvSpPr txBox="1"/>
            <p:nvPr/>
          </p:nvSpPr>
          <p:spPr>
            <a:xfrm>
              <a:off x="2784" y="3462"/>
              <a:ext cx="449" cy="446"/>
            </a:xfrm>
            <a:prstGeom prst="rect">
              <a:avLst/>
            </a:prstGeom>
            <a:noFill/>
            <a:ln w="12700">
              <a:noFill/>
            </a:ln>
          </p:spPr>
          <p:txBody>
            <a:bodyPr wrap="none" anchor="t">
              <a:spAutoFit/>
            </a:bodyPr>
            <a:p>
              <a:r>
                <a:rPr lang="zh-CN" altLang="en-US" sz="3200" dirty="0">
                  <a:solidFill>
                    <a:schemeClr val="tx2"/>
                  </a:solidFill>
                  <a:latin typeface="宋体" panose="02010600030101010101" pitchFamily="2" charset="-122"/>
                  <a:ea typeface="宋体" panose="02010600030101010101" pitchFamily="2" charset="-122"/>
                </a:rPr>
                <a:t>阻</a:t>
              </a:r>
              <a:r>
                <a:rPr lang="zh-CN" altLang="en-US" sz="3200" dirty="0">
                  <a:latin typeface="宋体" panose="02010600030101010101" pitchFamily="2" charset="-122"/>
                  <a:ea typeface="宋体" panose="02010600030101010101" pitchFamily="2" charset="-122"/>
                </a:rPr>
                <a:t>碍</a:t>
              </a:r>
              <a:endParaRPr lang="zh-CN" altLang="en-US" sz="3200">
                <a:latin typeface="宋体" panose="02010600030101010101" pitchFamily="2" charset="-122"/>
                <a:ea typeface="宋体" panose="02010600030101010101" pitchFamily="2" charset="-122"/>
              </a:endParaRPr>
            </a:p>
          </p:txBody>
        </p:sp>
      </p:grpSp>
      <p:sp>
        <p:nvSpPr>
          <p:cNvPr id="13332" name="下箭头 13331"/>
          <p:cNvSpPr/>
          <p:nvPr/>
        </p:nvSpPr>
        <p:spPr>
          <a:xfrm rot="35432">
            <a:off x="7921625" y="2819400"/>
            <a:ext cx="231775" cy="550863"/>
          </a:xfrm>
          <a:prstGeom prst="downArrow">
            <a:avLst>
              <a:gd name="adj1" fmla="val 50000"/>
              <a:gd name="adj2" fmla="val 59274"/>
            </a:avLst>
          </a:prstGeom>
          <a:solidFill>
            <a:srgbClr val="FF0066"/>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3333" name="下箭头 13332"/>
          <p:cNvSpPr/>
          <p:nvPr/>
        </p:nvSpPr>
        <p:spPr>
          <a:xfrm>
            <a:off x="3886200" y="2819400"/>
            <a:ext cx="228600" cy="533400"/>
          </a:xfrm>
          <a:prstGeom prst="downArrow">
            <a:avLst>
              <a:gd name="adj1" fmla="val 50000"/>
              <a:gd name="adj2" fmla="val 58192"/>
            </a:avLst>
          </a:prstGeom>
          <a:solidFill>
            <a:srgbClr val="FF0066"/>
          </a:solidFill>
          <a:ln w="12700">
            <a:noFill/>
          </a:ln>
        </p:spPr>
        <p:txBody>
          <a:bodyPr anchor="t"/>
          <a:p>
            <a:endParaRPr lang="zh-CN" altLang="en-US">
              <a:latin typeface="Arial" panose="020B0604020202020204" pitchFamily="34" charset="0"/>
              <a:ea typeface="宋体" panose="02010600030101010101" pitchFamily="2" charset="-122"/>
            </a:endParaRPr>
          </a:p>
        </p:txBody>
      </p:sp>
      <p:grpSp>
        <p:nvGrpSpPr>
          <p:cNvPr id="13334" name="组合 13333"/>
          <p:cNvGrpSpPr/>
          <p:nvPr/>
        </p:nvGrpSpPr>
        <p:grpSpPr>
          <a:xfrm>
            <a:off x="414338" y="3683000"/>
            <a:ext cx="2305050" cy="2057400"/>
            <a:chOff x="324" y="1968"/>
            <a:chExt cx="1452" cy="1296"/>
          </a:xfrm>
        </p:grpSpPr>
        <p:sp>
          <p:nvSpPr>
            <p:cNvPr id="22550" name="直接连接符 13334"/>
            <p:cNvSpPr/>
            <p:nvPr/>
          </p:nvSpPr>
          <p:spPr>
            <a:xfrm>
              <a:off x="324" y="2231"/>
              <a:ext cx="1392" cy="0"/>
            </a:xfrm>
            <a:prstGeom prst="line">
              <a:avLst/>
            </a:prstGeom>
            <a:ln w="38100" cap="flat" cmpd="sng">
              <a:solidFill>
                <a:schemeClr val="tx2"/>
              </a:solidFill>
              <a:prstDash val="solid"/>
              <a:round/>
              <a:headEnd type="none" w="sm" len="sm"/>
              <a:tailEnd type="none" w="sm" len="sm"/>
            </a:ln>
          </p:spPr>
        </p:sp>
        <p:sp>
          <p:nvSpPr>
            <p:cNvPr id="22551" name="直接连接符 13335"/>
            <p:cNvSpPr/>
            <p:nvPr/>
          </p:nvSpPr>
          <p:spPr>
            <a:xfrm>
              <a:off x="324" y="2931"/>
              <a:ext cx="1428" cy="0"/>
            </a:xfrm>
            <a:prstGeom prst="line">
              <a:avLst/>
            </a:prstGeom>
            <a:ln w="38100" cap="flat" cmpd="sng">
              <a:solidFill>
                <a:schemeClr val="tx2"/>
              </a:solidFill>
              <a:prstDash val="solid"/>
              <a:round/>
              <a:headEnd type="none" w="sm" len="sm"/>
              <a:tailEnd type="none" w="sm" len="sm"/>
            </a:ln>
          </p:spPr>
        </p:sp>
        <p:sp>
          <p:nvSpPr>
            <p:cNvPr id="22552" name="直接连接符 13336"/>
            <p:cNvSpPr/>
            <p:nvPr/>
          </p:nvSpPr>
          <p:spPr>
            <a:xfrm flipV="1">
              <a:off x="324" y="2231"/>
              <a:ext cx="0" cy="700"/>
            </a:xfrm>
            <a:prstGeom prst="line">
              <a:avLst/>
            </a:prstGeom>
            <a:ln w="38100" cap="flat" cmpd="sng">
              <a:solidFill>
                <a:schemeClr val="tx2"/>
              </a:solidFill>
              <a:prstDash val="solid"/>
              <a:round/>
              <a:headEnd type="none" w="sm" len="sm"/>
              <a:tailEnd type="none" w="sm" len="sm"/>
            </a:ln>
          </p:spPr>
        </p:sp>
        <p:grpSp>
          <p:nvGrpSpPr>
            <p:cNvPr id="22553" name="组合 13337"/>
            <p:cNvGrpSpPr/>
            <p:nvPr/>
          </p:nvGrpSpPr>
          <p:grpSpPr>
            <a:xfrm>
              <a:off x="360" y="2114"/>
              <a:ext cx="1345" cy="117"/>
              <a:chOff x="1824" y="1584"/>
              <a:chExt cx="1809" cy="192"/>
            </a:xfrm>
          </p:grpSpPr>
          <p:graphicFrame>
            <p:nvGraphicFramePr>
              <p:cNvPr id="22554" name="对象 13338"/>
              <p:cNvGraphicFramePr/>
              <p:nvPr/>
            </p:nvGraphicFramePr>
            <p:xfrm>
              <a:off x="1824" y="1584"/>
              <a:ext cx="177" cy="192"/>
            </p:xfrm>
            <a:graphic>
              <a:graphicData uri="http://schemas.openxmlformats.org/presentationml/2006/ole">
                <mc:AlternateContent xmlns:mc="http://schemas.openxmlformats.org/markup-compatibility/2006">
                  <mc:Choice xmlns:v="urn:schemas-microsoft-com:vml" Requires="v">
                    <p:oleObj spid="_x0000_s3171" name="" r:id="rId1" imgW="139700" imgH="152400" progId="Equation.3">
                      <p:embed/>
                    </p:oleObj>
                  </mc:Choice>
                  <mc:Fallback>
                    <p:oleObj name="" r:id="rId1" imgW="139700" imgH="152400" progId="Equation.3">
                      <p:embed/>
                      <p:pic>
                        <p:nvPicPr>
                          <p:cNvPr id="0" name="图片 3170"/>
                          <p:cNvPicPr/>
                          <p:nvPr/>
                        </p:nvPicPr>
                        <p:blipFill>
                          <a:blip r:embed="rId2"/>
                          <a:stretch>
                            <a:fillRect/>
                          </a:stretch>
                        </p:blipFill>
                        <p:spPr>
                          <a:xfrm>
                            <a:off x="1824" y="1584"/>
                            <a:ext cx="177" cy="192"/>
                          </a:xfrm>
                          <a:prstGeom prst="rect">
                            <a:avLst/>
                          </a:prstGeom>
                          <a:noFill/>
                          <a:ln w="38100">
                            <a:noFill/>
                            <a:miter/>
                          </a:ln>
                        </p:spPr>
                      </p:pic>
                    </p:oleObj>
                  </mc:Fallback>
                </mc:AlternateContent>
              </a:graphicData>
            </a:graphic>
          </p:graphicFrame>
          <p:graphicFrame>
            <p:nvGraphicFramePr>
              <p:cNvPr id="22555" name="对象 13339"/>
              <p:cNvGraphicFramePr/>
              <p:nvPr/>
            </p:nvGraphicFramePr>
            <p:xfrm>
              <a:off x="3072" y="1584"/>
              <a:ext cx="177" cy="192"/>
            </p:xfrm>
            <a:graphic>
              <a:graphicData uri="http://schemas.openxmlformats.org/presentationml/2006/ole">
                <mc:AlternateContent xmlns:mc="http://schemas.openxmlformats.org/markup-compatibility/2006">
                  <mc:Choice xmlns:v="urn:schemas-microsoft-com:vml" Requires="v">
                    <p:oleObj spid="_x0000_s3172" name="" r:id="rId3" imgW="139700" imgH="152400" progId="Equation.3">
                      <p:embed/>
                    </p:oleObj>
                  </mc:Choice>
                  <mc:Fallback>
                    <p:oleObj name="" r:id="rId3" imgW="139700" imgH="152400" progId="Equation.3">
                      <p:embed/>
                      <p:pic>
                        <p:nvPicPr>
                          <p:cNvPr id="0" name="图片 3171"/>
                          <p:cNvPicPr/>
                          <p:nvPr/>
                        </p:nvPicPr>
                        <p:blipFill>
                          <a:blip r:embed="rId2"/>
                          <a:stretch>
                            <a:fillRect/>
                          </a:stretch>
                        </p:blipFill>
                        <p:spPr>
                          <a:xfrm>
                            <a:off x="3072" y="1584"/>
                            <a:ext cx="177" cy="192"/>
                          </a:xfrm>
                          <a:prstGeom prst="rect">
                            <a:avLst/>
                          </a:prstGeom>
                          <a:noFill/>
                          <a:ln w="38100">
                            <a:noFill/>
                            <a:miter/>
                          </a:ln>
                        </p:spPr>
                      </p:pic>
                    </p:oleObj>
                  </mc:Fallback>
                </mc:AlternateContent>
              </a:graphicData>
            </a:graphic>
          </p:graphicFrame>
          <p:graphicFrame>
            <p:nvGraphicFramePr>
              <p:cNvPr id="22556" name="对象 13340"/>
              <p:cNvGraphicFramePr/>
              <p:nvPr/>
            </p:nvGraphicFramePr>
            <p:xfrm>
              <a:off x="2640" y="1584"/>
              <a:ext cx="177" cy="192"/>
            </p:xfrm>
            <a:graphic>
              <a:graphicData uri="http://schemas.openxmlformats.org/presentationml/2006/ole">
                <mc:AlternateContent xmlns:mc="http://schemas.openxmlformats.org/markup-compatibility/2006">
                  <mc:Choice xmlns:v="urn:schemas-microsoft-com:vml" Requires="v">
                    <p:oleObj spid="_x0000_s3175" name="" r:id="rId4" imgW="139700" imgH="152400" progId="Equation.3">
                      <p:embed/>
                    </p:oleObj>
                  </mc:Choice>
                  <mc:Fallback>
                    <p:oleObj name="" r:id="rId4" imgW="139700" imgH="152400" progId="Equation.3">
                      <p:embed/>
                      <p:pic>
                        <p:nvPicPr>
                          <p:cNvPr id="0" name="图片 3174"/>
                          <p:cNvPicPr/>
                          <p:nvPr/>
                        </p:nvPicPr>
                        <p:blipFill>
                          <a:blip r:embed="rId2"/>
                          <a:stretch>
                            <a:fillRect/>
                          </a:stretch>
                        </p:blipFill>
                        <p:spPr>
                          <a:xfrm>
                            <a:off x="2640" y="1584"/>
                            <a:ext cx="177" cy="192"/>
                          </a:xfrm>
                          <a:prstGeom prst="rect">
                            <a:avLst/>
                          </a:prstGeom>
                          <a:noFill/>
                          <a:ln w="38100">
                            <a:noFill/>
                            <a:miter/>
                          </a:ln>
                        </p:spPr>
                      </p:pic>
                    </p:oleObj>
                  </mc:Fallback>
                </mc:AlternateContent>
              </a:graphicData>
            </a:graphic>
          </p:graphicFrame>
          <p:graphicFrame>
            <p:nvGraphicFramePr>
              <p:cNvPr id="22557" name="对象 13341"/>
              <p:cNvGraphicFramePr/>
              <p:nvPr/>
            </p:nvGraphicFramePr>
            <p:xfrm>
              <a:off x="2208" y="1584"/>
              <a:ext cx="177" cy="192"/>
            </p:xfrm>
            <a:graphic>
              <a:graphicData uri="http://schemas.openxmlformats.org/presentationml/2006/ole">
                <mc:AlternateContent xmlns:mc="http://schemas.openxmlformats.org/markup-compatibility/2006">
                  <mc:Choice xmlns:v="urn:schemas-microsoft-com:vml" Requires="v">
                    <p:oleObj spid="_x0000_s3173" name="" r:id="rId5" imgW="139700" imgH="152400" progId="Equation.3">
                      <p:embed/>
                    </p:oleObj>
                  </mc:Choice>
                  <mc:Fallback>
                    <p:oleObj name="" r:id="rId5" imgW="139700" imgH="152400" progId="Equation.3">
                      <p:embed/>
                      <p:pic>
                        <p:nvPicPr>
                          <p:cNvPr id="0" name="图片 3172"/>
                          <p:cNvPicPr/>
                          <p:nvPr/>
                        </p:nvPicPr>
                        <p:blipFill>
                          <a:blip r:embed="rId2"/>
                          <a:stretch>
                            <a:fillRect/>
                          </a:stretch>
                        </p:blipFill>
                        <p:spPr>
                          <a:xfrm>
                            <a:off x="2208" y="1584"/>
                            <a:ext cx="177" cy="192"/>
                          </a:xfrm>
                          <a:prstGeom prst="rect">
                            <a:avLst/>
                          </a:prstGeom>
                          <a:noFill/>
                          <a:ln w="38100">
                            <a:noFill/>
                            <a:miter/>
                          </a:ln>
                        </p:spPr>
                      </p:pic>
                    </p:oleObj>
                  </mc:Fallback>
                </mc:AlternateContent>
              </a:graphicData>
            </a:graphic>
          </p:graphicFrame>
          <p:graphicFrame>
            <p:nvGraphicFramePr>
              <p:cNvPr id="22558" name="对象 13342"/>
              <p:cNvGraphicFramePr/>
              <p:nvPr/>
            </p:nvGraphicFramePr>
            <p:xfrm>
              <a:off x="3456" y="1584"/>
              <a:ext cx="177" cy="192"/>
            </p:xfrm>
            <a:graphic>
              <a:graphicData uri="http://schemas.openxmlformats.org/presentationml/2006/ole">
                <mc:AlternateContent xmlns:mc="http://schemas.openxmlformats.org/markup-compatibility/2006">
                  <mc:Choice xmlns:v="urn:schemas-microsoft-com:vml" Requires="v">
                    <p:oleObj spid="_x0000_s3174" name="" r:id="rId6" imgW="139700" imgH="152400" progId="Equation.3">
                      <p:embed/>
                    </p:oleObj>
                  </mc:Choice>
                  <mc:Fallback>
                    <p:oleObj name="" r:id="rId6" imgW="139700" imgH="152400" progId="Equation.3">
                      <p:embed/>
                      <p:pic>
                        <p:nvPicPr>
                          <p:cNvPr id="0" name="图片 3173"/>
                          <p:cNvPicPr/>
                          <p:nvPr/>
                        </p:nvPicPr>
                        <p:blipFill>
                          <a:blip r:embed="rId2"/>
                          <a:stretch>
                            <a:fillRect/>
                          </a:stretch>
                        </p:blipFill>
                        <p:spPr>
                          <a:xfrm>
                            <a:off x="3456" y="1584"/>
                            <a:ext cx="177" cy="192"/>
                          </a:xfrm>
                          <a:prstGeom prst="rect">
                            <a:avLst/>
                          </a:prstGeom>
                          <a:noFill/>
                          <a:ln w="38100">
                            <a:noFill/>
                            <a:miter/>
                          </a:ln>
                        </p:spPr>
                      </p:pic>
                    </p:oleObj>
                  </mc:Fallback>
                </mc:AlternateContent>
              </a:graphicData>
            </a:graphic>
          </p:graphicFrame>
        </p:grpSp>
        <p:grpSp>
          <p:nvGrpSpPr>
            <p:cNvPr id="22559" name="组合 13343"/>
            <p:cNvGrpSpPr/>
            <p:nvPr/>
          </p:nvGrpSpPr>
          <p:grpSpPr>
            <a:xfrm>
              <a:off x="360" y="2406"/>
              <a:ext cx="1345" cy="117"/>
              <a:chOff x="1872" y="1968"/>
              <a:chExt cx="1809" cy="192"/>
            </a:xfrm>
          </p:grpSpPr>
          <p:graphicFrame>
            <p:nvGraphicFramePr>
              <p:cNvPr id="22560" name="对象 13344"/>
              <p:cNvGraphicFramePr/>
              <p:nvPr/>
            </p:nvGraphicFramePr>
            <p:xfrm>
              <a:off x="1872" y="1968"/>
              <a:ext cx="177" cy="192"/>
            </p:xfrm>
            <a:graphic>
              <a:graphicData uri="http://schemas.openxmlformats.org/presentationml/2006/ole">
                <mc:AlternateContent xmlns:mc="http://schemas.openxmlformats.org/markup-compatibility/2006">
                  <mc:Choice xmlns:v="urn:schemas-microsoft-com:vml" Requires="v">
                    <p:oleObj spid="_x0000_s3176" name="" r:id="rId7" imgW="139700" imgH="152400" progId="Equation.3">
                      <p:embed/>
                    </p:oleObj>
                  </mc:Choice>
                  <mc:Fallback>
                    <p:oleObj name="" r:id="rId7" imgW="139700" imgH="152400" progId="Equation.3">
                      <p:embed/>
                      <p:pic>
                        <p:nvPicPr>
                          <p:cNvPr id="0" name="图片 3175"/>
                          <p:cNvPicPr/>
                          <p:nvPr/>
                        </p:nvPicPr>
                        <p:blipFill>
                          <a:blip r:embed="rId2"/>
                          <a:stretch>
                            <a:fillRect/>
                          </a:stretch>
                        </p:blipFill>
                        <p:spPr>
                          <a:xfrm>
                            <a:off x="1872" y="1968"/>
                            <a:ext cx="177" cy="192"/>
                          </a:xfrm>
                          <a:prstGeom prst="rect">
                            <a:avLst/>
                          </a:prstGeom>
                          <a:noFill/>
                          <a:ln w="38100">
                            <a:noFill/>
                            <a:miter/>
                          </a:ln>
                        </p:spPr>
                      </p:pic>
                    </p:oleObj>
                  </mc:Fallback>
                </mc:AlternateContent>
              </a:graphicData>
            </a:graphic>
          </p:graphicFrame>
          <p:graphicFrame>
            <p:nvGraphicFramePr>
              <p:cNvPr id="22561" name="对象 13345"/>
              <p:cNvGraphicFramePr/>
              <p:nvPr/>
            </p:nvGraphicFramePr>
            <p:xfrm>
              <a:off x="3120" y="1968"/>
              <a:ext cx="177" cy="192"/>
            </p:xfrm>
            <a:graphic>
              <a:graphicData uri="http://schemas.openxmlformats.org/presentationml/2006/ole">
                <mc:AlternateContent xmlns:mc="http://schemas.openxmlformats.org/markup-compatibility/2006">
                  <mc:Choice xmlns:v="urn:schemas-microsoft-com:vml" Requires="v">
                    <p:oleObj spid="_x0000_s3177" name="" r:id="rId8" imgW="139700" imgH="152400" progId="Equation.3">
                      <p:embed/>
                    </p:oleObj>
                  </mc:Choice>
                  <mc:Fallback>
                    <p:oleObj name="" r:id="rId8" imgW="139700" imgH="152400" progId="Equation.3">
                      <p:embed/>
                      <p:pic>
                        <p:nvPicPr>
                          <p:cNvPr id="0" name="图片 3176"/>
                          <p:cNvPicPr/>
                          <p:nvPr/>
                        </p:nvPicPr>
                        <p:blipFill>
                          <a:blip r:embed="rId2"/>
                          <a:stretch>
                            <a:fillRect/>
                          </a:stretch>
                        </p:blipFill>
                        <p:spPr>
                          <a:xfrm>
                            <a:off x="3120" y="1968"/>
                            <a:ext cx="177" cy="192"/>
                          </a:xfrm>
                          <a:prstGeom prst="rect">
                            <a:avLst/>
                          </a:prstGeom>
                          <a:noFill/>
                          <a:ln w="38100">
                            <a:noFill/>
                            <a:miter/>
                          </a:ln>
                        </p:spPr>
                      </p:pic>
                    </p:oleObj>
                  </mc:Fallback>
                </mc:AlternateContent>
              </a:graphicData>
            </a:graphic>
          </p:graphicFrame>
          <p:graphicFrame>
            <p:nvGraphicFramePr>
              <p:cNvPr id="22562" name="对象 13346"/>
              <p:cNvGraphicFramePr/>
              <p:nvPr/>
            </p:nvGraphicFramePr>
            <p:xfrm>
              <a:off x="2688" y="1968"/>
              <a:ext cx="177" cy="192"/>
            </p:xfrm>
            <a:graphic>
              <a:graphicData uri="http://schemas.openxmlformats.org/presentationml/2006/ole">
                <mc:AlternateContent xmlns:mc="http://schemas.openxmlformats.org/markup-compatibility/2006">
                  <mc:Choice xmlns:v="urn:schemas-microsoft-com:vml" Requires="v">
                    <p:oleObj spid="_x0000_s3178" name="" r:id="rId9" imgW="139700" imgH="152400" progId="Equation.3">
                      <p:embed/>
                    </p:oleObj>
                  </mc:Choice>
                  <mc:Fallback>
                    <p:oleObj name="" r:id="rId9" imgW="139700" imgH="152400" progId="Equation.3">
                      <p:embed/>
                      <p:pic>
                        <p:nvPicPr>
                          <p:cNvPr id="0" name="图片 3177"/>
                          <p:cNvPicPr/>
                          <p:nvPr/>
                        </p:nvPicPr>
                        <p:blipFill>
                          <a:blip r:embed="rId2"/>
                          <a:stretch>
                            <a:fillRect/>
                          </a:stretch>
                        </p:blipFill>
                        <p:spPr>
                          <a:xfrm>
                            <a:off x="2688" y="1968"/>
                            <a:ext cx="177" cy="192"/>
                          </a:xfrm>
                          <a:prstGeom prst="rect">
                            <a:avLst/>
                          </a:prstGeom>
                          <a:noFill/>
                          <a:ln w="38100">
                            <a:noFill/>
                            <a:miter/>
                          </a:ln>
                        </p:spPr>
                      </p:pic>
                    </p:oleObj>
                  </mc:Fallback>
                </mc:AlternateContent>
              </a:graphicData>
            </a:graphic>
          </p:graphicFrame>
          <p:graphicFrame>
            <p:nvGraphicFramePr>
              <p:cNvPr id="22563" name="对象 13347"/>
              <p:cNvGraphicFramePr/>
              <p:nvPr/>
            </p:nvGraphicFramePr>
            <p:xfrm>
              <a:off x="2256" y="1968"/>
              <a:ext cx="177" cy="192"/>
            </p:xfrm>
            <a:graphic>
              <a:graphicData uri="http://schemas.openxmlformats.org/presentationml/2006/ole">
                <mc:AlternateContent xmlns:mc="http://schemas.openxmlformats.org/markup-compatibility/2006">
                  <mc:Choice xmlns:v="urn:schemas-microsoft-com:vml" Requires="v">
                    <p:oleObj spid="_x0000_s3179" name="" r:id="rId10" imgW="139700" imgH="152400" progId="Equation.3">
                      <p:embed/>
                    </p:oleObj>
                  </mc:Choice>
                  <mc:Fallback>
                    <p:oleObj name="" r:id="rId10" imgW="139700" imgH="152400" progId="Equation.3">
                      <p:embed/>
                      <p:pic>
                        <p:nvPicPr>
                          <p:cNvPr id="0" name="图片 3178"/>
                          <p:cNvPicPr/>
                          <p:nvPr/>
                        </p:nvPicPr>
                        <p:blipFill>
                          <a:blip r:embed="rId2"/>
                          <a:stretch>
                            <a:fillRect/>
                          </a:stretch>
                        </p:blipFill>
                        <p:spPr>
                          <a:xfrm>
                            <a:off x="2256" y="1968"/>
                            <a:ext cx="177" cy="192"/>
                          </a:xfrm>
                          <a:prstGeom prst="rect">
                            <a:avLst/>
                          </a:prstGeom>
                          <a:noFill/>
                          <a:ln w="38100">
                            <a:noFill/>
                            <a:miter/>
                          </a:ln>
                        </p:spPr>
                      </p:pic>
                    </p:oleObj>
                  </mc:Fallback>
                </mc:AlternateContent>
              </a:graphicData>
            </a:graphic>
          </p:graphicFrame>
          <p:graphicFrame>
            <p:nvGraphicFramePr>
              <p:cNvPr id="22564" name="对象 13348"/>
              <p:cNvGraphicFramePr/>
              <p:nvPr/>
            </p:nvGraphicFramePr>
            <p:xfrm>
              <a:off x="3504" y="1968"/>
              <a:ext cx="177" cy="192"/>
            </p:xfrm>
            <a:graphic>
              <a:graphicData uri="http://schemas.openxmlformats.org/presentationml/2006/ole">
                <mc:AlternateContent xmlns:mc="http://schemas.openxmlformats.org/markup-compatibility/2006">
                  <mc:Choice xmlns:v="urn:schemas-microsoft-com:vml" Requires="v">
                    <p:oleObj spid="_x0000_s3180" name="" r:id="rId11" imgW="139700" imgH="152400" progId="Equation.3">
                      <p:embed/>
                    </p:oleObj>
                  </mc:Choice>
                  <mc:Fallback>
                    <p:oleObj name="" r:id="rId11" imgW="139700" imgH="152400" progId="Equation.3">
                      <p:embed/>
                      <p:pic>
                        <p:nvPicPr>
                          <p:cNvPr id="0" name="图片 3179"/>
                          <p:cNvPicPr/>
                          <p:nvPr/>
                        </p:nvPicPr>
                        <p:blipFill>
                          <a:blip r:embed="rId2"/>
                          <a:stretch>
                            <a:fillRect/>
                          </a:stretch>
                        </p:blipFill>
                        <p:spPr>
                          <a:xfrm>
                            <a:off x="3504" y="1968"/>
                            <a:ext cx="177" cy="192"/>
                          </a:xfrm>
                          <a:prstGeom prst="rect">
                            <a:avLst/>
                          </a:prstGeom>
                          <a:noFill/>
                          <a:ln w="38100">
                            <a:noFill/>
                            <a:miter/>
                          </a:ln>
                        </p:spPr>
                      </p:pic>
                    </p:oleObj>
                  </mc:Fallback>
                </mc:AlternateContent>
              </a:graphicData>
            </a:graphic>
          </p:graphicFrame>
        </p:grpSp>
        <p:grpSp>
          <p:nvGrpSpPr>
            <p:cNvPr id="22565" name="组合 13349"/>
            <p:cNvGrpSpPr/>
            <p:nvPr/>
          </p:nvGrpSpPr>
          <p:grpSpPr>
            <a:xfrm>
              <a:off x="395" y="2668"/>
              <a:ext cx="1346" cy="117"/>
              <a:chOff x="1872" y="2448"/>
              <a:chExt cx="1809" cy="192"/>
            </a:xfrm>
          </p:grpSpPr>
          <p:graphicFrame>
            <p:nvGraphicFramePr>
              <p:cNvPr id="22566" name="对象 13350"/>
              <p:cNvGraphicFramePr/>
              <p:nvPr/>
            </p:nvGraphicFramePr>
            <p:xfrm>
              <a:off x="1872" y="2448"/>
              <a:ext cx="177" cy="192"/>
            </p:xfrm>
            <a:graphic>
              <a:graphicData uri="http://schemas.openxmlformats.org/presentationml/2006/ole">
                <mc:AlternateContent xmlns:mc="http://schemas.openxmlformats.org/markup-compatibility/2006">
                  <mc:Choice xmlns:v="urn:schemas-microsoft-com:vml" Requires="v">
                    <p:oleObj spid="_x0000_s3181" name="" r:id="rId12" imgW="139700" imgH="152400" progId="Equation.3">
                      <p:embed/>
                    </p:oleObj>
                  </mc:Choice>
                  <mc:Fallback>
                    <p:oleObj name="" r:id="rId12" imgW="139700" imgH="152400" progId="Equation.3">
                      <p:embed/>
                      <p:pic>
                        <p:nvPicPr>
                          <p:cNvPr id="0" name="图片 3180"/>
                          <p:cNvPicPr/>
                          <p:nvPr/>
                        </p:nvPicPr>
                        <p:blipFill>
                          <a:blip r:embed="rId2"/>
                          <a:stretch>
                            <a:fillRect/>
                          </a:stretch>
                        </p:blipFill>
                        <p:spPr>
                          <a:xfrm>
                            <a:off x="1872" y="2448"/>
                            <a:ext cx="177" cy="192"/>
                          </a:xfrm>
                          <a:prstGeom prst="rect">
                            <a:avLst/>
                          </a:prstGeom>
                          <a:noFill/>
                          <a:ln w="38100">
                            <a:noFill/>
                            <a:miter/>
                          </a:ln>
                        </p:spPr>
                      </p:pic>
                    </p:oleObj>
                  </mc:Fallback>
                </mc:AlternateContent>
              </a:graphicData>
            </a:graphic>
          </p:graphicFrame>
          <p:graphicFrame>
            <p:nvGraphicFramePr>
              <p:cNvPr id="22567" name="对象 13351"/>
              <p:cNvGraphicFramePr/>
              <p:nvPr/>
            </p:nvGraphicFramePr>
            <p:xfrm>
              <a:off x="3120" y="2448"/>
              <a:ext cx="177" cy="192"/>
            </p:xfrm>
            <a:graphic>
              <a:graphicData uri="http://schemas.openxmlformats.org/presentationml/2006/ole">
                <mc:AlternateContent xmlns:mc="http://schemas.openxmlformats.org/markup-compatibility/2006">
                  <mc:Choice xmlns:v="urn:schemas-microsoft-com:vml" Requires="v">
                    <p:oleObj spid="_x0000_s3182" name="" r:id="rId13" imgW="139700" imgH="152400" progId="Equation.3">
                      <p:embed/>
                    </p:oleObj>
                  </mc:Choice>
                  <mc:Fallback>
                    <p:oleObj name="" r:id="rId13" imgW="139700" imgH="152400" progId="Equation.3">
                      <p:embed/>
                      <p:pic>
                        <p:nvPicPr>
                          <p:cNvPr id="0" name="图片 3181"/>
                          <p:cNvPicPr/>
                          <p:nvPr/>
                        </p:nvPicPr>
                        <p:blipFill>
                          <a:blip r:embed="rId2"/>
                          <a:stretch>
                            <a:fillRect/>
                          </a:stretch>
                        </p:blipFill>
                        <p:spPr>
                          <a:xfrm>
                            <a:off x="3120" y="2448"/>
                            <a:ext cx="177" cy="192"/>
                          </a:xfrm>
                          <a:prstGeom prst="rect">
                            <a:avLst/>
                          </a:prstGeom>
                          <a:noFill/>
                          <a:ln w="38100">
                            <a:noFill/>
                            <a:miter/>
                          </a:ln>
                        </p:spPr>
                      </p:pic>
                    </p:oleObj>
                  </mc:Fallback>
                </mc:AlternateContent>
              </a:graphicData>
            </a:graphic>
          </p:graphicFrame>
          <p:graphicFrame>
            <p:nvGraphicFramePr>
              <p:cNvPr id="22568" name="对象 13352"/>
              <p:cNvGraphicFramePr/>
              <p:nvPr/>
            </p:nvGraphicFramePr>
            <p:xfrm>
              <a:off x="2688" y="2448"/>
              <a:ext cx="177" cy="192"/>
            </p:xfrm>
            <a:graphic>
              <a:graphicData uri="http://schemas.openxmlformats.org/presentationml/2006/ole">
                <mc:AlternateContent xmlns:mc="http://schemas.openxmlformats.org/markup-compatibility/2006">
                  <mc:Choice xmlns:v="urn:schemas-microsoft-com:vml" Requires="v">
                    <p:oleObj spid="_x0000_s3183" name="" r:id="rId14" imgW="139700" imgH="152400" progId="Equation.3">
                      <p:embed/>
                    </p:oleObj>
                  </mc:Choice>
                  <mc:Fallback>
                    <p:oleObj name="" r:id="rId14" imgW="139700" imgH="152400" progId="Equation.3">
                      <p:embed/>
                      <p:pic>
                        <p:nvPicPr>
                          <p:cNvPr id="0" name="图片 3182"/>
                          <p:cNvPicPr/>
                          <p:nvPr/>
                        </p:nvPicPr>
                        <p:blipFill>
                          <a:blip r:embed="rId2"/>
                          <a:stretch>
                            <a:fillRect/>
                          </a:stretch>
                        </p:blipFill>
                        <p:spPr>
                          <a:xfrm>
                            <a:off x="2688" y="2448"/>
                            <a:ext cx="177" cy="192"/>
                          </a:xfrm>
                          <a:prstGeom prst="rect">
                            <a:avLst/>
                          </a:prstGeom>
                          <a:noFill/>
                          <a:ln w="38100">
                            <a:noFill/>
                            <a:miter/>
                          </a:ln>
                        </p:spPr>
                      </p:pic>
                    </p:oleObj>
                  </mc:Fallback>
                </mc:AlternateContent>
              </a:graphicData>
            </a:graphic>
          </p:graphicFrame>
          <p:graphicFrame>
            <p:nvGraphicFramePr>
              <p:cNvPr id="22569" name="对象 13353"/>
              <p:cNvGraphicFramePr/>
              <p:nvPr/>
            </p:nvGraphicFramePr>
            <p:xfrm>
              <a:off x="2256" y="2448"/>
              <a:ext cx="177" cy="192"/>
            </p:xfrm>
            <a:graphic>
              <a:graphicData uri="http://schemas.openxmlformats.org/presentationml/2006/ole">
                <mc:AlternateContent xmlns:mc="http://schemas.openxmlformats.org/markup-compatibility/2006">
                  <mc:Choice xmlns:v="urn:schemas-microsoft-com:vml" Requires="v">
                    <p:oleObj spid="_x0000_s3184" name="" r:id="rId15" imgW="139700" imgH="152400" progId="Equation.3">
                      <p:embed/>
                    </p:oleObj>
                  </mc:Choice>
                  <mc:Fallback>
                    <p:oleObj name="" r:id="rId15" imgW="139700" imgH="152400" progId="Equation.3">
                      <p:embed/>
                      <p:pic>
                        <p:nvPicPr>
                          <p:cNvPr id="0" name="图片 3183"/>
                          <p:cNvPicPr/>
                          <p:nvPr/>
                        </p:nvPicPr>
                        <p:blipFill>
                          <a:blip r:embed="rId2"/>
                          <a:stretch>
                            <a:fillRect/>
                          </a:stretch>
                        </p:blipFill>
                        <p:spPr>
                          <a:xfrm>
                            <a:off x="2256" y="2448"/>
                            <a:ext cx="177" cy="192"/>
                          </a:xfrm>
                          <a:prstGeom prst="rect">
                            <a:avLst/>
                          </a:prstGeom>
                          <a:noFill/>
                          <a:ln w="38100">
                            <a:noFill/>
                            <a:miter/>
                          </a:ln>
                        </p:spPr>
                      </p:pic>
                    </p:oleObj>
                  </mc:Fallback>
                </mc:AlternateContent>
              </a:graphicData>
            </a:graphic>
          </p:graphicFrame>
          <p:graphicFrame>
            <p:nvGraphicFramePr>
              <p:cNvPr id="22570" name="对象 13354"/>
              <p:cNvGraphicFramePr/>
              <p:nvPr/>
            </p:nvGraphicFramePr>
            <p:xfrm>
              <a:off x="3504" y="2448"/>
              <a:ext cx="177" cy="192"/>
            </p:xfrm>
            <a:graphic>
              <a:graphicData uri="http://schemas.openxmlformats.org/presentationml/2006/ole">
                <mc:AlternateContent xmlns:mc="http://schemas.openxmlformats.org/markup-compatibility/2006">
                  <mc:Choice xmlns:v="urn:schemas-microsoft-com:vml" Requires="v">
                    <p:oleObj spid="_x0000_s3185" name="" r:id="rId16" imgW="139700" imgH="152400" progId="Equation.3">
                      <p:embed/>
                    </p:oleObj>
                  </mc:Choice>
                  <mc:Fallback>
                    <p:oleObj name="" r:id="rId16" imgW="139700" imgH="152400" progId="Equation.3">
                      <p:embed/>
                      <p:pic>
                        <p:nvPicPr>
                          <p:cNvPr id="0" name="图片 3184"/>
                          <p:cNvPicPr/>
                          <p:nvPr/>
                        </p:nvPicPr>
                        <p:blipFill>
                          <a:blip r:embed="rId2"/>
                          <a:stretch>
                            <a:fillRect/>
                          </a:stretch>
                        </p:blipFill>
                        <p:spPr>
                          <a:xfrm>
                            <a:off x="3504" y="2448"/>
                            <a:ext cx="177" cy="192"/>
                          </a:xfrm>
                          <a:prstGeom prst="rect">
                            <a:avLst/>
                          </a:prstGeom>
                          <a:noFill/>
                          <a:ln w="38100">
                            <a:noFill/>
                            <a:miter/>
                          </a:ln>
                        </p:spPr>
                      </p:pic>
                    </p:oleObj>
                  </mc:Fallback>
                </mc:AlternateContent>
              </a:graphicData>
            </a:graphic>
          </p:graphicFrame>
        </p:grpSp>
        <p:grpSp>
          <p:nvGrpSpPr>
            <p:cNvPr id="22571" name="组合 13355"/>
            <p:cNvGrpSpPr/>
            <p:nvPr/>
          </p:nvGrpSpPr>
          <p:grpSpPr>
            <a:xfrm>
              <a:off x="431" y="2990"/>
              <a:ext cx="1345" cy="116"/>
              <a:chOff x="1920" y="3024"/>
              <a:chExt cx="1809" cy="192"/>
            </a:xfrm>
          </p:grpSpPr>
          <p:graphicFrame>
            <p:nvGraphicFramePr>
              <p:cNvPr id="22572" name="对象 13356"/>
              <p:cNvGraphicFramePr/>
              <p:nvPr/>
            </p:nvGraphicFramePr>
            <p:xfrm>
              <a:off x="1920" y="3024"/>
              <a:ext cx="177" cy="192"/>
            </p:xfrm>
            <a:graphic>
              <a:graphicData uri="http://schemas.openxmlformats.org/presentationml/2006/ole">
                <mc:AlternateContent xmlns:mc="http://schemas.openxmlformats.org/markup-compatibility/2006">
                  <mc:Choice xmlns:v="urn:schemas-microsoft-com:vml" Requires="v">
                    <p:oleObj spid="_x0000_s3186" name="" r:id="rId17" imgW="139700" imgH="152400" progId="Equation.3">
                      <p:embed/>
                    </p:oleObj>
                  </mc:Choice>
                  <mc:Fallback>
                    <p:oleObj name="" r:id="rId17" imgW="139700" imgH="152400" progId="Equation.3">
                      <p:embed/>
                      <p:pic>
                        <p:nvPicPr>
                          <p:cNvPr id="0" name="图片 3185"/>
                          <p:cNvPicPr/>
                          <p:nvPr/>
                        </p:nvPicPr>
                        <p:blipFill>
                          <a:blip r:embed="rId2"/>
                          <a:stretch>
                            <a:fillRect/>
                          </a:stretch>
                        </p:blipFill>
                        <p:spPr>
                          <a:xfrm>
                            <a:off x="1920" y="3024"/>
                            <a:ext cx="177" cy="192"/>
                          </a:xfrm>
                          <a:prstGeom prst="rect">
                            <a:avLst/>
                          </a:prstGeom>
                          <a:noFill/>
                          <a:ln w="38100">
                            <a:noFill/>
                            <a:miter/>
                          </a:ln>
                        </p:spPr>
                      </p:pic>
                    </p:oleObj>
                  </mc:Fallback>
                </mc:AlternateContent>
              </a:graphicData>
            </a:graphic>
          </p:graphicFrame>
          <p:graphicFrame>
            <p:nvGraphicFramePr>
              <p:cNvPr id="22573" name="对象 13357"/>
              <p:cNvGraphicFramePr/>
              <p:nvPr/>
            </p:nvGraphicFramePr>
            <p:xfrm>
              <a:off x="3168" y="3024"/>
              <a:ext cx="177" cy="192"/>
            </p:xfrm>
            <a:graphic>
              <a:graphicData uri="http://schemas.openxmlformats.org/presentationml/2006/ole">
                <mc:AlternateContent xmlns:mc="http://schemas.openxmlformats.org/markup-compatibility/2006">
                  <mc:Choice xmlns:v="urn:schemas-microsoft-com:vml" Requires="v">
                    <p:oleObj spid="_x0000_s3187" name="" r:id="rId18" imgW="139700" imgH="152400" progId="Equation.3">
                      <p:embed/>
                    </p:oleObj>
                  </mc:Choice>
                  <mc:Fallback>
                    <p:oleObj name="" r:id="rId18" imgW="139700" imgH="152400" progId="Equation.3">
                      <p:embed/>
                      <p:pic>
                        <p:nvPicPr>
                          <p:cNvPr id="0" name="图片 3186"/>
                          <p:cNvPicPr/>
                          <p:nvPr/>
                        </p:nvPicPr>
                        <p:blipFill>
                          <a:blip r:embed="rId2"/>
                          <a:stretch>
                            <a:fillRect/>
                          </a:stretch>
                        </p:blipFill>
                        <p:spPr>
                          <a:xfrm>
                            <a:off x="3168" y="3024"/>
                            <a:ext cx="177" cy="192"/>
                          </a:xfrm>
                          <a:prstGeom prst="rect">
                            <a:avLst/>
                          </a:prstGeom>
                          <a:noFill/>
                          <a:ln w="38100">
                            <a:noFill/>
                            <a:miter/>
                          </a:ln>
                        </p:spPr>
                      </p:pic>
                    </p:oleObj>
                  </mc:Fallback>
                </mc:AlternateContent>
              </a:graphicData>
            </a:graphic>
          </p:graphicFrame>
          <p:graphicFrame>
            <p:nvGraphicFramePr>
              <p:cNvPr id="22574" name="对象 13358"/>
              <p:cNvGraphicFramePr/>
              <p:nvPr/>
            </p:nvGraphicFramePr>
            <p:xfrm>
              <a:off x="2736" y="3024"/>
              <a:ext cx="177" cy="192"/>
            </p:xfrm>
            <a:graphic>
              <a:graphicData uri="http://schemas.openxmlformats.org/presentationml/2006/ole">
                <mc:AlternateContent xmlns:mc="http://schemas.openxmlformats.org/markup-compatibility/2006">
                  <mc:Choice xmlns:v="urn:schemas-microsoft-com:vml" Requires="v">
                    <p:oleObj spid="_x0000_s3188" name="" r:id="rId19" imgW="139700" imgH="152400" progId="Equation.3">
                      <p:embed/>
                    </p:oleObj>
                  </mc:Choice>
                  <mc:Fallback>
                    <p:oleObj name="" r:id="rId19" imgW="139700" imgH="152400" progId="Equation.3">
                      <p:embed/>
                      <p:pic>
                        <p:nvPicPr>
                          <p:cNvPr id="0" name="图片 3187"/>
                          <p:cNvPicPr/>
                          <p:nvPr/>
                        </p:nvPicPr>
                        <p:blipFill>
                          <a:blip r:embed="rId2"/>
                          <a:stretch>
                            <a:fillRect/>
                          </a:stretch>
                        </p:blipFill>
                        <p:spPr>
                          <a:xfrm>
                            <a:off x="2736" y="3024"/>
                            <a:ext cx="177" cy="192"/>
                          </a:xfrm>
                          <a:prstGeom prst="rect">
                            <a:avLst/>
                          </a:prstGeom>
                          <a:noFill/>
                          <a:ln w="38100">
                            <a:noFill/>
                            <a:miter/>
                          </a:ln>
                        </p:spPr>
                      </p:pic>
                    </p:oleObj>
                  </mc:Fallback>
                </mc:AlternateContent>
              </a:graphicData>
            </a:graphic>
          </p:graphicFrame>
          <p:graphicFrame>
            <p:nvGraphicFramePr>
              <p:cNvPr id="22575" name="对象 13359"/>
              <p:cNvGraphicFramePr/>
              <p:nvPr/>
            </p:nvGraphicFramePr>
            <p:xfrm>
              <a:off x="2304" y="3024"/>
              <a:ext cx="177" cy="192"/>
            </p:xfrm>
            <a:graphic>
              <a:graphicData uri="http://schemas.openxmlformats.org/presentationml/2006/ole">
                <mc:AlternateContent xmlns:mc="http://schemas.openxmlformats.org/markup-compatibility/2006">
                  <mc:Choice xmlns:v="urn:schemas-microsoft-com:vml" Requires="v">
                    <p:oleObj spid="_x0000_s3189" name="" r:id="rId20" imgW="139700" imgH="152400" progId="Equation.3">
                      <p:embed/>
                    </p:oleObj>
                  </mc:Choice>
                  <mc:Fallback>
                    <p:oleObj name="" r:id="rId20" imgW="139700" imgH="152400" progId="Equation.3">
                      <p:embed/>
                      <p:pic>
                        <p:nvPicPr>
                          <p:cNvPr id="0" name="图片 3188"/>
                          <p:cNvPicPr/>
                          <p:nvPr/>
                        </p:nvPicPr>
                        <p:blipFill>
                          <a:blip r:embed="rId2"/>
                          <a:stretch>
                            <a:fillRect/>
                          </a:stretch>
                        </p:blipFill>
                        <p:spPr>
                          <a:xfrm>
                            <a:off x="2304" y="3024"/>
                            <a:ext cx="177" cy="192"/>
                          </a:xfrm>
                          <a:prstGeom prst="rect">
                            <a:avLst/>
                          </a:prstGeom>
                          <a:noFill/>
                          <a:ln w="38100">
                            <a:noFill/>
                            <a:miter/>
                          </a:ln>
                        </p:spPr>
                      </p:pic>
                    </p:oleObj>
                  </mc:Fallback>
                </mc:AlternateContent>
              </a:graphicData>
            </a:graphic>
          </p:graphicFrame>
          <p:graphicFrame>
            <p:nvGraphicFramePr>
              <p:cNvPr id="22576" name="对象 13360"/>
              <p:cNvGraphicFramePr/>
              <p:nvPr/>
            </p:nvGraphicFramePr>
            <p:xfrm>
              <a:off x="3552" y="3024"/>
              <a:ext cx="177" cy="192"/>
            </p:xfrm>
            <a:graphic>
              <a:graphicData uri="http://schemas.openxmlformats.org/presentationml/2006/ole">
                <mc:AlternateContent xmlns:mc="http://schemas.openxmlformats.org/markup-compatibility/2006">
                  <mc:Choice xmlns:v="urn:schemas-microsoft-com:vml" Requires="v">
                    <p:oleObj spid="_x0000_s3190" name="" r:id="rId21" imgW="139700" imgH="152400" progId="Equation.3">
                      <p:embed/>
                    </p:oleObj>
                  </mc:Choice>
                  <mc:Fallback>
                    <p:oleObj name="" r:id="rId21" imgW="139700" imgH="152400" progId="Equation.3">
                      <p:embed/>
                      <p:pic>
                        <p:nvPicPr>
                          <p:cNvPr id="0" name="图片 3189"/>
                          <p:cNvPicPr/>
                          <p:nvPr/>
                        </p:nvPicPr>
                        <p:blipFill>
                          <a:blip r:embed="rId2"/>
                          <a:stretch>
                            <a:fillRect/>
                          </a:stretch>
                        </p:blipFill>
                        <p:spPr>
                          <a:xfrm>
                            <a:off x="3552" y="3024"/>
                            <a:ext cx="177" cy="192"/>
                          </a:xfrm>
                          <a:prstGeom prst="rect">
                            <a:avLst/>
                          </a:prstGeom>
                          <a:noFill/>
                          <a:ln w="38100">
                            <a:noFill/>
                            <a:miter/>
                          </a:ln>
                        </p:spPr>
                      </p:pic>
                    </p:oleObj>
                  </mc:Fallback>
                </mc:AlternateContent>
              </a:graphicData>
            </a:graphic>
          </p:graphicFrame>
        </p:grpSp>
        <p:graphicFrame>
          <p:nvGraphicFramePr>
            <p:cNvPr id="22577" name="对象 13361"/>
            <p:cNvGraphicFramePr/>
            <p:nvPr/>
          </p:nvGraphicFramePr>
          <p:xfrm>
            <a:off x="1332" y="1968"/>
            <a:ext cx="197" cy="175"/>
          </p:xfrm>
          <a:graphic>
            <a:graphicData uri="http://schemas.openxmlformats.org/presentationml/2006/ole">
              <mc:AlternateContent xmlns:mc="http://schemas.openxmlformats.org/markup-compatibility/2006">
                <mc:Choice xmlns:v="urn:schemas-microsoft-com:vml" Requires="v">
                  <p:oleObj spid="_x0000_s3191" name="" r:id="rId22" imgW="152400" imgH="165100" progId="Equation.3">
                    <p:embed/>
                  </p:oleObj>
                </mc:Choice>
                <mc:Fallback>
                  <p:oleObj name="" r:id="rId22" imgW="152400" imgH="165100" progId="Equation.3">
                    <p:embed/>
                    <p:pic>
                      <p:nvPicPr>
                        <p:cNvPr id="0" name="图片 3190"/>
                        <p:cNvPicPr/>
                        <p:nvPr/>
                      </p:nvPicPr>
                      <p:blipFill>
                        <a:blip r:embed="rId23"/>
                        <a:stretch>
                          <a:fillRect/>
                        </a:stretch>
                      </p:blipFill>
                      <p:spPr>
                        <a:xfrm>
                          <a:off x="1332" y="1968"/>
                          <a:ext cx="197" cy="175"/>
                        </a:xfrm>
                        <a:prstGeom prst="rect">
                          <a:avLst/>
                        </a:prstGeom>
                        <a:noFill/>
                        <a:ln w="38100">
                          <a:noFill/>
                          <a:miter/>
                        </a:ln>
                      </p:spPr>
                    </p:pic>
                  </p:oleObj>
                </mc:Fallback>
              </mc:AlternateContent>
            </a:graphicData>
          </a:graphic>
        </p:graphicFrame>
        <p:graphicFrame>
          <p:nvGraphicFramePr>
            <p:cNvPr id="22578" name="对象 13362"/>
            <p:cNvGraphicFramePr/>
            <p:nvPr/>
          </p:nvGraphicFramePr>
          <p:xfrm>
            <a:off x="1296" y="3048"/>
            <a:ext cx="182" cy="216"/>
          </p:xfrm>
          <a:graphic>
            <a:graphicData uri="http://schemas.openxmlformats.org/presentationml/2006/ole">
              <mc:AlternateContent xmlns:mc="http://schemas.openxmlformats.org/markup-compatibility/2006">
                <mc:Choice xmlns:v="urn:schemas-microsoft-com:vml" Requires="v">
                  <p:oleObj spid="_x0000_s3192" name="" r:id="rId24" imgW="139700" imgH="203200" progId="Equation.3">
                    <p:embed/>
                  </p:oleObj>
                </mc:Choice>
                <mc:Fallback>
                  <p:oleObj name="" r:id="rId24" imgW="139700" imgH="203200" progId="Equation.3">
                    <p:embed/>
                    <p:pic>
                      <p:nvPicPr>
                        <p:cNvPr id="0" name="图片 3191"/>
                        <p:cNvPicPr/>
                        <p:nvPr/>
                      </p:nvPicPr>
                      <p:blipFill>
                        <a:blip r:embed="rId25"/>
                        <a:stretch>
                          <a:fillRect/>
                        </a:stretch>
                      </p:blipFill>
                      <p:spPr>
                        <a:xfrm>
                          <a:off x="1296" y="3048"/>
                          <a:ext cx="182" cy="216"/>
                        </a:xfrm>
                        <a:prstGeom prst="rect">
                          <a:avLst/>
                        </a:prstGeom>
                        <a:noFill/>
                        <a:ln w="38100">
                          <a:noFill/>
                          <a:miter/>
                        </a:ln>
                      </p:spPr>
                    </p:pic>
                  </p:oleObj>
                </mc:Fallback>
              </mc:AlternateContent>
            </a:graphicData>
          </a:graphic>
        </p:graphicFrame>
        <p:sp>
          <p:nvSpPr>
            <p:cNvPr id="22579" name="矩形 13363"/>
            <p:cNvSpPr/>
            <p:nvPr/>
          </p:nvSpPr>
          <p:spPr>
            <a:xfrm>
              <a:off x="1351" y="2114"/>
              <a:ext cx="36" cy="934"/>
            </a:xfrm>
            <a:prstGeom prst="rect">
              <a:avLst/>
            </a:prstGeom>
            <a:solidFill>
              <a:schemeClr val="accent2"/>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sp>
        <p:nvSpPr>
          <p:cNvPr id="13365" name="上箭头 13364"/>
          <p:cNvSpPr/>
          <p:nvPr/>
        </p:nvSpPr>
        <p:spPr>
          <a:xfrm>
            <a:off x="2014538" y="4230688"/>
            <a:ext cx="112712" cy="325437"/>
          </a:xfrm>
          <a:prstGeom prst="upArrow">
            <a:avLst>
              <a:gd name="adj1" fmla="val 50000"/>
              <a:gd name="adj2" fmla="val 72009"/>
            </a:avLst>
          </a:prstGeom>
          <a:solidFill>
            <a:srgbClr val="FF0000"/>
          </a:solidFill>
          <a:ln w="12700" cap="flat" cmpd="sng">
            <a:solidFill>
              <a:srgbClr val="FF0000"/>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3366" name="上箭头 13365"/>
          <p:cNvSpPr/>
          <p:nvPr/>
        </p:nvSpPr>
        <p:spPr>
          <a:xfrm flipV="1">
            <a:off x="357188" y="4445000"/>
            <a:ext cx="114300" cy="323850"/>
          </a:xfrm>
          <a:prstGeom prst="upArrow">
            <a:avLst>
              <a:gd name="adj1" fmla="val 50000"/>
              <a:gd name="adj2" fmla="val 70662"/>
            </a:avLst>
          </a:prstGeom>
          <a:solidFill>
            <a:srgbClr val="FF0000"/>
          </a:solidFill>
          <a:ln w="12700" cap="flat" cmpd="sng">
            <a:solidFill>
              <a:srgbClr val="FF0000"/>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3367" name="直接连接符 13366"/>
          <p:cNvSpPr/>
          <p:nvPr/>
        </p:nvSpPr>
        <p:spPr>
          <a:xfrm>
            <a:off x="2185988" y="4673600"/>
            <a:ext cx="609600" cy="0"/>
          </a:xfrm>
          <a:prstGeom prst="line">
            <a:avLst/>
          </a:prstGeom>
          <a:ln w="38100" cap="flat" cmpd="sng">
            <a:solidFill>
              <a:schemeClr val="tx2"/>
            </a:solidFill>
            <a:prstDash val="solid"/>
            <a:round/>
            <a:headEnd type="none" w="med" len="med"/>
            <a:tailEnd type="triangle" w="med" len="med"/>
          </a:ln>
        </p:spPr>
      </p:sp>
      <p:sp>
        <p:nvSpPr>
          <p:cNvPr id="13368" name="直接连接符 13367"/>
          <p:cNvSpPr/>
          <p:nvPr/>
        </p:nvSpPr>
        <p:spPr>
          <a:xfrm flipH="1">
            <a:off x="1423988" y="4673600"/>
            <a:ext cx="609600" cy="0"/>
          </a:xfrm>
          <a:prstGeom prst="line">
            <a:avLst/>
          </a:prstGeom>
          <a:ln w="38100" cap="flat" cmpd="sng">
            <a:solidFill>
              <a:schemeClr val="tx2"/>
            </a:solidFill>
            <a:prstDash val="solid"/>
            <a:round/>
            <a:headEnd type="none" w="med" len="med"/>
            <a:tailEnd type="triangle" w="med" len="med"/>
          </a:ln>
        </p:spPr>
      </p:sp>
      <p:graphicFrame>
        <p:nvGraphicFramePr>
          <p:cNvPr id="13369" name="对象 13368"/>
          <p:cNvGraphicFramePr/>
          <p:nvPr/>
        </p:nvGraphicFramePr>
        <p:xfrm>
          <a:off x="2795588" y="4368800"/>
          <a:ext cx="404812" cy="566738"/>
        </p:xfrm>
        <a:graphic>
          <a:graphicData uri="http://schemas.openxmlformats.org/presentationml/2006/ole">
            <mc:AlternateContent xmlns:mc="http://schemas.openxmlformats.org/markup-compatibility/2006">
              <mc:Choice xmlns:v="urn:schemas-microsoft-com:vml" Requires="v">
                <p:oleObj spid="_x0000_s3193" name="" r:id="rId26" imgW="127000" imgH="177165" progId="Equation.3">
                  <p:embed/>
                </p:oleObj>
              </mc:Choice>
              <mc:Fallback>
                <p:oleObj name="" r:id="rId26" imgW="127000" imgH="177165" progId="Equation.3">
                  <p:embed/>
                  <p:pic>
                    <p:nvPicPr>
                      <p:cNvPr id="0" name="图片 3192"/>
                      <p:cNvPicPr/>
                      <p:nvPr/>
                    </p:nvPicPr>
                    <p:blipFill>
                      <a:blip r:embed="rId27"/>
                      <a:stretch>
                        <a:fillRect/>
                      </a:stretch>
                    </p:blipFill>
                    <p:spPr>
                      <a:xfrm>
                        <a:off x="2795588" y="4368800"/>
                        <a:ext cx="404812" cy="566738"/>
                      </a:xfrm>
                      <a:prstGeom prst="rect">
                        <a:avLst/>
                      </a:prstGeom>
                      <a:noFill/>
                      <a:ln w="38100">
                        <a:noFill/>
                        <a:miter/>
                      </a:ln>
                    </p:spPr>
                  </p:pic>
                </p:oleObj>
              </mc:Fallback>
            </mc:AlternateContent>
          </a:graphicData>
        </a:graphic>
      </p:graphicFrame>
      <p:graphicFrame>
        <p:nvGraphicFramePr>
          <p:cNvPr id="13370" name="对象 13369"/>
          <p:cNvGraphicFramePr/>
          <p:nvPr/>
        </p:nvGraphicFramePr>
        <p:xfrm>
          <a:off x="906463" y="4267200"/>
          <a:ext cx="525462" cy="769938"/>
        </p:xfrm>
        <a:graphic>
          <a:graphicData uri="http://schemas.openxmlformats.org/presentationml/2006/ole">
            <mc:AlternateContent xmlns:mc="http://schemas.openxmlformats.org/markup-compatibility/2006">
              <mc:Choice xmlns:v="urn:schemas-microsoft-com:vml" Requires="v">
                <p:oleObj spid="_x0000_s3194" name="" r:id="rId28" imgW="165100" imgH="241300" progId="Equation.3">
                  <p:embed/>
                </p:oleObj>
              </mc:Choice>
              <mc:Fallback>
                <p:oleObj name="" r:id="rId28" imgW="165100" imgH="241300" progId="Equation.3">
                  <p:embed/>
                  <p:pic>
                    <p:nvPicPr>
                      <p:cNvPr id="0" name="图片 3193"/>
                      <p:cNvPicPr/>
                      <p:nvPr/>
                    </p:nvPicPr>
                    <p:blipFill>
                      <a:blip r:embed="rId29"/>
                      <a:stretch>
                        <a:fillRect/>
                      </a:stretch>
                    </p:blipFill>
                    <p:spPr>
                      <a:xfrm>
                        <a:off x="906463" y="4267200"/>
                        <a:ext cx="525462" cy="769938"/>
                      </a:xfrm>
                      <a:prstGeom prst="rect">
                        <a:avLst/>
                      </a:prstGeom>
                      <a:noFill/>
                      <a:ln w="38100">
                        <a:noFill/>
                        <a:miter/>
                      </a:ln>
                    </p:spPr>
                  </p:pic>
                </p:oleObj>
              </mc:Fallback>
            </mc:AlternateContent>
          </a:graphicData>
        </a:graphic>
      </p:graphicFrame>
      <p:sp>
        <p:nvSpPr>
          <p:cNvPr id="13371" name="文本框 13370"/>
          <p:cNvSpPr txBox="1"/>
          <p:nvPr/>
        </p:nvSpPr>
        <p:spPr>
          <a:xfrm>
            <a:off x="304800" y="990600"/>
            <a:ext cx="8153400" cy="1117600"/>
          </a:xfrm>
          <a:prstGeom prst="rect">
            <a:avLst/>
          </a:prstGeom>
          <a:noFill/>
          <a:ln w="12700">
            <a:noFill/>
          </a:ln>
        </p:spPr>
        <p:txBody>
          <a:bodyPr anchor="t">
            <a:spAutoFit/>
          </a:bodyPr>
          <a:p>
            <a:pPr>
              <a:lnSpc>
                <a:spcPct val="120000"/>
              </a:lnSpc>
            </a:pPr>
            <a:r>
              <a:rPr lang="zh-CN" altLang="en-US" dirty="0">
                <a:latin typeface="宋体" panose="02010600030101010101" pitchFamily="2" charset="-122"/>
                <a:ea typeface="宋体" panose="02010600030101010101" pitchFamily="2" charset="-122"/>
              </a:rPr>
              <a:t>闭合回路中感应电流的方向，总是使得它所激发的磁场来阻止或补偿引起感应电流的磁通量的变化。</a:t>
            </a:r>
            <a:endParaRPr lang="zh-CN" altLang="en-US">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ox(ou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371"/>
                                        </p:tgtEl>
                                        <p:attrNameLst>
                                          <p:attrName>style.visibility</p:attrName>
                                        </p:attrNameLst>
                                      </p:cBhvr>
                                      <p:to>
                                        <p:strVal val="visible"/>
                                      </p:to>
                                    </p:set>
                                    <p:animEffect transition="in" filter="box(out)">
                                      <p:cBhvr>
                                        <p:cTn id="12" dur="500"/>
                                        <p:tgtEl>
                                          <p:spTgt spid="13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wipe(left)">
                                      <p:cBhvr>
                                        <p:cTn id="17" dur="500"/>
                                        <p:tgtEl>
                                          <p:spTgt spid="133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33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316"/>
                                        </p:tgtEl>
                                        <p:attrNameLst>
                                          <p:attrName>style.visibility</p:attrName>
                                        </p:attrNameLst>
                                      </p:cBhvr>
                                      <p:to>
                                        <p:strVal val="visible"/>
                                      </p:to>
                                    </p:set>
                                    <p:animEffect transition="in" filter="dissolve">
                                      <p:cBhvr>
                                        <p:cTn id="26" dur="500"/>
                                        <p:tgtEl>
                                          <p:spTgt spid="133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367"/>
                                        </p:tgtEl>
                                        <p:attrNameLst>
                                          <p:attrName>style.visibility</p:attrName>
                                        </p:attrNameLst>
                                      </p:cBhvr>
                                      <p:to>
                                        <p:strVal val="visible"/>
                                      </p:to>
                                    </p:set>
                                    <p:animEffect transition="in" filter="wipe(left)">
                                      <p:cBhvr>
                                        <p:cTn id="31" dur="500"/>
                                        <p:tgtEl>
                                          <p:spTgt spid="13367"/>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3369"/>
                                        </p:tgtEl>
                                        <p:attrNameLst>
                                          <p:attrName>style.visibility</p:attrName>
                                        </p:attrNameLst>
                                      </p:cBhvr>
                                      <p:to>
                                        <p:strVal val="visible"/>
                                      </p:to>
                                    </p:set>
                                    <p:animEffect transition="in" filter="wipe(left)">
                                      <p:cBhvr>
                                        <p:cTn id="35" dur="500"/>
                                        <p:tgtEl>
                                          <p:spTgt spid="1336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3321"/>
                                        </p:tgtEl>
                                        <p:attrNameLst>
                                          <p:attrName>style.visibility</p:attrName>
                                        </p:attrNameLst>
                                      </p:cBhvr>
                                      <p:to>
                                        <p:strVal val="visible"/>
                                      </p:to>
                                    </p:set>
                                    <p:animEffect transition="in" filter="wipe(right)">
                                      <p:cBhvr>
                                        <p:cTn id="40" dur="500"/>
                                        <p:tgtEl>
                                          <p:spTgt spid="13321"/>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3317"/>
                                        </p:tgtEl>
                                        <p:attrNameLst>
                                          <p:attrName>style.visibility</p:attrName>
                                        </p:attrNameLst>
                                      </p:cBhvr>
                                      <p:to>
                                        <p:strVal val="visible"/>
                                      </p:to>
                                    </p:set>
                                    <p:animEffect transition="in" filter="slide(fromBottom)">
                                      <p:cBhvr>
                                        <p:cTn id="45" dur="500"/>
                                        <p:tgtEl>
                                          <p:spTgt spid="13317"/>
                                        </p:tgtEl>
                                      </p:cBhvr>
                                    </p:animEffect>
                                  </p:childTnLst>
                                </p:cTn>
                              </p:par>
                            </p:childTnLst>
                          </p:cTn>
                        </p:par>
                        <p:par>
                          <p:cTn id="46" fill="hold">
                            <p:stCondLst>
                              <p:cond delay="500"/>
                            </p:stCondLst>
                            <p:childTnLst>
                              <p:par>
                                <p:cTn id="47" presetID="22" presetClass="entr" presetSubtype="4" fill="hold" nodeType="afterEffect">
                                  <p:stCondLst>
                                    <p:cond delay="0"/>
                                  </p:stCondLst>
                                  <p:childTnLst>
                                    <p:set>
                                      <p:cBhvr>
                                        <p:cTn id="48" dur="1" fill="hold">
                                          <p:stCondLst>
                                            <p:cond delay="0"/>
                                          </p:stCondLst>
                                        </p:cTn>
                                        <p:tgtEl>
                                          <p:spTgt spid="13365"/>
                                        </p:tgtEl>
                                        <p:attrNameLst>
                                          <p:attrName>style.visibility</p:attrName>
                                        </p:attrNameLst>
                                      </p:cBhvr>
                                      <p:to>
                                        <p:strVal val="visible"/>
                                      </p:to>
                                    </p:set>
                                    <p:animEffect transition="in" filter="wipe(down)">
                                      <p:cBhvr>
                                        <p:cTn id="49" dur="500"/>
                                        <p:tgtEl>
                                          <p:spTgt spid="13365"/>
                                        </p:tgtEl>
                                      </p:cBhvr>
                                    </p:animEffect>
                                  </p:childTnLst>
                                </p:cTn>
                              </p:par>
                            </p:childTnLst>
                          </p:cTn>
                        </p:par>
                        <p:par>
                          <p:cTn id="50" fill="hold">
                            <p:stCondLst>
                              <p:cond delay="1000"/>
                            </p:stCondLst>
                            <p:childTnLst>
                              <p:par>
                                <p:cTn id="51" presetID="22" presetClass="entr" presetSubtype="1" fill="hold" nodeType="afterEffect">
                                  <p:stCondLst>
                                    <p:cond delay="0"/>
                                  </p:stCondLst>
                                  <p:childTnLst>
                                    <p:set>
                                      <p:cBhvr>
                                        <p:cTn id="52" dur="1" fill="hold">
                                          <p:stCondLst>
                                            <p:cond delay="0"/>
                                          </p:stCondLst>
                                        </p:cTn>
                                        <p:tgtEl>
                                          <p:spTgt spid="13366"/>
                                        </p:tgtEl>
                                        <p:attrNameLst>
                                          <p:attrName>style.visibility</p:attrName>
                                        </p:attrNameLst>
                                      </p:cBhvr>
                                      <p:to>
                                        <p:strVal val="visible"/>
                                      </p:to>
                                    </p:set>
                                    <p:animEffect transition="in" filter="wipe(up)">
                                      <p:cBhvr>
                                        <p:cTn id="53" dur="500"/>
                                        <p:tgtEl>
                                          <p:spTgt spid="1336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3368"/>
                                        </p:tgtEl>
                                        <p:attrNameLst>
                                          <p:attrName>style.visibility</p:attrName>
                                        </p:attrNameLst>
                                      </p:cBhvr>
                                      <p:to>
                                        <p:strVal val="visible"/>
                                      </p:to>
                                    </p:set>
                                    <p:animEffect transition="in" filter="wipe(right)">
                                      <p:cBhvr>
                                        <p:cTn id="58" dur="500"/>
                                        <p:tgtEl>
                                          <p:spTgt spid="13368"/>
                                        </p:tgtEl>
                                      </p:cBhvr>
                                    </p:animEffect>
                                  </p:childTnLst>
                                </p:cTn>
                              </p:par>
                            </p:childTnLst>
                          </p:cTn>
                        </p:par>
                        <p:par>
                          <p:cTn id="59" fill="hold">
                            <p:stCondLst>
                              <p:cond delay="500"/>
                            </p:stCondLst>
                            <p:childTnLst>
                              <p:par>
                                <p:cTn id="60" presetID="22" presetClass="entr" presetSubtype="2" fill="hold" nodeType="afterEffect">
                                  <p:stCondLst>
                                    <p:cond delay="0"/>
                                  </p:stCondLst>
                                  <p:childTnLst>
                                    <p:set>
                                      <p:cBhvr>
                                        <p:cTn id="61" dur="1" fill="hold">
                                          <p:stCondLst>
                                            <p:cond delay="0"/>
                                          </p:stCondLst>
                                        </p:cTn>
                                        <p:tgtEl>
                                          <p:spTgt spid="13370"/>
                                        </p:tgtEl>
                                        <p:attrNameLst>
                                          <p:attrName>style.visibility</p:attrName>
                                        </p:attrNameLst>
                                      </p:cBhvr>
                                      <p:to>
                                        <p:strVal val="visible"/>
                                      </p:to>
                                    </p:set>
                                    <p:animEffect transition="in" filter="wipe(right)">
                                      <p:cBhvr>
                                        <p:cTn id="62" dur="500"/>
                                        <p:tgtEl>
                                          <p:spTgt spid="1337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318"/>
                                        </p:tgtEl>
                                        <p:attrNameLst>
                                          <p:attrName>style.visibility</p:attrName>
                                        </p:attrNameLst>
                                      </p:cBhvr>
                                      <p:to>
                                        <p:strVal val="visible"/>
                                      </p:to>
                                    </p:set>
                                    <p:animEffect transition="in" filter="wipe(left)">
                                      <p:cBhvr>
                                        <p:cTn id="67" dur="500"/>
                                        <p:tgtEl>
                                          <p:spTgt spid="13318"/>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3324"/>
                                        </p:tgtEl>
                                        <p:attrNameLst>
                                          <p:attrName>style.visibility</p:attrName>
                                        </p:attrNameLst>
                                      </p:cBhvr>
                                      <p:to>
                                        <p:strVal val="visible"/>
                                      </p:to>
                                    </p:set>
                                    <p:animEffect transition="in" filter="dissolve">
                                      <p:cBhvr>
                                        <p:cTn id="72" dur="500"/>
                                        <p:tgtEl>
                                          <p:spTgt spid="1332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13326"/>
                                        </p:tgtEl>
                                        <p:attrNameLst>
                                          <p:attrName>style.visibility</p:attrName>
                                        </p:attrNameLst>
                                      </p:cBhvr>
                                      <p:to>
                                        <p:strVal val="visible"/>
                                      </p:to>
                                    </p:set>
                                    <p:animEffect transition="in" filter="wipe(right)">
                                      <p:cBhvr>
                                        <p:cTn id="77" dur="500"/>
                                        <p:tgtEl>
                                          <p:spTgt spid="13326"/>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13325"/>
                                        </p:tgtEl>
                                        <p:attrNameLst>
                                          <p:attrName>style.visibility</p:attrName>
                                        </p:attrNameLst>
                                      </p:cBhvr>
                                      <p:to>
                                        <p:strVal val="visible"/>
                                      </p:to>
                                    </p:set>
                                    <p:animEffect transition="in" filter="slide(fromBottom)">
                                      <p:cBhvr>
                                        <p:cTn id="82" dur="500"/>
                                        <p:tgtEl>
                                          <p:spTgt spid="133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3329"/>
                                        </p:tgtEl>
                                        <p:attrNameLst>
                                          <p:attrName>style.visibility</p:attrName>
                                        </p:attrNameLst>
                                      </p:cBhvr>
                                      <p:to>
                                        <p:strVal val="visible"/>
                                      </p:to>
                                    </p:set>
                                    <p:animEffect transition="in" filter="wipe(left)">
                                      <p:cBhvr>
                                        <p:cTn id="87" dur="500"/>
                                        <p:tgtEl>
                                          <p:spTgt spid="1332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13332"/>
                                        </p:tgtEl>
                                        <p:attrNameLst>
                                          <p:attrName>style.visibility</p:attrName>
                                        </p:attrNameLst>
                                      </p:cBhvr>
                                      <p:to>
                                        <p:strVal val="visible"/>
                                      </p:to>
                                    </p:set>
                                    <p:animEffect transition="in" filter="wipe(up)">
                                      <p:cBhvr>
                                        <p:cTn id="92" dur="500"/>
                                        <p:tgtEl>
                                          <p:spTgt spid="1333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13333"/>
                                        </p:tgtEl>
                                        <p:attrNameLst>
                                          <p:attrName>style.visibility</p:attrName>
                                        </p:attrNameLst>
                                      </p:cBhvr>
                                      <p:to>
                                        <p:strVal val="visible"/>
                                      </p:to>
                                    </p:set>
                                    <p:animEffect transition="in" filter="wipe(up)">
                                      <p:cBhvr>
                                        <p:cTn id="97" dur="500"/>
                                        <p:tgtEl>
                                          <p:spTgt spid="13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6" grpId="0" animBg="1"/>
      <p:bldP spid="13317" grpId="0" animBg="1"/>
      <p:bldP spid="13324" grpId="0" animBg="1"/>
      <p:bldP spid="13325" grpId="0" animBg="1"/>
      <p:bldP spid="1337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8" name="矩形 169987"/>
          <p:cNvSpPr/>
          <p:nvPr/>
        </p:nvSpPr>
        <p:spPr>
          <a:xfrm>
            <a:off x="228600" y="344488"/>
            <a:ext cx="8216900" cy="1887537"/>
          </a:xfrm>
          <a:prstGeom prst="rect">
            <a:avLst/>
          </a:prstGeom>
          <a:noFill/>
          <a:ln w="9525">
            <a:noFill/>
          </a:ln>
        </p:spPr>
        <p:txBody>
          <a:bodyPr wrap="none" anchor="t">
            <a:spAutoFit/>
          </a:bodyPr>
          <a:p>
            <a:pPr>
              <a:lnSpc>
                <a:spcPct val="140000"/>
              </a:lnSpc>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麦克斯韦 在系统地总结了前人电磁学理论的基</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础上，提出了</a:t>
            </a:r>
            <a:r>
              <a:rPr lang="zh-CN" altLang="en-US" dirty="0">
                <a:solidFill>
                  <a:srgbClr val="FF3300"/>
                </a:solidFill>
                <a:latin typeface="Times New Roman" panose="02020603050405020304" pitchFamily="18" charset="0"/>
                <a:ea typeface="宋体" panose="02010600030101010101" pitchFamily="2" charset="-122"/>
              </a:rPr>
              <a:t>涡旋电场</a:t>
            </a:r>
            <a:r>
              <a:rPr lang="zh-CN" altLang="en-US" dirty="0">
                <a:latin typeface="Times New Roman" panose="02020603050405020304" pitchFamily="18" charset="0"/>
                <a:ea typeface="宋体" panose="02010600030101010101" pitchFamily="2" charset="-122"/>
              </a:rPr>
              <a:t>和</a:t>
            </a:r>
            <a:r>
              <a:rPr lang="zh-CN" altLang="en-US" dirty="0">
                <a:solidFill>
                  <a:srgbClr val="FF3300"/>
                </a:solidFill>
                <a:latin typeface="Times New Roman" panose="02020603050405020304" pitchFamily="18" charset="0"/>
                <a:ea typeface="宋体" panose="02010600030101010101" pitchFamily="2" charset="-122"/>
              </a:rPr>
              <a:t>位移电流</a:t>
            </a:r>
            <a:r>
              <a:rPr lang="zh-CN" altLang="en-US" dirty="0">
                <a:latin typeface="Times New Roman" panose="02020603050405020304" pitchFamily="18" charset="0"/>
                <a:ea typeface="宋体" panose="02010600030101010101" pitchFamily="2" charset="-122"/>
              </a:rPr>
              <a:t>假说，这是他对</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电磁理论最伟大的贡献。</a:t>
            </a:r>
            <a:endParaRPr lang="zh-CN" altLang="en-US" dirty="0">
              <a:latin typeface="Times New Roman" panose="02020603050405020304" pitchFamily="18" charset="0"/>
              <a:ea typeface="宋体" panose="02010600030101010101" pitchFamily="2" charset="-122"/>
            </a:endParaRPr>
          </a:p>
        </p:txBody>
      </p:sp>
      <p:sp>
        <p:nvSpPr>
          <p:cNvPr id="169989" name="矩形 169988"/>
          <p:cNvSpPr/>
          <p:nvPr/>
        </p:nvSpPr>
        <p:spPr>
          <a:xfrm>
            <a:off x="1219200" y="2362200"/>
            <a:ext cx="5629275" cy="1887538"/>
          </a:xfrm>
          <a:prstGeom prst="rect">
            <a:avLst/>
          </a:prstGeom>
          <a:noFill/>
          <a:ln w="9525">
            <a:noFill/>
          </a:ln>
        </p:spPr>
        <p:txBody>
          <a:bodyPr wrap="none" anchor="t">
            <a:spAutoFit/>
          </a:bodyPr>
          <a:p>
            <a:pPr>
              <a:lnSpc>
                <a:spcPct val="140000"/>
              </a:lnSpc>
            </a:pPr>
            <a:r>
              <a:rPr lang="zh-CN" altLang="en-US" dirty="0">
                <a:latin typeface="Times New Roman" panose="02020603050405020304" pitchFamily="18" charset="0"/>
                <a:ea typeface="宋体" panose="02010600030101010101" pitchFamily="2" charset="-122"/>
              </a:rPr>
              <a:t>这两个假说的核心思想是：</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     </a:t>
            </a:r>
            <a:r>
              <a:rPr lang="zh-CN" altLang="en-US" dirty="0">
                <a:solidFill>
                  <a:srgbClr val="CC3300"/>
                </a:solidFill>
                <a:latin typeface="Times New Roman" panose="02020603050405020304" pitchFamily="18" charset="0"/>
                <a:ea typeface="宋体" panose="02010600030101010101" pitchFamily="2" charset="-122"/>
              </a:rPr>
              <a:t>变化的磁场可以激发涡旋电场；</a:t>
            </a:r>
            <a:endParaRPr lang="zh-CN" altLang="en-US" dirty="0">
              <a:solidFill>
                <a:srgbClr val="CC3300"/>
              </a:solidFill>
              <a:latin typeface="Times New Roman" panose="02020603050405020304" pitchFamily="18" charset="0"/>
              <a:ea typeface="宋体" panose="02010600030101010101" pitchFamily="2" charset="-122"/>
            </a:endParaRPr>
          </a:p>
          <a:p>
            <a:pPr>
              <a:lnSpc>
                <a:spcPct val="140000"/>
              </a:lnSpc>
            </a:pPr>
            <a:r>
              <a:rPr lang="zh-CN" altLang="en-US" dirty="0">
                <a:solidFill>
                  <a:srgbClr val="CC3300"/>
                </a:solidFill>
                <a:latin typeface="Times New Roman" panose="02020603050405020304" pitchFamily="18" charset="0"/>
                <a:ea typeface="宋体" panose="02010600030101010101" pitchFamily="2" charset="-122"/>
              </a:rPr>
              <a:t>     变化的电场可以激发涡旋磁场。</a:t>
            </a:r>
            <a:endParaRPr lang="zh-CN" altLang="en-US" dirty="0">
              <a:solidFill>
                <a:srgbClr val="CC3300"/>
              </a:solidFill>
              <a:latin typeface="Times New Roman" panose="02020603050405020304" pitchFamily="18" charset="0"/>
              <a:ea typeface="宋体" panose="02010600030101010101" pitchFamily="2" charset="-122"/>
            </a:endParaRPr>
          </a:p>
        </p:txBody>
      </p:sp>
      <p:sp>
        <p:nvSpPr>
          <p:cNvPr id="169990" name="矩形 169989"/>
          <p:cNvSpPr/>
          <p:nvPr/>
        </p:nvSpPr>
        <p:spPr>
          <a:xfrm>
            <a:off x="381000" y="4373563"/>
            <a:ext cx="8458200" cy="1887537"/>
          </a:xfrm>
          <a:prstGeom prst="rect">
            <a:avLst/>
          </a:prstGeom>
          <a:noFill/>
          <a:ln w="9525">
            <a:noFill/>
          </a:ln>
        </p:spPr>
        <p:txBody>
          <a:bodyPr anchor="t">
            <a:spAutoFit/>
          </a:bodyPr>
          <a:p>
            <a:pPr>
              <a:lnSpc>
                <a:spcPct val="140000"/>
              </a:lnSpc>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从而在人类科学史上第一次揭示了电场和磁场</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的内在联系，建立了完整的电磁场理论体系，而这</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个理论体系的核心就是麦克斯韦方程组</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wipe(down)">
                                      <p:cBhvr>
                                        <p:cTn id="7" dur="500"/>
                                        <p:tgtEl>
                                          <p:spTgt spid="1699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9989"/>
                                        </p:tgtEl>
                                        <p:attrNameLst>
                                          <p:attrName>style.visibility</p:attrName>
                                        </p:attrNameLst>
                                      </p:cBhvr>
                                      <p:to>
                                        <p:strVal val="visible"/>
                                      </p:to>
                                    </p:set>
                                    <p:animEffect transition="in" filter="wipe(down)">
                                      <p:cBhvr>
                                        <p:cTn id="12" dur="500"/>
                                        <p:tgtEl>
                                          <p:spTgt spid="16998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9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p:bldP spid="169989" grpId="0"/>
      <p:bldP spid="169990"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文本框 126977"/>
          <p:cNvSpPr txBox="1"/>
          <p:nvPr/>
        </p:nvSpPr>
        <p:spPr>
          <a:xfrm>
            <a:off x="533400" y="304800"/>
            <a:ext cx="7924800" cy="1630363"/>
          </a:xfrm>
          <a:prstGeom prst="rect">
            <a:avLst/>
          </a:prstGeom>
          <a:noFill/>
          <a:ln w="9525">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麦克斯韦认为静电场的高斯定理和磁场的高斯定理也适用于一般电磁场</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所以</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可以将电磁场的基本规律写成</a:t>
            </a:r>
            <a:r>
              <a:rPr lang="zh-CN" altLang="en-US" u="sng" dirty="0">
                <a:solidFill>
                  <a:srgbClr val="FF0066"/>
                </a:solidFill>
                <a:latin typeface="Times New Roman" panose="02020603050405020304" pitchFamily="18" charset="0"/>
                <a:ea typeface="宋体" panose="02010600030101010101" pitchFamily="2" charset="-122"/>
              </a:rPr>
              <a:t>麦克斯韦方程组</a:t>
            </a:r>
            <a:endParaRPr lang="zh-CN" altLang="en-US" dirty="0">
              <a:solidFill>
                <a:srgbClr val="FF0066"/>
              </a:solidFill>
              <a:latin typeface="Times New Roman" panose="02020603050405020304" pitchFamily="18" charset="0"/>
              <a:ea typeface="宋体" panose="02010600030101010101" pitchFamily="2" charset="-122"/>
            </a:endParaRPr>
          </a:p>
        </p:txBody>
      </p:sp>
      <p:sp>
        <p:nvSpPr>
          <p:cNvPr id="126979" name="左大括号 126978"/>
          <p:cNvSpPr/>
          <p:nvPr/>
        </p:nvSpPr>
        <p:spPr>
          <a:xfrm>
            <a:off x="1158875" y="2305050"/>
            <a:ext cx="228600" cy="3276600"/>
          </a:xfrm>
          <a:prstGeom prst="leftBrace">
            <a:avLst>
              <a:gd name="adj1" fmla="val 118581"/>
              <a:gd name="adj2" fmla="val 50000"/>
            </a:avLst>
          </a:prstGeom>
          <a:noFill/>
          <a:ln w="38100" cap="flat" cmpd="sng">
            <a:solidFill>
              <a:schemeClr val="tx1"/>
            </a:solidFill>
            <a:prstDash val="solid"/>
            <a:round/>
            <a:headEnd type="none" w="med" len="med"/>
            <a:tailEnd type="none" w="med" len="med"/>
          </a:ln>
        </p:spPr>
        <p:txBody>
          <a:bodyPr wrap="none" anchor="ctr"/>
          <a:p>
            <a:pPr algn="ctr"/>
            <a:endParaRPr lang="zh-CN" altLang="en-US" sz="2400" b="0" dirty="0">
              <a:solidFill>
                <a:srgbClr val="FFFFCC"/>
              </a:solidFill>
              <a:latin typeface="Times New Roman" panose="02020603050405020304" pitchFamily="18" charset="0"/>
              <a:ea typeface="宋体" panose="02010600030101010101" pitchFamily="2" charset="-122"/>
            </a:endParaRPr>
          </a:p>
        </p:txBody>
      </p:sp>
      <p:graphicFrame>
        <p:nvGraphicFramePr>
          <p:cNvPr id="126980" name="对象 126979"/>
          <p:cNvGraphicFramePr/>
          <p:nvPr/>
        </p:nvGraphicFramePr>
        <p:xfrm>
          <a:off x="1401763" y="1931988"/>
          <a:ext cx="3111500" cy="1104900"/>
        </p:xfrm>
        <a:graphic>
          <a:graphicData uri="http://schemas.openxmlformats.org/presentationml/2006/ole">
            <mc:AlternateContent xmlns:mc="http://schemas.openxmlformats.org/markup-compatibility/2006">
              <mc:Choice xmlns:v="urn:schemas-microsoft-com:vml" Requires="v">
                <p:oleObj spid="_x0000_s3949" name="" r:id="rId1" imgW="1320165" imgH="431800" progId="Equation.3">
                  <p:embed/>
                </p:oleObj>
              </mc:Choice>
              <mc:Fallback>
                <p:oleObj name="" r:id="rId1" imgW="1320165" imgH="431800" progId="Equation.3">
                  <p:embed/>
                  <p:pic>
                    <p:nvPicPr>
                      <p:cNvPr id="0" name="图片 3948"/>
                      <p:cNvPicPr/>
                      <p:nvPr/>
                    </p:nvPicPr>
                    <p:blipFill>
                      <a:blip r:embed="rId2"/>
                      <a:stretch>
                        <a:fillRect/>
                      </a:stretch>
                    </p:blipFill>
                    <p:spPr>
                      <a:xfrm>
                        <a:off x="1401763" y="1931988"/>
                        <a:ext cx="3111500" cy="1104900"/>
                      </a:xfrm>
                      <a:prstGeom prst="rect">
                        <a:avLst/>
                      </a:prstGeom>
                      <a:noFill/>
                      <a:ln w="38100">
                        <a:noFill/>
                        <a:miter/>
                      </a:ln>
                    </p:spPr>
                  </p:pic>
                </p:oleObj>
              </mc:Fallback>
            </mc:AlternateContent>
          </a:graphicData>
        </a:graphic>
      </p:graphicFrame>
      <p:graphicFrame>
        <p:nvGraphicFramePr>
          <p:cNvPr id="126983" name="对象 126982"/>
          <p:cNvGraphicFramePr/>
          <p:nvPr/>
        </p:nvGraphicFramePr>
        <p:xfrm>
          <a:off x="1581150" y="4953000"/>
          <a:ext cx="4535488" cy="1282700"/>
        </p:xfrm>
        <a:graphic>
          <a:graphicData uri="http://schemas.openxmlformats.org/presentationml/2006/ole">
            <mc:AlternateContent xmlns:mc="http://schemas.openxmlformats.org/markup-compatibility/2006">
              <mc:Choice xmlns:v="urn:schemas-microsoft-com:vml" Requires="v">
                <p:oleObj spid="_x0000_s3950" name="" r:id="rId3" imgW="1866900" imgH="482600" progId="Equation.3">
                  <p:embed/>
                </p:oleObj>
              </mc:Choice>
              <mc:Fallback>
                <p:oleObj name="" r:id="rId3" imgW="1866900" imgH="482600" progId="Equation.3">
                  <p:embed/>
                  <p:pic>
                    <p:nvPicPr>
                      <p:cNvPr id="0" name="图片 3949"/>
                      <p:cNvPicPr/>
                      <p:nvPr/>
                    </p:nvPicPr>
                    <p:blipFill>
                      <a:blip r:embed="rId4"/>
                      <a:stretch>
                        <a:fillRect/>
                      </a:stretch>
                    </p:blipFill>
                    <p:spPr>
                      <a:xfrm>
                        <a:off x="1581150" y="4953000"/>
                        <a:ext cx="4535488" cy="1282700"/>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1525588" y="3032125"/>
          <a:ext cx="3206750" cy="1014413"/>
        </p:xfrm>
        <a:graphic>
          <a:graphicData uri="http://schemas.openxmlformats.org/presentationml/2006/ole">
            <mc:AlternateContent xmlns:mc="http://schemas.openxmlformats.org/markup-compatibility/2006">
              <mc:Choice xmlns:v="urn:schemas-microsoft-com:vml" Requires="v">
                <p:oleObj spid="_x0000_s3951" name="" r:id="rId5" imgW="1282700" imgH="405765" progId="Equation.KSEE3">
                  <p:embed/>
                </p:oleObj>
              </mc:Choice>
              <mc:Fallback>
                <p:oleObj name="" r:id="rId5" imgW="1282700" imgH="405765" progId="Equation.KSEE3">
                  <p:embed/>
                  <p:pic>
                    <p:nvPicPr>
                      <p:cNvPr id="0" name="图片 3950"/>
                      <p:cNvPicPr/>
                      <p:nvPr/>
                    </p:nvPicPr>
                    <p:blipFill>
                      <a:blip r:embed="rId6"/>
                      <a:stretch>
                        <a:fillRect/>
                      </a:stretch>
                    </p:blipFill>
                    <p:spPr>
                      <a:xfrm>
                        <a:off x="1525588" y="3032125"/>
                        <a:ext cx="3206750" cy="1014413"/>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1581150" y="4191000"/>
          <a:ext cx="1778000" cy="762000"/>
        </p:xfrm>
        <a:graphic>
          <a:graphicData uri="http://schemas.openxmlformats.org/presentationml/2006/ole">
            <mc:AlternateContent xmlns:mc="http://schemas.openxmlformats.org/markup-compatibility/2006">
              <mc:Choice xmlns:v="urn:schemas-microsoft-com:vml" Requires="v">
                <p:oleObj spid="_x0000_s3952" name="" r:id="rId7" imgW="711200" imgH="304800" progId="Equation.KSEE3">
                  <p:embed/>
                </p:oleObj>
              </mc:Choice>
              <mc:Fallback>
                <p:oleObj name="" r:id="rId7" imgW="711200" imgH="304800" progId="Equation.KSEE3">
                  <p:embed/>
                  <p:pic>
                    <p:nvPicPr>
                      <p:cNvPr id="0" name="图片 3951"/>
                      <p:cNvPicPr/>
                      <p:nvPr/>
                    </p:nvPicPr>
                    <p:blipFill>
                      <a:blip r:embed="rId8"/>
                      <a:stretch>
                        <a:fillRect/>
                      </a:stretch>
                    </p:blipFill>
                    <p:spPr>
                      <a:xfrm>
                        <a:off x="1581150" y="4191000"/>
                        <a:ext cx="1778000" cy="7620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wipe(left)">
                                      <p:cBhvr>
                                        <p:cTn id="7" dur="500"/>
                                        <p:tgtEl>
                                          <p:spTgt spid="1269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wipe(left)">
                                      <p:cBhvr>
                                        <p:cTn id="12" dur="500"/>
                                        <p:tgtEl>
                                          <p:spTgt spid="1269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6983"/>
                                        </p:tgtEl>
                                        <p:attrNameLst>
                                          <p:attrName>style.visibility</p:attrName>
                                        </p:attrNameLst>
                                      </p:cBhvr>
                                      <p:to>
                                        <p:strVal val="visible"/>
                                      </p:to>
                                    </p:set>
                                    <p:animEffect transition="in" filter="wipe(left)">
                                      <p:cBhvr>
                                        <p:cTn id="27" dur="500"/>
                                        <p:tgtEl>
                                          <p:spTgt spid="12698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6979"/>
                                        </p:tgtEl>
                                        <p:attrNameLst>
                                          <p:attrName>style.visibility</p:attrName>
                                        </p:attrNameLst>
                                      </p:cBhvr>
                                      <p:to>
                                        <p:strVal val="visible"/>
                                      </p:to>
                                    </p:set>
                                    <p:animEffect transition="in" filter="wipe(left)">
                                      <p:cBhvr>
                                        <p:cTn id="30"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71012" name="矩形 171011"/>
          <p:cNvSpPr/>
          <p:nvPr/>
        </p:nvSpPr>
        <p:spPr>
          <a:xfrm>
            <a:off x="381000" y="371475"/>
            <a:ext cx="8229600" cy="1123950"/>
          </a:xfrm>
          <a:prstGeom prst="rect">
            <a:avLst/>
          </a:prstGeom>
          <a:noFill/>
          <a:ln w="9525">
            <a:noFill/>
          </a:ln>
        </p:spPr>
        <p:txBody>
          <a:bodyPr anchor="t">
            <a:spAutoFit/>
          </a:bodyPr>
          <a:p>
            <a:pPr>
              <a:lnSpc>
                <a:spcPct val="120000"/>
              </a:lnSpc>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麦克斯韦方程组的积分形式反映了空间某区域的</a:t>
            </a:r>
            <a:endParaRPr lang="zh-CN" altLang="en-US" dirty="0">
              <a:latin typeface="Times New Roman" panose="02020603050405020304" pitchFamily="18" charset="0"/>
              <a:ea typeface="宋体" panose="02010600030101010101" pitchFamily="2" charset="-122"/>
            </a:endParaRPr>
          </a:p>
          <a:p>
            <a:pPr>
              <a:lnSpc>
                <a:spcPct val="120000"/>
              </a:lnSpc>
            </a:pPr>
            <a:r>
              <a:rPr lang="zh-CN" altLang="en-US" b="0" i="1" dirty="0">
                <a:latin typeface="Times New Roman" panose="02020603050405020304" pitchFamily="18" charset="0"/>
                <a:ea typeface="宋体" panose="02010600030101010101" pitchFamily="2" charset="-122"/>
              </a:rPr>
              <a:t>Ｅ</a:t>
            </a:r>
            <a:r>
              <a:rPr lang="zh-CN" altLang="en-US"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D</a:t>
            </a:r>
            <a:r>
              <a:rPr lang="zh-CN" altLang="zh-CN" dirty="0">
                <a:latin typeface="Times New Roman" panose="02020603050405020304" pitchFamily="18" charset="0"/>
                <a:ea typeface="宋体" panose="02010600030101010101" pitchFamily="2" charset="-122"/>
              </a:rPr>
              <a:t>、</a:t>
            </a:r>
            <a:r>
              <a:rPr lang="zh-CN" altLang="en-US" b="0" i="1" dirty="0">
                <a:latin typeface="Times New Roman" panose="02020603050405020304" pitchFamily="18" charset="0"/>
                <a:ea typeface="宋体" panose="02010600030101010101" pitchFamily="2" charset="-122"/>
              </a:rPr>
              <a:t>Ｂ</a:t>
            </a:r>
            <a:r>
              <a:rPr lang="zh-CN" altLang="en-US" dirty="0">
                <a:latin typeface="Times New Roman" panose="02020603050405020304" pitchFamily="18" charset="0"/>
                <a:ea typeface="宋体" panose="02010600030101010101" pitchFamily="2" charset="-122"/>
              </a:rPr>
              <a:t>、</a:t>
            </a:r>
            <a:r>
              <a:rPr lang="en-US" altLang="zh-CN" b="0" i="1" dirty="0">
                <a:latin typeface="Times New Roman" panose="02020603050405020304" pitchFamily="18" charset="0"/>
                <a:ea typeface="宋体" panose="02010600030101010101" pitchFamily="2" charset="-122"/>
              </a:rPr>
              <a:t>H</a:t>
            </a:r>
            <a:r>
              <a:rPr lang="zh-CN" altLang="en-US" dirty="0">
                <a:latin typeface="Times New Roman" panose="02020603050405020304" pitchFamily="18" charset="0"/>
                <a:ea typeface="宋体" panose="02010600030101010101" pitchFamily="2" charset="-122"/>
              </a:rPr>
              <a:t>、</a:t>
            </a:r>
            <a:r>
              <a:rPr lang="zh-CN" altLang="en-US" i="1" dirty="0">
                <a:latin typeface="Times New Roman" panose="02020603050405020304" pitchFamily="18" charset="0"/>
                <a:ea typeface="宋体" panose="02010600030101010101" pitchFamily="2" charset="-122"/>
              </a:rPr>
              <a:t>Ｉ</a:t>
            </a:r>
            <a:r>
              <a:rPr lang="zh-CN" altLang="en-US" dirty="0">
                <a:latin typeface="Times New Roman" panose="020206030504050203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rPr>
              <a:t>j</a:t>
            </a:r>
            <a:r>
              <a:rPr lang="zh-CN" altLang="en-US" dirty="0">
                <a:latin typeface="Times New Roman" panose="02020603050405020304" pitchFamily="18" charset="0"/>
                <a:ea typeface="宋体" panose="02010600030101010101" pitchFamily="2" charset="-122"/>
              </a:rPr>
              <a:t>、</a:t>
            </a:r>
            <a:r>
              <a:rPr lang="zh-CN" altLang="en-US" i="1" dirty="0">
                <a:latin typeface="Times New Roman" panose="02020603050405020304" pitchFamily="18" charset="0"/>
                <a:ea typeface="宋体" panose="02010600030101010101" pitchFamily="2" charset="-122"/>
              </a:rPr>
              <a:t>ｑ、 </a:t>
            </a:r>
            <a:r>
              <a:rPr lang="en-US" altLang="zh-CN" i="1" dirty="0">
                <a:latin typeface="Times New Roman" panose="02020603050405020304" pitchFamily="18" charset="0"/>
                <a:ea typeface="宋体" panose="02010600030101010101" pitchFamily="2" charset="-122"/>
                <a:sym typeface="Symbol" panose="05050102010706020507" charset="0"/>
              </a:rPr>
              <a:t></a:t>
            </a:r>
            <a:r>
              <a:rPr lang="zh-CN" altLang="en-US" dirty="0">
                <a:latin typeface="Times New Roman" panose="02020603050405020304" pitchFamily="18" charset="0"/>
                <a:ea typeface="宋体" panose="02010600030101010101" pitchFamily="2" charset="-122"/>
              </a:rPr>
              <a:t>间的关系。 </a:t>
            </a:r>
            <a:endParaRPr lang="zh-CN" altLang="en-US" dirty="0">
              <a:latin typeface="Times New Roman" panose="02020603050405020304" pitchFamily="18" charset="0"/>
              <a:ea typeface="宋体" panose="02010600030101010101" pitchFamily="2" charset="-122"/>
            </a:endParaRPr>
          </a:p>
        </p:txBody>
      </p:sp>
      <p:sp>
        <p:nvSpPr>
          <p:cNvPr id="171016" name="矩形 171015"/>
          <p:cNvSpPr/>
          <p:nvPr/>
        </p:nvSpPr>
        <p:spPr>
          <a:xfrm>
            <a:off x="492125" y="2181225"/>
            <a:ext cx="7421563" cy="522288"/>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由麦克斯韦方程组的可以证明电磁波的存在。 </a:t>
            </a:r>
            <a:endParaRPr lang="zh-CN" altLang="en-US" dirty="0">
              <a:latin typeface="Times New Roman" panose="02020603050405020304" pitchFamily="18" charset="0"/>
              <a:ea typeface="宋体" panose="02010600030101010101" pitchFamily="2" charset="-122"/>
            </a:endParaRPr>
          </a:p>
        </p:txBody>
      </p:sp>
      <p:sp>
        <p:nvSpPr>
          <p:cNvPr id="171017" name="文本框 171016"/>
          <p:cNvSpPr txBox="1"/>
          <p:nvPr/>
        </p:nvSpPr>
        <p:spPr>
          <a:xfrm>
            <a:off x="641350" y="2981325"/>
            <a:ext cx="5081588" cy="584200"/>
          </a:xfrm>
          <a:prstGeom prst="rect">
            <a:avLst/>
          </a:prstGeom>
          <a:noFill/>
          <a:ln w="9525">
            <a:noFill/>
          </a:ln>
        </p:spPr>
        <p:txBody>
          <a:bodyPr wrap="none" anchor="t">
            <a:spAutoFit/>
          </a:bodyPr>
          <a:p>
            <a:r>
              <a:rPr lang="zh-CN" altLang="en-US" sz="3200" dirty="0">
                <a:latin typeface="Times New Roman" panose="02020603050405020304" pitchFamily="18" charset="0"/>
                <a:ea typeface="宋体" panose="02010600030101010101" pitchFamily="2" charset="-122"/>
              </a:rPr>
              <a:t>对于均匀各向同性介质，有</a:t>
            </a:r>
            <a:endParaRPr lang="zh-CN" altLang="en-US" sz="3200">
              <a:latin typeface="Times New Roman" panose="02020603050405020304" pitchFamily="18" charset="0"/>
              <a:ea typeface="宋体" panose="02010600030101010101" pitchFamily="2" charset="-122"/>
            </a:endParaRPr>
          </a:p>
        </p:txBody>
      </p:sp>
      <p:graphicFrame>
        <p:nvGraphicFramePr>
          <p:cNvPr id="171020" name="对象 171019"/>
          <p:cNvGraphicFramePr/>
          <p:nvPr/>
        </p:nvGraphicFramePr>
        <p:xfrm>
          <a:off x="1366838" y="4618038"/>
          <a:ext cx="1681162" cy="815975"/>
        </p:xfrm>
        <a:graphic>
          <a:graphicData uri="http://schemas.openxmlformats.org/presentationml/2006/ole">
            <mc:AlternateContent xmlns:mc="http://schemas.openxmlformats.org/markup-compatibility/2006">
              <mc:Choice xmlns:v="urn:schemas-microsoft-com:vml" Requires="v">
                <p:oleObj spid="_x0000_s3953" name="" r:id="rId1" imgW="469900" imgH="228600" progId="Equation.3">
                  <p:embed/>
                </p:oleObj>
              </mc:Choice>
              <mc:Fallback>
                <p:oleObj name="" r:id="rId1" imgW="469900" imgH="228600" progId="Equation.3">
                  <p:embed/>
                  <p:pic>
                    <p:nvPicPr>
                      <p:cNvPr id="0" name="图片 3952"/>
                      <p:cNvPicPr/>
                      <p:nvPr/>
                    </p:nvPicPr>
                    <p:blipFill>
                      <a:blip r:embed="rId2"/>
                      <a:stretch>
                        <a:fillRect/>
                      </a:stretch>
                    </p:blipFill>
                    <p:spPr>
                      <a:xfrm>
                        <a:off x="1366838" y="4618038"/>
                        <a:ext cx="1681162" cy="815975"/>
                      </a:xfrm>
                      <a:prstGeom prst="rect">
                        <a:avLst/>
                      </a:prstGeom>
                      <a:noFill/>
                      <a:ln w="38100">
                        <a:noFill/>
                        <a:miter/>
                      </a:ln>
                    </p:spPr>
                  </p:pic>
                </p:oleObj>
              </mc:Fallback>
            </mc:AlternateContent>
          </a:graphicData>
        </a:graphic>
      </p:graphicFrame>
      <p:sp>
        <p:nvSpPr>
          <p:cNvPr id="119813" name="文本框 5"/>
          <p:cNvSpPr txBox="1"/>
          <p:nvPr/>
        </p:nvSpPr>
        <p:spPr>
          <a:xfrm>
            <a:off x="4124325" y="4418013"/>
            <a:ext cx="4292600" cy="1384300"/>
          </a:xfrm>
          <a:prstGeom prst="rect">
            <a:avLst/>
          </a:prstGeom>
          <a:noFill/>
          <a:ln w="9525">
            <a:noFill/>
          </a:ln>
        </p:spPr>
        <p:txBody>
          <a:bodyPr wrap="square" anchor="t">
            <a:spAutoFit/>
          </a:bodyPr>
          <a:p>
            <a:r>
              <a:rPr lang="zh-CN" altLang="en-US">
                <a:latin typeface="Arial" panose="020B0604020202020204" pitchFamily="34" charset="0"/>
                <a:ea typeface="宋体" panose="02010600030101010101" pitchFamily="2" charset="-122"/>
              </a:rPr>
              <a:t>这些方程描述材料的性质，称为物质方程，在工程类书中一般称为本构方程。</a:t>
            </a:r>
            <a:endParaRPr lang="zh-CN" altLang="en-US">
              <a:latin typeface="Arial" panose="020B0604020202020204" pitchFamily="34" charset="0"/>
              <a:ea typeface="宋体" panose="02010600030101010101" pitchFamily="2" charset="-122"/>
            </a:endParaRPr>
          </a:p>
        </p:txBody>
      </p:sp>
      <p:graphicFrame>
        <p:nvGraphicFramePr>
          <p:cNvPr id="2" name="对象 1"/>
          <p:cNvGraphicFramePr/>
          <p:nvPr/>
        </p:nvGraphicFramePr>
        <p:xfrm>
          <a:off x="1266825" y="3756025"/>
          <a:ext cx="2408238" cy="862013"/>
        </p:xfrm>
        <a:graphic>
          <a:graphicData uri="http://schemas.openxmlformats.org/presentationml/2006/ole">
            <mc:AlternateContent xmlns:mc="http://schemas.openxmlformats.org/markup-compatibility/2006">
              <mc:Choice xmlns:v="urn:schemas-microsoft-com:vml" Requires="v">
                <p:oleObj spid="_x0000_s3954" name="" r:id="rId3" imgW="673100" imgH="241300" progId="Equation.3">
                  <p:embed/>
                </p:oleObj>
              </mc:Choice>
              <mc:Fallback>
                <p:oleObj name="" r:id="rId3" imgW="673100" imgH="241300" progId="Equation.3">
                  <p:embed/>
                  <p:pic>
                    <p:nvPicPr>
                      <p:cNvPr id="0" name="图片 3953"/>
                      <p:cNvPicPr/>
                      <p:nvPr/>
                    </p:nvPicPr>
                    <p:blipFill>
                      <a:blip r:embed="rId4"/>
                      <a:stretch>
                        <a:fillRect/>
                      </a:stretch>
                    </p:blipFill>
                    <p:spPr>
                      <a:xfrm>
                        <a:off x="1266825" y="3756025"/>
                        <a:ext cx="2408238" cy="862013"/>
                      </a:xfrm>
                      <a:prstGeom prst="rect">
                        <a:avLst/>
                      </a:prstGeom>
                      <a:noFill/>
                      <a:ln w="38100">
                        <a:noFill/>
                        <a:miter/>
                      </a:ln>
                    </p:spPr>
                  </p:pic>
                </p:oleObj>
              </mc:Fallback>
            </mc:AlternateContent>
          </a:graphicData>
        </a:graphic>
      </p:graphicFrame>
      <p:graphicFrame>
        <p:nvGraphicFramePr>
          <p:cNvPr id="4" name="对象 3"/>
          <p:cNvGraphicFramePr/>
          <p:nvPr/>
        </p:nvGraphicFramePr>
        <p:xfrm>
          <a:off x="1266825" y="5575300"/>
          <a:ext cx="2590800" cy="860425"/>
        </p:xfrm>
        <a:graphic>
          <a:graphicData uri="http://schemas.openxmlformats.org/presentationml/2006/ole">
            <mc:AlternateContent xmlns:mc="http://schemas.openxmlformats.org/markup-compatibility/2006">
              <mc:Choice xmlns:v="urn:schemas-microsoft-com:vml" Requires="v">
                <p:oleObj spid="_x0000_s3955" name="" r:id="rId5" imgW="723900" imgH="241300" progId="Equation.3">
                  <p:embed/>
                </p:oleObj>
              </mc:Choice>
              <mc:Fallback>
                <p:oleObj name="" r:id="rId5" imgW="723900" imgH="241300" progId="Equation.3">
                  <p:embed/>
                  <p:pic>
                    <p:nvPicPr>
                      <p:cNvPr id="0" name="图片 3954"/>
                      <p:cNvPicPr/>
                      <p:nvPr/>
                    </p:nvPicPr>
                    <p:blipFill>
                      <a:blip r:embed="rId6"/>
                      <a:stretch>
                        <a:fillRect/>
                      </a:stretch>
                    </p:blipFill>
                    <p:spPr>
                      <a:xfrm>
                        <a:off x="1266825" y="5575300"/>
                        <a:ext cx="2590800" cy="8604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Effect transition="in" filter="wipe(left)">
                                      <p:cBhvr>
                                        <p:cTn id="7" dur="500"/>
                                        <p:tgtEl>
                                          <p:spTgt spid="171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6"/>
                                        </p:tgtEl>
                                        <p:attrNameLst>
                                          <p:attrName>style.visibility</p:attrName>
                                        </p:attrNameLst>
                                      </p:cBhvr>
                                      <p:to>
                                        <p:strVal val="visible"/>
                                      </p:to>
                                    </p:set>
                                    <p:animEffect transition="in" filter="wipe(left)">
                                      <p:cBhvr>
                                        <p:cTn id="12" dur="500"/>
                                        <p:tgtEl>
                                          <p:spTgt spid="1710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7"/>
                                        </p:tgtEl>
                                        <p:attrNameLst>
                                          <p:attrName>style.visibility</p:attrName>
                                        </p:attrNameLst>
                                      </p:cBhvr>
                                      <p:to>
                                        <p:strVal val="visible"/>
                                      </p:to>
                                    </p:set>
                                    <p:animEffect transition="in" filter="wipe(left)">
                                      <p:cBhvr>
                                        <p:cTn id="17" dur="500"/>
                                        <p:tgtEl>
                                          <p:spTgt spid="1710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1020"/>
                                        </p:tgtEl>
                                        <p:attrNameLst>
                                          <p:attrName>style.visibility</p:attrName>
                                        </p:attrNameLst>
                                      </p:cBhvr>
                                      <p:to>
                                        <p:strVal val="visible"/>
                                      </p:to>
                                    </p:set>
                                    <p:animEffect transition="in" filter="wipe(left)">
                                      <p:cBhvr>
                                        <p:cTn id="27" dur="500"/>
                                        <p:tgtEl>
                                          <p:spTgt spid="1710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9813"/>
                                        </p:tgtEl>
                                        <p:attrNameLst>
                                          <p:attrName>style.visibility</p:attrName>
                                        </p:attrNameLst>
                                      </p:cBhvr>
                                      <p:to>
                                        <p:strVal val="visible"/>
                                      </p:to>
                                    </p:set>
                                    <p:animEffect transition="in" filter="wipe(left)">
                                      <p:cBhvr>
                                        <p:cTn id="37"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P spid="171016" grpId="0"/>
      <p:bldP spid="171017" grpId="0"/>
      <p:bldP spid="1198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文本框 129025"/>
          <p:cNvSpPr txBox="1"/>
          <p:nvPr/>
        </p:nvSpPr>
        <p:spPr>
          <a:xfrm>
            <a:off x="304800" y="314325"/>
            <a:ext cx="5562600" cy="604838"/>
          </a:xfrm>
          <a:prstGeom prst="rect">
            <a:avLst/>
          </a:prstGeom>
          <a:noFill/>
          <a:ln w="9525">
            <a:noFill/>
          </a:ln>
        </p:spPr>
        <p:txBody>
          <a:bodyPr anchor="t">
            <a:spAutoFit/>
          </a:bodyPr>
          <a:p>
            <a:pPr>
              <a:lnSpc>
                <a:spcPct val="120000"/>
              </a:lnSpc>
              <a:spcBef>
                <a:spcPct val="50000"/>
              </a:spcBef>
            </a:pPr>
            <a:r>
              <a:rPr lang="zh-CN" altLang="en-US" u="sng" dirty="0">
                <a:solidFill>
                  <a:srgbClr val="CC3300"/>
                </a:solidFill>
                <a:latin typeface="宋体" panose="02010600030101010101" pitchFamily="2" charset="-122"/>
                <a:ea typeface="宋体" panose="02010600030101010101" pitchFamily="2" charset="-122"/>
              </a:rPr>
              <a:t>麦克斯韦方程组物理意义：</a:t>
            </a:r>
            <a:endParaRPr lang="zh-CN" altLang="en-US" dirty="0">
              <a:solidFill>
                <a:srgbClr val="CC3300"/>
              </a:solidFill>
              <a:latin typeface="宋体" panose="02010600030101010101" pitchFamily="2" charset="-122"/>
              <a:ea typeface="宋体" panose="02010600030101010101" pitchFamily="2" charset="-122"/>
            </a:endParaRPr>
          </a:p>
        </p:txBody>
      </p:sp>
      <p:sp>
        <p:nvSpPr>
          <p:cNvPr id="129027" name="文本框 129026"/>
          <p:cNvSpPr txBox="1"/>
          <p:nvPr/>
        </p:nvSpPr>
        <p:spPr>
          <a:xfrm>
            <a:off x="304800" y="1071563"/>
            <a:ext cx="8305800" cy="1117600"/>
          </a:xfrm>
          <a:prstGeom prst="rect">
            <a:avLst/>
          </a:prstGeom>
          <a:noFill/>
          <a:ln w="9525">
            <a:noFill/>
          </a:ln>
        </p:spPr>
        <p:txBody>
          <a:bodyPr anchor="t">
            <a:spAutoFit/>
          </a:bodyPr>
          <a:p>
            <a:pPr>
              <a:lnSpc>
                <a:spcPct val="120000"/>
              </a:lnSpc>
              <a:spcBef>
                <a:spcPct val="50000"/>
              </a:spcBef>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、通过任意闭合面的电位移通量等于该曲面所包围的自由电荷的代数和。</a:t>
            </a:r>
            <a:endParaRPr lang="zh-CN" altLang="en-US" dirty="0">
              <a:latin typeface="宋体" panose="02010600030101010101" pitchFamily="2" charset="-122"/>
              <a:ea typeface="宋体" panose="02010600030101010101" pitchFamily="2" charset="-122"/>
            </a:endParaRPr>
          </a:p>
        </p:txBody>
      </p:sp>
      <p:sp>
        <p:nvSpPr>
          <p:cNvPr id="129028" name="文本框 129027"/>
          <p:cNvSpPr txBox="1"/>
          <p:nvPr/>
        </p:nvSpPr>
        <p:spPr>
          <a:xfrm>
            <a:off x="304800" y="2311400"/>
            <a:ext cx="8305800" cy="1117600"/>
          </a:xfrm>
          <a:prstGeom prst="rect">
            <a:avLst/>
          </a:prstGeom>
          <a:noFill/>
          <a:ln w="9525">
            <a:noFill/>
          </a:ln>
        </p:spPr>
        <p:txBody>
          <a:bodyPr anchor="t">
            <a:spAutoFit/>
          </a:bodyPr>
          <a:p>
            <a:pPr>
              <a:lnSpc>
                <a:spcPct val="120000"/>
              </a:lnSpc>
              <a:spcBef>
                <a:spcPct val="50000"/>
              </a:spcBef>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、电场强度沿任意闭曲线的线积分等于以该曲线为边界的任意曲面的磁通量对时间变化量的负值。</a:t>
            </a:r>
            <a:endParaRPr lang="zh-CN" altLang="en-US" dirty="0">
              <a:latin typeface="宋体" panose="02010600030101010101" pitchFamily="2" charset="-122"/>
              <a:ea typeface="宋体" panose="02010600030101010101" pitchFamily="2" charset="-122"/>
            </a:endParaRPr>
          </a:p>
        </p:txBody>
      </p:sp>
      <p:sp>
        <p:nvSpPr>
          <p:cNvPr id="129029" name="文本框 129028"/>
          <p:cNvSpPr txBox="1"/>
          <p:nvPr/>
        </p:nvSpPr>
        <p:spPr>
          <a:xfrm>
            <a:off x="304800" y="3738563"/>
            <a:ext cx="8305800" cy="604837"/>
          </a:xfrm>
          <a:prstGeom prst="rect">
            <a:avLst/>
          </a:prstGeom>
          <a:noFill/>
          <a:ln w="9525">
            <a:noFill/>
          </a:ln>
        </p:spPr>
        <p:txBody>
          <a:bodyPr anchor="t">
            <a:spAutoFit/>
          </a:bodyPr>
          <a:p>
            <a:pPr>
              <a:lnSpc>
                <a:spcPct val="120000"/>
              </a:lnSpc>
              <a:spcBef>
                <a:spcPct val="50000"/>
              </a:spcBef>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、通过任意闭合面的磁通量恒等于零。</a:t>
            </a:r>
            <a:endParaRPr lang="zh-CN" altLang="en-US" dirty="0">
              <a:latin typeface="宋体" panose="02010600030101010101" pitchFamily="2" charset="-122"/>
              <a:ea typeface="宋体" panose="02010600030101010101" pitchFamily="2" charset="-122"/>
            </a:endParaRPr>
          </a:p>
        </p:txBody>
      </p:sp>
      <p:sp>
        <p:nvSpPr>
          <p:cNvPr id="129030" name="文本框 129029"/>
          <p:cNvSpPr txBox="1"/>
          <p:nvPr/>
        </p:nvSpPr>
        <p:spPr>
          <a:xfrm>
            <a:off x="304800" y="4648200"/>
            <a:ext cx="8305800" cy="1117600"/>
          </a:xfrm>
          <a:prstGeom prst="rect">
            <a:avLst/>
          </a:prstGeom>
          <a:noFill/>
          <a:ln w="9525">
            <a:noFill/>
          </a:ln>
        </p:spPr>
        <p:txBody>
          <a:bodyPr anchor="t">
            <a:spAutoFit/>
          </a:bodyPr>
          <a:p>
            <a:pPr>
              <a:lnSpc>
                <a:spcPct val="120000"/>
              </a:lnSpc>
              <a:spcBef>
                <a:spcPct val="50000"/>
              </a:spcBef>
            </a:pP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、稳恒磁场沿任意闭合曲线的线积分等于穿过以该曲线为边界的曲面的全电流。</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6"/>
                                        </p:tgtEl>
                                        <p:attrNameLst>
                                          <p:attrName>style.visibility</p:attrName>
                                        </p:attrNameLst>
                                      </p:cBhvr>
                                      <p:to>
                                        <p:strVal val="visible"/>
                                      </p:to>
                                    </p:set>
                                    <p:animEffect transition="in" filter="wipe(left)">
                                      <p:cBhvr>
                                        <p:cTn id="7" dur="500"/>
                                        <p:tgtEl>
                                          <p:spTgt spid="129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7"/>
                                        </p:tgtEl>
                                        <p:attrNameLst>
                                          <p:attrName>style.visibility</p:attrName>
                                        </p:attrNameLst>
                                      </p:cBhvr>
                                      <p:to>
                                        <p:strVal val="visible"/>
                                      </p:to>
                                    </p:set>
                                    <p:animEffect transition="in" filter="wipe(left)">
                                      <p:cBhvr>
                                        <p:cTn id="12" dur="500"/>
                                        <p:tgtEl>
                                          <p:spTgt spid="129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8"/>
                                        </p:tgtEl>
                                        <p:attrNameLst>
                                          <p:attrName>style.visibility</p:attrName>
                                        </p:attrNameLst>
                                      </p:cBhvr>
                                      <p:to>
                                        <p:strVal val="visible"/>
                                      </p:to>
                                    </p:set>
                                    <p:animEffect transition="in" filter="wipe(left)">
                                      <p:cBhvr>
                                        <p:cTn id="17" dur="500"/>
                                        <p:tgtEl>
                                          <p:spTgt spid="129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29"/>
                                        </p:tgtEl>
                                        <p:attrNameLst>
                                          <p:attrName>style.visibility</p:attrName>
                                        </p:attrNameLst>
                                      </p:cBhvr>
                                      <p:to>
                                        <p:strVal val="visible"/>
                                      </p:to>
                                    </p:set>
                                    <p:animEffect transition="in" filter="wipe(left)">
                                      <p:cBhvr>
                                        <p:cTn id="22" dur="500"/>
                                        <p:tgtEl>
                                          <p:spTgt spid="1290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30"/>
                                        </p:tgtEl>
                                        <p:attrNameLst>
                                          <p:attrName>style.visibility</p:attrName>
                                        </p:attrNameLst>
                                      </p:cBhvr>
                                      <p:to>
                                        <p:strVal val="visible"/>
                                      </p:to>
                                    </p:set>
                                    <p:animEffect transition="in" filter="wipe(left)">
                                      <p:cBhvr>
                                        <p:cTn id="27" dur="500"/>
                                        <p:tgtEl>
                                          <p:spTgt spid="129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p:bldP spid="129027" grpId="0"/>
      <p:bldP spid="129028" grpId="0"/>
      <p:bldP spid="129029" grpId="0"/>
      <p:bldP spid="129030"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文本框 130049"/>
          <p:cNvSpPr txBox="1"/>
          <p:nvPr/>
        </p:nvSpPr>
        <p:spPr>
          <a:xfrm>
            <a:off x="827088" y="223838"/>
            <a:ext cx="4260850" cy="519112"/>
          </a:xfrm>
          <a:prstGeom prst="rect">
            <a:avLst/>
          </a:prstGeom>
          <a:noFill/>
          <a:ln w="9525">
            <a:noFill/>
          </a:ln>
        </p:spPr>
        <p:txBody>
          <a:bodyPr anchor="t">
            <a:spAutoFit/>
          </a:bodyPr>
          <a:p>
            <a:pPr>
              <a:spcBef>
                <a:spcPct val="50000"/>
              </a:spcBef>
            </a:pPr>
            <a:r>
              <a:rPr lang="zh-CN" altLang="en-US" dirty="0">
                <a:solidFill>
                  <a:srgbClr val="CC00CC"/>
                </a:solidFill>
                <a:latin typeface="Times New Roman" panose="02020603050405020304" pitchFamily="18" charset="0"/>
                <a:ea typeface="宋体" panose="02010600030101010101" pitchFamily="2" charset="-122"/>
              </a:rPr>
              <a:t>麦克斯韦方程组的意义：</a:t>
            </a:r>
            <a:endParaRPr lang="zh-CN" altLang="en-US" b="0">
              <a:solidFill>
                <a:srgbClr val="CC00CC"/>
              </a:solidFill>
              <a:latin typeface="Times New Roman" panose="02020603050405020304" pitchFamily="18" charset="0"/>
              <a:ea typeface="宋体" panose="02010600030101010101" pitchFamily="2" charset="-122"/>
            </a:endParaRPr>
          </a:p>
        </p:txBody>
      </p:sp>
      <p:sp>
        <p:nvSpPr>
          <p:cNvPr id="130051" name="文本框 130050"/>
          <p:cNvSpPr txBox="1"/>
          <p:nvPr/>
        </p:nvSpPr>
        <p:spPr>
          <a:xfrm>
            <a:off x="754063" y="706438"/>
            <a:ext cx="7216775" cy="519112"/>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概括、总结了一切宏观电磁现象的规律。</a:t>
            </a:r>
            <a:endParaRPr lang="zh-CN" altLang="en-US" b="0">
              <a:latin typeface="宋体" panose="02010600030101010101" pitchFamily="2" charset="-122"/>
              <a:ea typeface="宋体" panose="02010600030101010101" pitchFamily="2" charset="-122"/>
            </a:endParaRPr>
          </a:p>
        </p:txBody>
      </p:sp>
      <p:sp>
        <p:nvSpPr>
          <p:cNvPr id="130052" name="文本框 130051"/>
          <p:cNvSpPr txBox="1"/>
          <p:nvPr/>
        </p:nvSpPr>
        <p:spPr>
          <a:xfrm>
            <a:off x="760413" y="1179513"/>
            <a:ext cx="4603750" cy="519112"/>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预见了电磁波的存在</a:t>
            </a:r>
            <a:r>
              <a:rPr lang="zh-CN" altLang="en-US" dirty="0">
                <a:solidFill>
                  <a:schemeClr val="bg1"/>
                </a:solidFill>
                <a:latin typeface="宋体" panose="02010600030101010101" pitchFamily="2" charset="-122"/>
                <a:ea typeface="宋体" panose="02010600030101010101" pitchFamily="2" charset="-122"/>
              </a:rPr>
              <a:t>。</a:t>
            </a:r>
            <a:endParaRPr lang="zh-CN" altLang="en-US">
              <a:solidFill>
                <a:schemeClr val="bg1"/>
              </a:solidFill>
              <a:latin typeface="宋体" panose="02010600030101010101" pitchFamily="2" charset="-122"/>
              <a:ea typeface="宋体" panose="02010600030101010101" pitchFamily="2" charset="-122"/>
            </a:endParaRPr>
          </a:p>
        </p:txBody>
      </p:sp>
      <p:sp>
        <p:nvSpPr>
          <p:cNvPr id="130053" name="文本框 130052"/>
          <p:cNvSpPr txBox="1"/>
          <p:nvPr/>
        </p:nvSpPr>
        <p:spPr>
          <a:xfrm>
            <a:off x="765175" y="1628775"/>
            <a:ext cx="3668713" cy="519113"/>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变化的磁场激发电场</a:t>
            </a:r>
            <a:endParaRPr lang="zh-CN" altLang="en-US" b="0">
              <a:latin typeface="宋体" panose="02010600030101010101" pitchFamily="2" charset="-122"/>
              <a:ea typeface="宋体" panose="02010600030101010101" pitchFamily="2" charset="-122"/>
            </a:endParaRPr>
          </a:p>
        </p:txBody>
      </p:sp>
      <p:sp>
        <p:nvSpPr>
          <p:cNvPr id="130054" name="文本框 130053"/>
          <p:cNvSpPr txBox="1"/>
          <p:nvPr/>
        </p:nvSpPr>
        <p:spPr>
          <a:xfrm>
            <a:off x="4810125" y="1619250"/>
            <a:ext cx="3640138" cy="519113"/>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变化的电场激发磁场</a:t>
            </a:r>
            <a:endParaRPr lang="zh-CN" altLang="en-US">
              <a:latin typeface="宋体" panose="02010600030101010101" pitchFamily="2" charset="-122"/>
              <a:ea typeface="宋体" panose="02010600030101010101" pitchFamily="2" charset="-122"/>
            </a:endParaRPr>
          </a:p>
        </p:txBody>
      </p:sp>
      <p:sp>
        <p:nvSpPr>
          <p:cNvPr id="130055" name="直接连接符 130054"/>
          <p:cNvSpPr/>
          <p:nvPr/>
        </p:nvSpPr>
        <p:spPr>
          <a:xfrm>
            <a:off x="4222750" y="1843088"/>
            <a:ext cx="647700" cy="0"/>
          </a:xfrm>
          <a:prstGeom prst="line">
            <a:avLst/>
          </a:prstGeom>
          <a:ln w="28575" cap="flat" cmpd="sng">
            <a:solidFill>
              <a:srgbClr val="CC3300"/>
            </a:solidFill>
            <a:prstDash val="solid"/>
            <a:round/>
            <a:headEnd type="none" w="med" len="med"/>
            <a:tailEnd type="triangle" w="med" len="med"/>
          </a:ln>
        </p:spPr>
      </p:sp>
      <p:sp>
        <p:nvSpPr>
          <p:cNvPr id="130056" name="直接连接符 130055"/>
          <p:cNvSpPr/>
          <p:nvPr/>
        </p:nvSpPr>
        <p:spPr>
          <a:xfrm>
            <a:off x="4173538" y="1995488"/>
            <a:ext cx="681037" cy="0"/>
          </a:xfrm>
          <a:prstGeom prst="line">
            <a:avLst/>
          </a:prstGeom>
          <a:ln w="28575" cap="flat" cmpd="sng">
            <a:solidFill>
              <a:srgbClr val="CC3300"/>
            </a:solidFill>
            <a:prstDash val="solid"/>
            <a:round/>
            <a:headEnd type="triangle" w="med" len="med"/>
            <a:tailEnd type="none" w="med" len="med"/>
          </a:ln>
        </p:spPr>
      </p:sp>
      <p:sp>
        <p:nvSpPr>
          <p:cNvPr id="130057" name="文本框 130056"/>
          <p:cNvSpPr txBox="1"/>
          <p:nvPr/>
        </p:nvSpPr>
        <p:spPr>
          <a:xfrm>
            <a:off x="396875" y="2138363"/>
            <a:ext cx="8578850" cy="946150"/>
          </a:xfrm>
          <a:prstGeom prst="rect">
            <a:avLst/>
          </a:prstGeom>
          <a:noFill/>
          <a:ln w="9525">
            <a:noFill/>
          </a:ln>
        </p:spPr>
        <p:txBody>
          <a:bodyPr anchor="t">
            <a:spAutoFit/>
          </a:bodyPr>
          <a:p>
            <a:pPr>
              <a:spcBef>
                <a:spcPct val="50000"/>
              </a:spcBef>
            </a:pPr>
            <a:r>
              <a:rPr lang="en-US" altLang="zh-CN" b="0"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电磁场这样交替激发，就可以离开场源而在空间作为一个整体传播开去，从而形成电磁波。</a:t>
            </a:r>
            <a:endParaRPr lang="zh-CN" altLang="en-US" b="0">
              <a:latin typeface="宋体" panose="02010600030101010101" pitchFamily="2" charset="-122"/>
              <a:ea typeface="宋体" panose="02010600030101010101" pitchFamily="2" charset="-122"/>
            </a:endParaRPr>
          </a:p>
        </p:txBody>
      </p:sp>
      <p:grpSp>
        <p:nvGrpSpPr>
          <p:cNvPr id="130058" name="组合 130057"/>
          <p:cNvGrpSpPr/>
          <p:nvPr/>
        </p:nvGrpSpPr>
        <p:grpSpPr>
          <a:xfrm>
            <a:off x="827088" y="4076700"/>
            <a:ext cx="7486650" cy="2276475"/>
            <a:chOff x="504" y="2547"/>
            <a:chExt cx="4716" cy="1434"/>
          </a:xfrm>
        </p:grpSpPr>
        <p:sp>
          <p:nvSpPr>
            <p:cNvPr id="121866" name="任意多边形 130058"/>
            <p:cNvSpPr/>
            <p:nvPr/>
          </p:nvSpPr>
          <p:spPr>
            <a:xfrm>
              <a:off x="4605" y="2553"/>
              <a:ext cx="615" cy="597"/>
            </a:xfrm>
            <a:custGeom>
              <a:avLst/>
              <a:gdLst/>
              <a:ahLst/>
              <a:cxnLst>
                <a:cxn ang="180">
                  <a:pos x="0" y="18577"/>
                </a:cxn>
                <a:cxn ang="90">
                  <a:pos x="2427" y="31949"/>
                </a:cxn>
                <a:cxn ang="90">
                  <a:pos x="21387" y="21600"/>
                </a:cxn>
              </a:cxnLst>
              <a:pathLst>
                <a:path w="42987" h="43200" fill="none">
                  <a:moveTo>
                    <a:pt x="0" y="18577"/>
                  </a:moveTo>
                  <a:cubicBezTo>
                    <a:pt x="1473" y="8074"/>
                    <a:pt x="10487" y="0"/>
                    <a:pt x="21387" y="0"/>
                  </a:cubicBezTo>
                  <a:cubicBezTo>
                    <a:pt x="33316" y="0"/>
                    <a:pt x="42987" y="9671"/>
                    <a:pt x="42987" y="21600"/>
                  </a:cubicBezTo>
                  <a:cubicBezTo>
                    <a:pt x="42987" y="33529"/>
                    <a:pt x="33316" y="43200"/>
                    <a:pt x="21387" y="43200"/>
                  </a:cubicBezTo>
                  <a:cubicBezTo>
                    <a:pt x="13208" y="43200"/>
                    <a:pt x="6091" y="38654"/>
                    <a:pt x="2425" y="31953"/>
                  </a:cubicBezTo>
                </a:path>
                <a:path w="42987" h="43200" stroke="0">
                  <a:moveTo>
                    <a:pt x="0" y="18577"/>
                  </a:moveTo>
                  <a:cubicBezTo>
                    <a:pt x="1473" y="8074"/>
                    <a:pt x="10487" y="0"/>
                    <a:pt x="21387" y="0"/>
                  </a:cubicBezTo>
                  <a:cubicBezTo>
                    <a:pt x="33316" y="0"/>
                    <a:pt x="42987" y="9671"/>
                    <a:pt x="42987" y="21600"/>
                  </a:cubicBezTo>
                  <a:cubicBezTo>
                    <a:pt x="42987" y="33529"/>
                    <a:pt x="33316" y="43200"/>
                    <a:pt x="21387" y="43200"/>
                  </a:cubicBezTo>
                  <a:cubicBezTo>
                    <a:pt x="13208" y="43200"/>
                    <a:pt x="6091" y="38654"/>
                    <a:pt x="2425" y="31953"/>
                  </a:cubicBezTo>
                  <a:lnTo>
                    <a:pt x="21387" y="21600"/>
                  </a:lnTo>
                  <a:close/>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21867" name="任意多边形 130059"/>
            <p:cNvSpPr/>
            <p:nvPr/>
          </p:nvSpPr>
          <p:spPr>
            <a:xfrm>
              <a:off x="504" y="2547"/>
              <a:ext cx="618" cy="598"/>
            </a:xfrm>
            <a:custGeom>
              <a:avLst/>
              <a:gdLst/>
              <a:ahLst/>
              <a:cxnLst>
                <a:cxn ang="0">
                  <a:pos x="36895" y="36851"/>
                </a:cxn>
                <a:cxn ang="0">
                  <a:pos x="43130" y="19870"/>
                </a:cxn>
                <a:cxn ang="90">
                  <a:pos x="21600" y="21600"/>
                </a:cxn>
              </a:cxnLst>
              <a:pathLst>
                <a:path w="43131" h="43200" fill="none">
                  <a:moveTo>
                    <a:pt x="36895" y="36851"/>
                  </a:moveTo>
                  <a:cubicBezTo>
                    <a:pt x="32985" y="40773"/>
                    <a:pt x="27576" y="43200"/>
                    <a:pt x="21600" y="43200"/>
                  </a:cubicBezTo>
                  <a:cubicBezTo>
                    <a:pt x="9671" y="43200"/>
                    <a:pt x="0" y="33529"/>
                    <a:pt x="0" y="21600"/>
                  </a:cubicBezTo>
                  <a:cubicBezTo>
                    <a:pt x="0" y="9671"/>
                    <a:pt x="9671" y="0"/>
                    <a:pt x="21600" y="0"/>
                  </a:cubicBezTo>
                  <a:cubicBezTo>
                    <a:pt x="32947" y="0"/>
                    <a:pt x="42250" y="8749"/>
                    <a:pt x="43131" y="19863"/>
                  </a:cubicBezTo>
                </a:path>
                <a:path w="43131" h="43200" stroke="0">
                  <a:moveTo>
                    <a:pt x="36895" y="36851"/>
                  </a:moveTo>
                  <a:cubicBezTo>
                    <a:pt x="32985" y="40773"/>
                    <a:pt x="27576" y="43200"/>
                    <a:pt x="21600" y="43200"/>
                  </a:cubicBezTo>
                  <a:cubicBezTo>
                    <a:pt x="9671" y="43200"/>
                    <a:pt x="0" y="33529"/>
                    <a:pt x="0" y="21600"/>
                  </a:cubicBezTo>
                  <a:cubicBezTo>
                    <a:pt x="0" y="9671"/>
                    <a:pt x="9671" y="0"/>
                    <a:pt x="21600" y="0"/>
                  </a:cubicBezTo>
                  <a:cubicBezTo>
                    <a:pt x="32947" y="0"/>
                    <a:pt x="42250" y="8749"/>
                    <a:pt x="43131" y="19863"/>
                  </a:cubicBezTo>
                  <a:lnTo>
                    <a:pt x="21600" y="21600"/>
                  </a:lnTo>
                  <a:close/>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21868" name="文本框 130060"/>
            <p:cNvSpPr txBox="1"/>
            <p:nvPr/>
          </p:nvSpPr>
          <p:spPr>
            <a:xfrm>
              <a:off x="2432" y="3654"/>
              <a:ext cx="859" cy="327"/>
            </a:xfrm>
            <a:prstGeom prst="rect">
              <a:avLst/>
            </a:prstGeom>
            <a:noFill/>
            <a:ln w="9525">
              <a:noFill/>
            </a:ln>
          </p:spPr>
          <p:txBody>
            <a:bodyPr anchor="t">
              <a:spAutoFit/>
            </a:bodyPr>
            <a:p>
              <a:pPr>
                <a:spcBef>
                  <a:spcPct val="50000"/>
                </a:spcBef>
              </a:pPr>
              <a:endParaRPr lang="zh-CN" altLang="en-US" b="0" dirty="0">
                <a:latin typeface="Times New Roman" panose="02020603050405020304" pitchFamily="18" charset="0"/>
                <a:ea typeface="宋体" panose="02010600030101010101" pitchFamily="2" charset="-122"/>
              </a:endParaRPr>
            </a:p>
          </p:txBody>
        </p:sp>
      </p:grpSp>
      <p:grpSp>
        <p:nvGrpSpPr>
          <p:cNvPr id="130062" name="组合 130061"/>
          <p:cNvGrpSpPr/>
          <p:nvPr/>
        </p:nvGrpSpPr>
        <p:grpSpPr>
          <a:xfrm>
            <a:off x="4060825" y="3181350"/>
            <a:ext cx="465138" cy="2627313"/>
            <a:chOff x="2558" y="2004"/>
            <a:chExt cx="293" cy="1655"/>
          </a:xfrm>
        </p:grpSpPr>
        <p:sp>
          <p:nvSpPr>
            <p:cNvPr id="121870" name="文本框 130062"/>
            <p:cNvSpPr txBox="1"/>
            <p:nvPr/>
          </p:nvSpPr>
          <p:spPr>
            <a:xfrm>
              <a:off x="2558" y="2066"/>
              <a:ext cx="293" cy="327"/>
            </a:xfrm>
            <a:prstGeom prst="rect">
              <a:avLst/>
            </a:prstGeom>
            <a:noFill/>
            <a:ln w="57150">
              <a:noFill/>
            </a:ln>
          </p:spPr>
          <p:txBody>
            <a:bodyPr anchor="t">
              <a:spAutoFit/>
            </a:bodyPr>
            <a:p>
              <a:pPr>
                <a:spcBef>
                  <a:spcPct val="50000"/>
                </a:spcBef>
              </a:pPr>
              <a:r>
                <a:rPr lang="en-US" altLang="zh-CN" i="1">
                  <a:solidFill>
                    <a:srgbClr val="FF3300"/>
                  </a:solidFill>
                  <a:latin typeface="Times New Roman" panose="02020603050405020304" pitchFamily="18" charset="0"/>
                  <a:ea typeface="宋体" panose="02010600030101010101" pitchFamily="2" charset="-122"/>
                </a:rPr>
                <a:t>i</a:t>
              </a:r>
              <a:endParaRPr lang="en-US" altLang="zh-CN" i="1">
                <a:solidFill>
                  <a:srgbClr val="FF3300"/>
                </a:solidFill>
                <a:latin typeface="Times New Roman" panose="02020603050405020304" pitchFamily="18" charset="0"/>
                <a:ea typeface="宋体" panose="02010600030101010101" pitchFamily="2" charset="-122"/>
              </a:endParaRPr>
            </a:p>
          </p:txBody>
        </p:sp>
        <p:sp>
          <p:nvSpPr>
            <p:cNvPr id="121871" name="直接连接符 130063"/>
            <p:cNvSpPr/>
            <p:nvPr/>
          </p:nvSpPr>
          <p:spPr>
            <a:xfrm>
              <a:off x="2789" y="2004"/>
              <a:ext cx="0" cy="1655"/>
            </a:xfrm>
            <a:prstGeom prst="line">
              <a:avLst/>
            </a:prstGeom>
            <a:ln w="76200" cap="flat" cmpd="sng">
              <a:solidFill>
                <a:srgbClr val="FF3300"/>
              </a:solidFill>
              <a:prstDash val="solid"/>
              <a:round/>
              <a:headEnd type="none" w="med" len="med"/>
              <a:tailEnd type="none" w="med" len="med"/>
            </a:ln>
          </p:spPr>
        </p:sp>
        <p:sp>
          <p:nvSpPr>
            <p:cNvPr id="121872" name="直接连接符 130064"/>
            <p:cNvSpPr/>
            <p:nvPr/>
          </p:nvSpPr>
          <p:spPr>
            <a:xfrm flipV="1">
              <a:off x="2788" y="2282"/>
              <a:ext cx="0" cy="349"/>
            </a:xfrm>
            <a:prstGeom prst="line">
              <a:avLst/>
            </a:prstGeom>
            <a:ln w="76200" cap="flat" cmpd="sng">
              <a:solidFill>
                <a:srgbClr val="FF3300"/>
              </a:solidFill>
              <a:prstDash val="solid"/>
              <a:round/>
              <a:headEnd type="none" w="med" len="med"/>
              <a:tailEnd type="triangle" w="med" len="med"/>
            </a:ln>
          </p:spPr>
        </p:sp>
      </p:grpSp>
      <p:grpSp>
        <p:nvGrpSpPr>
          <p:cNvPr id="130066" name="组合 130065"/>
          <p:cNvGrpSpPr/>
          <p:nvPr/>
        </p:nvGrpSpPr>
        <p:grpSpPr>
          <a:xfrm>
            <a:off x="3465513" y="3598863"/>
            <a:ext cx="1927225" cy="1276350"/>
            <a:chOff x="2183" y="2267"/>
            <a:chExt cx="1214" cy="804"/>
          </a:xfrm>
        </p:grpSpPr>
        <p:sp>
          <p:nvSpPr>
            <p:cNvPr id="121874" name="椭圆 130066"/>
            <p:cNvSpPr/>
            <p:nvPr/>
          </p:nvSpPr>
          <p:spPr>
            <a:xfrm>
              <a:off x="2183" y="2559"/>
              <a:ext cx="1214" cy="512"/>
            </a:xfrm>
            <a:prstGeom prst="ellipse">
              <a:avLst/>
            </a:prstGeom>
            <a:noFill/>
            <a:ln w="28575" cap="flat" cmpd="sng">
              <a:solidFill>
                <a:srgbClr val="CC33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1875" name="直接连接符 130067"/>
            <p:cNvSpPr/>
            <p:nvPr/>
          </p:nvSpPr>
          <p:spPr>
            <a:xfrm flipV="1">
              <a:off x="2790" y="2267"/>
              <a:ext cx="0" cy="349"/>
            </a:xfrm>
            <a:prstGeom prst="line">
              <a:avLst/>
            </a:prstGeom>
            <a:ln w="76200" cap="flat" cmpd="sng">
              <a:solidFill>
                <a:srgbClr val="CC3300"/>
              </a:solidFill>
              <a:prstDash val="solid"/>
              <a:round/>
              <a:headEnd type="none" w="med" len="med"/>
              <a:tailEnd type="triangle" w="med" len="med"/>
            </a:ln>
          </p:spPr>
        </p:sp>
        <p:sp>
          <p:nvSpPr>
            <p:cNvPr id="121876" name="直接连接符 130068"/>
            <p:cNvSpPr/>
            <p:nvPr/>
          </p:nvSpPr>
          <p:spPr>
            <a:xfrm>
              <a:off x="2789" y="2822"/>
              <a:ext cx="0" cy="233"/>
            </a:xfrm>
            <a:prstGeom prst="line">
              <a:avLst/>
            </a:prstGeom>
            <a:ln w="76200" cap="flat" cmpd="sng">
              <a:solidFill>
                <a:srgbClr val="CC3300"/>
              </a:solidFill>
              <a:prstDash val="solid"/>
              <a:round/>
              <a:headEnd type="none" w="med" len="med"/>
              <a:tailEnd type="none" w="med" len="med"/>
            </a:ln>
          </p:spPr>
        </p:sp>
      </p:grpSp>
      <p:grpSp>
        <p:nvGrpSpPr>
          <p:cNvPr id="130070" name="组合 130069"/>
          <p:cNvGrpSpPr/>
          <p:nvPr/>
        </p:nvGrpSpPr>
        <p:grpSpPr>
          <a:xfrm>
            <a:off x="2381250" y="3709988"/>
            <a:ext cx="4160838" cy="1647825"/>
            <a:chOff x="1500" y="2337"/>
            <a:chExt cx="2621" cy="1038"/>
          </a:xfrm>
        </p:grpSpPr>
        <p:sp>
          <p:nvSpPr>
            <p:cNvPr id="121878" name="任意多边形 130070"/>
            <p:cNvSpPr/>
            <p:nvPr/>
          </p:nvSpPr>
          <p:spPr>
            <a:xfrm>
              <a:off x="1500" y="2337"/>
              <a:ext cx="1043" cy="1038"/>
            </a:xfrm>
            <a:custGeom>
              <a:avLst/>
              <a:gdLst/>
              <a:ahLst/>
              <a:cxnLst>
                <a:cxn ang="0">
                  <a:pos x="41574" y="29820"/>
                </a:cxn>
                <a:cxn ang="0">
                  <a:pos x="42999" y="18663"/>
                </a:cxn>
                <a:cxn ang="90">
                  <a:pos x="21600" y="21600"/>
                </a:cxn>
              </a:cxnLst>
              <a:pathLst>
                <a:path w="42999" h="43200" fill="none">
                  <a:moveTo>
                    <a:pt x="41574" y="29820"/>
                  </a:moveTo>
                  <a:cubicBezTo>
                    <a:pt x="38341" y="37676"/>
                    <a:pt x="30615" y="43200"/>
                    <a:pt x="21599" y="43200"/>
                  </a:cubicBezTo>
                  <a:cubicBezTo>
                    <a:pt x="9670" y="43200"/>
                    <a:pt x="-1" y="33529"/>
                    <a:pt x="-1" y="21600"/>
                  </a:cubicBezTo>
                  <a:cubicBezTo>
                    <a:pt x="-1" y="9671"/>
                    <a:pt x="9670" y="0"/>
                    <a:pt x="21599" y="0"/>
                  </a:cubicBezTo>
                  <a:cubicBezTo>
                    <a:pt x="32531" y="0"/>
                    <a:pt x="41566" y="8121"/>
                    <a:pt x="43000" y="18653"/>
                  </a:cubicBezTo>
                </a:path>
                <a:path w="42999" h="43200" stroke="0">
                  <a:moveTo>
                    <a:pt x="41574" y="29820"/>
                  </a:moveTo>
                  <a:cubicBezTo>
                    <a:pt x="38341" y="37676"/>
                    <a:pt x="30615" y="43200"/>
                    <a:pt x="21599" y="43200"/>
                  </a:cubicBezTo>
                  <a:cubicBezTo>
                    <a:pt x="9670" y="43200"/>
                    <a:pt x="-1" y="33529"/>
                    <a:pt x="-1" y="21600"/>
                  </a:cubicBezTo>
                  <a:cubicBezTo>
                    <a:pt x="-1" y="9671"/>
                    <a:pt x="9670" y="0"/>
                    <a:pt x="21599" y="0"/>
                  </a:cubicBezTo>
                  <a:cubicBezTo>
                    <a:pt x="32531" y="0"/>
                    <a:pt x="41566" y="8121"/>
                    <a:pt x="43000" y="18653"/>
                  </a:cubicBezTo>
                  <a:lnTo>
                    <a:pt x="21600" y="21600"/>
                  </a:lnTo>
                  <a:close/>
                </a:path>
              </a:pathLst>
            </a:custGeom>
            <a:noFill/>
            <a:ln w="28575" cap="flat" cmpd="sng">
              <a:solidFill>
                <a:srgbClr val="0000FF"/>
              </a:solidFill>
              <a:prstDash val="solid"/>
              <a:round/>
              <a:headEnd type="none" w="med" len="med"/>
              <a:tailEnd type="none" w="med" len="med"/>
            </a:ln>
          </p:spPr>
          <p:txBody>
            <a:bodyPr/>
            <a:p>
              <a:endParaRPr lang="zh-CN" altLang="en-US"/>
            </a:p>
          </p:txBody>
        </p:sp>
        <p:sp>
          <p:nvSpPr>
            <p:cNvPr id="121879" name="任意多边形 130071"/>
            <p:cNvSpPr/>
            <p:nvPr/>
          </p:nvSpPr>
          <p:spPr>
            <a:xfrm>
              <a:off x="3077" y="2338"/>
              <a:ext cx="1044" cy="1037"/>
            </a:xfrm>
            <a:custGeom>
              <a:avLst/>
              <a:gdLst/>
              <a:ahLst/>
              <a:cxnLst>
                <a:cxn ang="180">
                  <a:pos x="0" y="19050"/>
                </a:cxn>
                <a:cxn ang="90">
                  <a:pos x="1248" y="29249"/>
                </a:cxn>
                <a:cxn ang="90">
                  <a:pos x="21449" y="21600"/>
                </a:cxn>
              </a:cxnLst>
              <a:pathLst>
                <a:path w="43049" h="43200" fill="none">
                  <a:moveTo>
                    <a:pt x="0" y="19050"/>
                  </a:moveTo>
                  <a:cubicBezTo>
                    <a:pt x="1265" y="8318"/>
                    <a:pt x="10385" y="0"/>
                    <a:pt x="21449" y="0"/>
                  </a:cubicBezTo>
                  <a:cubicBezTo>
                    <a:pt x="33378" y="0"/>
                    <a:pt x="43049" y="9671"/>
                    <a:pt x="43049" y="21600"/>
                  </a:cubicBezTo>
                  <a:cubicBezTo>
                    <a:pt x="43049" y="33529"/>
                    <a:pt x="33378" y="43200"/>
                    <a:pt x="21449" y="43200"/>
                  </a:cubicBezTo>
                  <a:cubicBezTo>
                    <a:pt x="12215" y="43200"/>
                    <a:pt x="4334" y="37405"/>
                    <a:pt x="1246" y="29257"/>
                  </a:cubicBezTo>
                </a:path>
                <a:path w="43049" h="43200" stroke="0">
                  <a:moveTo>
                    <a:pt x="0" y="19050"/>
                  </a:moveTo>
                  <a:cubicBezTo>
                    <a:pt x="1265" y="8318"/>
                    <a:pt x="10385" y="0"/>
                    <a:pt x="21449" y="0"/>
                  </a:cubicBezTo>
                  <a:cubicBezTo>
                    <a:pt x="33378" y="0"/>
                    <a:pt x="43049" y="9671"/>
                    <a:pt x="43049" y="21600"/>
                  </a:cubicBezTo>
                  <a:cubicBezTo>
                    <a:pt x="43049" y="33529"/>
                    <a:pt x="33378" y="43200"/>
                    <a:pt x="21449" y="43200"/>
                  </a:cubicBezTo>
                  <a:cubicBezTo>
                    <a:pt x="12215" y="43200"/>
                    <a:pt x="4334" y="37405"/>
                    <a:pt x="1246" y="29257"/>
                  </a:cubicBezTo>
                  <a:lnTo>
                    <a:pt x="21449" y="21600"/>
                  </a:lnTo>
                  <a:close/>
                </a:path>
              </a:pathLst>
            </a:custGeom>
            <a:noFill/>
            <a:ln w="28575" cap="flat" cmpd="sng">
              <a:solidFill>
                <a:srgbClr val="0000FF"/>
              </a:solidFill>
              <a:prstDash val="solid"/>
              <a:round/>
              <a:headEnd type="none" w="med" len="med"/>
              <a:tailEnd type="none" w="med" len="med"/>
            </a:ln>
          </p:spPr>
          <p:txBody>
            <a:bodyPr/>
            <a:p>
              <a:endParaRPr lang="zh-CN" altLang="en-US"/>
            </a:p>
          </p:txBody>
        </p:sp>
      </p:grpSp>
      <p:grpSp>
        <p:nvGrpSpPr>
          <p:cNvPr id="130073" name="组合 130072"/>
          <p:cNvGrpSpPr/>
          <p:nvPr/>
        </p:nvGrpSpPr>
        <p:grpSpPr>
          <a:xfrm>
            <a:off x="1462088" y="3978275"/>
            <a:ext cx="6081712" cy="1035050"/>
            <a:chOff x="921" y="2506"/>
            <a:chExt cx="3831" cy="652"/>
          </a:xfrm>
        </p:grpSpPr>
        <p:sp>
          <p:nvSpPr>
            <p:cNvPr id="121881" name="任意多边形 130073"/>
            <p:cNvSpPr/>
            <p:nvPr/>
          </p:nvSpPr>
          <p:spPr>
            <a:xfrm>
              <a:off x="921" y="2541"/>
              <a:ext cx="918" cy="617"/>
            </a:xfrm>
            <a:custGeom>
              <a:avLst/>
              <a:gdLst/>
              <a:ahLst/>
              <a:cxnLst>
                <a:cxn ang="0">
                  <a:pos x="42535" y="26917"/>
                </a:cxn>
                <a:cxn ang="0">
                  <a:pos x="31217" y="2259"/>
                </a:cxn>
                <a:cxn ang="90">
                  <a:pos x="21600" y="21600"/>
                </a:cxn>
              </a:cxnLst>
              <a:pathLst>
                <a:path w="42535" h="43200" fill="none">
                  <a:moveTo>
                    <a:pt x="42535" y="26917"/>
                  </a:moveTo>
                  <a:cubicBezTo>
                    <a:pt x="40165" y="36281"/>
                    <a:pt x="31691" y="43200"/>
                    <a:pt x="21600" y="43200"/>
                  </a:cubicBezTo>
                  <a:cubicBezTo>
                    <a:pt x="9671" y="43200"/>
                    <a:pt x="0" y="33529"/>
                    <a:pt x="0" y="21600"/>
                  </a:cubicBezTo>
                  <a:cubicBezTo>
                    <a:pt x="0" y="9671"/>
                    <a:pt x="9671" y="0"/>
                    <a:pt x="21600" y="0"/>
                  </a:cubicBezTo>
                  <a:cubicBezTo>
                    <a:pt x="25057" y="0"/>
                    <a:pt x="28325" y="812"/>
                    <a:pt x="31221" y="2256"/>
                  </a:cubicBezTo>
                </a:path>
                <a:path w="42535" h="43200" stroke="0">
                  <a:moveTo>
                    <a:pt x="42535" y="26917"/>
                  </a:moveTo>
                  <a:cubicBezTo>
                    <a:pt x="40165" y="36281"/>
                    <a:pt x="31691" y="43200"/>
                    <a:pt x="21600" y="43200"/>
                  </a:cubicBezTo>
                  <a:cubicBezTo>
                    <a:pt x="9671" y="43200"/>
                    <a:pt x="0" y="33529"/>
                    <a:pt x="0" y="21600"/>
                  </a:cubicBezTo>
                  <a:cubicBezTo>
                    <a:pt x="0" y="9671"/>
                    <a:pt x="9671" y="0"/>
                    <a:pt x="21600" y="0"/>
                  </a:cubicBezTo>
                  <a:cubicBezTo>
                    <a:pt x="25057" y="0"/>
                    <a:pt x="28325" y="812"/>
                    <a:pt x="31221" y="2256"/>
                  </a:cubicBezTo>
                  <a:lnTo>
                    <a:pt x="21600" y="21600"/>
                  </a:lnTo>
                  <a:close/>
                </a:path>
              </a:pathLst>
            </a:custGeom>
            <a:noFill/>
            <a:ln w="28575" cap="flat" cmpd="sng">
              <a:solidFill>
                <a:srgbClr val="CC3300"/>
              </a:solidFill>
              <a:prstDash val="solid"/>
              <a:round/>
              <a:headEnd type="none" w="med" len="med"/>
              <a:tailEnd type="none" w="med" len="med"/>
            </a:ln>
          </p:spPr>
          <p:txBody>
            <a:bodyPr/>
            <a:p>
              <a:endParaRPr lang="zh-CN" altLang="en-US"/>
            </a:p>
          </p:txBody>
        </p:sp>
        <p:sp>
          <p:nvSpPr>
            <p:cNvPr id="121882" name="任意多边形 130074"/>
            <p:cNvSpPr/>
            <p:nvPr/>
          </p:nvSpPr>
          <p:spPr>
            <a:xfrm>
              <a:off x="3820" y="2506"/>
              <a:ext cx="932" cy="618"/>
            </a:xfrm>
            <a:custGeom>
              <a:avLst/>
              <a:gdLst/>
              <a:ahLst/>
              <a:cxnLst>
                <a:cxn ang="270">
                  <a:pos x="10087" y="3323"/>
                </a:cxn>
                <a:cxn ang="180">
                  <a:pos x="2" y="21297"/>
                </a:cxn>
                <a:cxn ang="90">
                  <a:pos x="21600" y="21600"/>
                </a:cxn>
              </a:cxnLst>
              <a:pathLst>
                <a:path w="43200" h="43200" fill="none">
                  <a:moveTo>
                    <a:pt x="10087" y="3323"/>
                  </a:moveTo>
                  <a:cubicBezTo>
                    <a:pt x="13419" y="1217"/>
                    <a:pt x="17367" y="-1"/>
                    <a:pt x="21600" y="-1"/>
                  </a:cubicBezTo>
                  <a:cubicBezTo>
                    <a:pt x="33529" y="-1"/>
                    <a:pt x="43200" y="9670"/>
                    <a:pt x="43200" y="21599"/>
                  </a:cubicBezTo>
                  <a:cubicBezTo>
                    <a:pt x="43200" y="33528"/>
                    <a:pt x="33529" y="43199"/>
                    <a:pt x="21600" y="43199"/>
                  </a:cubicBezTo>
                  <a:cubicBezTo>
                    <a:pt x="9671" y="43199"/>
                    <a:pt x="0" y="33528"/>
                    <a:pt x="0" y="21599"/>
                  </a:cubicBezTo>
                  <a:cubicBezTo>
                    <a:pt x="0" y="21497"/>
                    <a:pt x="1" y="21396"/>
                    <a:pt x="2" y="21296"/>
                  </a:cubicBezTo>
                </a:path>
                <a:path w="43200" h="43200" stroke="0">
                  <a:moveTo>
                    <a:pt x="10087" y="3323"/>
                  </a:moveTo>
                  <a:cubicBezTo>
                    <a:pt x="13419" y="1217"/>
                    <a:pt x="17367" y="-1"/>
                    <a:pt x="21600" y="-1"/>
                  </a:cubicBezTo>
                  <a:cubicBezTo>
                    <a:pt x="33529" y="-1"/>
                    <a:pt x="43200" y="9670"/>
                    <a:pt x="43200" y="21599"/>
                  </a:cubicBezTo>
                  <a:cubicBezTo>
                    <a:pt x="43200" y="33528"/>
                    <a:pt x="33529" y="43199"/>
                    <a:pt x="21600" y="43199"/>
                  </a:cubicBezTo>
                  <a:cubicBezTo>
                    <a:pt x="9671" y="43199"/>
                    <a:pt x="0" y="33528"/>
                    <a:pt x="0" y="21599"/>
                  </a:cubicBezTo>
                  <a:cubicBezTo>
                    <a:pt x="0" y="21497"/>
                    <a:pt x="1" y="21396"/>
                    <a:pt x="2" y="21296"/>
                  </a:cubicBezTo>
                  <a:lnTo>
                    <a:pt x="21600" y="21600"/>
                  </a:lnTo>
                  <a:close/>
                </a:path>
              </a:pathLst>
            </a:custGeom>
            <a:noFill/>
            <a:ln w="28575" cap="flat" cmpd="sng">
              <a:solidFill>
                <a:srgbClr val="CC3300"/>
              </a:solidFill>
              <a:prstDash val="solid"/>
              <a:round/>
              <a:headEnd type="none" w="med" len="med"/>
              <a:tailEnd type="none"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wipe(left)">
                                      <p:cBhvr>
                                        <p:cTn id="12" dur="500"/>
                                        <p:tgtEl>
                                          <p:spTgt spid="1300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3"/>
                                        </p:tgtEl>
                                        <p:attrNameLst>
                                          <p:attrName>style.visibility</p:attrName>
                                        </p:attrNameLst>
                                      </p:cBhvr>
                                      <p:to>
                                        <p:strVal val="visible"/>
                                      </p:to>
                                    </p:set>
                                    <p:animEffect transition="in" filter="wipe(left)">
                                      <p:cBhvr>
                                        <p:cTn id="17" dur="500"/>
                                        <p:tgtEl>
                                          <p:spTgt spid="1300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wipe(left)">
                                      <p:cBhvr>
                                        <p:cTn id="22" dur="500"/>
                                        <p:tgtEl>
                                          <p:spTgt spid="1300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54"/>
                                        </p:tgtEl>
                                        <p:attrNameLst>
                                          <p:attrName>style.visibility</p:attrName>
                                        </p:attrNameLst>
                                      </p:cBhvr>
                                      <p:to>
                                        <p:strVal val="visible"/>
                                      </p:to>
                                    </p:set>
                                    <p:animEffect transition="in" filter="wipe(left)">
                                      <p:cBhvr>
                                        <p:cTn id="27" dur="500"/>
                                        <p:tgtEl>
                                          <p:spTgt spid="1300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30056"/>
                                        </p:tgtEl>
                                        <p:attrNameLst>
                                          <p:attrName>style.visibility</p:attrName>
                                        </p:attrNameLst>
                                      </p:cBhvr>
                                      <p:to>
                                        <p:strVal val="visible"/>
                                      </p:to>
                                    </p:set>
                                    <p:animEffect transition="in" filter="wipe(right)">
                                      <p:cBhvr>
                                        <p:cTn id="32" dur="500"/>
                                        <p:tgtEl>
                                          <p:spTgt spid="1300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0057"/>
                                        </p:tgtEl>
                                        <p:attrNameLst>
                                          <p:attrName>style.visibility</p:attrName>
                                        </p:attrNameLst>
                                      </p:cBhvr>
                                      <p:to>
                                        <p:strVal val="visible"/>
                                      </p:to>
                                    </p:set>
                                    <p:animEffect transition="in" filter="wipe(left)">
                                      <p:cBhvr>
                                        <p:cTn id="37" dur="500"/>
                                        <p:tgtEl>
                                          <p:spTgt spid="1300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0062"/>
                                        </p:tgtEl>
                                        <p:attrNameLst>
                                          <p:attrName>style.visibility</p:attrName>
                                        </p:attrNameLst>
                                      </p:cBhvr>
                                      <p:to>
                                        <p:strVal val="visible"/>
                                      </p:to>
                                    </p:set>
                                    <p:animEffect transition="in" filter="wipe(down)">
                                      <p:cBhvr>
                                        <p:cTn id="42" dur="500"/>
                                        <p:tgtEl>
                                          <p:spTgt spid="13006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30066"/>
                                        </p:tgtEl>
                                        <p:attrNameLst>
                                          <p:attrName>style.visibility</p:attrName>
                                        </p:attrNameLst>
                                      </p:cBhvr>
                                      <p:to>
                                        <p:strVal val="visible"/>
                                      </p:to>
                                    </p:set>
                                    <p:animEffect transition="in" filter="box(out)">
                                      <p:cBhvr>
                                        <p:cTn id="47" dur="500"/>
                                        <p:tgtEl>
                                          <p:spTgt spid="13006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30070"/>
                                        </p:tgtEl>
                                        <p:attrNameLst>
                                          <p:attrName>style.visibility</p:attrName>
                                        </p:attrNameLst>
                                      </p:cBhvr>
                                      <p:to>
                                        <p:strVal val="visible"/>
                                      </p:to>
                                    </p:set>
                                    <p:animEffect transition="in" filter="box(out)">
                                      <p:cBhvr>
                                        <p:cTn id="52" dur="500"/>
                                        <p:tgtEl>
                                          <p:spTgt spid="13007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30073"/>
                                        </p:tgtEl>
                                        <p:attrNameLst>
                                          <p:attrName>style.visibility</p:attrName>
                                        </p:attrNameLst>
                                      </p:cBhvr>
                                      <p:to>
                                        <p:strVal val="visible"/>
                                      </p:to>
                                    </p:set>
                                    <p:animEffect transition="in" filter="box(out)">
                                      <p:cBhvr>
                                        <p:cTn id="57" dur="500"/>
                                        <p:tgtEl>
                                          <p:spTgt spid="13007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30058"/>
                                        </p:tgtEl>
                                        <p:attrNameLst>
                                          <p:attrName>style.visibility</p:attrName>
                                        </p:attrNameLst>
                                      </p:cBhvr>
                                      <p:to>
                                        <p:strVal val="visible"/>
                                      </p:to>
                                    </p:set>
                                    <p:animEffect transition="in" filter="box(in)">
                                      <p:cBhvr>
                                        <p:cTn id="62" dur="500"/>
                                        <p:tgtEl>
                                          <p:spTgt spid="130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p:bldP spid="130052" grpId="0"/>
      <p:bldP spid="130053" grpId="0"/>
      <p:bldP spid="130054" grpId="0"/>
      <p:bldP spid="130057"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122881" name="文本框 173059"/>
          <p:cNvSpPr txBox="1"/>
          <p:nvPr/>
        </p:nvSpPr>
        <p:spPr>
          <a:xfrm>
            <a:off x="395288" y="333375"/>
            <a:ext cx="5184775" cy="519113"/>
          </a:xfrm>
          <a:prstGeom prst="rect">
            <a:avLst/>
          </a:prstGeom>
          <a:noFill/>
          <a:ln w="9525">
            <a:noFill/>
          </a:ln>
        </p:spPr>
        <p:txBody>
          <a:bodyPr anchor="t">
            <a:spAutoFit/>
          </a:bodyPr>
          <a:p>
            <a:pPr>
              <a:spcBef>
                <a:spcPct val="50000"/>
              </a:spcBef>
            </a:pPr>
            <a:r>
              <a:rPr lang="zh-CN" altLang="en-US" u="sng" dirty="0">
                <a:solidFill>
                  <a:srgbClr val="CC3300"/>
                </a:solidFill>
                <a:latin typeface="Arial" panose="020B0604020202020204" pitchFamily="34" charset="0"/>
                <a:ea typeface="宋体" panose="02010600030101010101" pitchFamily="2" charset="-122"/>
              </a:rPr>
              <a:t>麦克斯韦方程组的微分形式</a:t>
            </a:r>
            <a:endParaRPr lang="zh-CN" altLang="en-US" u="sng" dirty="0">
              <a:solidFill>
                <a:srgbClr val="CC3300"/>
              </a:solidFill>
              <a:latin typeface="Arial" panose="020B0604020202020204" pitchFamily="34" charset="0"/>
              <a:ea typeface="宋体" panose="02010600030101010101" pitchFamily="2" charset="-122"/>
            </a:endParaRPr>
          </a:p>
        </p:txBody>
      </p:sp>
      <p:graphicFrame>
        <p:nvGraphicFramePr>
          <p:cNvPr id="173061" name="对象 173060"/>
          <p:cNvGraphicFramePr/>
          <p:nvPr/>
        </p:nvGraphicFramePr>
        <p:xfrm>
          <a:off x="1443038" y="855663"/>
          <a:ext cx="1724025" cy="1147762"/>
        </p:xfrm>
        <a:graphic>
          <a:graphicData uri="http://schemas.openxmlformats.org/presentationml/2006/ole">
            <mc:AlternateContent xmlns:mc="http://schemas.openxmlformats.org/markup-compatibility/2006">
              <mc:Choice xmlns:v="urn:schemas-microsoft-com:vml" Requires="v">
                <p:oleObj spid="_x0000_s3956" name="" r:id="rId1" imgW="647700" imgH="431800" progId="Equation.3">
                  <p:embed/>
                </p:oleObj>
              </mc:Choice>
              <mc:Fallback>
                <p:oleObj name="" r:id="rId1" imgW="647700" imgH="431800" progId="Equation.3">
                  <p:embed/>
                  <p:pic>
                    <p:nvPicPr>
                      <p:cNvPr id="0" name="图片 3955"/>
                      <p:cNvPicPr/>
                      <p:nvPr/>
                    </p:nvPicPr>
                    <p:blipFill>
                      <a:blip r:embed="rId2"/>
                      <a:stretch>
                        <a:fillRect/>
                      </a:stretch>
                    </p:blipFill>
                    <p:spPr>
                      <a:xfrm>
                        <a:off x="1443038" y="855663"/>
                        <a:ext cx="1724025" cy="1147762"/>
                      </a:xfrm>
                      <a:prstGeom prst="rect">
                        <a:avLst/>
                      </a:prstGeom>
                      <a:noFill/>
                      <a:ln w="38100">
                        <a:noFill/>
                        <a:miter/>
                      </a:ln>
                    </p:spPr>
                  </p:pic>
                </p:oleObj>
              </mc:Fallback>
            </mc:AlternateContent>
          </a:graphicData>
        </a:graphic>
      </p:graphicFrame>
      <p:graphicFrame>
        <p:nvGraphicFramePr>
          <p:cNvPr id="173064" name="对象 173063"/>
          <p:cNvGraphicFramePr/>
          <p:nvPr/>
        </p:nvGraphicFramePr>
        <p:xfrm>
          <a:off x="758825" y="3738563"/>
          <a:ext cx="3452813" cy="1184275"/>
        </p:xfrm>
        <a:graphic>
          <a:graphicData uri="http://schemas.openxmlformats.org/presentationml/2006/ole">
            <mc:AlternateContent xmlns:mc="http://schemas.openxmlformats.org/markup-compatibility/2006">
              <mc:Choice xmlns:v="urn:schemas-microsoft-com:vml" Requires="v">
                <p:oleObj spid="_x0000_s3957" name="" r:id="rId3" imgW="1409700" imgH="482600" progId="Equation.3">
                  <p:embed/>
                </p:oleObj>
              </mc:Choice>
              <mc:Fallback>
                <p:oleObj name="" r:id="rId3" imgW="1409700" imgH="482600" progId="Equation.3">
                  <p:embed/>
                  <p:pic>
                    <p:nvPicPr>
                      <p:cNvPr id="0" name="图片 3956"/>
                      <p:cNvPicPr/>
                      <p:nvPr/>
                    </p:nvPicPr>
                    <p:blipFill>
                      <a:blip r:embed="rId4"/>
                      <a:stretch>
                        <a:fillRect/>
                      </a:stretch>
                    </p:blipFill>
                    <p:spPr>
                      <a:xfrm>
                        <a:off x="758825" y="3738563"/>
                        <a:ext cx="3452813" cy="1184275"/>
                      </a:xfrm>
                      <a:prstGeom prst="rect">
                        <a:avLst/>
                      </a:prstGeom>
                      <a:noFill/>
                      <a:ln w="38100">
                        <a:noFill/>
                        <a:miter/>
                      </a:ln>
                    </p:spPr>
                  </p:pic>
                </p:oleObj>
              </mc:Fallback>
            </mc:AlternateContent>
          </a:graphicData>
        </a:graphic>
      </p:graphicFrame>
      <p:sp>
        <p:nvSpPr>
          <p:cNvPr id="173066" name="左大括号 173065"/>
          <p:cNvSpPr/>
          <p:nvPr/>
        </p:nvSpPr>
        <p:spPr>
          <a:xfrm flipH="1">
            <a:off x="3635375" y="1268413"/>
            <a:ext cx="144463" cy="1152525"/>
          </a:xfrm>
          <a:prstGeom prst="leftBrace">
            <a:avLst>
              <a:gd name="adj1" fmla="val 66003"/>
              <a:gd name="adj2" fmla="val 50000"/>
            </a:avLst>
          </a:prstGeom>
          <a:noFill/>
          <a:ln w="38100" cap="flat" cmpd="sng">
            <a:solidFill>
              <a:schemeClr val="tx1"/>
            </a:solidFill>
            <a:prstDash val="solid"/>
            <a:round/>
            <a:headEnd type="none" w="med" len="med"/>
            <a:tailEnd type="none" w="med" len="med"/>
          </a:ln>
        </p:spPr>
        <p:txBody>
          <a:bodyPr wrap="none" anchor="ctr"/>
          <a:p>
            <a:pPr algn="ctr"/>
            <a:endParaRPr lang="zh-CN" altLang="en-US" sz="2400" b="0" dirty="0">
              <a:solidFill>
                <a:srgbClr val="FFFFCC"/>
              </a:solidFill>
              <a:latin typeface="Times New Roman" panose="02020603050405020304" pitchFamily="18" charset="0"/>
              <a:ea typeface="宋体" panose="02010600030101010101" pitchFamily="2" charset="-122"/>
            </a:endParaRPr>
          </a:p>
        </p:txBody>
      </p:sp>
      <p:sp>
        <p:nvSpPr>
          <p:cNvPr id="173067" name="左大括号 173066"/>
          <p:cNvSpPr/>
          <p:nvPr/>
        </p:nvSpPr>
        <p:spPr>
          <a:xfrm flipH="1">
            <a:off x="4211638" y="2997200"/>
            <a:ext cx="215900" cy="1512888"/>
          </a:xfrm>
          <a:prstGeom prst="leftBrace">
            <a:avLst>
              <a:gd name="adj1" fmla="val 57972"/>
              <a:gd name="adj2" fmla="val 50000"/>
            </a:avLst>
          </a:prstGeom>
          <a:noFill/>
          <a:ln w="38100" cap="flat" cmpd="sng">
            <a:solidFill>
              <a:schemeClr val="tx1"/>
            </a:solidFill>
            <a:prstDash val="solid"/>
            <a:round/>
            <a:headEnd type="none" w="med" len="med"/>
            <a:tailEnd type="none" w="med" len="med"/>
          </a:ln>
        </p:spPr>
        <p:txBody>
          <a:bodyPr wrap="none" anchor="ctr"/>
          <a:p>
            <a:pPr algn="ctr"/>
            <a:endParaRPr lang="zh-CN" altLang="en-US" sz="2400" b="0" dirty="0">
              <a:solidFill>
                <a:srgbClr val="FFFFCC"/>
              </a:solidFill>
              <a:latin typeface="Times New Roman" panose="02020603050405020304" pitchFamily="18" charset="0"/>
              <a:ea typeface="宋体" panose="02010600030101010101" pitchFamily="2" charset="-122"/>
            </a:endParaRPr>
          </a:p>
        </p:txBody>
      </p:sp>
      <p:grpSp>
        <p:nvGrpSpPr>
          <p:cNvPr id="173074" name="组合 173073"/>
          <p:cNvGrpSpPr/>
          <p:nvPr/>
        </p:nvGrpSpPr>
        <p:grpSpPr>
          <a:xfrm>
            <a:off x="3995738" y="1125538"/>
            <a:ext cx="3889375" cy="519112"/>
            <a:chOff x="2517" y="935"/>
            <a:chExt cx="2450" cy="327"/>
          </a:xfrm>
        </p:grpSpPr>
        <p:sp>
          <p:nvSpPr>
            <p:cNvPr id="122887" name="文本框 173067"/>
            <p:cNvSpPr txBox="1"/>
            <p:nvPr/>
          </p:nvSpPr>
          <p:spPr>
            <a:xfrm>
              <a:off x="2517" y="935"/>
              <a:ext cx="2450"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某点的     、   的散度</a:t>
              </a:r>
              <a:endParaRPr lang="zh-CN" altLang="en-US" dirty="0">
                <a:latin typeface="Arial" panose="020B0604020202020204" pitchFamily="34" charset="0"/>
                <a:ea typeface="宋体" panose="02010600030101010101" pitchFamily="2" charset="-122"/>
              </a:endParaRPr>
            </a:p>
          </p:txBody>
        </p:sp>
        <p:graphicFrame>
          <p:nvGraphicFramePr>
            <p:cNvPr id="122888" name="对象 173070"/>
            <p:cNvGraphicFramePr/>
            <p:nvPr/>
          </p:nvGraphicFramePr>
          <p:xfrm>
            <a:off x="3742" y="981"/>
            <a:ext cx="209" cy="241"/>
          </p:xfrm>
          <a:graphic>
            <a:graphicData uri="http://schemas.openxmlformats.org/presentationml/2006/ole">
              <mc:AlternateContent xmlns:mc="http://schemas.openxmlformats.org/markup-compatibility/2006">
                <mc:Choice xmlns:v="urn:schemas-microsoft-com:vml" Requires="v">
                  <p:oleObj spid="_x0000_s3960" name="" r:id="rId5" imgW="165100" imgH="190500" progId="Equation.3">
                    <p:embed/>
                  </p:oleObj>
                </mc:Choice>
                <mc:Fallback>
                  <p:oleObj name="" r:id="rId5" imgW="165100" imgH="190500" progId="Equation.3">
                    <p:embed/>
                    <p:pic>
                      <p:nvPicPr>
                        <p:cNvPr id="0" name="图片 3959"/>
                        <p:cNvPicPr/>
                        <p:nvPr/>
                      </p:nvPicPr>
                      <p:blipFill>
                        <a:blip r:embed="rId6"/>
                        <a:stretch>
                          <a:fillRect/>
                        </a:stretch>
                      </p:blipFill>
                      <p:spPr>
                        <a:xfrm>
                          <a:off x="3742" y="981"/>
                          <a:ext cx="209" cy="241"/>
                        </a:xfrm>
                        <a:prstGeom prst="rect">
                          <a:avLst/>
                        </a:prstGeom>
                        <a:noFill/>
                        <a:ln w="38100">
                          <a:noFill/>
                          <a:miter/>
                        </a:ln>
                      </p:spPr>
                    </p:pic>
                  </p:oleObj>
                </mc:Fallback>
              </mc:AlternateContent>
            </a:graphicData>
          </a:graphic>
        </p:graphicFrame>
        <p:graphicFrame>
          <p:nvGraphicFramePr>
            <p:cNvPr id="122889" name="对象 173071"/>
            <p:cNvGraphicFramePr/>
            <p:nvPr/>
          </p:nvGraphicFramePr>
          <p:xfrm>
            <a:off x="3296" y="981"/>
            <a:ext cx="193" cy="241"/>
          </p:xfrm>
          <a:graphic>
            <a:graphicData uri="http://schemas.openxmlformats.org/presentationml/2006/ole">
              <mc:AlternateContent xmlns:mc="http://schemas.openxmlformats.org/markup-compatibility/2006">
                <mc:Choice xmlns:v="urn:schemas-microsoft-com:vml" Requires="v">
                  <p:oleObj spid="_x0000_s3961" name="" r:id="rId7" imgW="152400" imgH="190500" progId="Equation.3">
                    <p:embed/>
                  </p:oleObj>
                </mc:Choice>
                <mc:Fallback>
                  <p:oleObj name="" r:id="rId7" imgW="152400" imgH="190500" progId="Equation.3">
                    <p:embed/>
                    <p:pic>
                      <p:nvPicPr>
                        <p:cNvPr id="0" name="图片 3960"/>
                        <p:cNvPicPr/>
                        <p:nvPr/>
                      </p:nvPicPr>
                      <p:blipFill>
                        <a:blip r:embed="rId8"/>
                        <a:stretch>
                          <a:fillRect/>
                        </a:stretch>
                      </p:blipFill>
                      <p:spPr>
                        <a:xfrm>
                          <a:off x="3296" y="981"/>
                          <a:ext cx="193" cy="241"/>
                        </a:xfrm>
                        <a:prstGeom prst="rect">
                          <a:avLst/>
                        </a:prstGeom>
                        <a:noFill/>
                        <a:ln w="38100">
                          <a:noFill/>
                          <a:miter/>
                        </a:ln>
                      </p:spPr>
                    </p:pic>
                  </p:oleObj>
                </mc:Fallback>
              </mc:AlternateContent>
            </a:graphicData>
          </a:graphic>
        </p:graphicFrame>
      </p:grpSp>
      <p:grpSp>
        <p:nvGrpSpPr>
          <p:cNvPr id="173075" name="组合 173074"/>
          <p:cNvGrpSpPr/>
          <p:nvPr/>
        </p:nvGrpSpPr>
        <p:grpSpPr>
          <a:xfrm>
            <a:off x="4643438" y="3429000"/>
            <a:ext cx="3889375" cy="519113"/>
            <a:chOff x="2925" y="2205"/>
            <a:chExt cx="2450" cy="327"/>
          </a:xfrm>
        </p:grpSpPr>
        <p:sp>
          <p:nvSpPr>
            <p:cNvPr id="122891" name="文本框 173068"/>
            <p:cNvSpPr txBox="1"/>
            <p:nvPr/>
          </p:nvSpPr>
          <p:spPr>
            <a:xfrm>
              <a:off x="2925" y="2205"/>
              <a:ext cx="2450"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某点的     、   的旋度</a:t>
              </a:r>
              <a:endParaRPr lang="zh-CN" altLang="en-US" dirty="0">
                <a:latin typeface="Arial" panose="020B0604020202020204" pitchFamily="34" charset="0"/>
                <a:ea typeface="宋体" panose="02010600030101010101" pitchFamily="2" charset="-122"/>
              </a:endParaRPr>
            </a:p>
          </p:txBody>
        </p:sp>
        <p:graphicFrame>
          <p:nvGraphicFramePr>
            <p:cNvPr id="122892" name="对象 173069"/>
            <p:cNvGraphicFramePr/>
            <p:nvPr/>
          </p:nvGraphicFramePr>
          <p:xfrm>
            <a:off x="4150" y="2251"/>
            <a:ext cx="209" cy="241"/>
          </p:xfrm>
          <a:graphic>
            <a:graphicData uri="http://schemas.openxmlformats.org/presentationml/2006/ole">
              <mc:AlternateContent xmlns:mc="http://schemas.openxmlformats.org/markup-compatibility/2006">
                <mc:Choice xmlns:v="urn:schemas-microsoft-com:vml" Requires="v">
                  <p:oleObj spid="_x0000_s3958" name="" r:id="rId9" imgW="165100" imgH="190500" progId="Equation.3">
                    <p:embed/>
                  </p:oleObj>
                </mc:Choice>
                <mc:Fallback>
                  <p:oleObj name="" r:id="rId9" imgW="165100" imgH="190500" progId="Equation.3">
                    <p:embed/>
                    <p:pic>
                      <p:nvPicPr>
                        <p:cNvPr id="0" name="图片 3957"/>
                        <p:cNvPicPr/>
                        <p:nvPr/>
                      </p:nvPicPr>
                      <p:blipFill>
                        <a:blip r:embed="rId6"/>
                        <a:stretch>
                          <a:fillRect/>
                        </a:stretch>
                      </p:blipFill>
                      <p:spPr>
                        <a:xfrm>
                          <a:off x="4150" y="2251"/>
                          <a:ext cx="209" cy="241"/>
                        </a:xfrm>
                        <a:prstGeom prst="rect">
                          <a:avLst/>
                        </a:prstGeom>
                        <a:noFill/>
                        <a:ln w="38100">
                          <a:noFill/>
                          <a:miter/>
                        </a:ln>
                      </p:spPr>
                    </p:pic>
                  </p:oleObj>
                </mc:Fallback>
              </mc:AlternateContent>
            </a:graphicData>
          </a:graphic>
        </p:graphicFrame>
        <p:graphicFrame>
          <p:nvGraphicFramePr>
            <p:cNvPr id="122893" name="对象 173072"/>
            <p:cNvGraphicFramePr/>
            <p:nvPr/>
          </p:nvGraphicFramePr>
          <p:xfrm>
            <a:off x="3704" y="2251"/>
            <a:ext cx="193" cy="241"/>
          </p:xfrm>
          <a:graphic>
            <a:graphicData uri="http://schemas.openxmlformats.org/presentationml/2006/ole">
              <mc:AlternateContent xmlns:mc="http://schemas.openxmlformats.org/markup-compatibility/2006">
                <mc:Choice xmlns:v="urn:schemas-microsoft-com:vml" Requires="v">
                  <p:oleObj spid="_x0000_s3963" name="" r:id="rId10" imgW="152400" imgH="190500" progId="Equation.3">
                    <p:embed/>
                  </p:oleObj>
                </mc:Choice>
                <mc:Fallback>
                  <p:oleObj name="" r:id="rId10" imgW="152400" imgH="190500" progId="Equation.3">
                    <p:embed/>
                    <p:pic>
                      <p:nvPicPr>
                        <p:cNvPr id="0" name="图片 3962"/>
                        <p:cNvPicPr/>
                        <p:nvPr/>
                      </p:nvPicPr>
                      <p:blipFill>
                        <a:blip r:embed="rId11"/>
                        <a:stretch>
                          <a:fillRect/>
                        </a:stretch>
                      </p:blipFill>
                      <p:spPr>
                        <a:xfrm>
                          <a:off x="3704" y="2251"/>
                          <a:ext cx="193" cy="241"/>
                        </a:xfrm>
                        <a:prstGeom prst="rect">
                          <a:avLst/>
                        </a:prstGeom>
                        <a:noFill/>
                        <a:ln w="38100">
                          <a:noFill/>
                          <a:miter/>
                        </a:ln>
                      </p:spPr>
                    </p:pic>
                  </p:oleObj>
                </mc:Fallback>
              </mc:AlternateContent>
            </a:graphicData>
          </a:graphic>
        </p:graphicFrame>
      </p:grpSp>
      <p:graphicFrame>
        <p:nvGraphicFramePr>
          <p:cNvPr id="173076" name="对象 173075"/>
          <p:cNvGraphicFramePr/>
          <p:nvPr/>
        </p:nvGraphicFramePr>
        <p:xfrm>
          <a:off x="4433888" y="1785938"/>
          <a:ext cx="3157537" cy="881062"/>
        </p:xfrm>
        <a:graphic>
          <a:graphicData uri="http://schemas.openxmlformats.org/presentationml/2006/ole">
            <mc:AlternateContent xmlns:mc="http://schemas.openxmlformats.org/markup-compatibility/2006">
              <mc:Choice xmlns:v="urn:schemas-microsoft-com:vml" Requires="v">
                <p:oleObj spid="_x0000_s3962" name="" r:id="rId12" imgW="1548765" imgH="431800" progId="Equation.3">
                  <p:embed/>
                </p:oleObj>
              </mc:Choice>
              <mc:Fallback>
                <p:oleObj name="" r:id="rId12" imgW="1548765" imgH="431800" progId="Equation.3">
                  <p:embed/>
                  <p:pic>
                    <p:nvPicPr>
                      <p:cNvPr id="0" name="图片 3961"/>
                      <p:cNvPicPr/>
                      <p:nvPr/>
                    </p:nvPicPr>
                    <p:blipFill>
                      <a:blip r:embed="rId13"/>
                      <a:stretch>
                        <a:fillRect/>
                      </a:stretch>
                    </p:blipFill>
                    <p:spPr>
                      <a:xfrm>
                        <a:off x="4433888" y="1785938"/>
                        <a:ext cx="3157537" cy="881062"/>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1317625" y="2724150"/>
          <a:ext cx="2122488" cy="1014413"/>
        </p:xfrm>
        <a:graphic>
          <a:graphicData uri="http://schemas.openxmlformats.org/presentationml/2006/ole">
            <mc:AlternateContent xmlns:mc="http://schemas.openxmlformats.org/markup-compatibility/2006">
              <mc:Choice xmlns:v="urn:schemas-microsoft-com:vml" Requires="v">
                <p:oleObj spid="_x0000_s3959" name="" r:id="rId14" imgW="2126615" imgH="1015365" progId="Equation.KSEE3">
                  <p:embed/>
                </p:oleObj>
              </mc:Choice>
              <mc:Fallback>
                <p:oleObj name="" r:id="rId14" imgW="2126615" imgH="1015365" progId="Equation.KSEE3">
                  <p:embed/>
                  <p:pic>
                    <p:nvPicPr>
                      <p:cNvPr id="0" name="图片 3958"/>
                      <p:cNvPicPr/>
                      <p:nvPr/>
                    </p:nvPicPr>
                    <p:blipFill>
                      <a:blip r:embed="rId15"/>
                      <a:stretch>
                        <a:fillRect/>
                      </a:stretch>
                    </p:blipFill>
                    <p:spPr>
                      <a:xfrm>
                        <a:off x="1317625" y="2724150"/>
                        <a:ext cx="2122488" cy="1014413"/>
                      </a:xfrm>
                      <a:prstGeom prst="rect">
                        <a:avLst/>
                      </a:prstGeom>
                      <a:noFill/>
                      <a:ln w="38100">
                        <a:noFill/>
                        <a:miter/>
                      </a:ln>
                    </p:spPr>
                  </p:pic>
                </p:oleObj>
              </mc:Fallback>
            </mc:AlternateContent>
          </a:graphicData>
        </a:graphic>
      </p:graphicFrame>
      <p:graphicFrame>
        <p:nvGraphicFramePr>
          <p:cNvPr id="122896" name="对象 2"/>
          <p:cNvGraphicFramePr>
            <a:graphicFrameLocks noChangeAspect="1"/>
          </p:cNvGraphicFramePr>
          <p:nvPr/>
        </p:nvGraphicFramePr>
        <p:xfrm>
          <a:off x="1512888" y="2003425"/>
          <a:ext cx="1397000" cy="506413"/>
        </p:xfrm>
        <a:graphic>
          <a:graphicData uri="http://schemas.openxmlformats.org/presentationml/2006/ole">
            <mc:AlternateContent xmlns:mc="http://schemas.openxmlformats.org/markup-compatibility/2006">
              <mc:Choice xmlns:v="urn:schemas-microsoft-com:vml" Requires="v">
                <p:oleObj spid="_x0000_s3964" name="" r:id="rId16" imgW="1397000" imgH="507365" progId="Equation.KSEE3">
                  <p:embed/>
                </p:oleObj>
              </mc:Choice>
              <mc:Fallback>
                <p:oleObj name="" r:id="rId16" imgW="1397000" imgH="507365" progId="Equation.KSEE3">
                  <p:embed/>
                  <p:pic>
                    <p:nvPicPr>
                      <p:cNvPr id="0" name="图片 3963"/>
                      <p:cNvPicPr/>
                      <p:nvPr/>
                    </p:nvPicPr>
                    <p:blipFill>
                      <a:blip r:embed="rId17"/>
                      <a:stretch>
                        <a:fillRect/>
                      </a:stretch>
                    </p:blipFill>
                    <p:spPr>
                      <a:xfrm>
                        <a:off x="1512888" y="2003425"/>
                        <a:ext cx="1397000" cy="506413"/>
                      </a:xfrm>
                      <a:prstGeom prst="rect">
                        <a:avLst/>
                      </a:prstGeom>
                      <a:noFill/>
                      <a:ln w="38100">
                        <a:noFill/>
                        <a:miter/>
                      </a:ln>
                    </p:spPr>
                  </p:pic>
                </p:oleObj>
              </mc:Fallback>
            </mc:AlternateContent>
          </a:graphicData>
        </a:graphic>
      </p:graphicFrame>
      <p:graphicFrame>
        <p:nvGraphicFramePr>
          <p:cNvPr id="122897" name="对象 4"/>
          <p:cNvGraphicFramePr>
            <a:graphicFrameLocks noChangeAspect="1"/>
          </p:cNvGraphicFramePr>
          <p:nvPr/>
        </p:nvGraphicFramePr>
        <p:xfrm>
          <a:off x="1838325" y="5197475"/>
          <a:ext cx="3492500" cy="1047750"/>
        </p:xfrm>
        <a:graphic>
          <a:graphicData uri="http://schemas.openxmlformats.org/presentationml/2006/ole">
            <mc:AlternateContent xmlns:mc="http://schemas.openxmlformats.org/markup-compatibility/2006">
              <mc:Choice xmlns:v="urn:schemas-microsoft-com:vml" Requires="v">
                <p:oleObj spid="_x0000_s3965" name="" r:id="rId18" imgW="1397000" imgH="419100" progId="Equation.KSEE3">
                  <p:embed/>
                </p:oleObj>
              </mc:Choice>
              <mc:Fallback>
                <p:oleObj name="" r:id="rId18" imgW="1397000" imgH="419100" progId="Equation.KSEE3">
                  <p:embed/>
                  <p:pic>
                    <p:nvPicPr>
                      <p:cNvPr id="0" name="图片 3964"/>
                      <p:cNvPicPr/>
                      <p:nvPr/>
                    </p:nvPicPr>
                    <p:blipFill>
                      <a:blip r:embed="rId19"/>
                      <a:stretch>
                        <a:fillRect/>
                      </a:stretch>
                    </p:blipFill>
                    <p:spPr>
                      <a:xfrm>
                        <a:off x="1838325" y="5197475"/>
                        <a:ext cx="3492500" cy="10477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left)">
                                      <p:cBhvr>
                                        <p:cTn id="7" dur="500"/>
                                        <p:tgtEl>
                                          <p:spTgt spid="173061"/>
                                        </p:tgtEl>
                                      </p:cBhvr>
                                    </p:animEffect>
                                  </p:childTnLst>
                                </p:cTn>
                              </p:par>
                              <p:par>
                                <p:cTn id="8" presetID="22" presetClass="entr" presetSubtype="8" fill="hold" nodeType="withEffect">
                                  <p:stCondLst>
                                    <p:cond delay="0"/>
                                  </p:stCondLst>
                                  <p:childTnLst>
                                    <p:set>
                                      <p:cBhvr>
                                        <p:cTn id="9" dur="1" fill="hold">
                                          <p:stCondLst>
                                            <p:cond delay="0"/>
                                          </p:stCondLst>
                                        </p:cTn>
                                        <p:tgtEl>
                                          <p:spTgt spid="122896"/>
                                        </p:tgtEl>
                                        <p:attrNameLst>
                                          <p:attrName>style.visibility</p:attrName>
                                        </p:attrNameLst>
                                      </p:cBhvr>
                                      <p:to>
                                        <p:strVal val="visible"/>
                                      </p:to>
                                    </p:set>
                                    <p:animEffect transition="in" filter="wipe(left)">
                                      <p:cBhvr>
                                        <p:cTn id="10" dur="500"/>
                                        <p:tgtEl>
                                          <p:spTgt spid="122896"/>
                                        </p:tgtEl>
                                      </p:cBhvr>
                                    </p:animEffect>
                                  </p:childTnLst>
                                </p:cTn>
                              </p:par>
                              <p:par>
                                <p:cTn id="11" presetID="18" presetClass="entr" presetSubtype="12" fill="hold" nodeType="withEffect">
                                  <p:stCondLst>
                                    <p:cond delay="0"/>
                                  </p:stCondLst>
                                  <p:childTnLst>
                                    <p:set>
                                      <p:cBhvr>
                                        <p:cTn id="12" dur="1" fill="hold">
                                          <p:stCondLst>
                                            <p:cond delay="0"/>
                                          </p:stCondLst>
                                        </p:cTn>
                                        <p:tgtEl>
                                          <p:spTgt spid="173064"/>
                                        </p:tgtEl>
                                        <p:attrNameLst>
                                          <p:attrName>style.visibility</p:attrName>
                                        </p:attrNameLst>
                                      </p:cBhvr>
                                      <p:to>
                                        <p:strVal val="visible"/>
                                      </p:to>
                                    </p:set>
                                    <p:animEffect transition="in" filter="strips(downLeft)">
                                      <p:cBhvr>
                                        <p:cTn id="13" dur="500"/>
                                        <p:tgtEl>
                                          <p:spTgt spid="173064"/>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3066"/>
                                        </p:tgtEl>
                                        <p:attrNameLst>
                                          <p:attrName>style.visibility</p:attrName>
                                        </p:attrNameLst>
                                      </p:cBhvr>
                                      <p:to>
                                        <p:strVal val="visible"/>
                                      </p:to>
                                    </p:set>
                                    <p:animEffect transition="in" filter="wipe(up)">
                                      <p:cBhvr>
                                        <p:cTn id="21" dur="500"/>
                                        <p:tgtEl>
                                          <p:spTgt spid="1730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73074"/>
                                        </p:tgtEl>
                                        <p:attrNameLst>
                                          <p:attrName>style.visibility</p:attrName>
                                        </p:attrNameLst>
                                      </p:cBhvr>
                                      <p:to>
                                        <p:strVal val="visible"/>
                                      </p:to>
                                    </p:set>
                                    <p:animEffect transition="in" filter="wipe(down)">
                                      <p:cBhvr>
                                        <p:cTn id="26" dur="500"/>
                                        <p:tgtEl>
                                          <p:spTgt spid="17307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73067"/>
                                        </p:tgtEl>
                                        <p:attrNameLst>
                                          <p:attrName>style.visibility</p:attrName>
                                        </p:attrNameLst>
                                      </p:cBhvr>
                                      <p:to>
                                        <p:strVal val="visible"/>
                                      </p:to>
                                    </p:set>
                                    <p:animEffect transition="in" filter="box(in)">
                                      <p:cBhvr>
                                        <p:cTn id="31" dur="500"/>
                                        <p:tgtEl>
                                          <p:spTgt spid="17306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73075"/>
                                        </p:tgtEl>
                                        <p:attrNameLst>
                                          <p:attrName>style.visibility</p:attrName>
                                        </p:attrNameLst>
                                      </p:cBhvr>
                                      <p:to>
                                        <p:strVal val="visible"/>
                                      </p:to>
                                    </p:set>
                                    <p:animEffect transition="in" filter="checkerboard(across)">
                                      <p:cBhvr>
                                        <p:cTn id="36" dur="500"/>
                                        <p:tgtEl>
                                          <p:spTgt spid="173075"/>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173076"/>
                                        </p:tgtEl>
                                        <p:attrNameLst>
                                          <p:attrName>style.visibility</p:attrName>
                                        </p:attrNameLst>
                                      </p:cBhvr>
                                      <p:to>
                                        <p:strVal val="visible"/>
                                      </p:to>
                                    </p:set>
                                    <p:anim calcmode="lin" valueType="num">
                                      <p:cBhvr>
                                        <p:cTn id="41" dur="500" fill="hold"/>
                                        <p:tgtEl>
                                          <p:spTgt spid="173076"/>
                                        </p:tgtEl>
                                        <p:attrNameLst>
                                          <p:attrName>ppt_w</p:attrName>
                                        </p:attrNameLst>
                                      </p:cBhvr>
                                      <p:tavLst>
                                        <p:tav tm="0">
                                          <p:val>
                                            <p:fltVal val="0.000000"/>
                                          </p:val>
                                        </p:tav>
                                        <p:tav tm="100000">
                                          <p:val>
                                            <p:strVal val="#ppt_w"/>
                                          </p:val>
                                        </p:tav>
                                      </p:tavLst>
                                    </p:anim>
                                    <p:anim calcmode="lin" valueType="num">
                                      <p:cBhvr>
                                        <p:cTn id="42" dur="500" fill="hold"/>
                                        <p:tgtEl>
                                          <p:spTgt spid="173076"/>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2897"/>
                                        </p:tgtEl>
                                        <p:attrNameLst>
                                          <p:attrName>style.visibility</p:attrName>
                                        </p:attrNameLst>
                                      </p:cBhvr>
                                      <p:to>
                                        <p:strVal val="visible"/>
                                      </p:to>
                                    </p:set>
                                    <p:animEffect transition="in" filter="wipe(left)">
                                      <p:cBhvr>
                                        <p:cTn id="47" dur="500"/>
                                        <p:tgtEl>
                                          <p:spTgt spid="122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6" grpId="0" animBg="1"/>
      <p:bldP spid="1730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4337"/>
          <p:cNvSpPr txBox="1"/>
          <p:nvPr/>
        </p:nvSpPr>
        <p:spPr>
          <a:xfrm>
            <a:off x="381000" y="228600"/>
            <a:ext cx="4419600" cy="579438"/>
          </a:xfrm>
          <a:prstGeom prst="rect">
            <a:avLst/>
          </a:prstGeom>
          <a:noFill/>
          <a:ln w="9525">
            <a:noFill/>
          </a:ln>
        </p:spPr>
        <p:txBody>
          <a:bodyPr anchor="t">
            <a:spAutoFit/>
          </a:bodyPr>
          <a:p>
            <a:r>
              <a:rPr lang="zh-CN" altLang="en-US" dirty="0">
                <a:solidFill>
                  <a:schemeClr val="tx2"/>
                </a:solidFill>
                <a:latin typeface="宋体" panose="02010600030101010101" pitchFamily="2" charset="-122"/>
                <a:ea typeface="宋体" panose="02010600030101010101" pitchFamily="2" charset="-122"/>
              </a:rPr>
              <a:t>判断感应电流的方向</a:t>
            </a:r>
            <a:r>
              <a:rPr lang="zh-CN" altLang="en-US" sz="3200" dirty="0">
                <a:solidFill>
                  <a:schemeClr val="tx2"/>
                </a:solidFill>
                <a:latin typeface="宋体" panose="02010600030101010101" pitchFamily="2" charset="-122"/>
                <a:ea typeface="宋体" panose="02010600030101010101" pitchFamily="2" charset="-122"/>
              </a:rPr>
              <a:t>：</a:t>
            </a:r>
            <a:endParaRPr lang="zh-CN" altLang="en-US" sz="3200">
              <a:solidFill>
                <a:schemeClr val="tx2"/>
              </a:solidFill>
              <a:latin typeface="宋体" panose="02010600030101010101" pitchFamily="2" charset="-122"/>
              <a:ea typeface="宋体" panose="02010600030101010101" pitchFamily="2" charset="-122"/>
            </a:endParaRPr>
          </a:p>
        </p:txBody>
      </p:sp>
      <p:sp>
        <p:nvSpPr>
          <p:cNvPr id="23554" name="文本框 14338"/>
          <p:cNvSpPr txBox="1"/>
          <p:nvPr/>
        </p:nvSpPr>
        <p:spPr>
          <a:xfrm>
            <a:off x="2971800" y="3614738"/>
            <a:ext cx="717550" cy="604837"/>
          </a:xfrm>
          <a:prstGeom prst="rect">
            <a:avLst/>
          </a:prstGeom>
          <a:noFill/>
          <a:ln w="9525">
            <a:noFill/>
          </a:ln>
        </p:spPr>
        <p:txBody>
          <a:bodyPr wrap="none" anchor="t">
            <a:spAutoFit/>
          </a:bodyPr>
          <a:p>
            <a:pPr>
              <a:lnSpc>
                <a:spcPct val="120000"/>
              </a:lnSpc>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p:txBody>
      </p:sp>
      <p:grpSp>
        <p:nvGrpSpPr>
          <p:cNvPr id="14340" name="组合 14339"/>
          <p:cNvGrpSpPr/>
          <p:nvPr/>
        </p:nvGrpSpPr>
        <p:grpSpPr>
          <a:xfrm>
            <a:off x="6053138" y="1257300"/>
            <a:ext cx="914400" cy="1600200"/>
            <a:chOff x="3168" y="1344"/>
            <a:chExt cx="576" cy="1008"/>
          </a:xfrm>
        </p:grpSpPr>
        <p:sp>
          <p:nvSpPr>
            <p:cNvPr id="23556" name="任意多边形 14340"/>
            <p:cNvSpPr/>
            <p:nvPr/>
          </p:nvSpPr>
          <p:spPr>
            <a:xfrm rot="463389">
              <a:off x="3408" y="1632"/>
              <a:ext cx="336" cy="720"/>
            </a:xfrm>
            <a:custGeom>
              <a:avLst/>
              <a:gdLst/>
              <a:ahLst/>
              <a:cxnLst>
                <a:cxn ang="270">
                  <a:pos x="0" y="0"/>
                </a:cxn>
                <a:cxn ang="90">
                  <a:pos x="21308" y="25135"/>
                </a:cxn>
                <a:cxn ang="90">
                  <a:pos x="0" y="21600"/>
                </a:cxn>
              </a:cxnLst>
              <a:pathLst>
                <a:path w="21600" h="25135" fill="none">
                  <a:moveTo>
                    <a:pt x="0" y="0"/>
                  </a:moveTo>
                  <a:cubicBezTo>
                    <a:pt x="11929" y="0"/>
                    <a:pt x="21600" y="9671"/>
                    <a:pt x="21600" y="21600"/>
                  </a:cubicBezTo>
                  <a:cubicBezTo>
                    <a:pt x="21600" y="22808"/>
                    <a:pt x="21501" y="23992"/>
                    <a:pt x="21312" y="25139"/>
                  </a:cubicBezTo>
                </a:path>
                <a:path w="21600" h="25135" stroke="0">
                  <a:moveTo>
                    <a:pt x="0" y="0"/>
                  </a:moveTo>
                  <a:cubicBezTo>
                    <a:pt x="11929" y="0"/>
                    <a:pt x="21600" y="9671"/>
                    <a:pt x="21600" y="21600"/>
                  </a:cubicBezTo>
                  <a:cubicBezTo>
                    <a:pt x="21600" y="22808"/>
                    <a:pt x="21501" y="23992"/>
                    <a:pt x="21312" y="25139"/>
                  </a:cubicBezTo>
                  <a:lnTo>
                    <a:pt x="0" y="21600"/>
                  </a:lnTo>
                  <a:close/>
                </a:path>
              </a:pathLst>
            </a:custGeom>
            <a:noFill/>
            <a:ln w="38100" cap="flat" cmpd="sng">
              <a:solidFill>
                <a:schemeClr val="accent2"/>
              </a:solidFill>
              <a:prstDash val="solid"/>
              <a:round/>
              <a:headEnd type="triangle" w="med" len="med"/>
              <a:tailEnd type="none" w="med" len="med"/>
            </a:ln>
          </p:spPr>
          <p:txBody>
            <a:bodyPr/>
            <a:p>
              <a:endParaRPr lang="zh-CN" altLang="en-US"/>
            </a:p>
          </p:txBody>
        </p:sp>
        <p:graphicFrame>
          <p:nvGraphicFramePr>
            <p:cNvPr id="23557" name="对象 14341"/>
            <p:cNvGraphicFramePr/>
            <p:nvPr/>
          </p:nvGraphicFramePr>
          <p:xfrm>
            <a:off x="3168" y="1344"/>
            <a:ext cx="350" cy="336"/>
          </p:xfrm>
          <a:graphic>
            <a:graphicData uri="http://schemas.openxmlformats.org/presentationml/2006/ole">
              <mc:AlternateContent xmlns:mc="http://schemas.openxmlformats.org/markup-compatibility/2006">
                <mc:Choice xmlns:v="urn:schemas-microsoft-com:vml" Requires="v">
                  <p:oleObj spid="_x0000_s3076" name="" r:id="rId1" imgW="304800" imgH="292100" progId="Equation.3">
                    <p:embed/>
                  </p:oleObj>
                </mc:Choice>
                <mc:Fallback>
                  <p:oleObj name="" r:id="rId1" imgW="304800" imgH="292100" progId="Equation.3">
                    <p:embed/>
                    <p:pic>
                      <p:nvPicPr>
                        <p:cNvPr id="0" name="图片 3075"/>
                        <p:cNvPicPr/>
                        <p:nvPr/>
                      </p:nvPicPr>
                      <p:blipFill>
                        <a:blip r:embed="rId2"/>
                        <a:stretch>
                          <a:fillRect/>
                        </a:stretch>
                      </p:blipFill>
                      <p:spPr>
                        <a:xfrm>
                          <a:off x="3168" y="1344"/>
                          <a:ext cx="350" cy="336"/>
                        </a:xfrm>
                        <a:prstGeom prst="rect">
                          <a:avLst/>
                        </a:prstGeom>
                        <a:noFill/>
                        <a:ln w="38100">
                          <a:noFill/>
                          <a:miter/>
                        </a:ln>
                      </p:spPr>
                    </p:pic>
                  </p:oleObj>
                </mc:Fallback>
              </mc:AlternateContent>
            </a:graphicData>
          </a:graphic>
        </p:graphicFrame>
      </p:grpSp>
      <p:sp>
        <p:nvSpPr>
          <p:cNvPr id="14343" name="椭圆 14342"/>
          <p:cNvSpPr/>
          <p:nvPr/>
        </p:nvSpPr>
        <p:spPr>
          <a:xfrm>
            <a:off x="6532563" y="1790700"/>
            <a:ext cx="1905000" cy="533400"/>
          </a:xfrm>
          <a:prstGeom prst="ellipse">
            <a:avLst/>
          </a:prstGeom>
          <a:noFill/>
          <a:ln w="38100" cap="flat" cmpd="sng">
            <a:solidFill>
              <a:schemeClr val="tx2"/>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nvGrpSpPr>
          <p:cNvPr id="14344" name="组合 14343"/>
          <p:cNvGrpSpPr/>
          <p:nvPr/>
        </p:nvGrpSpPr>
        <p:grpSpPr>
          <a:xfrm>
            <a:off x="7065963" y="952500"/>
            <a:ext cx="857250" cy="1212850"/>
            <a:chOff x="3792" y="1152"/>
            <a:chExt cx="540" cy="764"/>
          </a:xfrm>
        </p:grpSpPr>
        <p:grpSp>
          <p:nvGrpSpPr>
            <p:cNvPr id="23560" name="组合 14344"/>
            <p:cNvGrpSpPr/>
            <p:nvPr/>
          </p:nvGrpSpPr>
          <p:grpSpPr>
            <a:xfrm>
              <a:off x="3792" y="1296"/>
              <a:ext cx="288" cy="528"/>
              <a:chOff x="3792" y="1296"/>
              <a:chExt cx="288" cy="528"/>
            </a:xfrm>
          </p:grpSpPr>
          <p:grpSp>
            <p:nvGrpSpPr>
              <p:cNvPr id="23561" name="组合 14345"/>
              <p:cNvGrpSpPr/>
              <p:nvPr/>
            </p:nvGrpSpPr>
            <p:grpSpPr>
              <a:xfrm>
                <a:off x="3936" y="1296"/>
                <a:ext cx="144" cy="528"/>
                <a:chOff x="3936" y="1248"/>
                <a:chExt cx="96" cy="480"/>
              </a:xfrm>
            </p:grpSpPr>
            <p:sp>
              <p:nvSpPr>
                <p:cNvPr id="23562" name="矩形 14346"/>
                <p:cNvSpPr/>
                <p:nvPr/>
              </p:nvSpPr>
              <p:spPr>
                <a:xfrm>
                  <a:off x="3936" y="1248"/>
                  <a:ext cx="96" cy="240"/>
                </a:xfrm>
                <a:prstGeom prst="rect">
                  <a:avLst/>
                </a:prstGeom>
                <a:solidFill>
                  <a:srgbClr val="FF0000"/>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23563" name="矩形 14347"/>
                <p:cNvSpPr/>
                <p:nvPr/>
              </p:nvSpPr>
              <p:spPr>
                <a:xfrm>
                  <a:off x="3936" y="1488"/>
                  <a:ext cx="96" cy="240"/>
                </a:xfrm>
                <a:prstGeom prst="rect">
                  <a:avLst/>
                </a:prstGeom>
                <a:solidFill>
                  <a:srgbClr val="000099"/>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sp>
            <p:nvSpPr>
              <p:cNvPr id="23564" name="直接连接符 14348"/>
              <p:cNvSpPr/>
              <p:nvPr/>
            </p:nvSpPr>
            <p:spPr>
              <a:xfrm>
                <a:off x="3792" y="1296"/>
                <a:ext cx="0" cy="336"/>
              </a:xfrm>
              <a:prstGeom prst="line">
                <a:avLst/>
              </a:prstGeom>
              <a:ln w="38100" cap="flat" cmpd="sng">
                <a:solidFill>
                  <a:schemeClr val="tx1"/>
                </a:solidFill>
                <a:prstDash val="solid"/>
                <a:round/>
                <a:headEnd type="none" w="sm" len="sm"/>
                <a:tailEnd type="triangle" w="med" len="med"/>
              </a:ln>
            </p:spPr>
          </p:sp>
        </p:grpSp>
        <p:graphicFrame>
          <p:nvGraphicFramePr>
            <p:cNvPr id="23565" name="对象 14349"/>
            <p:cNvGraphicFramePr/>
            <p:nvPr/>
          </p:nvGraphicFramePr>
          <p:xfrm>
            <a:off x="4080" y="1728"/>
            <a:ext cx="212" cy="188"/>
          </p:xfrm>
          <a:graphic>
            <a:graphicData uri="http://schemas.openxmlformats.org/presentationml/2006/ole">
              <mc:AlternateContent xmlns:mc="http://schemas.openxmlformats.org/markup-compatibility/2006">
                <mc:Choice xmlns:v="urn:schemas-microsoft-com:vml" Requires="v">
                  <p:oleObj spid="_x0000_s3104" name="" r:id="rId3" imgW="215900" imgH="190500" progId="Equation.3">
                    <p:embed/>
                  </p:oleObj>
                </mc:Choice>
                <mc:Fallback>
                  <p:oleObj name="" r:id="rId3" imgW="215900" imgH="190500" progId="Equation.3">
                    <p:embed/>
                    <p:pic>
                      <p:nvPicPr>
                        <p:cNvPr id="0" name="图片 3103"/>
                        <p:cNvPicPr/>
                        <p:nvPr/>
                      </p:nvPicPr>
                      <p:blipFill>
                        <a:blip r:embed="rId4"/>
                        <a:stretch>
                          <a:fillRect/>
                        </a:stretch>
                      </p:blipFill>
                      <p:spPr>
                        <a:xfrm>
                          <a:off x="4080" y="1728"/>
                          <a:ext cx="212" cy="188"/>
                        </a:xfrm>
                        <a:prstGeom prst="rect">
                          <a:avLst/>
                        </a:prstGeom>
                        <a:noFill/>
                        <a:ln w="38100">
                          <a:noFill/>
                          <a:miter/>
                        </a:ln>
                      </p:spPr>
                    </p:pic>
                  </p:oleObj>
                </mc:Fallback>
              </mc:AlternateContent>
            </a:graphicData>
          </a:graphic>
        </p:graphicFrame>
        <p:graphicFrame>
          <p:nvGraphicFramePr>
            <p:cNvPr id="23566" name="对象 14350"/>
            <p:cNvGraphicFramePr/>
            <p:nvPr/>
          </p:nvGraphicFramePr>
          <p:xfrm>
            <a:off x="4080" y="1152"/>
            <a:ext cx="252" cy="288"/>
          </p:xfrm>
          <a:graphic>
            <a:graphicData uri="http://schemas.openxmlformats.org/presentationml/2006/ole">
              <mc:AlternateContent xmlns:mc="http://schemas.openxmlformats.org/markup-compatibility/2006">
                <mc:Choice xmlns:v="urn:schemas-microsoft-com:vml" Requires="v">
                  <p:oleObj spid="_x0000_s3105" name="" r:id="rId5" imgW="177800" imgH="202565" progId="Equation.3">
                    <p:embed/>
                  </p:oleObj>
                </mc:Choice>
                <mc:Fallback>
                  <p:oleObj name="" r:id="rId5" imgW="177800" imgH="202565" progId="Equation.3">
                    <p:embed/>
                    <p:pic>
                      <p:nvPicPr>
                        <p:cNvPr id="0" name="图片 3104"/>
                        <p:cNvPicPr/>
                        <p:nvPr/>
                      </p:nvPicPr>
                      <p:blipFill>
                        <a:blip r:embed="rId6"/>
                        <a:stretch>
                          <a:fillRect/>
                        </a:stretch>
                      </p:blipFill>
                      <p:spPr>
                        <a:xfrm>
                          <a:off x="4080" y="1152"/>
                          <a:ext cx="252" cy="288"/>
                        </a:xfrm>
                        <a:prstGeom prst="rect">
                          <a:avLst/>
                        </a:prstGeom>
                        <a:noFill/>
                        <a:ln w="38100">
                          <a:noFill/>
                          <a:miter/>
                        </a:ln>
                      </p:spPr>
                    </p:pic>
                  </p:oleObj>
                </mc:Fallback>
              </mc:AlternateContent>
            </a:graphicData>
          </a:graphic>
        </p:graphicFrame>
      </p:grpSp>
      <p:grpSp>
        <p:nvGrpSpPr>
          <p:cNvPr id="14352" name="组合 14351"/>
          <p:cNvGrpSpPr/>
          <p:nvPr/>
        </p:nvGrpSpPr>
        <p:grpSpPr>
          <a:xfrm>
            <a:off x="7675563" y="1638300"/>
            <a:ext cx="762000" cy="1333500"/>
            <a:chOff x="4176" y="1584"/>
            <a:chExt cx="480" cy="840"/>
          </a:xfrm>
        </p:grpSpPr>
        <p:graphicFrame>
          <p:nvGraphicFramePr>
            <p:cNvPr id="23568" name="对象 14352"/>
            <p:cNvGraphicFramePr/>
            <p:nvPr/>
          </p:nvGraphicFramePr>
          <p:xfrm>
            <a:off x="4176" y="2160"/>
            <a:ext cx="220" cy="264"/>
          </p:xfrm>
          <a:graphic>
            <a:graphicData uri="http://schemas.openxmlformats.org/presentationml/2006/ole">
              <mc:AlternateContent xmlns:mc="http://schemas.openxmlformats.org/markup-compatibility/2006">
                <mc:Choice xmlns:v="urn:schemas-microsoft-com:vml" Requires="v">
                  <p:oleObj spid="_x0000_s3106" name="" r:id="rId7" imgW="190500" imgH="228600" progId="Equation.3">
                    <p:embed/>
                  </p:oleObj>
                </mc:Choice>
                <mc:Fallback>
                  <p:oleObj name="" r:id="rId7" imgW="190500" imgH="228600" progId="Equation.3">
                    <p:embed/>
                    <p:pic>
                      <p:nvPicPr>
                        <p:cNvPr id="0" name="图片 3105"/>
                        <p:cNvPicPr/>
                        <p:nvPr/>
                      </p:nvPicPr>
                      <p:blipFill>
                        <a:blip r:embed="rId8"/>
                        <a:stretch>
                          <a:fillRect/>
                        </a:stretch>
                      </p:blipFill>
                      <p:spPr>
                        <a:xfrm>
                          <a:off x="4176" y="2160"/>
                          <a:ext cx="220" cy="264"/>
                        </a:xfrm>
                        <a:prstGeom prst="rect">
                          <a:avLst/>
                        </a:prstGeom>
                        <a:noFill/>
                        <a:ln w="38100">
                          <a:noFill/>
                          <a:miter/>
                        </a:ln>
                      </p:spPr>
                    </p:pic>
                  </p:oleObj>
                </mc:Fallback>
              </mc:AlternateContent>
            </a:graphicData>
          </a:graphic>
        </p:graphicFrame>
        <p:sp>
          <p:nvSpPr>
            <p:cNvPr id="23569" name="任意多边形 14353"/>
            <p:cNvSpPr/>
            <p:nvPr/>
          </p:nvSpPr>
          <p:spPr>
            <a:xfrm rot="864899" flipH="1" flipV="1">
              <a:off x="4320" y="1584"/>
              <a:ext cx="336" cy="720"/>
            </a:xfrm>
            <a:custGeom>
              <a:avLst/>
              <a:gdLst/>
              <a:ahLst/>
              <a:cxnLst>
                <a:cxn ang="270">
                  <a:pos x="0" y="0"/>
                </a:cxn>
                <a:cxn ang="90">
                  <a:pos x="21308" y="25135"/>
                </a:cxn>
                <a:cxn ang="90">
                  <a:pos x="0" y="21600"/>
                </a:cxn>
              </a:cxnLst>
              <a:pathLst>
                <a:path w="21600" h="25135" fill="none">
                  <a:moveTo>
                    <a:pt x="0" y="0"/>
                  </a:moveTo>
                  <a:cubicBezTo>
                    <a:pt x="11929" y="0"/>
                    <a:pt x="21600" y="9671"/>
                    <a:pt x="21600" y="21600"/>
                  </a:cubicBezTo>
                  <a:cubicBezTo>
                    <a:pt x="21600" y="22808"/>
                    <a:pt x="21501" y="23992"/>
                    <a:pt x="21312" y="25139"/>
                  </a:cubicBezTo>
                </a:path>
                <a:path w="21600" h="25135" stroke="0">
                  <a:moveTo>
                    <a:pt x="0" y="0"/>
                  </a:moveTo>
                  <a:cubicBezTo>
                    <a:pt x="11929" y="0"/>
                    <a:pt x="21600" y="9671"/>
                    <a:pt x="21600" y="21600"/>
                  </a:cubicBezTo>
                  <a:cubicBezTo>
                    <a:pt x="21600" y="22808"/>
                    <a:pt x="21501" y="23992"/>
                    <a:pt x="21312" y="25139"/>
                  </a:cubicBezTo>
                  <a:lnTo>
                    <a:pt x="0" y="21600"/>
                  </a:lnTo>
                  <a:close/>
                </a:path>
              </a:pathLst>
            </a:custGeom>
            <a:noFill/>
            <a:ln w="38100" cap="flat" cmpd="sng">
              <a:solidFill>
                <a:schemeClr val="accent2"/>
              </a:solidFill>
              <a:prstDash val="solid"/>
              <a:round/>
              <a:headEnd type="triangle" w="med" len="med"/>
              <a:tailEnd type="none" w="med" len="med"/>
            </a:ln>
          </p:spPr>
          <p:txBody>
            <a:bodyPr/>
            <a:p>
              <a:endParaRPr lang="zh-CN" altLang="en-US"/>
            </a:p>
          </p:txBody>
        </p:sp>
      </p:grpSp>
      <p:grpSp>
        <p:nvGrpSpPr>
          <p:cNvPr id="14355" name="组合 14354"/>
          <p:cNvGrpSpPr/>
          <p:nvPr/>
        </p:nvGrpSpPr>
        <p:grpSpPr>
          <a:xfrm>
            <a:off x="7789863" y="1420813"/>
            <a:ext cx="858837" cy="838200"/>
            <a:chOff x="4224" y="1440"/>
            <a:chExt cx="541" cy="528"/>
          </a:xfrm>
        </p:grpSpPr>
        <p:sp>
          <p:nvSpPr>
            <p:cNvPr id="23571" name="任意多边形 14355"/>
            <p:cNvSpPr/>
            <p:nvPr/>
          </p:nvSpPr>
          <p:spPr>
            <a:xfrm>
              <a:off x="4224" y="1680"/>
              <a:ext cx="432" cy="288"/>
            </a:xfrm>
            <a:custGeom>
              <a:avLst/>
              <a:gdLst/>
              <a:ahLst/>
              <a:cxnLst>
                <a:cxn ang="270">
                  <a:pos x="131" y="0"/>
                </a:cxn>
                <a:cxn ang="90">
                  <a:pos x="8852" y="41302"/>
                </a:cxn>
                <a:cxn ang="90">
                  <a:pos x="0" y="21600"/>
                </a:cxn>
              </a:cxnLst>
              <a:pathLst>
                <a:path w="21600" h="41302" fill="none">
                  <a:moveTo>
                    <a:pt x="131" y="0"/>
                  </a:moveTo>
                  <a:cubicBezTo>
                    <a:pt x="12000" y="71"/>
                    <a:pt x="21600" y="9715"/>
                    <a:pt x="21600" y="21600"/>
                  </a:cubicBezTo>
                  <a:cubicBezTo>
                    <a:pt x="21600" y="30373"/>
                    <a:pt x="16369" y="37925"/>
                    <a:pt x="8859" y="41306"/>
                  </a:cubicBezTo>
                </a:path>
                <a:path w="21600" h="41302" stroke="0">
                  <a:moveTo>
                    <a:pt x="131" y="0"/>
                  </a:moveTo>
                  <a:cubicBezTo>
                    <a:pt x="12000" y="71"/>
                    <a:pt x="21600" y="9715"/>
                    <a:pt x="21600" y="21600"/>
                  </a:cubicBezTo>
                  <a:cubicBezTo>
                    <a:pt x="21600" y="30373"/>
                    <a:pt x="16369" y="37925"/>
                    <a:pt x="8859" y="41306"/>
                  </a:cubicBezTo>
                  <a:lnTo>
                    <a:pt x="0" y="21600"/>
                  </a:lnTo>
                  <a:close/>
                </a:path>
              </a:pathLst>
            </a:custGeom>
            <a:noFill/>
            <a:ln w="57150" cap="flat" cmpd="sng">
              <a:solidFill>
                <a:srgbClr val="FF0066"/>
              </a:solidFill>
              <a:prstDash val="solid"/>
              <a:round/>
              <a:headEnd type="triangle" w="med" len="med"/>
              <a:tailEnd type="none" w="med" len="med"/>
            </a:ln>
          </p:spPr>
          <p:txBody>
            <a:bodyPr/>
            <a:p>
              <a:endParaRPr lang="zh-CN" altLang="en-US"/>
            </a:p>
          </p:txBody>
        </p:sp>
        <p:graphicFrame>
          <p:nvGraphicFramePr>
            <p:cNvPr id="23572" name="对象 14356"/>
            <p:cNvGraphicFramePr/>
            <p:nvPr/>
          </p:nvGraphicFramePr>
          <p:xfrm>
            <a:off x="4512" y="1440"/>
            <a:ext cx="253" cy="336"/>
          </p:xfrm>
          <a:graphic>
            <a:graphicData uri="http://schemas.openxmlformats.org/presentationml/2006/ole">
              <mc:AlternateContent xmlns:mc="http://schemas.openxmlformats.org/markup-compatibility/2006">
                <mc:Choice xmlns:v="urn:schemas-microsoft-com:vml" Requires="v">
                  <p:oleObj spid="_x0000_s3109" name="" r:id="rId9" imgW="190500" imgH="254000" progId="Equation.3">
                    <p:embed/>
                  </p:oleObj>
                </mc:Choice>
                <mc:Fallback>
                  <p:oleObj name="" r:id="rId9" imgW="190500" imgH="254000" progId="Equation.3">
                    <p:embed/>
                    <p:pic>
                      <p:nvPicPr>
                        <p:cNvPr id="0" name="图片 3108"/>
                        <p:cNvPicPr/>
                        <p:nvPr/>
                      </p:nvPicPr>
                      <p:blipFill>
                        <a:blip r:embed="rId10"/>
                        <a:stretch>
                          <a:fillRect/>
                        </a:stretch>
                      </p:blipFill>
                      <p:spPr>
                        <a:xfrm>
                          <a:off x="4512" y="1440"/>
                          <a:ext cx="253" cy="336"/>
                        </a:xfrm>
                        <a:prstGeom prst="rect">
                          <a:avLst/>
                        </a:prstGeom>
                        <a:noFill/>
                        <a:ln w="38100">
                          <a:noFill/>
                          <a:miter/>
                        </a:ln>
                      </p:spPr>
                    </p:pic>
                  </p:oleObj>
                </mc:Fallback>
              </mc:AlternateContent>
            </a:graphicData>
          </a:graphic>
        </p:graphicFrame>
      </p:grpSp>
      <p:sp>
        <p:nvSpPr>
          <p:cNvPr id="14358" name="椭圆 14357"/>
          <p:cNvSpPr/>
          <p:nvPr/>
        </p:nvSpPr>
        <p:spPr>
          <a:xfrm>
            <a:off x="6608763" y="4343400"/>
            <a:ext cx="1905000" cy="533400"/>
          </a:xfrm>
          <a:prstGeom prst="ellipse">
            <a:avLst/>
          </a:prstGeom>
          <a:noFill/>
          <a:ln w="38100" cap="flat" cmpd="sng">
            <a:solidFill>
              <a:schemeClr val="tx2"/>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nvGrpSpPr>
          <p:cNvPr id="14359" name="组合 14358"/>
          <p:cNvGrpSpPr/>
          <p:nvPr/>
        </p:nvGrpSpPr>
        <p:grpSpPr>
          <a:xfrm>
            <a:off x="6151563" y="4191000"/>
            <a:ext cx="990600" cy="1371600"/>
            <a:chOff x="3504" y="3072"/>
            <a:chExt cx="624" cy="864"/>
          </a:xfrm>
        </p:grpSpPr>
        <p:sp>
          <p:nvSpPr>
            <p:cNvPr id="23575" name="任意多边形 14359"/>
            <p:cNvSpPr/>
            <p:nvPr/>
          </p:nvSpPr>
          <p:spPr>
            <a:xfrm rot="-463389" flipV="1">
              <a:off x="3792" y="3072"/>
              <a:ext cx="336" cy="720"/>
            </a:xfrm>
            <a:custGeom>
              <a:avLst/>
              <a:gdLst/>
              <a:ahLst/>
              <a:cxnLst>
                <a:cxn ang="270">
                  <a:pos x="0" y="0"/>
                </a:cxn>
                <a:cxn ang="90">
                  <a:pos x="21308" y="25135"/>
                </a:cxn>
                <a:cxn ang="90">
                  <a:pos x="0" y="21600"/>
                </a:cxn>
              </a:cxnLst>
              <a:pathLst>
                <a:path w="21600" h="25135" fill="none">
                  <a:moveTo>
                    <a:pt x="0" y="0"/>
                  </a:moveTo>
                  <a:cubicBezTo>
                    <a:pt x="11929" y="0"/>
                    <a:pt x="21600" y="9671"/>
                    <a:pt x="21600" y="21600"/>
                  </a:cubicBezTo>
                  <a:cubicBezTo>
                    <a:pt x="21600" y="22808"/>
                    <a:pt x="21501" y="23992"/>
                    <a:pt x="21312" y="25139"/>
                  </a:cubicBezTo>
                </a:path>
                <a:path w="21600" h="25135" stroke="0">
                  <a:moveTo>
                    <a:pt x="0" y="0"/>
                  </a:moveTo>
                  <a:cubicBezTo>
                    <a:pt x="11929" y="0"/>
                    <a:pt x="21600" y="9671"/>
                    <a:pt x="21600" y="21600"/>
                  </a:cubicBezTo>
                  <a:cubicBezTo>
                    <a:pt x="21600" y="22808"/>
                    <a:pt x="21501" y="23992"/>
                    <a:pt x="21312" y="25139"/>
                  </a:cubicBezTo>
                  <a:lnTo>
                    <a:pt x="0" y="21600"/>
                  </a:lnTo>
                  <a:close/>
                </a:path>
              </a:pathLst>
            </a:custGeom>
            <a:noFill/>
            <a:ln w="38100" cap="flat" cmpd="sng">
              <a:solidFill>
                <a:schemeClr val="accent2"/>
              </a:solidFill>
              <a:prstDash val="solid"/>
              <a:round/>
              <a:headEnd type="triangle" w="med" len="med"/>
              <a:tailEnd type="none" w="med" len="med"/>
            </a:ln>
          </p:spPr>
          <p:txBody>
            <a:bodyPr/>
            <a:p>
              <a:endParaRPr lang="zh-CN" altLang="en-US"/>
            </a:p>
          </p:txBody>
        </p:sp>
        <p:graphicFrame>
          <p:nvGraphicFramePr>
            <p:cNvPr id="23576" name="对象 14360"/>
            <p:cNvGraphicFramePr/>
            <p:nvPr/>
          </p:nvGraphicFramePr>
          <p:xfrm>
            <a:off x="3504" y="3600"/>
            <a:ext cx="350" cy="336"/>
          </p:xfrm>
          <a:graphic>
            <a:graphicData uri="http://schemas.openxmlformats.org/presentationml/2006/ole">
              <mc:AlternateContent xmlns:mc="http://schemas.openxmlformats.org/markup-compatibility/2006">
                <mc:Choice xmlns:v="urn:schemas-microsoft-com:vml" Requires="v">
                  <p:oleObj spid="_x0000_s3107" name="" r:id="rId11" imgW="304800" imgH="292100" progId="Equation.3">
                    <p:embed/>
                  </p:oleObj>
                </mc:Choice>
                <mc:Fallback>
                  <p:oleObj name="" r:id="rId11" imgW="304800" imgH="292100" progId="Equation.3">
                    <p:embed/>
                    <p:pic>
                      <p:nvPicPr>
                        <p:cNvPr id="0" name="图片 3106"/>
                        <p:cNvPicPr/>
                        <p:nvPr/>
                      </p:nvPicPr>
                      <p:blipFill>
                        <a:blip r:embed="rId2"/>
                        <a:stretch>
                          <a:fillRect/>
                        </a:stretch>
                      </p:blipFill>
                      <p:spPr>
                        <a:xfrm>
                          <a:off x="3504" y="3600"/>
                          <a:ext cx="350" cy="336"/>
                        </a:xfrm>
                        <a:prstGeom prst="rect">
                          <a:avLst/>
                        </a:prstGeom>
                        <a:noFill/>
                        <a:ln w="38100">
                          <a:noFill/>
                          <a:miter/>
                        </a:ln>
                      </p:spPr>
                    </p:pic>
                  </p:oleObj>
                </mc:Fallback>
              </mc:AlternateContent>
            </a:graphicData>
          </a:graphic>
        </p:graphicFrame>
      </p:grpSp>
      <p:grpSp>
        <p:nvGrpSpPr>
          <p:cNvPr id="14362" name="组合 14361"/>
          <p:cNvGrpSpPr/>
          <p:nvPr/>
        </p:nvGrpSpPr>
        <p:grpSpPr>
          <a:xfrm>
            <a:off x="7751763" y="4191000"/>
            <a:ext cx="762000" cy="1333500"/>
            <a:chOff x="4512" y="3072"/>
            <a:chExt cx="480" cy="840"/>
          </a:xfrm>
        </p:grpSpPr>
        <p:graphicFrame>
          <p:nvGraphicFramePr>
            <p:cNvPr id="23578" name="对象 14362"/>
            <p:cNvGraphicFramePr/>
            <p:nvPr/>
          </p:nvGraphicFramePr>
          <p:xfrm>
            <a:off x="4512" y="3648"/>
            <a:ext cx="220" cy="264"/>
          </p:xfrm>
          <a:graphic>
            <a:graphicData uri="http://schemas.openxmlformats.org/presentationml/2006/ole">
              <mc:AlternateContent xmlns:mc="http://schemas.openxmlformats.org/markup-compatibility/2006">
                <mc:Choice xmlns:v="urn:schemas-microsoft-com:vml" Requires="v">
                  <p:oleObj spid="_x0000_s3110" name="" r:id="rId12" imgW="190500" imgH="228600" progId="Equation.3">
                    <p:embed/>
                  </p:oleObj>
                </mc:Choice>
                <mc:Fallback>
                  <p:oleObj name="" r:id="rId12" imgW="190500" imgH="228600" progId="Equation.3">
                    <p:embed/>
                    <p:pic>
                      <p:nvPicPr>
                        <p:cNvPr id="0" name="图片 3109"/>
                        <p:cNvPicPr/>
                        <p:nvPr/>
                      </p:nvPicPr>
                      <p:blipFill>
                        <a:blip r:embed="rId8"/>
                        <a:stretch>
                          <a:fillRect/>
                        </a:stretch>
                      </p:blipFill>
                      <p:spPr>
                        <a:xfrm>
                          <a:off x="4512" y="3648"/>
                          <a:ext cx="220" cy="264"/>
                        </a:xfrm>
                        <a:prstGeom prst="rect">
                          <a:avLst/>
                        </a:prstGeom>
                        <a:noFill/>
                        <a:ln w="38100">
                          <a:noFill/>
                          <a:miter/>
                        </a:ln>
                      </p:spPr>
                    </p:pic>
                  </p:oleObj>
                </mc:Fallback>
              </mc:AlternateContent>
            </a:graphicData>
          </a:graphic>
        </p:graphicFrame>
        <p:sp>
          <p:nvSpPr>
            <p:cNvPr id="23579" name="任意多边形 14363"/>
            <p:cNvSpPr/>
            <p:nvPr/>
          </p:nvSpPr>
          <p:spPr>
            <a:xfrm rot="864899" flipH="1" flipV="1">
              <a:off x="4656" y="3072"/>
              <a:ext cx="336" cy="720"/>
            </a:xfrm>
            <a:custGeom>
              <a:avLst/>
              <a:gdLst/>
              <a:ahLst/>
              <a:cxnLst>
                <a:cxn ang="270">
                  <a:pos x="0" y="0"/>
                </a:cxn>
                <a:cxn ang="90">
                  <a:pos x="21308" y="25135"/>
                </a:cxn>
                <a:cxn ang="90">
                  <a:pos x="0" y="21600"/>
                </a:cxn>
              </a:cxnLst>
              <a:pathLst>
                <a:path w="21600" h="25135" fill="none">
                  <a:moveTo>
                    <a:pt x="0" y="0"/>
                  </a:moveTo>
                  <a:cubicBezTo>
                    <a:pt x="11929" y="0"/>
                    <a:pt x="21600" y="9671"/>
                    <a:pt x="21600" y="21600"/>
                  </a:cubicBezTo>
                  <a:cubicBezTo>
                    <a:pt x="21600" y="22808"/>
                    <a:pt x="21501" y="23992"/>
                    <a:pt x="21312" y="25139"/>
                  </a:cubicBezTo>
                </a:path>
                <a:path w="21600" h="25135" stroke="0">
                  <a:moveTo>
                    <a:pt x="0" y="0"/>
                  </a:moveTo>
                  <a:cubicBezTo>
                    <a:pt x="11929" y="0"/>
                    <a:pt x="21600" y="9671"/>
                    <a:pt x="21600" y="21600"/>
                  </a:cubicBezTo>
                  <a:cubicBezTo>
                    <a:pt x="21600" y="22808"/>
                    <a:pt x="21501" y="23992"/>
                    <a:pt x="21312" y="25139"/>
                  </a:cubicBezTo>
                  <a:lnTo>
                    <a:pt x="0" y="21600"/>
                  </a:lnTo>
                  <a:close/>
                </a:path>
              </a:pathLst>
            </a:custGeom>
            <a:noFill/>
            <a:ln w="38100" cap="flat" cmpd="sng">
              <a:solidFill>
                <a:schemeClr val="accent2"/>
              </a:solidFill>
              <a:prstDash val="solid"/>
              <a:round/>
              <a:headEnd type="triangle" w="med" len="med"/>
              <a:tailEnd type="none" w="med" len="med"/>
            </a:ln>
          </p:spPr>
          <p:txBody>
            <a:bodyPr/>
            <a:p>
              <a:endParaRPr lang="zh-CN" altLang="en-US"/>
            </a:p>
          </p:txBody>
        </p:sp>
      </p:grpSp>
      <p:grpSp>
        <p:nvGrpSpPr>
          <p:cNvPr id="14365" name="组合 14364"/>
          <p:cNvGrpSpPr/>
          <p:nvPr/>
        </p:nvGrpSpPr>
        <p:grpSpPr>
          <a:xfrm>
            <a:off x="7827963" y="3962400"/>
            <a:ext cx="858837" cy="838200"/>
            <a:chOff x="4560" y="2928"/>
            <a:chExt cx="541" cy="528"/>
          </a:xfrm>
        </p:grpSpPr>
        <p:sp>
          <p:nvSpPr>
            <p:cNvPr id="23581" name="任意多边形 14365"/>
            <p:cNvSpPr/>
            <p:nvPr/>
          </p:nvSpPr>
          <p:spPr>
            <a:xfrm>
              <a:off x="4560" y="3168"/>
              <a:ext cx="432" cy="288"/>
            </a:xfrm>
            <a:custGeom>
              <a:avLst/>
              <a:gdLst/>
              <a:ahLst/>
              <a:cxnLst>
                <a:cxn ang="270">
                  <a:pos x="131" y="0"/>
                </a:cxn>
                <a:cxn ang="90">
                  <a:pos x="8852" y="41302"/>
                </a:cxn>
                <a:cxn ang="90">
                  <a:pos x="0" y="21600"/>
                </a:cxn>
              </a:cxnLst>
              <a:pathLst>
                <a:path w="21600" h="41302" fill="none">
                  <a:moveTo>
                    <a:pt x="131" y="0"/>
                  </a:moveTo>
                  <a:cubicBezTo>
                    <a:pt x="12000" y="71"/>
                    <a:pt x="21600" y="9715"/>
                    <a:pt x="21600" y="21600"/>
                  </a:cubicBezTo>
                  <a:cubicBezTo>
                    <a:pt x="21600" y="30373"/>
                    <a:pt x="16369" y="37925"/>
                    <a:pt x="8859" y="41306"/>
                  </a:cubicBezTo>
                </a:path>
                <a:path w="21600" h="41302" stroke="0">
                  <a:moveTo>
                    <a:pt x="131" y="0"/>
                  </a:moveTo>
                  <a:cubicBezTo>
                    <a:pt x="12000" y="71"/>
                    <a:pt x="21600" y="9715"/>
                    <a:pt x="21600" y="21600"/>
                  </a:cubicBezTo>
                  <a:cubicBezTo>
                    <a:pt x="21600" y="30373"/>
                    <a:pt x="16369" y="37925"/>
                    <a:pt x="8859" y="41306"/>
                  </a:cubicBezTo>
                  <a:lnTo>
                    <a:pt x="0" y="21600"/>
                  </a:lnTo>
                  <a:close/>
                </a:path>
              </a:pathLst>
            </a:custGeom>
            <a:noFill/>
            <a:ln w="57150" cap="flat" cmpd="sng">
              <a:solidFill>
                <a:srgbClr val="FF0066"/>
              </a:solidFill>
              <a:prstDash val="solid"/>
              <a:round/>
              <a:headEnd type="none" w="med" len="med"/>
              <a:tailEnd type="triangle" w="med" len="med"/>
            </a:ln>
          </p:spPr>
          <p:txBody>
            <a:bodyPr/>
            <a:p>
              <a:endParaRPr lang="zh-CN" altLang="en-US"/>
            </a:p>
          </p:txBody>
        </p:sp>
        <p:graphicFrame>
          <p:nvGraphicFramePr>
            <p:cNvPr id="23582" name="对象 14366"/>
            <p:cNvGraphicFramePr/>
            <p:nvPr/>
          </p:nvGraphicFramePr>
          <p:xfrm>
            <a:off x="4848" y="2928"/>
            <a:ext cx="253" cy="336"/>
          </p:xfrm>
          <a:graphic>
            <a:graphicData uri="http://schemas.openxmlformats.org/presentationml/2006/ole">
              <mc:AlternateContent xmlns:mc="http://schemas.openxmlformats.org/markup-compatibility/2006">
                <mc:Choice xmlns:v="urn:schemas-microsoft-com:vml" Requires="v">
                  <p:oleObj spid="_x0000_s3108" name="" r:id="rId13" imgW="190500" imgH="254000" progId="Equation.3">
                    <p:embed/>
                  </p:oleObj>
                </mc:Choice>
                <mc:Fallback>
                  <p:oleObj name="" r:id="rId13" imgW="190500" imgH="254000" progId="Equation.3">
                    <p:embed/>
                    <p:pic>
                      <p:nvPicPr>
                        <p:cNvPr id="0" name="图片 3107"/>
                        <p:cNvPicPr/>
                        <p:nvPr/>
                      </p:nvPicPr>
                      <p:blipFill>
                        <a:blip r:embed="rId10"/>
                        <a:stretch>
                          <a:fillRect/>
                        </a:stretch>
                      </p:blipFill>
                      <p:spPr>
                        <a:xfrm>
                          <a:off x="4848" y="2928"/>
                          <a:ext cx="253" cy="336"/>
                        </a:xfrm>
                        <a:prstGeom prst="rect">
                          <a:avLst/>
                        </a:prstGeom>
                        <a:noFill/>
                        <a:ln w="38100">
                          <a:noFill/>
                          <a:miter/>
                        </a:ln>
                      </p:spPr>
                    </p:pic>
                  </p:oleObj>
                </mc:Fallback>
              </mc:AlternateContent>
            </a:graphicData>
          </a:graphic>
        </p:graphicFrame>
      </p:grpSp>
      <p:grpSp>
        <p:nvGrpSpPr>
          <p:cNvPr id="14368" name="组合 14367"/>
          <p:cNvGrpSpPr/>
          <p:nvPr/>
        </p:nvGrpSpPr>
        <p:grpSpPr>
          <a:xfrm>
            <a:off x="7142163" y="3505200"/>
            <a:ext cx="933450" cy="1212850"/>
            <a:chOff x="4128" y="2640"/>
            <a:chExt cx="588" cy="764"/>
          </a:xfrm>
        </p:grpSpPr>
        <p:grpSp>
          <p:nvGrpSpPr>
            <p:cNvPr id="23584" name="组合 14368"/>
            <p:cNvGrpSpPr/>
            <p:nvPr/>
          </p:nvGrpSpPr>
          <p:grpSpPr>
            <a:xfrm>
              <a:off x="4272" y="2784"/>
              <a:ext cx="144" cy="528"/>
              <a:chOff x="3936" y="1248"/>
              <a:chExt cx="96" cy="480"/>
            </a:xfrm>
          </p:grpSpPr>
          <p:sp>
            <p:nvSpPr>
              <p:cNvPr id="23585" name="矩形 14369"/>
              <p:cNvSpPr/>
              <p:nvPr/>
            </p:nvSpPr>
            <p:spPr>
              <a:xfrm>
                <a:off x="3936" y="1248"/>
                <a:ext cx="96" cy="240"/>
              </a:xfrm>
              <a:prstGeom prst="rect">
                <a:avLst/>
              </a:prstGeom>
              <a:solidFill>
                <a:srgbClr val="FF0000"/>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23586" name="矩形 14370"/>
              <p:cNvSpPr/>
              <p:nvPr/>
            </p:nvSpPr>
            <p:spPr>
              <a:xfrm>
                <a:off x="3936" y="1488"/>
                <a:ext cx="96" cy="240"/>
              </a:xfrm>
              <a:prstGeom prst="rect">
                <a:avLst/>
              </a:prstGeom>
              <a:solidFill>
                <a:srgbClr val="000099"/>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sp>
          <p:nvSpPr>
            <p:cNvPr id="23587" name="直接连接符 14371"/>
            <p:cNvSpPr/>
            <p:nvPr/>
          </p:nvSpPr>
          <p:spPr>
            <a:xfrm flipV="1">
              <a:off x="4128" y="2784"/>
              <a:ext cx="0" cy="336"/>
            </a:xfrm>
            <a:prstGeom prst="line">
              <a:avLst/>
            </a:prstGeom>
            <a:ln w="38100" cap="flat" cmpd="sng">
              <a:solidFill>
                <a:schemeClr val="tx1"/>
              </a:solidFill>
              <a:prstDash val="solid"/>
              <a:round/>
              <a:headEnd type="none" w="sm" len="sm"/>
              <a:tailEnd type="triangle" w="med" len="med"/>
            </a:ln>
          </p:spPr>
        </p:sp>
        <p:graphicFrame>
          <p:nvGraphicFramePr>
            <p:cNvPr id="23588" name="对象 14372"/>
            <p:cNvGraphicFramePr/>
            <p:nvPr/>
          </p:nvGraphicFramePr>
          <p:xfrm>
            <a:off x="4416" y="3216"/>
            <a:ext cx="212" cy="188"/>
          </p:xfrm>
          <a:graphic>
            <a:graphicData uri="http://schemas.openxmlformats.org/presentationml/2006/ole">
              <mc:AlternateContent xmlns:mc="http://schemas.openxmlformats.org/markup-compatibility/2006">
                <mc:Choice xmlns:v="urn:schemas-microsoft-com:vml" Requires="v">
                  <p:oleObj spid="_x0000_s3111" name="" r:id="rId14" imgW="215900" imgH="190500" progId="Equation.3">
                    <p:embed/>
                  </p:oleObj>
                </mc:Choice>
                <mc:Fallback>
                  <p:oleObj name="" r:id="rId14" imgW="215900" imgH="190500" progId="Equation.3">
                    <p:embed/>
                    <p:pic>
                      <p:nvPicPr>
                        <p:cNvPr id="0" name="图片 3110"/>
                        <p:cNvPicPr/>
                        <p:nvPr/>
                      </p:nvPicPr>
                      <p:blipFill>
                        <a:blip r:embed="rId4"/>
                        <a:stretch>
                          <a:fillRect/>
                        </a:stretch>
                      </p:blipFill>
                      <p:spPr>
                        <a:xfrm>
                          <a:off x="4416" y="3216"/>
                          <a:ext cx="212" cy="188"/>
                        </a:xfrm>
                        <a:prstGeom prst="rect">
                          <a:avLst/>
                        </a:prstGeom>
                        <a:noFill/>
                        <a:ln w="38100">
                          <a:noFill/>
                          <a:miter/>
                        </a:ln>
                      </p:spPr>
                    </p:pic>
                  </p:oleObj>
                </mc:Fallback>
              </mc:AlternateContent>
            </a:graphicData>
          </a:graphic>
        </p:graphicFrame>
        <p:graphicFrame>
          <p:nvGraphicFramePr>
            <p:cNvPr id="23589" name="对象 14373"/>
            <p:cNvGraphicFramePr/>
            <p:nvPr/>
          </p:nvGraphicFramePr>
          <p:xfrm>
            <a:off x="4464" y="2640"/>
            <a:ext cx="252" cy="288"/>
          </p:xfrm>
          <a:graphic>
            <a:graphicData uri="http://schemas.openxmlformats.org/presentationml/2006/ole">
              <mc:AlternateContent xmlns:mc="http://schemas.openxmlformats.org/markup-compatibility/2006">
                <mc:Choice xmlns:v="urn:schemas-microsoft-com:vml" Requires="v">
                  <p:oleObj spid="_x0000_s3112" name="" r:id="rId15" imgW="177800" imgH="202565" progId="Equation.3">
                    <p:embed/>
                  </p:oleObj>
                </mc:Choice>
                <mc:Fallback>
                  <p:oleObj name="" r:id="rId15" imgW="177800" imgH="202565" progId="Equation.3">
                    <p:embed/>
                    <p:pic>
                      <p:nvPicPr>
                        <p:cNvPr id="0" name="图片 3111"/>
                        <p:cNvPicPr/>
                        <p:nvPr/>
                      </p:nvPicPr>
                      <p:blipFill>
                        <a:blip r:embed="rId6"/>
                        <a:stretch>
                          <a:fillRect/>
                        </a:stretch>
                      </p:blipFill>
                      <p:spPr>
                        <a:xfrm>
                          <a:off x="4464" y="2640"/>
                          <a:ext cx="252" cy="288"/>
                        </a:xfrm>
                        <a:prstGeom prst="rect">
                          <a:avLst/>
                        </a:prstGeom>
                        <a:noFill/>
                        <a:ln w="38100">
                          <a:noFill/>
                          <a:miter/>
                        </a:ln>
                      </p:spPr>
                    </p:pic>
                  </p:oleObj>
                </mc:Fallback>
              </mc:AlternateContent>
            </a:graphicData>
          </a:graphic>
        </p:graphicFrame>
      </p:grpSp>
      <p:sp>
        <p:nvSpPr>
          <p:cNvPr id="14375" name="直接连接符 14374"/>
          <p:cNvSpPr/>
          <p:nvPr/>
        </p:nvSpPr>
        <p:spPr>
          <a:xfrm>
            <a:off x="5715000" y="0"/>
            <a:ext cx="0" cy="6858000"/>
          </a:xfrm>
          <a:prstGeom prst="line">
            <a:avLst/>
          </a:prstGeom>
          <a:ln w="9525" cap="rnd" cmpd="sng">
            <a:solidFill>
              <a:schemeClr val="tx1"/>
            </a:solidFill>
            <a:prstDash val="sysDot"/>
            <a:round/>
            <a:headEnd type="none" w="med" len="med"/>
            <a:tailEnd type="none" w="med" len="med"/>
          </a:ln>
        </p:spPr>
      </p:sp>
      <p:sp>
        <p:nvSpPr>
          <p:cNvPr id="14377" name="文本框 14376"/>
          <p:cNvSpPr txBox="1"/>
          <p:nvPr/>
        </p:nvSpPr>
        <p:spPr>
          <a:xfrm>
            <a:off x="539750" y="836613"/>
            <a:ext cx="4827588" cy="1117600"/>
          </a:xfrm>
          <a:prstGeom prst="rect">
            <a:avLst/>
          </a:prstGeom>
          <a:noFill/>
          <a:ln w="9525">
            <a:noFill/>
          </a:ln>
        </p:spPr>
        <p:txBody>
          <a:bodyPr wrap="none" anchor="t">
            <a:spAutoFit/>
          </a:bodyPr>
          <a:p>
            <a:pPr>
              <a:lnSpc>
                <a:spcPct val="120000"/>
              </a:lnSpc>
            </a:pPr>
            <a:r>
              <a:rPr lang="en-US" altLang="zh-CN" dirty="0">
                <a:latin typeface="宋体" panose="02010600030101010101" pitchFamily="2" charset="-122"/>
                <a:ea typeface="宋体" panose="02010600030101010101" pitchFamily="2" charset="-122"/>
              </a:rPr>
              <a:t>①</a:t>
            </a:r>
            <a:r>
              <a:rPr lang="zh-CN" altLang="en-US" dirty="0">
                <a:latin typeface="宋体" panose="02010600030101010101" pitchFamily="2" charset="-122"/>
                <a:ea typeface="宋体" panose="02010600030101010101" pitchFamily="2" charset="-122"/>
              </a:rPr>
              <a:t>判明穿过闭合回路内原磁场</a:t>
            </a:r>
            <a:endParaRPr lang="zh-CN" altLang="en-US"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  的方向；</a:t>
            </a:r>
            <a:endParaRPr lang="zh-CN" altLang="en-US">
              <a:latin typeface="宋体" panose="02010600030101010101" pitchFamily="2" charset="-122"/>
              <a:ea typeface="宋体" panose="02010600030101010101" pitchFamily="2" charset="-122"/>
            </a:endParaRPr>
          </a:p>
        </p:txBody>
      </p:sp>
      <p:grpSp>
        <p:nvGrpSpPr>
          <p:cNvPr id="14388" name="组合 14387"/>
          <p:cNvGrpSpPr/>
          <p:nvPr/>
        </p:nvGrpSpPr>
        <p:grpSpPr>
          <a:xfrm>
            <a:off x="468313" y="3573463"/>
            <a:ext cx="5186362" cy="2562225"/>
            <a:chOff x="295" y="2251"/>
            <a:chExt cx="3267" cy="1614"/>
          </a:xfrm>
        </p:grpSpPr>
        <p:sp>
          <p:nvSpPr>
            <p:cNvPr id="23593" name="文本框 14381"/>
            <p:cNvSpPr txBox="1"/>
            <p:nvPr/>
          </p:nvSpPr>
          <p:spPr>
            <a:xfrm>
              <a:off x="295" y="2251"/>
              <a:ext cx="3267" cy="704"/>
            </a:xfrm>
            <a:prstGeom prst="rect">
              <a:avLst/>
            </a:prstGeom>
            <a:noFill/>
            <a:ln w="9525">
              <a:noFill/>
            </a:ln>
          </p:spPr>
          <p:txBody>
            <a:bodyPr wrap="none" anchor="t">
              <a:spAutoFit/>
            </a:bodyPr>
            <a:p>
              <a:pPr>
                <a:lnSpc>
                  <a:spcPct val="120000"/>
                </a:lnSpc>
              </a:pPr>
              <a:r>
                <a:rPr lang="en-US" altLang="zh-CN" dirty="0">
                  <a:latin typeface="宋体" panose="02010600030101010101" pitchFamily="2" charset="-122"/>
                  <a:ea typeface="宋体" panose="02010600030101010101" pitchFamily="2" charset="-122"/>
                </a:rPr>
                <a:t>③</a:t>
              </a:r>
              <a:r>
                <a:rPr lang="zh-CN" altLang="en-US" dirty="0">
                  <a:latin typeface="宋体" panose="02010600030101010101" pitchFamily="2" charset="-122"/>
                  <a:ea typeface="宋体" panose="02010600030101010101" pitchFamily="2" charset="-122"/>
                </a:rPr>
                <a:t>按右手法则由感应电流磁场的</a:t>
              </a:r>
              <a:endParaRPr lang="zh-CN" altLang="en-US"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  方向来确定感应电流的方向。</a:t>
              </a:r>
              <a:endParaRPr lang="zh-CN" altLang="en-US">
                <a:latin typeface="宋体" panose="02010600030101010101" pitchFamily="2" charset="-122"/>
                <a:ea typeface="宋体" panose="02010600030101010101" pitchFamily="2" charset="-122"/>
              </a:endParaRPr>
            </a:p>
          </p:txBody>
        </p:sp>
        <p:graphicFrame>
          <p:nvGraphicFramePr>
            <p:cNvPr id="23594" name="对象 14382"/>
            <p:cNvGraphicFramePr/>
            <p:nvPr/>
          </p:nvGraphicFramePr>
          <p:xfrm>
            <a:off x="648" y="3058"/>
            <a:ext cx="1923" cy="399"/>
          </p:xfrm>
          <a:graphic>
            <a:graphicData uri="http://schemas.openxmlformats.org/presentationml/2006/ole">
              <mc:AlternateContent xmlns:mc="http://schemas.openxmlformats.org/markup-compatibility/2006">
                <mc:Choice xmlns:v="urn:schemas-microsoft-com:vml" Requires="v">
                  <p:oleObj spid="_x0000_s3114" name="" r:id="rId16" imgW="1280795" imgH="266065" progId="Equation.3">
                    <p:embed/>
                  </p:oleObj>
                </mc:Choice>
                <mc:Fallback>
                  <p:oleObj name="" r:id="rId16" imgW="1280795" imgH="266065" progId="Equation.3">
                    <p:embed/>
                    <p:pic>
                      <p:nvPicPr>
                        <p:cNvPr id="0" name="图片 3113"/>
                        <p:cNvPicPr/>
                        <p:nvPr/>
                      </p:nvPicPr>
                      <p:blipFill>
                        <a:blip r:embed="rId17"/>
                        <a:stretch>
                          <a:fillRect/>
                        </a:stretch>
                      </p:blipFill>
                      <p:spPr>
                        <a:xfrm>
                          <a:off x="648" y="3058"/>
                          <a:ext cx="1923" cy="399"/>
                        </a:xfrm>
                        <a:prstGeom prst="rect">
                          <a:avLst/>
                        </a:prstGeom>
                        <a:noFill/>
                        <a:ln w="38100">
                          <a:noFill/>
                          <a:miter/>
                        </a:ln>
                      </p:spPr>
                    </p:pic>
                  </p:oleObj>
                </mc:Fallback>
              </mc:AlternateContent>
            </a:graphicData>
          </a:graphic>
        </p:graphicFrame>
        <p:graphicFrame>
          <p:nvGraphicFramePr>
            <p:cNvPr id="23595" name="对象 14383"/>
            <p:cNvGraphicFramePr/>
            <p:nvPr/>
          </p:nvGraphicFramePr>
          <p:xfrm>
            <a:off x="648" y="3466"/>
            <a:ext cx="1924" cy="399"/>
          </p:xfrm>
          <a:graphic>
            <a:graphicData uri="http://schemas.openxmlformats.org/presentationml/2006/ole">
              <mc:AlternateContent xmlns:mc="http://schemas.openxmlformats.org/markup-compatibility/2006">
                <mc:Choice xmlns:v="urn:schemas-microsoft-com:vml" Requires="v">
                  <p:oleObj spid="_x0000_s3115" name="" r:id="rId18" imgW="1280795" imgH="266065" progId="Equation.3">
                    <p:embed/>
                  </p:oleObj>
                </mc:Choice>
                <mc:Fallback>
                  <p:oleObj name="" r:id="rId18" imgW="1280795" imgH="266065" progId="Equation.3">
                    <p:embed/>
                    <p:pic>
                      <p:nvPicPr>
                        <p:cNvPr id="0" name="图片 3114"/>
                        <p:cNvPicPr/>
                        <p:nvPr/>
                      </p:nvPicPr>
                      <p:blipFill>
                        <a:blip r:embed="rId19"/>
                        <a:stretch>
                          <a:fillRect/>
                        </a:stretch>
                      </p:blipFill>
                      <p:spPr>
                        <a:xfrm>
                          <a:off x="648" y="3466"/>
                          <a:ext cx="1924" cy="399"/>
                        </a:xfrm>
                        <a:prstGeom prst="rect">
                          <a:avLst/>
                        </a:prstGeom>
                        <a:noFill/>
                        <a:ln w="38100">
                          <a:noFill/>
                          <a:miter/>
                        </a:ln>
                      </p:spPr>
                    </p:pic>
                  </p:oleObj>
                </mc:Fallback>
              </mc:AlternateContent>
            </a:graphicData>
          </a:graphic>
        </p:graphicFrame>
      </p:grpSp>
      <p:grpSp>
        <p:nvGrpSpPr>
          <p:cNvPr id="14387" name="组合 14386"/>
          <p:cNvGrpSpPr/>
          <p:nvPr/>
        </p:nvGrpSpPr>
        <p:grpSpPr>
          <a:xfrm>
            <a:off x="539750" y="1989138"/>
            <a:ext cx="5616575" cy="1592262"/>
            <a:chOff x="340" y="1253"/>
            <a:chExt cx="3538" cy="1003"/>
          </a:xfrm>
        </p:grpSpPr>
        <p:sp>
          <p:nvSpPr>
            <p:cNvPr id="23597" name="文本框 14380"/>
            <p:cNvSpPr txBox="1"/>
            <p:nvPr/>
          </p:nvSpPr>
          <p:spPr>
            <a:xfrm>
              <a:off x="492" y="1552"/>
              <a:ext cx="2816" cy="704"/>
            </a:xfrm>
            <a:prstGeom prst="rect">
              <a:avLst/>
            </a:prstGeom>
            <a:noFill/>
            <a:ln w="9525">
              <a:noFill/>
            </a:ln>
          </p:spPr>
          <p:txBody>
            <a:bodyPr wrap="none" anchor="t">
              <a:spAutoFit/>
            </a:bodyPr>
            <a:p>
              <a:pPr>
                <a:lnSpc>
                  <a:spcPct val="120000"/>
                </a:lnSpc>
              </a:pPr>
              <a:r>
                <a:rPr lang="zh-CN" altLang="en-US" dirty="0">
                  <a:latin typeface="宋体" panose="02010600030101010101" pitchFamily="2" charset="-122"/>
                  <a:ea typeface="宋体" panose="02010600030101010101" pitchFamily="2" charset="-122"/>
                </a:rPr>
                <a:t>按照楞次定律的要求确定感</a:t>
              </a:r>
              <a:endParaRPr lang="zh-CN" altLang="en-US"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应电流的磁场的方向；</a:t>
              </a:r>
              <a:endParaRPr lang="zh-CN" altLang="en-US">
                <a:latin typeface="宋体" panose="02010600030101010101" pitchFamily="2" charset="-122"/>
                <a:ea typeface="宋体" panose="02010600030101010101" pitchFamily="2" charset="-122"/>
              </a:endParaRPr>
            </a:p>
          </p:txBody>
        </p:sp>
        <p:grpSp>
          <p:nvGrpSpPr>
            <p:cNvPr id="23598" name="组合 14385"/>
            <p:cNvGrpSpPr/>
            <p:nvPr/>
          </p:nvGrpSpPr>
          <p:grpSpPr>
            <a:xfrm>
              <a:off x="340" y="1253"/>
              <a:ext cx="3538" cy="332"/>
              <a:chOff x="295" y="1253"/>
              <a:chExt cx="3538" cy="332"/>
            </a:xfrm>
          </p:grpSpPr>
          <p:sp>
            <p:nvSpPr>
              <p:cNvPr id="23599" name="文本框 14378"/>
              <p:cNvSpPr txBox="1"/>
              <p:nvPr/>
            </p:nvSpPr>
            <p:spPr>
              <a:xfrm>
                <a:off x="295" y="1253"/>
                <a:ext cx="3538" cy="327"/>
              </a:xfrm>
              <a:prstGeom prst="rect">
                <a:avLst/>
              </a:prstGeom>
              <a:noFill/>
              <a:ln w="9525">
                <a:noFill/>
              </a:ln>
            </p:spPr>
            <p:txBody>
              <a:bodyPr anchor="t">
                <a:spAutoFit/>
              </a:bodyPr>
              <a:p>
                <a:r>
                  <a:rPr lang="en-US" altLang="zh-CN" dirty="0">
                    <a:latin typeface="宋体" panose="02010600030101010101" pitchFamily="2" charset="-122"/>
                    <a:ea typeface="宋体" panose="02010600030101010101" pitchFamily="2" charset="-122"/>
                  </a:rPr>
                  <a:t>②</a:t>
                </a:r>
                <a:r>
                  <a:rPr lang="zh-CN" altLang="en-US" dirty="0">
                    <a:latin typeface="宋体" panose="02010600030101010101" pitchFamily="2" charset="-122"/>
                    <a:ea typeface="宋体" panose="02010600030101010101" pitchFamily="2" charset="-122"/>
                  </a:rPr>
                  <a:t>根据原磁通量的变化    </a:t>
                </a:r>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p:txBody>
          </p:sp>
          <p:graphicFrame>
            <p:nvGraphicFramePr>
              <p:cNvPr id="23600" name="对象 14384"/>
              <p:cNvGraphicFramePr/>
              <p:nvPr/>
            </p:nvGraphicFramePr>
            <p:xfrm>
              <a:off x="2608" y="1298"/>
              <a:ext cx="433" cy="287"/>
            </p:xfrm>
            <a:graphic>
              <a:graphicData uri="http://schemas.openxmlformats.org/presentationml/2006/ole">
                <mc:AlternateContent xmlns:mc="http://schemas.openxmlformats.org/markup-compatibility/2006">
                  <mc:Choice xmlns:v="urn:schemas-microsoft-com:vml" Requires="v">
                    <p:oleObj spid="_x0000_s3113" name="" r:id="rId20" imgW="342900" imgH="228600" progId="Equation.3">
                      <p:embed/>
                    </p:oleObj>
                  </mc:Choice>
                  <mc:Fallback>
                    <p:oleObj name="" r:id="rId20" imgW="342900" imgH="228600" progId="Equation.3">
                      <p:embed/>
                      <p:pic>
                        <p:nvPicPr>
                          <p:cNvPr id="0" name="图片 3112"/>
                          <p:cNvPicPr/>
                          <p:nvPr/>
                        </p:nvPicPr>
                        <p:blipFill>
                          <a:blip r:embed="rId21"/>
                          <a:stretch>
                            <a:fillRect/>
                          </a:stretch>
                        </p:blipFill>
                        <p:spPr>
                          <a:xfrm>
                            <a:off x="2608" y="1298"/>
                            <a:ext cx="433" cy="287"/>
                          </a:xfrm>
                          <a:prstGeom prst="rect">
                            <a:avLst/>
                          </a:prstGeom>
                          <a:noFill/>
                          <a:ln w="38100">
                            <a:noFill/>
                            <a:miter/>
                          </a:ln>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lide(fromBottom)">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77"/>
                                        </p:tgtEl>
                                        <p:attrNameLst>
                                          <p:attrName>style.visibility</p:attrName>
                                        </p:attrNameLst>
                                      </p:cBhvr>
                                      <p:to>
                                        <p:strVal val="visible"/>
                                      </p:to>
                                    </p:set>
                                    <p:animEffect transition="in" filter="blinds(horizontal)">
                                      <p:cBhvr>
                                        <p:cTn id="12" dur="500"/>
                                        <p:tgtEl>
                                          <p:spTgt spid="143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387"/>
                                        </p:tgtEl>
                                        <p:attrNameLst>
                                          <p:attrName>style.visibility</p:attrName>
                                        </p:attrNameLst>
                                      </p:cBhvr>
                                      <p:to>
                                        <p:strVal val="visible"/>
                                      </p:to>
                                    </p:set>
                                    <p:anim calcmode="lin" valueType="num">
                                      <p:cBhvr>
                                        <p:cTn id="17" dur="500" fill="hold"/>
                                        <p:tgtEl>
                                          <p:spTgt spid="14387"/>
                                        </p:tgtEl>
                                        <p:attrNameLst>
                                          <p:attrName>ppt_x</p:attrName>
                                        </p:attrNameLst>
                                      </p:cBhvr>
                                      <p:tavLst>
                                        <p:tav tm="0">
                                          <p:val>
                                            <p:strVal val="#ppt_x"/>
                                          </p:val>
                                        </p:tav>
                                        <p:tav tm="100000">
                                          <p:val>
                                            <p:strVal val="#ppt_x"/>
                                          </p:val>
                                        </p:tav>
                                      </p:tavLst>
                                    </p:anim>
                                    <p:anim calcmode="lin" valueType="num">
                                      <p:cBhvr>
                                        <p:cTn id="18" dur="500" fill="hold"/>
                                        <p:tgtEl>
                                          <p:spTgt spid="1438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388"/>
                                        </p:tgtEl>
                                        <p:attrNameLst>
                                          <p:attrName>style.visibility</p:attrName>
                                        </p:attrNameLst>
                                      </p:cBhvr>
                                      <p:to>
                                        <p:strVal val="visible"/>
                                      </p:to>
                                    </p:set>
                                    <p:animEffect transition="in" filter="box(in)">
                                      <p:cBhvr>
                                        <p:cTn id="23" dur="500"/>
                                        <p:tgtEl>
                                          <p:spTgt spid="1438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1437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434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7" presetClass="entr" presetSubtype="1" fill="hold" nodeType="clickEffect">
                                  <p:stCondLst>
                                    <p:cond delay="0"/>
                                  </p:stCondLst>
                                  <p:childTnLst>
                                    <p:set>
                                      <p:cBhvr>
                                        <p:cTn id="35" dur="1" fill="hold">
                                          <p:stCondLst>
                                            <p:cond delay="0"/>
                                          </p:stCondLst>
                                        </p:cTn>
                                        <p:tgtEl>
                                          <p:spTgt spid="14344"/>
                                        </p:tgtEl>
                                        <p:attrNameLst>
                                          <p:attrName>style.visibility</p:attrName>
                                        </p:attrNameLst>
                                      </p:cBhvr>
                                      <p:to>
                                        <p:strVal val="visible"/>
                                      </p:to>
                                    </p:set>
                                    <p:anim calcmode="lin" valueType="num">
                                      <p:cBhvr>
                                        <p:cTn id="36" dur="5000" fill="hold"/>
                                        <p:tgtEl>
                                          <p:spTgt spid="14344"/>
                                        </p:tgtEl>
                                        <p:attrNameLst>
                                          <p:attrName>ppt_x</p:attrName>
                                        </p:attrNameLst>
                                      </p:cBhvr>
                                      <p:tavLst>
                                        <p:tav tm="0">
                                          <p:val>
                                            <p:strVal val="#ppt_x"/>
                                          </p:val>
                                        </p:tav>
                                        <p:tav tm="100000">
                                          <p:val>
                                            <p:strVal val="#ppt_x"/>
                                          </p:val>
                                        </p:tav>
                                      </p:tavLst>
                                    </p:anim>
                                    <p:anim calcmode="lin" valueType="num">
                                      <p:cBhvr>
                                        <p:cTn id="37" dur="5000" fill="hold"/>
                                        <p:tgtEl>
                                          <p:spTgt spid="14344"/>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4352"/>
                                        </p:tgtEl>
                                        <p:attrNameLst>
                                          <p:attrName>style.visibility</p:attrName>
                                        </p:attrNameLst>
                                      </p:cBhvr>
                                      <p:to>
                                        <p:strVal val="visible"/>
                                      </p:to>
                                    </p:set>
                                    <p:animEffect transition="in" filter="wipe(up)">
                                      <p:cBhvr>
                                        <p:cTn id="42" dur="500"/>
                                        <p:tgtEl>
                                          <p:spTgt spid="1435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4340"/>
                                        </p:tgtEl>
                                        <p:attrNameLst>
                                          <p:attrName>style.visibility</p:attrName>
                                        </p:attrNameLst>
                                      </p:cBhvr>
                                      <p:to>
                                        <p:strVal val="visible"/>
                                      </p:to>
                                    </p:set>
                                    <p:animEffect transition="in" filter="wipe(down)">
                                      <p:cBhvr>
                                        <p:cTn id="47" dur="500"/>
                                        <p:tgtEl>
                                          <p:spTgt spid="1434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4355"/>
                                        </p:tgtEl>
                                        <p:attrNameLst>
                                          <p:attrName>style.visibility</p:attrName>
                                        </p:attrNameLst>
                                      </p:cBhvr>
                                      <p:to>
                                        <p:strVal val="visible"/>
                                      </p:to>
                                    </p:set>
                                    <p:animEffect transition="in" filter="wipe(right)">
                                      <p:cBhvr>
                                        <p:cTn id="52" dur="500"/>
                                        <p:tgtEl>
                                          <p:spTgt spid="1435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43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4368"/>
                                        </p:tgtEl>
                                        <p:attrNameLst>
                                          <p:attrName>style.visibility</p:attrName>
                                        </p:attrNameLst>
                                      </p:cBhvr>
                                      <p:to>
                                        <p:strVal val="visible"/>
                                      </p:to>
                                    </p:set>
                                    <p:animEffect transition="in" filter="wipe(down)">
                                      <p:cBhvr>
                                        <p:cTn id="61" dur="500"/>
                                        <p:tgtEl>
                                          <p:spTgt spid="1436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4362"/>
                                        </p:tgtEl>
                                        <p:attrNameLst>
                                          <p:attrName>style.visibility</p:attrName>
                                        </p:attrNameLst>
                                      </p:cBhvr>
                                      <p:to>
                                        <p:strVal val="visible"/>
                                      </p:to>
                                    </p:set>
                                    <p:animEffect transition="in" filter="wipe(up)">
                                      <p:cBhvr>
                                        <p:cTn id="66" dur="500"/>
                                        <p:tgtEl>
                                          <p:spTgt spid="1436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4359"/>
                                        </p:tgtEl>
                                        <p:attrNameLst>
                                          <p:attrName>style.visibility</p:attrName>
                                        </p:attrNameLst>
                                      </p:cBhvr>
                                      <p:to>
                                        <p:strVal val="visible"/>
                                      </p:to>
                                    </p:set>
                                    <p:animEffect transition="in" filter="wipe(up)">
                                      <p:cBhvr>
                                        <p:cTn id="71" dur="500"/>
                                        <p:tgtEl>
                                          <p:spTgt spid="143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4365"/>
                                        </p:tgtEl>
                                        <p:attrNameLst>
                                          <p:attrName>style.visibility</p:attrName>
                                        </p:attrNameLst>
                                      </p:cBhvr>
                                      <p:to>
                                        <p:strVal val="visible"/>
                                      </p:to>
                                    </p:set>
                                    <p:animEffect transition="in" filter="wipe(left)">
                                      <p:cBhvr>
                                        <p:cTn id="76" dur="500"/>
                                        <p:tgtEl>
                                          <p:spTgt spid="14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7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直接连接符 15361"/>
          <p:cNvSpPr/>
          <p:nvPr/>
        </p:nvSpPr>
        <p:spPr>
          <a:xfrm flipV="1">
            <a:off x="6324600" y="762000"/>
            <a:ext cx="0" cy="2819400"/>
          </a:xfrm>
          <a:prstGeom prst="line">
            <a:avLst/>
          </a:prstGeom>
          <a:ln w="38100" cap="flat" cmpd="sng">
            <a:solidFill>
              <a:schemeClr val="tx2"/>
            </a:solidFill>
            <a:prstDash val="solid"/>
            <a:round/>
            <a:headEnd type="none" w="sm" len="sm"/>
            <a:tailEnd type="none" w="sm" len="sm"/>
          </a:ln>
        </p:spPr>
      </p:sp>
      <p:sp>
        <p:nvSpPr>
          <p:cNvPr id="24578" name="矩形 15362"/>
          <p:cNvSpPr/>
          <p:nvPr/>
        </p:nvSpPr>
        <p:spPr>
          <a:xfrm>
            <a:off x="6948488" y="1052513"/>
            <a:ext cx="1295400" cy="2209800"/>
          </a:xfrm>
          <a:prstGeom prst="rect">
            <a:avLst/>
          </a:prstGeom>
          <a:noFill/>
          <a:ln w="38100" cap="flat" cmpd="sng">
            <a:solidFill>
              <a:schemeClr val="tx2"/>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24579" name="直接连接符 15363"/>
          <p:cNvSpPr/>
          <p:nvPr/>
        </p:nvSpPr>
        <p:spPr>
          <a:xfrm>
            <a:off x="6324600" y="3581400"/>
            <a:ext cx="0" cy="685800"/>
          </a:xfrm>
          <a:prstGeom prst="line">
            <a:avLst/>
          </a:prstGeom>
          <a:ln w="38100" cap="flat" cmpd="sng">
            <a:solidFill>
              <a:schemeClr val="tx2"/>
            </a:solidFill>
            <a:prstDash val="sysDot"/>
            <a:round/>
            <a:headEnd type="none" w="sm" len="sm"/>
            <a:tailEnd type="none" w="sm" len="sm"/>
          </a:ln>
        </p:spPr>
      </p:sp>
      <p:sp>
        <p:nvSpPr>
          <p:cNvPr id="24580" name="直接连接符 15364"/>
          <p:cNvSpPr/>
          <p:nvPr/>
        </p:nvSpPr>
        <p:spPr>
          <a:xfrm flipV="1">
            <a:off x="6324600" y="0"/>
            <a:ext cx="0" cy="685800"/>
          </a:xfrm>
          <a:prstGeom prst="line">
            <a:avLst/>
          </a:prstGeom>
          <a:ln w="38100" cap="flat" cmpd="sng">
            <a:solidFill>
              <a:schemeClr val="tx2"/>
            </a:solidFill>
            <a:prstDash val="sysDot"/>
            <a:round/>
            <a:headEnd type="none" w="sm" len="sm"/>
            <a:tailEnd type="none" w="sm" len="sm"/>
          </a:ln>
        </p:spPr>
      </p:sp>
      <p:sp>
        <p:nvSpPr>
          <p:cNvPr id="24581" name="直接连接符 15365"/>
          <p:cNvSpPr/>
          <p:nvPr/>
        </p:nvSpPr>
        <p:spPr>
          <a:xfrm flipV="1">
            <a:off x="6324600" y="1676400"/>
            <a:ext cx="0" cy="533400"/>
          </a:xfrm>
          <a:prstGeom prst="line">
            <a:avLst/>
          </a:prstGeom>
          <a:ln w="38100" cap="flat" cmpd="sng">
            <a:solidFill>
              <a:schemeClr val="tx2"/>
            </a:solidFill>
            <a:prstDash val="solid"/>
            <a:round/>
            <a:headEnd type="none" w="sm" len="sm"/>
            <a:tailEnd type="triangle" w="med" len="med"/>
          </a:ln>
        </p:spPr>
      </p:sp>
      <p:sp>
        <p:nvSpPr>
          <p:cNvPr id="15367" name="矩形 15366"/>
          <p:cNvSpPr/>
          <p:nvPr/>
        </p:nvSpPr>
        <p:spPr>
          <a:xfrm>
            <a:off x="7467600" y="1066800"/>
            <a:ext cx="228600" cy="2209800"/>
          </a:xfrm>
          <a:prstGeom prst="rect">
            <a:avLst/>
          </a:prstGeom>
          <a:pattFill prst="wdUpDiag">
            <a:fgClr>
              <a:srgbClr val="A50021"/>
            </a:fgClr>
            <a:bgClr>
              <a:srgbClr val="FFFFFF"/>
            </a:bgClr>
          </a:patt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24583" name="直接连接符 15367"/>
          <p:cNvSpPr/>
          <p:nvPr/>
        </p:nvSpPr>
        <p:spPr>
          <a:xfrm flipV="1">
            <a:off x="6934200" y="457200"/>
            <a:ext cx="0" cy="533400"/>
          </a:xfrm>
          <a:prstGeom prst="line">
            <a:avLst/>
          </a:prstGeom>
          <a:ln w="12700" cap="flat" cmpd="sng">
            <a:solidFill>
              <a:schemeClr val="tx1"/>
            </a:solidFill>
            <a:prstDash val="solid"/>
            <a:round/>
            <a:headEnd type="none" w="sm" len="sm"/>
            <a:tailEnd type="none" w="sm" len="sm"/>
          </a:ln>
        </p:spPr>
      </p:sp>
      <p:sp>
        <p:nvSpPr>
          <p:cNvPr id="24584" name="直接连接符 15368"/>
          <p:cNvSpPr/>
          <p:nvPr/>
        </p:nvSpPr>
        <p:spPr>
          <a:xfrm flipV="1">
            <a:off x="8229600" y="457200"/>
            <a:ext cx="0" cy="533400"/>
          </a:xfrm>
          <a:prstGeom prst="line">
            <a:avLst/>
          </a:prstGeom>
          <a:ln w="12700" cap="flat" cmpd="sng">
            <a:solidFill>
              <a:schemeClr val="tx1"/>
            </a:solidFill>
            <a:prstDash val="solid"/>
            <a:round/>
            <a:headEnd type="none" w="sm" len="sm"/>
            <a:tailEnd type="none" w="sm" len="sm"/>
          </a:ln>
        </p:spPr>
      </p:sp>
      <p:sp>
        <p:nvSpPr>
          <p:cNvPr id="24585" name="直接连接符 15369"/>
          <p:cNvSpPr/>
          <p:nvPr/>
        </p:nvSpPr>
        <p:spPr>
          <a:xfrm>
            <a:off x="8305800" y="1066800"/>
            <a:ext cx="533400" cy="0"/>
          </a:xfrm>
          <a:prstGeom prst="line">
            <a:avLst/>
          </a:prstGeom>
          <a:ln w="12700" cap="flat" cmpd="sng">
            <a:solidFill>
              <a:schemeClr val="tx1"/>
            </a:solidFill>
            <a:prstDash val="solid"/>
            <a:round/>
            <a:headEnd type="none" w="sm" len="sm"/>
            <a:tailEnd type="none" w="sm" len="sm"/>
          </a:ln>
        </p:spPr>
      </p:sp>
      <p:sp>
        <p:nvSpPr>
          <p:cNvPr id="24586" name="直接连接符 15370"/>
          <p:cNvSpPr/>
          <p:nvPr/>
        </p:nvSpPr>
        <p:spPr>
          <a:xfrm>
            <a:off x="8305800" y="3276600"/>
            <a:ext cx="533400" cy="0"/>
          </a:xfrm>
          <a:prstGeom prst="line">
            <a:avLst/>
          </a:prstGeom>
          <a:ln w="12700" cap="flat" cmpd="sng">
            <a:solidFill>
              <a:schemeClr val="tx1"/>
            </a:solidFill>
            <a:prstDash val="solid"/>
            <a:round/>
            <a:headEnd type="none" w="sm" len="sm"/>
            <a:tailEnd type="none" w="sm" len="sm"/>
          </a:ln>
        </p:spPr>
      </p:sp>
      <p:sp>
        <p:nvSpPr>
          <p:cNvPr id="24587" name="直接连接符 15371"/>
          <p:cNvSpPr/>
          <p:nvPr/>
        </p:nvSpPr>
        <p:spPr>
          <a:xfrm>
            <a:off x="6324600" y="685800"/>
            <a:ext cx="609600" cy="0"/>
          </a:xfrm>
          <a:prstGeom prst="line">
            <a:avLst/>
          </a:prstGeom>
          <a:ln w="12700" cap="flat" cmpd="sng">
            <a:solidFill>
              <a:schemeClr val="tx1"/>
            </a:solidFill>
            <a:prstDash val="solid"/>
            <a:round/>
            <a:headEnd type="triangle" w="med" len="med"/>
            <a:tailEnd type="triangle" w="med" len="med"/>
          </a:ln>
        </p:spPr>
      </p:sp>
      <p:sp>
        <p:nvSpPr>
          <p:cNvPr id="24588" name="直接连接符 15372"/>
          <p:cNvSpPr/>
          <p:nvPr/>
        </p:nvSpPr>
        <p:spPr>
          <a:xfrm>
            <a:off x="6934200" y="685800"/>
            <a:ext cx="1295400" cy="0"/>
          </a:xfrm>
          <a:prstGeom prst="line">
            <a:avLst/>
          </a:prstGeom>
          <a:ln w="12700" cap="flat" cmpd="sng">
            <a:solidFill>
              <a:schemeClr val="tx1"/>
            </a:solidFill>
            <a:prstDash val="solid"/>
            <a:round/>
            <a:headEnd type="triangle" w="med" len="med"/>
            <a:tailEnd type="triangle" w="med" len="med"/>
          </a:ln>
        </p:spPr>
      </p:sp>
      <p:sp>
        <p:nvSpPr>
          <p:cNvPr id="24589" name="直接连接符 15373"/>
          <p:cNvSpPr/>
          <p:nvPr/>
        </p:nvSpPr>
        <p:spPr>
          <a:xfrm>
            <a:off x="8534400" y="1066800"/>
            <a:ext cx="0" cy="2209800"/>
          </a:xfrm>
          <a:prstGeom prst="line">
            <a:avLst/>
          </a:prstGeom>
          <a:ln w="12700" cap="flat" cmpd="sng">
            <a:solidFill>
              <a:schemeClr val="tx1"/>
            </a:solidFill>
            <a:prstDash val="solid"/>
            <a:round/>
            <a:headEnd type="triangle" w="med" len="med"/>
            <a:tailEnd type="triangle" w="med" len="med"/>
          </a:ln>
        </p:spPr>
      </p:sp>
      <p:graphicFrame>
        <p:nvGraphicFramePr>
          <p:cNvPr id="24590" name="对象 15374"/>
          <p:cNvGraphicFramePr/>
          <p:nvPr/>
        </p:nvGraphicFramePr>
        <p:xfrm>
          <a:off x="5943600" y="1676400"/>
          <a:ext cx="255588" cy="457200"/>
        </p:xfrm>
        <a:graphic>
          <a:graphicData uri="http://schemas.openxmlformats.org/presentationml/2006/ole">
            <mc:AlternateContent xmlns:mc="http://schemas.openxmlformats.org/markup-compatibility/2006">
              <mc:Choice xmlns:v="urn:schemas-microsoft-com:vml" Requires="v">
                <p:oleObj spid="_x0000_s3116" name="" r:id="rId1" imgW="114300" imgH="202565" progId="Equation.3">
                  <p:embed/>
                </p:oleObj>
              </mc:Choice>
              <mc:Fallback>
                <p:oleObj name="" r:id="rId1" imgW="114300" imgH="202565" progId="Equation.3">
                  <p:embed/>
                  <p:pic>
                    <p:nvPicPr>
                      <p:cNvPr id="0" name="图片 3115"/>
                      <p:cNvPicPr/>
                      <p:nvPr/>
                    </p:nvPicPr>
                    <p:blipFill>
                      <a:blip r:embed="rId2"/>
                      <a:stretch>
                        <a:fillRect/>
                      </a:stretch>
                    </p:blipFill>
                    <p:spPr>
                      <a:xfrm>
                        <a:off x="5943600" y="1676400"/>
                        <a:ext cx="255588" cy="457200"/>
                      </a:xfrm>
                      <a:prstGeom prst="rect">
                        <a:avLst/>
                      </a:prstGeom>
                      <a:noFill/>
                      <a:ln w="38100">
                        <a:noFill/>
                        <a:miter/>
                      </a:ln>
                    </p:spPr>
                  </p:pic>
                </p:oleObj>
              </mc:Fallback>
            </mc:AlternateContent>
          </a:graphicData>
        </a:graphic>
      </p:graphicFrame>
      <p:graphicFrame>
        <p:nvGraphicFramePr>
          <p:cNvPr id="24591" name="对象 15375"/>
          <p:cNvGraphicFramePr/>
          <p:nvPr/>
        </p:nvGraphicFramePr>
        <p:xfrm>
          <a:off x="6553200" y="3200400"/>
          <a:ext cx="357188" cy="387350"/>
        </p:xfrm>
        <a:graphic>
          <a:graphicData uri="http://schemas.openxmlformats.org/presentationml/2006/ole">
            <mc:AlternateContent xmlns:mc="http://schemas.openxmlformats.org/markup-compatibility/2006">
              <mc:Choice xmlns:v="urn:schemas-microsoft-com:vml" Requires="v">
                <p:oleObj spid="_x0000_s3077" name="" r:id="rId3" imgW="152400" imgH="165100" progId="Equation.3">
                  <p:embed/>
                </p:oleObj>
              </mc:Choice>
              <mc:Fallback>
                <p:oleObj name="" r:id="rId3" imgW="152400" imgH="165100" progId="Equation.3">
                  <p:embed/>
                  <p:pic>
                    <p:nvPicPr>
                      <p:cNvPr id="0" name="图片 3076"/>
                      <p:cNvPicPr/>
                      <p:nvPr/>
                    </p:nvPicPr>
                    <p:blipFill>
                      <a:blip r:embed="rId4"/>
                      <a:stretch>
                        <a:fillRect/>
                      </a:stretch>
                    </p:blipFill>
                    <p:spPr>
                      <a:xfrm>
                        <a:off x="6553200" y="3200400"/>
                        <a:ext cx="357188" cy="387350"/>
                      </a:xfrm>
                      <a:prstGeom prst="rect">
                        <a:avLst/>
                      </a:prstGeom>
                      <a:noFill/>
                      <a:ln w="38100">
                        <a:noFill/>
                        <a:miter/>
                      </a:ln>
                    </p:spPr>
                  </p:pic>
                </p:oleObj>
              </mc:Fallback>
            </mc:AlternateContent>
          </a:graphicData>
        </a:graphic>
      </p:graphicFrame>
      <p:graphicFrame>
        <p:nvGraphicFramePr>
          <p:cNvPr id="24592" name="对象 15376"/>
          <p:cNvGraphicFramePr/>
          <p:nvPr/>
        </p:nvGraphicFramePr>
        <p:xfrm>
          <a:off x="6553200" y="762000"/>
          <a:ext cx="331788" cy="477838"/>
        </p:xfrm>
        <a:graphic>
          <a:graphicData uri="http://schemas.openxmlformats.org/presentationml/2006/ole">
            <mc:AlternateContent xmlns:mc="http://schemas.openxmlformats.org/markup-compatibility/2006">
              <mc:Choice xmlns:v="urn:schemas-microsoft-com:vml" Requires="v">
                <p:oleObj spid="_x0000_s3078" name="" r:id="rId5" imgW="139700" imgH="203200" progId="Equation.3">
                  <p:embed/>
                </p:oleObj>
              </mc:Choice>
              <mc:Fallback>
                <p:oleObj name="" r:id="rId5" imgW="139700" imgH="203200" progId="Equation.3">
                  <p:embed/>
                  <p:pic>
                    <p:nvPicPr>
                      <p:cNvPr id="0" name="图片 3077"/>
                      <p:cNvPicPr/>
                      <p:nvPr/>
                    </p:nvPicPr>
                    <p:blipFill>
                      <a:blip r:embed="rId6"/>
                      <a:stretch>
                        <a:fillRect/>
                      </a:stretch>
                    </p:blipFill>
                    <p:spPr>
                      <a:xfrm>
                        <a:off x="6553200" y="762000"/>
                        <a:ext cx="331788" cy="477838"/>
                      </a:xfrm>
                      <a:prstGeom prst="rect">
                        <a:avLst/>
                      </a:prstGeom>
                      <a:noFill/>
                      <a:ln w="38100">
                        <a:noFill/>
                        <a:miter/>
                      </a:ln>
                    </p:spPr>
                  </p:pic>
                </p:oleObj>
              </mc:Fallback>
            </mc:AlternateContent>
          </a:graphicData>
        </a:graphic>
      </p:graphicFrame>
      <p:graphicFrame>
        <p:nvGraphicFramePr>
          <p:cNvPr id="24593" name="对象 15377"/>
          <p:cNvGraphicFramePr/>
          <p:nvPr/>
        </p:nvGraphicFramePr>
        <p:xfrm>
          <a:off x="8305800" y="685800"/>
          <a:ext cx="331788" cy="387350"/>
        </p:xfrm>
        <a:graphic>
          <a:graphicData uri="http://schemas.openxmlformats.org/presentationml/2006/ole">
            <mc:AlternateContent xmlns:mc="http://schemas.openxmlformats.org/markup-compatibility/2006">
              <mc:Choice xmlns:v="urn:schemas-microsoft-com:vml" Requires="v">
                <p:oleObj spid="_x0000_s3079" name="" r:id="rId7" imgW="139700" imgH="165100" progId="Equation.3">
                  <p:embed/>
                </p:oleObj>
              </mc:Choice>
              <mc:Fallback>
                <p:oleObj name="" r:id="rId7" imgW="139700" imgH="165100" progId="Equation.3">
                  <p:embed/>
                  <p:pic>
                    <p:nvPicPr>
                      <p:cNvPr id="0" name="图片 3078"/>
                      <p:cNvPicPr/>
                      <p:nvPr/>
                    </p:nvPicPr>
                    <p:blipFill>
                      <a:blip r:embed="rId8"/>
                      <a:stretch>
                        <a:fillRect/>
                      </a:stretch>
                    </p:blipFill>
                    <p:spPr>
                      <a:xfrm>
                        <a:off x="8305800" y="685800"/>
                        <a:ext cx="331788" cy="387350"/>
                      </a:xfrm>
                      <a:prstGeom prst="rect">
                        <a:avLst/>
                      </a:prstGeom>
                      <a:noFill/>
                      <a:ln w="38100">
                        <a:noFill/>
                        <a:miter/>
                      </a:ln>
                    </p:spPr>
                  </p:pic>
                </p:oleObj>
              </mc:Fallback>
            </mc:AlternateContent>
          </a:graphicData>
        </a:graphic>
      </p:graphicFrame>
      <p:graphicFrame>
        <p:nvGraphicFramePr>
          <p:cNvPr id="24594" name="对象 15378"/>
          <p:cNvGraphicFramePr/>
          <p:nvPr/>
        </p:nvGraphicFramePr>
        <p:xfrm>
          <a:off x="8153400" y="3200400"/>
          <a:ext cx="357188" cy="477838"/>
        </p:xfrm>
        <a:graphic>
          <a:graphicData uri="http://schemas.openxmlformats.org/presentationml/2006/ole">
            <mc:AlternateContent xmlns:mc="http://schemas.openxmlformats.org/markup-compatibility/2006">
              <mc:Choice xmlns:v="urn:schemas-microsoft-com:vml" Requires="v">
                <p:oleObj spid="_x0000_s3080" name="" r:id="rId9" imgW="152400" imgH="203200" progId="Equation.3">
                  <p:embed/>
                </p:oleObj>
              </mc:Choice>
              <mc:Fallback>
                <p:oleObj name="" r:id="rId9" imgW="152400" imgH="203200" progId="Equation.3">
                  <p:embed/>
                  <p:pic>
                    <p:nvPicPr>
                      <p:cNvPr id="0" name="图片 3079"/>
                      <p:cNvPicPr/>
                      <p:nvPr/>
                    </p:nvPicPr>
                    <p:blipFill>
                      <a:blip r:embed="rId10"/>
                      <a:stretch>
                        <a:fillRect/>
                      </a:stretch>
                    </p:blipFill>
                    <p:spPr>
                      <a:xfrm>
                        <a:off x="8153400" y="3200400"/>
                        <a:ext cx="357188" cy="477838"/>
                      </a:xfrm>
                      <a:prstGeom prst="rect">
                        <a:avLst/>
                      </a:prstGeom>
                      <a:noFill/>
                      <a:ln w="38100">
                        <a:noFill/>
                        <a:miter/>
                      </a:ln>
                    </p:spPr>
                  </p:pic>
                </p:oleObj>
              </mc:Fallback>
            </mc:AlternateContent>
          </a:graphicData>
        </a:graphic>
      </p:graphicFrame>
      <p:graphicFrame>
        <p:nvGraphicFramePr>
          <p:cNvPr id="24595" name="对象 15379"/>
          <p:cNvGraphicFramePr/>
          <p:nvPr/>
        </p:nvGraphicFramePr>
        <p:xfrm>
          <a:off x="8610600" y="1981200"/>
          <a:ext cx="344488" cy="533400"/>
        </p:xfrm>
        <a:graphic>
          <a:graphicData uri="http://schemas.openxmlformats.org/presentationml/2006/ole">
            <mc:AlternateContent xmlns:mc="http://schemas.openxmlformats.org/markup-compatibility/2006">
              <mc:Choice xmlns:v="urn:schemas-microsoft-com:vml" Requires="v">
                <p:oleObj spid="_x0000_s3081" name="" r:id="rId11" imgW="165100" imgH="253365" progId="Equation.3">
                  <p:embed/>
                </p:oleObj>
              </mc:Choice>
              <mc:Fallback>
                <p:oleObj name="" r:id="rId11" imgW="165100" imgH="253365" progId="Equation.3">
                  <p:embed/>
                  <p:pic>
                    <p:nvPicPr>
                      <p:cNvPr id="0" name="图片 3080"/>
                      <p:cNvPicPr/>
                      <p:nvPr/>
                    </p:nvPicPr>
                    <p:blipFill>
                      <a:blip r:embed="rId12"/>
                      <a:stretch>
                        <a:fillRect/>
                      </a:stretch>
                    </p:blipFill>
                    <p:spPr>
                      <a:xfrm>
                        <a:off x="8610600" y="1981200"/>
                        <a:ext cx="344488" cy="533400"/>
                      </a:xfrm>
                      <a:prstGeom prst="rect">
                        <a:avLst/>
                      </a:prstGeom>
                      <a:noFill/>
                      <a:ln w="38100">
                        <a:noFill/>
                        <a:miter/>
                      </a:ln>
                    </p:spPr>
                  </p:pic>
                </p:oleObj>
              </mc:Fallback>
            </mc:AlternateContent>
          </a:graphicData>
        </a:graphic>
      </p:graphicFrame>
      <p:graphicFrame>
        <p:nvGraphicFramePr>
          <p:cNvPr id="24596" name="对象 15380"/>
          <p:cNvGraphicFramePr/>
          <p:nvPr/>
        </p:nvGraphicFramePr>
        <p:xfrm>
          <a:off x="7391400" y="152400"/>
          <a:ext cx="369888" cy="533400"/>
        </p:xfrm>
        <a:graphic>
          <a:graphicData uri="http://schemas.openxmlformats.org/presentationml/2006/ole">
            <mc:AlternateContent xmlns:mc="http://schemas.openxmlformats.org/markup-compatibility/2006">
              <mc:Choice xmlns:v="urn:schemas-microsoft-com:vml" Requires="v">
                <p:oleObj spid="_x0000_s3082" name="" r:id="rId13" imgW="177800" imgH="253365" progId="Equation.3">
                  <p:embed/>
                </p:oleObj>
              </mc:Choice>
              <mc:Fallback>
                <p:oleObj name="" r:id="rId13" imgW="177800" imgH="253365" progId="Equation.3">
                  <p:embed/>
                  <p:pic>
                    <p:nvPicPr>
                      <p:cNvPr id="0" name="图片 3081"/>
                      <p:cNvPicPr/>
                      <p:nvPr/>
                    </p:nvPicPr>
                    <p:blipFill>
                      <a:blip r:embed="rId14"/>
                      <a:stretch>
                        <a:fillRect/>
                      </a:stretch>
                    </p:blipFill>
                    <p:spPr>
                      <a:xfrm>
                        <a:off x="7391400" y="152400"/>
                        <a:ext cx="369888" cy="533400"/>
                      </a:xfrm>
                      <a:prstGeom prst="rect">
                        <a:avLst/>
                      </a:prstGeom>
                      <a:noFill/>
                      <a:ln w="38100">
                        <a:noFill/>
                        <a:miter/>
                      </a:ln>
                    </p:spPr>
                  </p:pic>
                </p:oleObj>
              </mc:Fallback>
            </mc:AlternateContent>
          </a:graphicData>
        </a:graphic>
      </p:graphicFrame>
      <p:graphicFrame>
        <p:nvGraphicFramePr>
          <p:cNvPr id="24597" name="对象 15381"/>
          <p:cNvGraphicFramePr/>
          <p:nvPr/>
        </p:nvGraphicFramePr>
        <p:xfrm>
          <a:off x="6488113" y="271463"/>
          <a:ext cx="309562" cy="414337"/>
        </p:xfrm>
        <a:graphic>
          <a:graphicData uri="http://schemas.openxmlformats.org/presentationml/2006/ole">
            <mc:AlternateContent xmlns:mc="http://schemas.openxmlformats.org/markup-compatibility/2006">
              <mc:Choice xmlns:v="urn:schemas-microsoft-com:vml" Requires="v">
                <p:oleObj spid="_x0000_s3083" name="" r:id="rId15" imgW="152400" imgH="203200" progId="Equation.3">
                  <p:embed/>
                </p:oleObj>
              </mc:Choice>
              <mc:Fallback>
                <p:oleObj name="" r:id="rId15" imgW="152400" imgH="203200" progId="Equation.3">
                  <p:embed/>
                  <p:pic>
                    <p:nvPicPr>
                      <p:cNvPr id="0" name="图片 3082"/>
                      <p:cNvPicPr/>
                      <p:nvPr/>
                    </p:nvPicPr>
                    <p:blipFill>
                      <a:blip r:embed="rId16"/>
                      <a:stretch>
                        <a:fillRect/>
                      </a:stretch>
                    </p:blipFill>
                    <p:spPr>
                      <a:xfrm>
                        <a:off x="6488113" y="271463"/>
                        <a:ext cx="309562" cy="414337"/>
                      </a:xfrm>
                      <a:prstGeom prst="rect">
                        <a:avLst/>
                      </a:prstGeom>
                      <a:noFill/>
                      <a:ln w="38100">
                        <a:noFill/>
                        <a:miter/>
                      </a:ln>
                    </p:spPr>
                  </p:pic>
                </p:oleObj>
              </mc:Fallback>
            </mc:AlternateContent>
          </a:graphicData>
        </a:graphic>
      </p:graphicFrame>
      <p:grpSp>
        <p:nvGrpSpPr>
          <p:cNvPr id="15383" name="组合 15382"/>
          <p:cNvGrpSpPr/>
          <p:nvPr/>
        </p:nvGrpSpPr>
        <p:grpSpPr>
          <a:xfrm>
            <a:off x="6324600" y="3352800"/>
            <a:ext cx="1905000" cy="865188"/>
            <a:chOff x="3984" y="2112"/>
            <a:chExt cx="1200" cy="545"/>
          </a:xfrm>
        </p:grpSpPr>
        <p:sp>
          <p:nvSpPr>
            <p:cNvPr id="24599" name="直接连接符 15383"/>
            <p:cNvSpPr/>
            <p:nvPr/>
          </p:nvSpPr>
          <p:spPr>
            <a:xfrm>
              <a:off x="4704" y="2112"/>
              <a:ext cx="0" cy="384"/>
            </a:xfrm>
            <a:prstGeom prst="line">
              <a:avLst/>
            </a:prstGeom>
            <a:ln w="12700" cap="flat" cmpd="sng">
              <a:solidFill>
                <a:schemeClr val="tx1"/>
              </a:solidFill>
              <a:prstDash val="solid"/>
              <a:round/>
              <a:headEnd type="none" w="sm" len="sm"/>
              <a:tailEnd type="none" w="sm" len="sm"/>
            </a:ln>
          </p:spPr>
        </p:sp>
        <p:sp>
          <p:nvSpPr>
            <p:cNvPr id="24600" name="直接连接符 15384"/>
            <p:cNvSpPr/>
            <p:nvPr/>
          </p:nvSpPr>
          <p:spPr>
            <a:xfrm>
              <a:off x="4848" y="2112"/>
              <a:ext cx="0" cy="384"/>
            </a:xfrm>
            <a:prstGeom prst="line">
              <a:avLst/>
            </a:prstGeom>
            <a:ln w="12700" cap="flat" cmpd="sng">
              <a:solidFill>
                <a:schemeClr val="tx1"/>
              </a:solidFill>
              <a:prstDash val="solid"/>
              <a:round/>
              <a:headEnd type="none" w="sm" len="sm"/>
              <a:tailEnd type="none" w="sm" len="sm"/>
            </a:ln>
          </p:spPr>
        </p:sp>
        <p:sp>
          <p:nvSpPr>
            <p:cNvPr id="24601" name="直接连接符 15385"/>
            <p:cNvSpPr/>
            <p:nvPr/>
          </p:nvSpPr>
          <p:spPr>
            <a:xfrm>
              <a:off x="3984" y="2352"/>
              <a:ext cx="720" cy="0"/>
            </a:xfrm>
            <a:prstGeom prst="line">
              <a:avLst/>
            </a:prstGeom>
            <a:ln w="12700" cap="flat" cmpd="sng">
              <a:solidFill>
                <a:schemeClr val="tx1"/>
              </a:solidFill>
              <a:prstDash val="solid"/>
              <a:round/>
              <a:headEnd type="triangle" w="med" len="med"/>
              <a:tailEnd type="triangle" w="med" len="med"/>
            </a:ln>
          </p:spPr>
        </p:sp>
        <p:sp>
          <p:nvSpPr>
            <p:cNvPr id="24602" name="直接连接符 15386"/>
            <p:cNvSpPr/>
            <p:nvPr/>
          </p:nvSpPr>
          <p:spPr>
            <a:xfrm flipH="1">
              <a:off x="4848" y="2352"/>
              <a:ext cx="240" cy="0"/>
            </a:xfrm>
            <a:prstGeom prst="line">
              <a:avLst/>
            </a:prstGeom>
            <a:ln w="12700" cap="flat" cmpd="sng">
              <a:solidFill>
                <a:schemeClr val="tx1"/>
              </a:solidFill>
              <a:prstDash val="solid"/>
              <a:round/>
              <a:headEnd type="none" w="sm" len="sm"/>
              <a:tailEnd type="triangle" w="med" len="med"/>
            </a:ln>
          </p:spPr>
        </p:sp>
        <p:graphicFrame>
          <p:nvGraphicFramePr>
            <p:cNvPr id="24603" name="对象 15387"/>
            <p:cNvGraphicFramePr/>
            <p:nvPr/>
          </p:nvGraphicFramePr>
          <p:xfrm>
            <a:off x="4224" y="2400"/>
            <a:ext cx="240" cy="240"/>
          </p:xfrm>
          <a:graphic>
            <a:graphicData uri="http://schemas.openxmlformats.org/presentationml/2006/ole">
              <mc:AlternateContent xmlns:mc="http://schemas.openxmlformats.org/markup-compatibility/2006">
                <mc:Choice xmlns:v="urn:schemas-microsoft-com:vml" Requires="v">
                  <p:oleObj spid="_x0000_s3085" name="" r:id="rId17" imgW="165100" imgH="165100" progId="Equation.3">
                    <p:embed/>
                  </p:oleObj>
                </mc:Choice>
                <mc:Fallback>
                  <p:oleObj name="" r:id="rId17" imgW="165100" imgH="165100" progId="Equation.3">
                    <p:embed/>
                    <p:pic>
                      <p:nvPicPr>
                        <p:cNvPr id="0" name="图片 3084"/>
                        <p:cNvPicPr/>
                        <p:nvPr/>
                      </p:nvPicPr>
                      <p:blipFill>
                        <a:blip r:embed="rId18"/>
                        <a:stretch>
                          <a:fillRect/>
                        </a:stretch>
                      </p:blipFill>
                      <p:spPr>
                        <a:xfrm>
                          <a:off x="4224" y="2400"/>
                          <a:ext cx="240" cy="240"/>
                        </a:xfrm>
                        <a:prstGeom prst="rect">
                          <a:avLst/>
                        </a:prstGeom>
                        <a:noFill/>
                        <a:ln w="38100">
                          <a:noFill/>
                          <a:miter/>
                        </a:ln>
                      </p:spPr>
                    </p:pic>
                  </p:oleObj>
                </mc:Fallback>
              </mc:AlternateContent>
            </a:graphicData>
          </a:graphic>
        </p:graphicFrame>
        <p:graphicFrame>
          <p:nvGraphicFramePr>
            <p:cNvPr id="24604" name="对象 15388"/>
            <p:cNvGraphicFramePr/>
            <p:nvPr/>
          </p:nvGraphicFramePr>
          <p:xfrm>
            <a:off x="4855" y="2380"/>
            <a:ext cx="329" cy="277"/>
          </p:xfrm>
          <a:graphic>
            <a:graphicData uri="http://schemas.openxmlformats.org/presentationml/2006/ole">
              <mc:AlternateContent xmlns:mc="http://schemas.openxmlformats.org/markup-compatibility/2006">
                <mc:Choice xmlns:v="urn:schemas-microsoft-com:vml" Requires="v">
                  <p:oleObj spid="_x0000_s3084" name="" r:id="rId19" imgW="241300" imgH="203200" progId="Equation.3">
                    <p:embed/>
                  </p:oleObj>
                </mc:Choice>
                <mc:Fallback>
                  <p:oleObj name="" r:id="rId19" imgW="241300" imgH="203200" progId="Equation.3">
                    <p:embed/>
                    <p:pic>
                      <p:nvPicPr>
                        <p:cNvPr id="0" name="图片 3083"/>
                        <p:cNvPicPr/>
                        <p:nvPr/>
                      </p:nvPicPr>
                      <p:blipFill>
                        <a:blip r:embed="rId20"/>
                        <a:stretch>
                          <a:fillRect/>
                        </a:stretch>
                      </p:blipFill>
                      <p:spPr>
                        <a:xfrm>
                          <a:off x="4855" y="2380"/>
                          <a:ext cx="329" cy="277"/>
                        </a:xfrm>
                        <a:prstGeom prst="rect">
                          <a:avLst/>
                        </a:prstGeom>
                        <a:noFill/>
                        <a:ln w="38100">
                          <a:noFill/>
                          <a:miter/>
                        </a:ln>
                      </p:spPr>
                    </p:pic>
                  </p:oleObj>
                </mc:Fallback>
              </mc:AlternateContent>
            </a:graphicData>
          </a:graphic>
        </p:graphicFrame>
      </p:grpSp>
      <p:grpSp>
        <p:nvGrpSpPr>
          <p:cNvPr id="24605" name="组合 15389"/>
          <p:cNvGrpSpPr/>
          <p:nvPr/>
        </p:nvGrpSpPr>
        <p:grpSpPr>
          <a:xfrm>
            <a:off x="304800" y="282575"/>
            <a:ext cx="5197475" cy="2225675"/>
            <a:chOff x="230" y="316"/>
            <a:chExt cx="3274" cy="1402"/>
          </a:xfrm>
        </p:grpSpPr>
        <p:sp>
          <p:nvSpPr>
            <p:cNvPr id="24606" name="文本框 15390"/>
            <p:cNvSpPr txBox="1"/>
            <p:nvPr/>
          </p:nvSpPr>
          <p:spPr>
            <a:xfrm>
              <a:off x="230" y="316"/>
              <a:ext cx="454" cy="327"/>
            </a:xfrm>
            <a:prstGeom prst="rect">
              <a:avLst/>
            </a:prstGeom>
            <a:noFill/>
            <a:ln w="12700">
              <a:noFill/>
            </a:ln>
          </p:spPr>
          <p:txBody>
            <a:bodyPr wrap="none" anchor="t">
              <a:spAutoFit/>
            </a:bodyPr>
            <a:p>
              <a:r>
                <a:rPr lang="zh-CN" altLang="en-US" dirty="0">
                  <a:latin typeface="宋体" panose="02010600030101010101" pitchFamily="2" charset="-122"/>
                  <a:ea typeface="宋体" panose="02010600030101010101" pitchFamily="2" charset="-122"/>
                </a:rPr>
                <a:t>例</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24607" name="文本框 15391"/>
            <p:cNvSpPr txBox="1"/>
            <p:nvPr/>
          </p:nvSpPr>
          <p:spPr>
            <a:xfrm>
              <a:off x="720" y="336"/>
              <a:ext cx="1466" cy="327"/>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无限长直导线</a:t>
              </a:r>
              <a:endParaRPr lang="zh-CN" altLang="en-US">
                <a:latin typeface="Times New Roman" panose="02020603050405020304" pitchFamily="18" charset="0"/>
                <a:ea typeface="宋体" panose="02010600030101010101" pitchFamily="2" charset="-122"/>
              </a:endParaRPr>
            </a:p>
          </p:txBody>
        </p:sp>
        <p:graphicFrame>
          <p:nvGraphicFramePr>
            <p:cNvPr id="24608" name="对象 15392"/>
            <p:cNvGraphicFramePr/>
            <p:nvPr/>
          </p:nvGraphicFramePr>
          <p:xfrm>
            <a:off x="2208" y="336"/>
            <a:ext cx="1296" cy="320"/>
          </p:xfrm>
          <a:graphic>
            <a:graphicData uri="http://schemas.openxmlformats.org/presentationml/2006/ole">
              <mc:AlternateContent xmlns:mc="http://schemas.openxmlformats.org/markup-compatibility/2006">
                <mc:Choice xmlns:v="urn:schemas-microsoft-com:vml" Requires="v">
                  <p:oleObj spid="_x0000_s3086" name="" r:id="rId21" imgW="913765" imgH="254000" progId="Equation.3">
                    <p:embed/>
                  </p:oleObj>
                </mc:Choice>
                <mc:Fallback>
                  <p:oleObj name="" r:id="rId21" imgW="913765" imgH="254000" progId="Equation.3">
                    <p:embed/>
                    <p:pic>
                      <p:nvPicPr>
                        <p:cNvPr id="0" name="图片 3085"/>
                        <p:cNvPicPr/>
                        <p:nvPr/>
                      </p:nvPicPr>
                      <p:blipFill>
                        <a:blip r:embed="rId22"/>
                        <a:stretch>
                          <a:fillRect/>
                        </a:stretch>
                      </p:blipFill>
                      <p:spPr>
                        <a:xfrm>
                          <a:off x="2208" y="336"/>
                          <a:ext cx="1296" cy="320"/>
                        </a:xfrm>
                        <a:prstGeom prst="rect">
                          <a:avLst/>
                        </a:prstGeom>
                        <a:noFill/>
                        <a:ln w="38100">
                          <a:noFill/>
                          <a:miter/>
                        </a:ln>
                      </p:spPr>
                    </p:pic>
                  </p:oleObj>
                </mc:Fallback>
              </mc:AlternateContent>
            </a:graphicData>
          </a:graphic>
        </p:graphicFrame>
        <p:sp>
          <p:nvSpPr>
            <p:cNvPr id="24609" name="文本框 15393"/>
            <p:cNvSpPr txBox="1"/>
            <p:nvPr/>
          </p:nvSpPr>
          <p:spPr>
            <a:xfrm>
              <a:off x="672" y="864"/>
              <a:ext cx="1466" cy="327"/>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共面矩形线圈</a:t>
              </a:r>
              <a:endParaRPr lang="zh-CN" altLang="en-US">
                <a:latin typeface="Times New Roman" panose="02020603050405020304" pitchFamily="18" charset="0"/>
                <a:ea typeface="宋体" panose="02010600030101010101" pitchFamily="2" charset="-122"/>
              </a:endParaRPr>
            </a:p>
          </p:txBody>
        </p:sp>
        <p:graphicFrame>
          <p:nvGraphicFramePr>
            <p:cNvPr id="24610" name="对象 15394"/>
            <p:cNvGraphicFramePr/>
            <p:nvPr/>
          </p:nvGraphicFramePr>
          <p:xfrm>
            <a:off x="2160" y="912"/>
            <a:ext cx="528" cy="247"/>
          </p:xfrm>
          <a:graphic>
            <a:graphicData uri="http://schemas.openxmlformats.org/presentationml/2006/ole">
              <mc:AlternateContent xmlns:mc="http://schemas.openxmlformats.org/markup-compatibility/2006">
                <mc:Choice xmlns:v="urn:schemas-microsoft-com:vml" Requires="v">
                  <p:oleObj spid="_x0000_s3087" name="" r:id="rId23" imgW="431165" imgH="203200" progId="Equation.3">
                    <p:embed/>
                  </p:oleObj>
                </mc:Choice>
                <mc:Fallback>
                  <p:oleObj name="" r:id="rId23" imgW="431165" imgH="203200" progId="Equation.3">
                    <p:embed/>
                    <p:pic>
                      <p:nvPicPr>
                        <p:cNvPr id="0" name="图片 3086"/>
                        <p:cNvPicPr/>
                        <p:nvPr/>
                      </p:nvPicPr>
                      <p:blipFill>
                        <a:blip r:embed="rId24"/>
                        <a:stretch>
                          <a:fillRect/>
                        </a:stretch>
                      </p:blipFill>
                      <p:spPr>
                        <a:xfrm>
                          <a:off x="2160" y="912"/>
                          <a:ext cx="528" cy="247"/>
                        </a:xfrm>
                        <a:prstGeom prst="rect">
                          <a:avLst/>
                        </a:prstGeom>
                        <a:noFill/>
                        <a:ln w="38100">
                          <a:noFill/>
                          <a:miter/>
                        </a:ln>
                      </p:spPr>
                    </p:pic>
                  </p:oleObj>
                </mc:Fallback>
              </mc:AlternateContent>
            </a:graphicData>
          </a:graphic>
        </p:graphicFrame>
        <p:sp>
          <p:nvSpPr>
            <p:cNvPr id="24611" name="文本框 15395"/>
            <p:cNvSpPr txBox="1"/>
            <p:nvPr/>
          </p:nvSpPr>
          <p:spPr>
            <a:xfrm>
              <a:off x="2304" y="1330"/>
              <a:ext cx="567" cy="327"/>
            </a:xfrm>
            <a:prstGeom prst="rect">
              <a:avLst/>
            </a:prstGeom>
            <a:noFill/>
            <a:ln w="12700">
              <a:noFill/>
            </a:ln>
          </p:spPr>
          <p:txBody>
            <a:bodyPr wrap="none" anchor="t">
              <a:spAutoFit/>
            </a:bodyPr>
            <a:p>
              <a:r>
                <a:rPr lang="zh-CN" altLang="en-US" dirty="0">
                  <a:latin typeface="宋体" panose="02010600030101010101" pitchFamily="2" charset="-122"/>
                  <a:ea typeface="宋体" panose="02010600030101010101" pitchFamily="2" charset="-122"/>
                </a:rPr>
                <a:t>求</a:t>
              </a:r>
              <a:r>
                <a:rPr lang="en-US" altLang="zh-CN">
                  <a:latin typeface="宋体" panose="02010600030101010101" pitchFamily="2" charset="-122"/>
                  <a:ea typeface="宋体" panose="02010600030101010101" pitchFamily="2" charset="-122"/>
                </a:rPr>
                <a:t>: </a:t>
              </a:r>
              <a:endParaRPr lang="en-US" altLang="zh-CN">
                <a:latin typeface="宋体" panose="02010600030101010101" pitchFamily="2" charset="-122"/>
                <a:ea typeface="宋体" panose="02010600030101010101" pitchFamily="2" charset="-122"/>
              </a:endParaRPr>
            </a:p>
          </p:txBody>
        </p:sp>
        <p:graphicFrame>
          <p:nvGraphicFramePr>
            <p:cNvPr id="24612" name="对象 15396"/>
            <p:cNvGraphicFramePr/>
            <p:nvPr/>
          </p:nvGraphicFramePr>
          <p:xfrm>
            <a:off x="2794" y="1302"/>
            <a:ext cx="314" cy="416"/>
          </p:xfrm>
          <a:graphic>
            <a:graphicData uri="http://schemas.openxmlformats.org/presentationml/2006/ole">
              <mc:AlternateContent xmlns:mc="http://schemas.openxmlformats.org/markup-compatibility/2006">
                <mc:Choice xmlns:v="urn:schemas-microsoft-com:vml" Requires="v">
                  <p:oleObj spid="_x0000_s3088" name="" r:id="rId25" imgW="190500" imgH="254000" progId="Equation.3">
                    <p:embed/>
                  </p:oleObj>
                </mc:Choice>
                <mc:Fallback>
                  <p:oleObj name="" r:id="rId25" imgW="190500" imgH="254000" progId="Equation.3">
                    <p:embed/>
                    <p:pic>
                      <p:nvPicPr>
                        <p:cNvPr id="0" name="图片 3087"/>
                        <p:cNvPicPr/>
                        <p:nvPr/>
                      </p:nvPicPr>
                      <p:blipFill>
                        <a:blip r:embed="rId26"/>
                        <a:stretch>
                          <a:fillRect/>
                        </a:stretch>
                      </p:blipFill>
                      <p:spPr>
                        <a:xfrm>
                          <a:off x="2794" y="1302"/>
                          <a:ext cx="314" cy="416"/>
                        </a:xfrm>
                        <a:prstGeom prst="rect">
                          <a:avLst/>
                        </a:prstGeom>
                        <a:noFill/>
                        <a:ln w="38100">
                          <a:noFill/>
                          <a:miter/>
                        </a:ln>
                      </p:spPr>
                    </p:pic>
                  </p:oleObj>
                </mc:Fallback>
              </mc:AlternateContent>
            </a:graphicData>
          </a:graphic>
        </p:graphicFrame>
        <p:sp>
          <p:nvSpPr>
            <p:cNvPr id="24613" name="文本框 15397"/>
            <p:cNvSpPr txBox="1"/>
            <p:nvPr/>
          </p:nvSpPr>
          <p:spPr>
            <a:xfrm>
              <a:off x="288" y="1330"/>
              <a:ext cx="679" cy="327"/>
            </a:xfrm>
            <a:prstGeom prst="rect">
              <a:avLst/>
            </a:prstGeom>
            <a:noFill/>
            <a:ln w="12700">
              <a:noFill/>
            </a:ln>
          </p:spPr>
          <p:txBody>
            <a:bodyPr wrap="none" anchor="t">
              <a:spAutoFit/>
            </a:bodyPr>
            <a:p>
              <a:r>
                <a:rPr lang="zh-CN" altLang="en-US" dirty="0">
                  <a:latin typeface="宋体" panose="02010600030101010101" pitchFamily="2" charset="-122"/>
                  <a:ea typeface="宋体" panose="02010600030101010101" pitchFamily="2" charset="-122"/>
                </a:rPr>
                <a:t>已知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graphicFrame>
          <p:nvGraphicFramePr>
            <p:cNvPr id="24614" name="对象 15398"/>
            <p:cNvGraphicFramePr/>
            <p:nvPr/>
          </p:nvGraphicFramePr>
          <p:xfrm>
            <a:off x="1008" y="1344"/>
            <a:ext cx="217" cy="336"/>
          </p:xfrm>
          <a:graphic>
            <a:graphicData uri="http://schemas.openxmlformats.org/presentationml/2006/ole">
              <mc:AlternateContent xmlns:mc="http://schemas.openxmlformats.org/markup-compatibility/2006">
                <mc:Choice xmlns:v="urn:schemas-microsoft-com:vml" Requires="v">
                  <p:oleObj spid="_x0000_s3089" name="" r:id="rId27" imgW="165100" imgH="253365" progId="Equation.3">
                    <p:embed/>
                  </p:oleObj>
                </mc:Choice>
                <mc:Fallback>
                  <p:oleObj name="" r:id="rId27" imgW="165100" imgH="253365" progId="Equation.3">
                    <p:embed/>
                    <p:pic>
                      <p:nvPicPr>
                        <p:cNvPr id="0" name="图片 3088"/>
                        <p:cNvPicPr/>
                        <p:nvPr/>
                      </p:nvPicPr>
                      <p:blipFill>
                        <a:blip r:embed="rId12"/>
                        <a:stretch>
                          <a:fillRect/>
                        </a:stretch>
                      </p:blipFill>
                      <p:spPr>
                        <a:xfrm>
                          <a:off x="1008" y="1344"/>
                          <a:ext cx="217" cy="336"/>
                        </a:xfrm>
                        <a:prstGeom prst="rect">
                          <a:avLst/>
                        </a:prstGeom>
                        <a:noFill/>
                        <a:ln w="38100">
                          <a:noFill/>
                          <a:miter/>
                        </a:ln>
                      </p:spPr>
                    </p:pic>
                  </p:oleObj>
                </mc:Fallback>
              </mc:AlternateContent>
            </a:graphicData>
          </a:graphic>
        </p:graphicFrame>
        <p:graphicFrame>
          <p:nvGraphicFramePr>
            <p:cNvPr id="24615" name="对象 15399"/>
            <p:cNvGraphicFramePr/>
            <p:nvPr/>
          </p:nvGraphicFramePr>
          <p:xfrm>
            <a:off x="1440" y="1344"/>
            <a:ext cx="233" cy="336"/>
          </p:xfrm>
          <a:graphic>
            <a:graphicData uri="http://schemas.openxmlformats.org/presentationml/2006/ole">
              <mc:AlternateContent xmlns:mc="http://schemas.openxmlformats.org/markup-compatibility/2006">
                <mc:Choice xmlns:v="urn:schemas-microsoft-com:vml" Requires="v">
                  <p:oleObj spid="_x0000_s3090" name="" r:id="rId28" imgW="177800" imgH="253365" progId="Equation.3">
                    <p:embed/>
                  </p:oleObj>
                </mc:Choice>
                <mc:Fallback>
                  <p:oleObj name="" r:id="rId28" imgW="177800" imgH="253365" progId="Equation.3">
                    <p:embed/>
                    <p:pic>
                      <p:nvPicPr>
                        <p:cNvPr id="0" name="图片 3089"/>
                        <p:cNvPicPr/>
                        <p:nvPr/>
                      </p:nvPicPr>
                      <p:blipFill>
                        <a:blip r:embed="rId14"/>
                        <a:stretch>
                          <a:fillRect/>
                        </a:stretch>
                      </p:blipFill>
                      <p:spPr>
                        <a:xfrm>
                          <a:off x="1440" y="1344"/>
                          <a:ext cx="233" cy="336"/>
                        </a:xfrm>
                        <a:prstGeom prst="rect">
                          <a:avLst/>
                        </a:prstGeom>
                        <a:noFill/>
                        <a:ln w="38100">
                          <a:noFill/>
                          <a:miter/>
                        </a:ln>
                      </p:spPr>
                    </p:pic>
                  </p:oleObj>
                </mc:Fallback>
              </mc:AlternateContent>
            </a:graphicData>
          </a:graphic>
        </p:graphicFrame>
        <p:graphicFrame>
          <p:nvGraphicFramePr>
            <p:cNvPr id="24616" name="对象 15400"/>
            <p:cNvGraphicFramePr/>
            <p:nvPr/>
          </p:nvGraphicFramePr>
          <p:xfrm>
            <a:off x="1872" y="1392"/>
            <a:ext cx="195" cy="261"/>
          </p:xfrm>
          <a:graphic>
            <a:graphicData uri="http://schemas.openxmlformats.org/presentationml/2006/ole">
              <mc:AlternateContent xmlns:mc="http://schemas.openxmlformats.org/markup-compatibility/2006">
                <mc:Choice xmlns:v="urn:schemas-microsoft-com:vml" Requires="v">
                  <p:oleObj spid="_x0000_s3091" name="" r:id="rId29" imgW="152400" imgH="203200" progId="Equation.3">
                    <p:embed/>
                  </p:oleObj>
                </mc:Choice>
                <mc:Fallback>
                  <p:oleObj name="" r:id="rId29" imgW="152400" imgH="203200" progId="Equation.3">
                    <p:embed/>
                    <p:pic>
                      <p:nvPicPr>
                        <p:cNvPr id="0" name="图片 3090"/>
                        <p:cNvPicPr/>
                        <p:nvPr/>
                      </p:nvPicPr>
                      <p:blipFill>
                        <a:blip r:embed="rId16"/>
                        <a:stretch>
                          <a:fillRect/>
                        </a:stretch>
                      </p:blipFill>
                      <p:spPr>
                        <a:xfrm>
                          <a:off x="1872" y="1392"/>
                          <a:ext cx="195" cy="261"/>
                        </a:xfrm>
                        <a:prstGeom prst="rect">
                          <a:avLst/>
                        </a:prstGeom>
                        <a:noFill/>
                        <a:ln w="38100">
                          <a:noFill/>
                          <a:miter/>
                        </a:ln>
                      </p:spPr>
                    </p:pic>
                  </p:oleObj>
                </mc:Fallback>
              </mc:AlternateContent>
            </a:graphicData>
          </a:graphic>
        </p:graphicFrame>
      </p:grpSp>
      <p:sp>
        <p:nvSpPr>
          <p:cNvPr id="15402" name="文本框 15401"/>
          <p:cNvSpPr txBox="1"/>
          <p:nvPr/>
        </p:nvSpPr>
        <p:spPr>
          <a:xfrm>
            <a:off x="381000" y="2797175"/>
            <a:ext cx="720725" cy="519113"/>
          </a:xfrm>
          <a:prstGeom prst="rect">
            <a:avLst/>
          </a:prstGeom>
          <a:noFill/>
          <a:ln w="12700">
            <a:noFill/>
          </a:ln>
        </p:spPr>
        <p:txBody>
          <a:bodyPr wrap="none" anchor="t">
            <a:spAutoFit/>
          </a:bodyPr>
          <a:p>
            <a:r>
              <a:rPr lang="zh-CN" altLang="en-US" dirty="0">
                <a:latin typeface="宋体" panose="02010600030101010101" pitchFamily="2" charset="-122"/>
                <a:ea typeface="宋体" panose="02010600030101010101" pitchFamily="2" charset="-122"/>
              </a:rPr>
              <a:t>解</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graphicFrame>
        <p:nvGraphicFramePr>
          <p:cNvPr id="15403" name="对象 15402"/>
          <p:cNvGraphicFramePr/>
          <p:nvPr/>
        </p:nvGraphicFramePr>
        <p:xfrm>
          <a:off x="3429000" y="2439988"/>
          <a:ext cx="2590800" cy="1225550"/>
        </p:xfrm>
        <a:graphic>
          <a:graphicData uri="http://schemas.openxmlformats.org/presentationml/2006/ole">
            <mc:AlternateContent xmlns:mc="http://schemas.openxmlformats.org/markup-compatibility/2006">
              <mc:Choice xmlns:v="urn:schemas-microsoft-com:vml" Requires="v">
                <p:oleObj spid="_x0000_s3094" name="" r:id="rId30" imgW="901065" imgH="482600" progId="Equation.3">
                  <p:embed/>
                </p:oleObj>
              </mc:Choice>
              <mc:Fallback>
                <p:oleObj name="" r:id="rId30" imgW="901065" imgH="482600" progId="Equation.3">
                  <p:embed/>
                  <p:pic>
                    <p:nvPicPr>
                      <p:cNvPr id="0" name="图片 3093"/>
                      <p:cNvPicPr/>
                      <p:nvPr/>
                    </p:nvPicPr>
                    <p:blipFill>
                      <a:blip r:embed="rId31"/>
                      <a:stretch>
                        <a:fillRect/>
                      </a:stretch>
                    </p:blipFill>
                    <p:spPr>
                      <a:xfrm>
                        <a:off x="3429000" y="2439988"/>
                        <a:ext cx="2590800" cy="1225550"/>
                      </a:xfrm>
                      <a:prstGeom prst="rect">
                        <a:avLst/>
                      </a:prstGeom>
                      <a:noFill/>
                      <a:ln w="38100">
                        <a:noFill/>
                        <a:miter/>
                      </a:ln>
                    </p:spPr>
                  </p:pic>
                </p:oleObj>
              </mc:Fallback>
            </mc:AlternateContent>
          </a:graphicData>
        </a:graphic>
      </p:graphicFrame>
      <p:graphicFrame>
        <p:nvGraphicFramePr>
          <p:cNvPr id="15404" name="对象 15403"/>
          <p:cNvGraphicFramePr/>
          <p:nvPr/>
        </p:nvGraphicFramePr>
        <p:xfrm>
          <a:off x="1692275" y="3716338"/>
          <a:ext cx="4479925" cy="1030287"/>
        </p:xfrm>
        <a:graphic>
          <a:graphicData uri="http://schemas.openxmlformats.org/presentationml/2006/ole">
            <mc:AlternateContent xmlns:mc="http://schemas.openxmlformats.org/markup-compatibility/2006">
              <mc:Choice xmlns:v="urn:schemas-microsoft-com:vml" Requires="v">
                <p:oleObj spid="_x0000_s3092" name="" r:id="rId32" imgW="1459230" imgH="405765" progId="Equation.3">
                  <p:embed/>
                </p:oleObj>
              </mc:Choice>
              <mc:Fallback>
                <p:oleObj name="" r:id="rId32" imgW="1459230" imgH="405765" progId="Equation.3">
                  <p:embed/>
                  <p:pic>
                    <p:nvPicPr>
                      <p:cNvPr id="0" name="图片 3091"/>
                      <p:cNvPicPr/>
                      <p:nvPr/>
                    </p:nvPicPr>
                    <p:blipFill>
                      <a:blip r:embed="rId33"/>
                      <a:stretch>
                        <a:fillRect/>
                      </a:stretch>
                    </p:blipFill>
                    <p:spPr>
                      <a:xfrm>
                        <a:off x="1692275" y="3716338"/>
                        <a:ext cx="4479925" cy="1030287"/>
                      </a:xfrm>
                      <a:prstGeom prst="rect">
                        <a:avLst/>
                      </a:prstGeom>
                      <a:noFill/>
                      <a:ln w="38100">
                        <a:noFill/>
                        <a:miter/>
                      </a:ln>
                    </p:spPr>
                  </p:pic>
                </p:oleObj>
              </mc:Fallback>
            </mc:AlternateContent>
          </a:graphicData>
        </a:graphic>
      </p:graphicFrame>
      <p:graphicFrame>
        <p:nvGraphicFramePr>
          <p:cNvPr id="15405" name="对象 15404"/>
          <p:cNvGraphicFramePr/>
          <p:nvPr/>
        </p:nvGraphicFramePr>
        <p:xfrm>
          <a:off x="1042988" y="5013325"/>
          <a:ext cx="1998662" cy="1060450"/>
        </p:xfrm>
        <a:graphic>
          <a:graphicData uri="http://schemas.openxmlformats.org/presentationml/2006/ole">
            <mc:AlternateContent xmlns:mc="http://schemas.openxmlformats.org/markup-compatibility/2006">
              <mc:Choice xmlns:v="urn:schemas-microsoft-com:vml" Requires="v">
                <p:oleObj spid="_x0000_s3093" name="" r:id="rId34" imgW="761365" imgH="405765" progId="Equation.3">
                  <p:embed/>
                </p:oleObj>
              </mc:Choice>
              <mc:Fallback>
                <p:oleObj name="" r:id="rId34" imgW="761365" imgH="405765" progId="Equation.3">
                  <p:embed/>
                  <p:pic>
                    <p:nvPicPr>
                      <p:cNvPr id="0" name="图片 3092"/>
                      <p:cNvPicPr/>
                      <p:nvPr/>
                    </p:nvPicPr>
                    <p:blipFill>
                      <a:blip r:embed="rId35"/>
                      <a:stretch>
                        <a:fillRect/>
                      </a:stretch>
                    </p:blipFill>
                    <p:spPr>
                      <a:xfrm>
                        <a:off x="1042988" y="5013325"/>
                        <a:ext cx="1998662" cy="1060450"/>
                      </a:xfrm>
                      <a:prstGeom prst="rect">
                        <a:avLst/>
                      </a:prstGeom>
                      <a:noFill/>
                      <a:ln w="38100">
                        <a:noFill/>
                        <a:miter/>
                      </a:ln>
                    </p:spPr>
                  </p:pic>
                </p:oleObj>
              </mc:Fallback>
            </mc:AlternateContent>
          </a:graphicData>
        </a:graphic>
      </p:graphicFrame>
      <p:graphicFrame>
        <p:nvGraphicFramePr>
          <p:cNvPr id="15406" name="对象 15405"/>
          <p:cNvGraphicFramePr/>
          <p:nvPr/>
        </p:nvGraphicFramePr>
        <p:xfrm>
          <a:off x="3059113" y="4941888"/>
          <a:ext cx="5472112" cy="1103312"/>
        </p:xfrm>
        <a:graphic>
          <a:graphicData uri="http://schemas.openxmlformats.org/presentationml/2006/ole">
            <mc:AlternateContent xmlns:mc="http://schemas.openxmlformats.org/markup-compatibility/2006">
              <mc:Choice xmlns:v="urn:schemas-microsoft-com:vml" Requires="v">
                <p:oleObj spid="_x0000_s3095" name="" r:id="rId36" imgW="1662430" imgH="405765" progId="Equation.3">
                  <p:embed/>
                </p:oleObj>
              </mc:Choice>
              <mc:Fallback>
                <p:oleObj name="" r:id="rId36" imgW="1662430" imgH="405765" progId="Equation.3">
                  <p:embed/>
                  <p:pic>
                    <p:nvPicPr>
                      <p:cNvPr id="0" name="图片 3094"/>
                      <p:cNvPicPr/>
                      <p:nvPr/>
                    </p:nvPicPr>
                    <p:blipFill>
                      <a:blip r:embed="rId37"/>
                      <a:stretch>
                        <a:fillRect/>
                      </a:stretch>
                    </p:blipFill>
                    <p:spPr>
                      <a:xfrm>
                        <a:off x="3059113" y="4941888"/>
                        <a:ext cx="5472112" cy="1103312"/>
                      </a:xfrm>
                      <a:prstGeom prst="rect">
                        <a:avLst/>
                      </a:prstGeom>
                      <a:noFill/>
                      <a:ln w="38100">
                        <a:noFill/>
                        <a:miter/>
                      </a:ln>
                    </p:spPr>
                  </p:pic>
                </p:oleObj>
              </mc:Fallback>
            </mc:AlternateContent>
          </a:graphicData>
        </a:graphic>
      </p:graphicFrame>
      <p:graphicFrame>
        <p:nvGraphicFramePr>
          <p:cNvPr id="15407" name="对象 15406"/>
          <p:cNvGraphicFramePr/>
          <p:nvPr/>
        </p:nvGraphicFramePr>
        <p:xfrm>
          <a:off x="1101725" y="2697163"/>
          <a:ext cx="2368550" cy="706437"/>
        </p:xfrm>
        <a:graphic>
          <a:graphicData uri="http://schemas.openxmlformats.org/presentationml/2006/ole">
            <mc:AlternateContent xmlns:mc="http://schemas.openxmlformats.org/markup-compatibility/2006">
              <mc:Choice xmlns:v="urn:schemas-microsoft-com:vml" Requires="v">
                <p:oleObj spid="_x0000_s3096" name="" r:id="rId38" imgW="862965" imgH="292100" progId="Equation.3">
                  <p:embed/>
                </p:oleObj>
              </mc:Choice>
              <mc:Fallback>
                <p:oleObj name="" r:id="rId38" imgW="862965" imgH="292100" progId="Equation.3">
                  <p:embed/>
                  <p:pic>
                    <p:nvPicPr>
                      <p:cNvPr id="0" name="图片 3095"/>
                      <p:cNvPicPr/>
                      <p:nvPr/>
                    </p:nvPicPr>
                    <p:blipFill>
                      <a:blip r:embed="rId39"/>
                      <a:stretch>
                        <a:fillRect/>
                      </a:stretch>
                    </p:blipFill>
                    <p:spPr>
                      <a:xfrm>
                        <a:off x="1101725" y="2697163"/>
                        <a:ext cx="2368550" cy="7064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402"/>
                                        </p:tgtEl>
                                        <p:attrNameLst>
                                          <p:attrName>style.visibility</p:attrName>
                                        </p:attrNameLst>
                                      </p:cBhvr>
                                      <p:to>
                                        <p:strVal val="visible"/>
                                      </p:to>
                                    </p:set>
                                    <p:animEffect transition="in" filter="wipe(left)">
                                      <p:cBhvr>
                                        <p:cTn id="7" dur="500"/>
                                        <p:tgtEl>
                                          <p:spTgt spid="15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slide(fromLeft)">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383"/>
                                        </p:tgtEl>
                                        <p:attrNameLst>
                                          <p:attrName>style.visibility</p:attrName>
                                        </p:attrNameLst>
                                      </p:cBhvr>
                                      <p:to>
                                        <p:strVal val="visible"/>
                                      </p:to>
                                    </p:set>
                                    <p:animEffect transition="in" filter="dissolve">
                                      <p:cBhvr>
                                        <p:cTn id="17" dur="500"/>
                                        <p:tgtEl>
                                          <p:spTgt spid="153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407"/>
                                        </p:tgtEl>
                                        <p:attrNameLst>
                                          <p:attrName>style.visibility</p:attrName>
                                        </p:attrNameLst>
                                      </p:cBhvr>
                                      <p:to>
                                        <p:strVal val="visible"/>
                                      </p:to>
                                    </p:set>
                                    <p:animEffect transition="in" filter="wipe(left)">
                                      <p:cBhvr>
                                        <p:cTn id="22" dur="500"/>
                                        <p:tgtEl>
                                          <p:spTgt spid="154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403"/>
                                        </p:tgtEl>
                                        <p:attrNameLst>
                                          <p:attrName>style.visibility</p:attrName>
                                        </p:attrNameLst>
                                      </p:cBhvr>
                                      <p:to>
                                        <p:strVal val="visible"/>
                                      </p:to>
                                    </p:set>
                                    <p:animEffect transition="in" filter="wipe(left)">
                                      <p:cBhvr>
                                        <p:cTn id="27" dur="500"/>
                                        <p:tgtEl>
                                          <p:spTgt spid="154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404"/>
                                        </p:tgtEl>
                                        <p:attrNameLst>
                                          <p:attrName>style.visibility</p:attrName>
                                        </p:attrNameLst>
                                      </p:cBhvr>
                                      <p:to>
                                        <p:strVal val="visible"/>
                                      </p:to>
                                    </p:set>
                                    <p:animEffect transition="in" filter="wipe(left)">
                                      <p:cBhvr>
                                        <p:cTn id="32" dur="500"/>
                                        <p:tgtEl>
                                          <p:spTgt spid="154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05"/>
                                        </p:tgtEl>
                                        <p:attrNameLst>
                                          <p:attrName>style.visibility</p:attrName>
                                        </p:attrNameLst>
                                      </p:cBhvr>
                                      <p:to>
                                        <p:strVal val="visible"/>
                                      </p:to>
                                    </p:set>
                                    <p:animEffect transition="in" filter="wipe(left)">
                                      <p:cBhvr>
                                        <p:cTn id="37" dur="500"/>
                                        <p:tgtEl>
                                          <p:spTgt spid="154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5406"/>
                                        </p:tgtEl>
                                        <p:attrNameLst>
                                          <p:attrName>style.visibility</p:attrName>
                                        </p:attrNameLst>
                                      </p:cBhvr>
                                      <p:to>
                                        <p:strVal val="visible"/>
                                      </p:to>
                                    </p:set>
                                    <p:animEffect transition="in" filter="wipe(left)">
                                      <p:cBhvr>
                                        <p:cTn id="42" dur="500"/>
                                        <p:tgtEl>
                                          <p:spTgt spid="15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5601" name="组合 82961"/>
          <p:cNvGrpSpPr/>
          <p:nvPr/>
        </p:nvGrpSpPr>
        <p:grpSpPr>
          <a:xfrm>
            <a:off x="0" y="260350"/>
            <a:ext cx="9217025" cy="4343400"/>
            <a:chOff x="0" y="164"/>
            <a:chExt cx="5806" cy="2736"/>
          </a:xfrm>
        </p:grpSpPr>
        <p:grpSp>
          <p:nvGrpSpPr>
            <p:cNvPr id="25602" name="组合 82960"/>
            <p:cNvGrpSpPr/>
            <p:nvPr/>
          </p:nvGrpSpPr>
          <p:grpSpPr>
            <a:xfrm>
              <a:off x="0" y="164"/>
              <a:ext cx="5806" cy="865"/>
              <a:chOff x="0" y="164"/>
              <a:chExt cx="5806" cy="865"/>
            </a:xfrm>
          </p:grpSpPr>
          <p:sp>
            <p:nvSpPr>
              <p:cNvPr id="25603" name="文本框 82947"/>
              <p:cNvSpPr txBox="1"/>
              <p:nvPr/>
            </p:nvSpPr>
            <p:spPr>
              <a:xfrm>
                <a:off x="0" y="164"/>
                <a:ext cx="5806" cy="865"/>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例：如图所示，用一根硬导线弯成半径为  的一个半圆。令这半圆形导线在磁场中以频率  绕半圆的直径旋转。整个电路的电阻为   。求：感应电流的最大值。</a:t>
                </a:r>
                <a:endParaRPr lang="zh-CN" altLang="en-US" dirty="0">
                  <a:latin typeface="宋体" panose="02010600030101010101" pitchFamily="2" charset="-122"/>
                  <a:ea typeface="宋体" panose="02010600030101010101" pitchFamily="2" charset="-122"/>
                </a:endParaRPr>
              </a:p>
            </p:txBody>
          </p:sp>
          <p:graphicFrame>
            <p:nvGraphicFramePr>
              <p:cNvPr id="25604" name="对象 82948"/>
              <p:cNvGraphicFramePr/>
              <p:nvPr/>
            </p:nvGraphicFramePr>
            <p:xfrm>
              <a:off x="4140" y="242"/>
              <a:ext cx="174" cy="192"/>
            </p:xfrm>
            <a:graphic>
              <a:graphicData uri="http://schemas.openxmlformats.org/presentationml/2006/ole">
                <mc:AlternateContent xmlns:mc="http://schemas.openxmlformats.org/markup-compatibility/2006">
                  <mc:Choice xmlns:v="urn:schemas-microsoft-com:vml" Requires="v">
                    <p:oleObj spid="_x0000_s3097" name="" r:id="rId1" imgW="114300" imgH="127000" progId="Equation.3">
                      <p:embed/>
                    </p:oleObj>
                  </mc:Choice>
                  <mc:Fallback>
                    <p:oleObj name="" r:id="rId1" imgW="114300" imgH="127000" progId="Equation.3">
                      <p:embed/>
                      <p:pic>
                        <p:nvPicPr>
                          <p:cNvPr id="0" name="图片 3096"/>
                          <p:cNvPicPr/>
                          <p:nvPr/>
                        </p:nvPicPr>
                        <p:blipFill>
                          <a:blip r:embed="rId2"/>
                          <a:stretch>
                            <a:fillRect/>
                          </a:stretch>
                        </p:blipFill>
                        <p:spPr>
                          <a:xfrm>
                            <a:off x="4140" y="242"/>
                            <a:ext cx="174" cy="192"/>
                          </a:xfrm>
                          <a:prstGeom prst="rect">
                            <a:avLst/>
                          </a:prstGeom>
                          <a:noFill/>
                          <a:ln w="38100">
                            <a:noFill/>
                            <a:miter/>
                          </a:ln>
                        </p:spPr>
                      </p:pic>
                    </p:oleObj>
                  </mc:Fallback>
                </mc:AlternateContent>
              </a:graphicData>
            </a:graphic>
          </p:graphicFrame>
          <p:graphicFrame>
            <p:nvGraphicFramePr>
              <p:cNvPr id="25605" name="对象 82949"/>
              <p:cNvGraphicFramePr/>
              <p:nvPr/>
            </p:nvGraphicFramePr>
            <p:xfrm>
              <a:off x="1701" y="754"/>
              <a:ext cx="251" cy="250"/>
            </p:xfrm>
            <a:graphic>
              <a:graphicData uri="http://schemas.openxmlformats.org/presentationml/2006/ole">
                <mc:AlternateContent xmlns:mc="http://schemas.openxmlformats.org/markup-compatibility/2006">
                  <mc:Choice xmlns:v="urn:schemas-microsoft-com:vml" Requires="v">
                    <p:oleObj spid="_x0000_s3098" name="" r:id="rId3" imgW="165100" imgH="165100" progId="Equation.3">
                      <p:embed/>
                    </p:oleObj>
                  </mc:Choice>
                  <mc:Fallback>
                    <p:oleObj name="" r:id="rId3" imgW="165100" imgH="165100" progId="Equation.3">
                      <p:embed/>
                      <p:pic>
                        <p:nvPicPr>
                          <p:cNvPr id="0" name="图片 3097"/>
                          <p:cNvPicPr/>
                          <p:nvPr/>
                        </p:nvPicPr>
                        <p:blipFill>
                          <a:blip r:embed="rId4"/>
                          <a:stretch>
                            <a:fillRect/>
                          </a:stretch>
                        </p:blipFill>
                        <p:spPr>
                          <a:xfrm>
                            <a:off x="1701" y="754"/>
                            <a:ext cx="251" cy="250"/>
                          </a:xfrm>
                          <a:prstGeom prst="rect">
                            <a:avLst/>
                          </a:prstGeom>
                          <a:noFill/>
                          <a:ln w="38100">
                            <a:noFill/>
                            <a:miter/>
                          </a:ln>
                        </p:spPr>
                      </p:pic>
                    </p:oleObj>
                  </mc:Fallback>
                </mc:AlternateContent>
              </a:graphicData>
            </a:graphic>
          </p:graphicFrame>
          <p:graphicFrame>
            <p:nvGraphicFramePr>
              <p:cNvPr id="25606" name="对象 82950"/>
              <p:cNvGraphicFramePr/>
              <p:nvPr/>
            </p:nvGraphicFramePr>
            <p:xfrm>
              <a:off x="3198" y="482"/>
              <a:ext cx="251" cy="307"/>
            </p:xfrm>
            <a:graphic>
              <a:graphicData uri="http://schemas.openxmlformats.org/presentationml/2006/ole">
                <mc:AlternateContent xmlns:mc="http://schemas.openxmlformats.org/markup-compatibility/2006">
                  <mc:Choice xmlns:v="urn:schemas-microsoft-com:vml" Requires="v">
                    <p:oleObj spid="_x0000_s3099" name="" r:id="rId5" imgW="165100" imgH="203200" progId="Equation.3">
                      <p:embed/>
                    </p:oleObj>
                  </mc:Choice>
                  <mc:Fallback>
                    <p:oleObj name="" r:id="rId5" imgW="165100" imgH="203200" progId="Equation.3">
                      <p:embed/>
                      <p:pic>
                        <p:nvPicPr>
                          <p:cNvPr id="0" name="图片 3098"/>
                          <p:cNvPicPr/>
                          <p:nvPr/>
                        </p:nvPicPr>
                        <p:blipFill>
                          <a:blip r:embed="rId6"/>
                          <a:stretch>
                            <a:fillRect/>
                          </a:stretch>
                        </p:blipFill>
                        <p:spPr>
                          <a:xfrm>
                            <a:off x="3198" y="482"/>
                            <a:ext cx="251" cy="307"/>
                          </a:xfrm>
                          <a:prstGeom prst="rect">
                            <a:avLst/>
                          </a:prstGeom>
                          <a:noFill/>
                          <a:ln w="38100">
                            <a:noFill/>
                            <a:miter/>
                          </a:ln>
                        </p:spPr>
                      </p:pic>
                    </p:oleObj>
                  </mc:Fallback>
                </mc:AlternateContent>
              </a:graphicData>
            </a:graphic>
          </p:graphicFrame>
        </p:grpSp>
        <p:pic>
          <p:nvPicPr>
            <p:cNvPr id="25607" name="图片 82952" descr="Tt106a"/>
            <p:cNvPicPr>
              <a:picLocks noChangeAspect="1"/>
            </p:cNvPicPr>
            <p:nvPr/>
          </p:nvPicPr>
          <p:blipFill>
            <a:blip r:embed="rId7"/>
            <a:stretch>
              <a:fillRect/>
            </a:stretch>
          </p:blipFill>
          <p:spPr>
            <a:xfrm>
              <a:off x="3061" y="1117"/>
              <a:ext cx="2699" cy="1783"/>
            </a:xfrm>
            <a:prstGeom prst="rect">
              <a:avLst/>
            </a:prstGeom>
            <a:noFill/>
            <a:ln w="9525">
              <a:noFill/>
            </a:ln>
          </p:spPr>
        </p:pic>
      </p:grpSp>
      <p:sp>
        <p:nvSpPr>
          <p:cNvPr id="82954" name="文本框 82953"/>
          <p:cNvSpPr txBox="1"/>
          <p:nvPr/>
        </p:nvSpPr>
        <p:spPr>
          <a:xfrm>
            <a:off x="395288" y="1844675"/>
            <a:ext cx="4392612"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解：在任一位置上</a:t>
            </a:r>
            <a:endParaRPr lang="zh-CN" altLang="en-US" dirty="0">
              <a:latin typeface="Arial" panose="020B0604020202020204" pitchFamily="34" charset="0"/>
              <a:ea typeface="宋体" panose="02010600030101010101" pitchFamily="2" charset="-122"/>
            </a:endParaRPr>
          </a:p>
        </p:txBody>
      </p:sp>
      <p:graphicFrame>
        <p:nvGraphicFramePr>
          <p:cNvPr id="82955" name="对象 82954"/>
          <p:cNvGraphicFramePr/>
          <p:nvPr/>
        </p:nvGraphicFramePr>
        <p:xfrm>
          <a:off x="1187450" y="2492375"/>
          <a:ext cx="3067050" cy="927100"/>
        </p:xfrm>
        <a:graphic>
          <a:graphicData uri="http://schemas.openxmlformats.org/presentationml/2006/ole">
            <mc:AlternateContent xmlns:mc="http://schemas.openxmlformats.org/markup-compatibility/2006">
              <mc:Choice xmlns:v="urn:schemas-microsoft-com:vml" Requires="v">
                <p:oleObj spid="_x0000_s3102" name="" r:id="rId8" imgW="1344930" imgH="405765" progId="Equation.3">
                  <p:embed/>
                </p:oleObj>
              </mc:Choice>
              <mc:Fallback>
                <p:oleObj name="" r:id="rId8" imgW="1344930" imgH="405765" progId="Equation.3">
                  <p:embed/>
                  <p:pic>
                    <p:nvPicPr>
                      <p:cNvPr id="0" name="图片 3101"/>
                      <p:cNvPicPr/>
                      <p:nvPr/>
                    </p:nvPicPr>
                    <p:blipFill>
                      <a:blip r:embed="rId9"/>
                      <a:stretch>
                        <a:fillRect/>
                      </a:stretch>
                    </p:blipFill>
                    <p:spPr>
                      <a:xfrm>
                        <a:off x="1187450" y="2492375"/>
                        <a:ext cx="3067050" cy="927100"/>
                      </a:xfrm>
                      <a:prstGeom prst="rect">
                        <a:avLst/>
                      </a:prstGeom>
                      <a:noFill/>
                      <a:ln w="38100">
                        <a:noFill/>
                        <a:miter/>
                      </a:ln>
                    </p:spPr>
                  </p:pic>
                </p:oleObj>
              </mc:Fallback>
            </mc:AlternateContent>
          </a:graphicData>
        </a:graphic>
      </p:graphicFrame>
      <p:graphicFrame>
        <p:nvGraphicFramePr>
          <p:cNvPr id="82956" name="对象 82955"/>
          <p:cNvGraphicFramePr/>
          <p:nvPr/>
        </p:nvGraphicFramePr>
        <p:xfrm>
          <a:off x="1042988" y="3500438"/>
          <a:ext cx="3457575" cy="565150"/>
        </p:xfrm>
        <a:graphic>
          <a:graphicData uri="http://schemas.openxmlformats.org/presentationml/2006/ole">
            <mc:AlternateContent xmlns:mc="http://schemas.openxmlformats.org/markup-compatibility/2006">
              <mc:Choice xmlns:v="urn:schemas-microsoft-com:vml" Requires="v">
                <p:oleObj spid="_x0000_s3100" name="" r:id="rId10" imgW="1397000" imgH="228600" progId="Equation.3">
                  <p:embed/>
                </p:oleObj>
              </mc:Choice>
              <mc:Fallback>
                <p:oleObj name="" r:id="rId10" imgW="1397000" imgH="228600" progId="Equation.3">
                  <p:embed/>
                  <p:pic>
                    <p:nvPicPr>
                      <p:cNvPr id="0" name="图片 3099"/>
                      <p:cNvPicPr/>
                      <p:nvPr/>
                    </p:nvPicPr>
                    <p:blipFill>
                      <a:blip r:embed="rId11"/>
                      <a:stretch>
                        <a:fillRect/>
                      </a:stretch>
                    </p:blipFill>
                    <p:spPr>
                      <a:xfrm>
                        <a:off x="1042988" y="3500438"/>
                        <a:ext cx="3457575" cy="565150"/>
                      </a:xfrm>
                      <a:prstGeom prst="rect">
                        <a:avLst/>
                      </a:prstGeom>
                      <a:noFill/>
                      <a:ln w="38100">
                        <a:noFill/>
                        <a:miter/>
                      </a:ln>
                    </p:spPr>
                  </p:pic>
                </p:oleObj>
              </mc:Fallback>
            </mc:AlternateContent>
          </a:graphicData>
        </a:graphic>
      </p:graphicFrame>
      <p:graphicFrame>
        <p:nvGraphicFramePr>
          <p:cNvPr id="82957" name="对象 82956"/>
          <p:cNvGraphicFramePr/>
          <p:nvPr/>
        </p:nvGraphicFramePr>
        <p:xfrm>
          <a:off x="827088" y="4292600"/>
          <a:ext cx="6121400" cy="1071563"/>
        </p:xfrm>
        <a:graphic>
          <a:graphicData uri="http://schemas.openxmlformats.org/presentationml/2006/ole">
            <mc:AlternateContent xmlns:mc="http://schemas.openxmlformats.org/markup-compatibility/2006">
              <mc:Choice xmlns:v="urn:schemas-microsoft-com:vml" Requires="v">
                <p:oleObj spid="_x0000_s3101" name="" r:id="rId12" imgW="2400300" imgH="419100" progId="Equation.3">
                  <p:embed/>
                </p:oleObj>
              </mc:Choice>
              <mc:Fallback>
                <p:oleObj name="" r:id="rId12" imgW="2400300" imgH="419100" progId="Equation.3">
                  <p:embed/>
                  <p:pic>
                    <p:nvPicPr>
                      <p:cNvPr id="0" name="图片 3100"/>
                      <p:cNvPicPr/>
                      <p:nvPr/>
                    </p:nvPicPr>
                    <p:blipFill>
                      <a:blip r:embed="rId13"/>
                      <a:stretch>
                        <a:fillRect/>
                      </a:stretch>
                    </p:blipFill>
                    <p:spPr>
                      <a:xfrm>
                        <a:off x="827088" y="4292600"/>
                        <a:ext cx="6121400" cy="1071563"/>
                      </a:xfrm>
                      <a:prstGeom prst="rect">
                        <a:avLst/>
                      </a:prstGeom>
                      <a:noFill/>
                      <a:ln w="38100">
                        <a:noFill/>
                        <a:miter/>
                      </a:ln>
                    </p:spPr>
                  </p:pic>
                </p:oleObj>
              </mc:Fallback>
            </mc:AlternateContent>
          </a:graphicData>
        </a:graphic>
      </p:graphicFrame>
      <p:graphicFrame>
        <p:nvGraphicFramePr>
          <p:cNvPr id="82958" name="对象 82957"/>
          <p:cNvGraphicFramePr/>
          <p:nvPr/>
        </p:nvGraphicFramePr>
        <p:xfrm>
          <a:off x="684213" y="5445125"/>
          <a:ext cx="4032250" cy="1108075"/>
        </p:xfrm>
        <a:graphic>
          <a:graphicData uri="http://schemas.openxmlformats.org/presentationml/2006/ole">
            <mc:AlternateContent xmlns:mc="http://schemas.openxmlformats.org/markup-compatibility/2006">
              <mc:Choice xmlns:v="urn:schemas-microsoft-com:vml" Requires="v">
                <p:oleObj spid="_x0000_s3103" name="" r:id="rId14" imgW="1524000" imgH="419100" progId="Equation.3">
                  <p:embed/>
                </p:oleObj>
              </mc:Choice>
              <mc:Fallback>
                <p:oleObj name="" r:id="rId14" imgW="1524000" imgH="419100" progId="Equation.3">
                  <p:embed/>
                  <p:pic>
                    <p:nvPicPr>
                      <p:cNvPr id="0" name="图片 3102"/>
                      <p:cNvPicPr/>
                      <p:nvPr/>
                    </p:nvPicPr>
                    <p:blipFill>
                      <a:blip r:embed="rId15"/>
                      <a:stretch>
                        <a:fillRect/>
                      </a:stretch>
                    </p:blipFill>
                    <p:spPr>
                      <a:xfrm>
                        <a:off x="684213" y="5445125"/>
                        <a:ext cx="4032250" cy="1108075"/>
                      </a:xfrm>
                      <a:prstGeom prst="rect">
                        <a:avLst/>
                      </a:prstGeom>
                      <a:noFill/>
                      <a:ln w="38100">
                        <a:noFill/>
                        <a:miter/>
                      </a:ln>
                    </p:spPr>
                  </p:pic>
                </p:oleObj>
              </mc:Fallback>
            </mc:AlternateContent>
          </a:graphicData>
        </a:graphic>
      </p:graphicFrame>
      <p:graphicFrame>
        <p:nvGraphicFramePr>
          <p:cNvPr id="82959" name="对象 82958"/>
          <p:cNvGraphicFramePr/>
          <p:nvPr/>
        </p:nvGraphicFramePr>
        <p:xfrm>
          <a:off x="4787900" y="5445125"/>
          <a:ext cx="3960813" cy="1116013"/>
        </p:xfrm>
        <a:graphic>
          <a:graphicData uri="http://schemas.openxmlformats.org/presentationml/2006/ole">
            <mc:AlternateContent xmlns:mc="http://schemas.openxmlformats.org/markup-compatibility/2006">
              <mc:Choice xmlns:v="urn:schemas-microsoft-com:vml" Requires="v">
                <p:oleObj spid="_x0000_s3126" name="" r:id="rId16" imgW="1485900" imgH="419100" progId="Equation.3">
                  <p:embed/>
                </p:oleObj>
              </mc:Choice>
              <mc:Fallback>
                <p:oleObj name="" r:id="rId16" imgW="1485900" imgH="419100" progId="Equation.3">
                  <p:embed/>
                  <p:pic>
                    <p:nvPicPr>
                      <p:cNvPr id="0" name="图片 3125"/>
                      <p:cNvPicPr/>
                      <p:nvPr/>
                    </p:nvPicPr>
                    <p:blipFill>
                      <a:blip r:embed="rId17"/>
                      <a:stretch>
                        <a:fillRect/>
                      </a:stretch>
                    </p:blipFill>
                    <p:spPr>
                      <a:xfrm>
                        <a:off x="4787900" y="5445125"/>
                        <a:ext cx="3960813" cy="11160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54"/>
                                        </p:tgtEl>
                                        <p:attrNameLst>
                                          <p:attrName>style.visibility</p:attrName>
                                        </p:attrNameLst>
                                      </p:cBhvr>
                                      <p:to>
                                        <p:strVal val="visible"/>
                                      </p:to>
                                    </p:set>
                                    <p:animEffect transition="in" filter="blinds(horizontal)">
                                      <p:cBhvr>
                                        <p:cTn id="7" dur="500"/>
                                        <p:tgtEl>
                                          <p:spTgt spid="829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955"/>
                                        </p:tgtEl>
                                        <p:attrNameLst>
                                          <p:attrName>style.visibility</p:attrName>
                                        </p:attrNameLst>
                                      </p:cBhvr>
                                      <p:to>
                                        <p:strVal val="visible"/>
                                      </p:to>
                                    </p:set>
                                    <p:animEffect transition="in" filter="box(in)">
                                      <p:cBhvr>
                                        <p:cTn id="12" dur="500"/>
                                        <p:tgtEl>
                                          <p:spTgt spid="8295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82956"/>
                                        </p:tgtEl>
                                        <p:attrNameLst>
                                          <p:attrName>style.visibility</p:attrName>
                                        </p:attrNameLst>
                                      </p:cBhvr>
                                      <p:to>
                                        <p:strVal val="visible"/>
                                      </p:to>
                                    </p:set>
                                    <p:animEffect transition="in" filter="diamond(in)">
                                      <p:cBhvr>
                                        <p:cTn id="17" dur="2000"/>
                                        <p:tgtEl>
                                          <p:spTgt spid="82956"/>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2957"/>
                                        </p:tgtEl>
                                        <p:attrNameLst>
                                          <p:attrName>style.visibility</p:attrName>
                                        </p:attrNameLst>
                                      </p:cBhvr>
                                      <p:to>
                                        <p:strVal val="visible"/>
                                      </p:to>
                                    </p:set>
                                    <p:animEffect transition="in" filter="checkerboard(across)">
                                      <p:cBhvr>
                                        <p:cTn id="22" dur="500"/>
                                        <p:tgtEl>
                                          <p:spTgt spid="82957"/>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82958"/>
                                        </p:tgtEl>
                                        <p:attrNameLst>
                                          <p:attrName>style.visibility</p:attrName>
                                        </p:attrNameLst>
                                      </p:cBhvr>
                                      <p:to>
                                        <p:strVal val="visible"/>
                                      </p:to>
                                    </p:set>
                                    <p:anim calcmode="lin" valueType="num">
                                      <p:cBhvr>
                                        <p:cTn id="27" dur="1000" fill="hold"/>
                                        <p:tgtEl>
                                          <p:spTgt spid="82958"/>
                                        </p:tgtEl>
                                        <p:attrNameLst>
                                          <p:attrName>ppt_w</p:attrName>
                                        </p:attrNameLst>
                                      </p:cBhvr>
                                      <p:tavLst>
                                        <p:tav tm="0">
                                          <p:val>
                                            <p:strVal val="#ppt_w*0.70"/>
                                          </p:val>
                                        </p:tav>
                                        <p:tav tm="100000">
                                          <p:val>
                                            <p:strVal val="#ppt_w"/>
                                          </p:val>
                                        </p:tav>
                                      </p:tavLst>
                                    </p:anim>
                                    <p:anim calcmode="lin" valueType="num">
                                      <p:cBhvr>
                                        <p:cTn id="28" dur="1000" fill="hold"/>
                                        <p:tgtEl>
                                          <p:spTgt spid="82958"/>
                                        </p:tgtEl>
                                        <p:attrNameLst>
                                          <p:attrName>ppt_h</p:attrName>
                                        </p:attrNameLst>
                                      </p:cBhvr>
                                      <p:tavLst>
                                        <p:tav tm="0">
                                          <p:val>
                                            <p:strVal val="#ppt_h"/>
                                          </p:val>
                                        </p:tav>
                                        <p:tav tm="100000">
                                          <p:val>
                                            <p:strVal val="#ppt_h"/>
                                          </p:val>
                                        </p:tav>
                                      </p:tavLst>
                                    </p:anim>
                                    <p:animEffect transition="in" filter="fade">
                                      <p:cBhvr>
                                        <p:cTn id="29" dur="1000"/>
                                        <p:tgtEl>
                                          <p:spTgt spid="82958"/>
                                        </p:tgtEl>
                                      </p:cBhvr>
                                    </p:animEffect>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nodeType="clickEffect">
                                  <p:stCondLst>
                                    <p:cond delay="0"/>
                                  </p:stCondLst>
                                  <p:childTnLst>
                                    <p:set>
                                      <p:cBhvr>
                                        <p:cTn id="33" dur="1" fill="hold">
                                          <p:stCondLst>
                                            <p:cond delay="0"/>
                                          </p:stCondLst>
                                        </p:cTn>
                                        <p:tgtEl>
                                          <p:spTgt spid="82959"/>
                                        </p:tgtEl>
                                        <p:attrNameLst>
                                          <p:attrName>style.visibility</p:attrName>
                                        </p:attrNameLst>
                                      </p:cBhvr>
                                      <p:to>
                                        <p:strVal val="visible"/>
                                      </p:to>
                                    </p:set>
                                    <p:anim calcmode="lin" valueType="num">
                                      <p:cBhvr>
                                        <p:cTn id="34" dur="1" fill="hold"/>
                                        <p:tgtEl>
                                          <p:spTgt spid="8295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组合 16385"/>
          <p:cNvGrpSpPr/>
          <p:nvPr/>
        </p:nvGrpSpPr>
        <p:grpSpPr>
          <a:xfrm>
            <a:off x="457200" y="152400"/>
            <a:ext cx="8001000" cy="5602288"/>
            <a:chOff x="288" y="192"/>
            <a:chExt cx="5040" cy="3529"/>
          </a:xfrm>
        </p:grpSpPr>
        <p:sp>
          <p:nvSpPr>
            <p:cNvPr id="26626" name="矩形 16386"/>
            <p:cNvSpPr/>
            <p:nvPr/>
          </p:nvSpPr>
          <p:spPr>
            <a:xfrm>
              <a:off x="4464" y="2304"/>
              <a:ext cx="864" cy="550"/>
            </a:xfrm>
            <a:prstGeom prst="rect">
              <a:avLst/>
            </a:prstGeom>
            <a:noFill/>
            <a:ln w="381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26627" name="组合 16387"/>
            <p:cNvGrpSpPr/>
            <p:nvPr/>
          </p:nvGrpSpPr>
          <p:grpSpPr>
            <a:xfrm>
              <a:off x="288" y="192"/>
              <a:ext cx="4992" cy="3529"/>
              <a:chOff x="288" y="192"/>
              <a:chExt cx="4992" cy="3529"/>
            </a:xfrm>
          </p:grpSpPr>
          <p:sp>
            <p:nvSpPr>
              <p:cNvPr id="26628" name="直接连接符 16388"/>
              <p:cNvSpPr/>
              <p:nvPr/>
            </p:nvSpPr>
            <p:spPr>
              <a:xfrm>
                <a:off x="864" y="1536"/>
                <a:ext cx="3648" cy="0"/>
              </a:xfrm>
              <a:prstGeom prst="line">
                <a:avLst/>
              </a:prstGeom>
              <a:ln w="38100" cap="flat" cmpd="sng">
                <a:solidFill>
                  <a:schemeClr val="tx2"/>
                </a:solidFill>
                <a:prstDash val="solid"/>
                <a:round/>
                <a:headEnd type="none" w="med" len="med"/>
                <a:tailEnd type="triangle" w="med" len="med"/>
              </a:ln>
            </p:spPr>
          </p:sp>
          <p:sp>
            <p:nvSpPr>
              <p:cNvPr id="26629" name="直接连接符 16389"/>
              <p:cNvSpPr/>
              <p:nvPr/>
            </p:nvSpPr>
            <p:spPr>
              <a:xfrm>
                <a:off x="4368" y="1536"/>
                <a:ext cx="912" cy="0"/>
              </a:xfrm>
              <a:prstGeom prst="line">
                <a:avLst/>
              </a:prstGeom>
              <a:ln w="38100" cap="flat" cmpd="sng">
                <a:solidFill>
                  <a:schemeClr val="tx2"/>
                </a:solidFill>
                <a:prstDash val="sysDot"/>
                <a:round/>
                <a:headEnd type="none" w="med" len="med"/>
                <a:tailEnd type="none" w="med" len="med"/>
              </a:ln>
            </p:spPr>
          </p:sp>
          <p:sp>
            <p:nvSpPr>
              <p:cNvPr id="26630" name="直接连接符 16390"/>
              <p:cNvSpPr/>
              <p:nvPr/>
            </p:nvSpPr>
            <p:spPr>
              <a:xfrm flipH="1">
                <a:off x="288" y="1536"/>
                <a:ext cx="720" cy="0"/>
              </a:xfrm>
              <a:prstGeom prst="line">
                <a:avLst/>
              </a:prstGeom>
              <a:ln w="38100" cap="flat" cmpd="sng">
                <a:solidFill>
                  <a:schemeClr val="tx2"/>
                </a:solidFill>
                <a:prstDash val="sysDot"/>
                <a:round/>
                <a:headEnd type="none" w="med" len="med"/>
                <a:tailEnd type="none" w="med" len="med"/>
              </a:ln>
            </p:spPr>
          </p:sp>
          <p:sp>
            <p:nvSpPr>
              <p:cNvPr id="26631" name="矩形 16391"/>
              <p:cNvSpPr/>
              <p:nvPr/>
            </p:nvSpPr>
            <p:spPr>
              <a:xfrm>
                <a:off x="336" y="2282"/>
                <a:ext cx="864" cy="550"/>
              </a:xfrm>
              <a:prstGeom prst="rect">
                <a:avLst/>
              </a:prstGeom>
              <a:noFill/>
              <a:ln w="381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632" name="矩形 16392"/>
              <p:cNvSpPr/>
              <p:nvPr/>
            </p:nvSpPr>
            <p:spPr>
              <a:xfrm>
                <a:off x="1632" y="2282"/>
                <a:ext cx="864" cy="550"/>
              </a:xfrm>
              <a:prstGeom prst="rect">
                <a:avLst/>
              </a:prstGeom>
              <a:noFill/>
              <a:ln w="381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633" name="矩形 16393"/>
              <p:cNvSpPr/>
              <p:nvPr/>
            </p:nvSpPr>
            <p:spPr>
              <a:xfrm>
                <a:off x="2928" y="2282"/>
                <a:ext cx="864" cy="550"/>
              </a:xfrm>
              <a:prstGeom prst="rect">
                <a:avLst/>
              </a:prstGeom>
              <a:noFill/>
              <a:ln w="381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6634" name="直接连接符 16394"/>
              <p:cNvSpPr/>
              <p:nvPr/>
            </p:nvSpPr>
            <p:spPr>
              <a:xfrm>
                <a:off x="3840" y="2544"/>
                <a:ext cx="384" cy="0"/>
              </a:xfrm>
              <a:prstGeom prst="line">
                <a:avLst/>
              </a:prstGeom>
              <a:ln w="38100" cap="flat" cmpd="sng">
                <a:solidFill>
                  <a:schemeClr val="tx1"/>
                </a:solidFill>
                <a:prstDash val="solid"/>
                <a:round/>
                <a:headEnd type="none" w="med" len="med"/>
                <a:tailEnd type="triangle" w="med" len="med"/>
              </a:ln>
            </p:spPr>
          </p:sp>
          <p:sp>
            <p:nvSpPr>
              <p:cNvPr id="26635" name="直接连接符 16395"/>
              <p:cNvSpPr/>
              <p:nvPr/>
            </p:nvSpPr>
            <p:spPr>
              <a:xfrm rot="5400000">
                <a:off x="4704" y="3096"/>
                <a:ext cx="384" cy="0"/>
              </a:xfrm>
              <a:prstGeom prst="line">
                <a:avLst/>
              </a:prstGeom>
              <a:ln w="38100" cap="flat" cmpd="sng">
                <a:solidFill>
                  <a:schemeClr val="tx1"/>
                </a:solidFill>
                <a:prstDash val="solid"/>
                <a:round/>
                <a:headEnd type="none" w="med" len="med"/>
                <a:tailEnd type="triangle" w="med" len="med"/>
              </a:ln>
            </p:spPr>
          </p:sp>
          <p:graphicFrame>
            <p:nvGraphicFramePr>
              <p:cNvPr id="26636" name="对象 16396"/>
              <p:cNvGraphicFramePr/>
              <p:nvPr/>
            </p:nvGraphicFramePr>
            <p:xfrm>
              <a:off x="1920" y="2400"/>
              <a:ext cx="275" cy="296"/>
            </p:xfrm>
            <a:graphic>
              <a:graphicData uri="http://schemas.openxmlformats.org/presentationml/2006/ole">
                <mc:AlternateContent xmlns:mc="http://schemas.openxmlformats.org/markup-compatibility/2006">
                  <mc:Choice xmlns:v="urn:schemas-microsoft-com:vml" Requires="v">
                    <p:oleObj spid="_x0000_s3127" name="" r:id="rId1" imgW="165100" imgH="177800" progId="Equation.3">
                      <p:embed/>
                    </p:oleObj>
                  </mc:Choice>
                  <mc:Fallback>
                    <p:oleObj name="" r:id="rId1" imgW="165100" imgH="177800" progId="Equation.3">
                      <p:embed/>
                      <p:pic>
                        <p:nvPicPr>
                          <p:cNvPr id="0" name="图片 3126"/>
                          <p:cNvPicPr/>
                          <p:nvPr/>
                        </p:nvPicPr>
                        <p:blipFill>
                          <a:blip r:embed="rId2"/>
                          <a:stretch>
                            <a:fillRect/>
                          </a:stretch>
                        </p:blipFill>
                        <p:spPr>
                          <a:xfrm>
                            <a:off x="1920" y="2400"/>
                            <a:ext cx="275" cy="296"/>
                          </a:xfrm>
                          <a:prstGeom prst="rect">
                            <a:avLst/>
                          </a:prstGeom>
                          <a:noFill/>
                          <a:ln w="38100">
                            <a:noFill/>
                            <a:miter/>
                          </a:ln>
                        </p:spPr>
                      </p:pic>
                    </p:oleObj>
                  </mc:Fallback>
                </mc:AlternateContent>
              </a:graphicData>
            </a:graphic>
          </p:graphicFrame>
          <p:sp>
            <p:nvSpPr>
              <p:cNvPr id="26637" name="直接连接符 16397"/>
              <p:cNvSpPr/>
              <p:nvPr/>
            </p:nvSpPr>
            <p:spPr>
              <a:xfrm>
                <a:off x="768" y="1968"/>
                <a:ext cx="0" cy="1152"/>
              </a:xfrm>
              <a:prstGeom prst="line">
                <a:avLst/>
              </a:prstGeom>
              <a:ln w="38100" cap="flat" cmpd="sng">
                <a:solidFill>
                  <a:schemeClr val="hlink"/>
                </a:solidFill>
                <a:prstDash val="solid"/>
                <a:round/>
                <a:headEnd type="none" w="med" len="med"/>
                <a:tailEnd type="none" w="med" len="med"/>
              </a:ln>
            </p:spPr>
          </p:sp>
          <p:graphicFrame>
            <p:nvGraphicFramePr>
              <p:cNvPr id="26638" name="对象 16398"/>
              <p:cNvGraphicFramePr/>
              <p:nvPr/>
            </p:nvGraphicFramePr>
            <p:xfrm>
              <a:off x="4464" y="1536"/>
              <a:ext cx="286" cy="371"/>
            </p:xfrm>
            <a:graphic>
              <a:graphicData uri="http://schemas.openxmlformats.org/presentationml/2006/ole">
                <mc:AlternateContent xmlns:mc="http://schemas.openxmlformats.org/markup-compatibility/2006">
                  <mc:Choice xmlns:v="urn:schemas-microsoft-com:vml" Requires="v">
                    <p:oleObj spid="_x0000_s3117" name="" r:id="rId3" imgW="127000" imgH="164465" progId="Equation.3">
                      <p:embed/>
                    </p:oleObj>
                  </mc:Choice>
                  <mc:Fallback>
                    <p:oleObj name="" r:id="rId3" imgW="127000" imgH="164465" progId="Equation.3">
                      <p:embed/>
                      <p:pic>
                        <p:nvPicPr>
                          <p:cNvPr id="0" name="图片 3116"/>
                          <p:cNvPicPr/>
                          <p:nvPr/>
                        </p:nvPicPr>
                        <p:blipFill>
                          <a:blip r:embed="rId4"/>
                          <a:stretch>
                            <a:fillRect/>
                          </a:stretch>
                        </p:blipFill>
                        <p:spPr>
                          <a:xfrm>
                            <a:off x="4464" y="1536"/>
                            <a:ext cx="286" cy="371"/>
                          </a:xfrm>
                          <a:prstGeom prst="rect">
                            <a:avLst/>
                          </a:prstGeom>
                          <a:noFill/>
                          <a:ln w="38100">
                            <a:noFill/>
                            <a:miter/>
                          </a:ln>
                        </p:spPr>
                      </p:pic>
                    </p:oleObj>
                  </mc:Fallback>
                </mc:AlternateContent>
              </a:graphicData>
            </a:graphic>
          </p:graphicFrame>
          <p:graphicFrame>
            <p:nvGraphicFramePr>
              <p:cNvPr id="26639" name="对象 16399"/>
              <p:cNvGraphicFramePr/>
              <p:nvPr/>
            </p:nvGraphicFramePr>
            <p:xfrm>
              <a:off x="960" y="1920"/>
              <a:ext cx="337" cy="285"/>
            </p:xfrm>
            <a:graphic>
              <a:graphicData uri="http://schemas.openxmlformats.org/presentationml/2006/ole">
                <mc:AlternateContent xmlns:mc="http://schemas.openxmlformats.org/markup-compatibility/2006">
                  <mc:Choice xmlns:v="urn:schemas-microsoft-com:vml" Requires="v">
                    <p:oleObj spid="_x0000_s3118" name="" r:id="rId5" imgW="3962400" imgH="3352800" progId="Equation.3">
                      <p:embed/>
                    </p:oleObj>
                  </mc:Choice>
                  <mc:Fallback>
                    <p:oleObj name="" r:id="rId5" imgW="3962400" imgH="3352800" progId="Equation.3">
                      <p:embed/>
                      <p:pic>
                        <p:nvPicPr>
                          <p:cNvPr id="0" name="图片 3117"/>
                          <p:cNvPicPr/>
                          <p:nvPr/>
                        </p:nvPicPr>
                        <p:blipFill>
                          <a:blip r:embed="rId6"/>
                          <a:stretch>
                            <a:fillRect/>
                          </a:stretch>
                        </p:blipFill>
                        <p:spPr>
                          <a:xfrm>
                            <a:off x="960" y="1920"/>
                            <a:ext cx="337" cy="285"/>
                          </a:xfrm>
                          <a:prstGeom prst="rect">
                            <a:avLst/>
                          </a:prstGeom>
                          <a:noFill/>
                          <a:ln w="38100">
                            <a:noFill/>
                            <a:miter/>
                          </a:ln>
                        </p:spPr>
                      </p:pic>
                    </p:oleObj>
                  </mc:Fallback>
                </mc:AlternateContent>
              </a:graphicData>
            </a:graphic>
          </p:graphicFrame>
          <p:graphicFrame>
            <p:nvGraphicFramePr>
              <p:cNvPr id="26640" name="对象 16400"/>
              <p:cNvGraphicFramePr/>
              <p:nvPr/>
            </p:nvGraphicFramePr>
            <p:xfrm>
              <a:off x="2160" y="2352"/>
              <a:ext cx="311" cy="441"/>
            </p:xfrm>
            <a:graphic>
              <a:graphicData uri="http://schemas.openxmlformats.org/presentationml/2006/ole">
                <mc:AlternateContent xmlns:mc="http://schemas.openxmlformats.org/markup-compatibility/2006">
                  <mc:Choice xmlns:v="urn:schemas-microsoft-com:vml" Requires="v">
                    <p:oleObj spid="_x0000_s3119" name="" r:id="rId7" imgW="152400" imgH="215900" progId="Equation.3">
                      <p:embed/>
                    </p:oleObj>
                  </mc:Choice>
                  <mc:Fallback>
                    <p:oleObj name="" r:id="rId7" imgW="152400" imgH="215900" progId="Equation.3">
                      <p:embed/>
                      <p:pic>
                        <p:nvPicPr>
                          <p:cNvPr id="0" name="图片 3118"/>
                          <p:cNvPicPr/>
                          <p:nvPr/>
                        </p:nvPicPr>
                        <p:blipFill>
                          <a:blip r:embed="rId8"/>
                          <a:stretch>
                            <a:fillRect/>
                          </a:stretch>
                        </p:blipFill>
                        <p:spPr>
                          <a:xfrm>
                            <a:off x="2160" y="2352"/>
                            <a:ext cx="311" cy="441"/>
                          </a:xfrm>
                          <a:prstGeom prst="rect">
                            <a:avLst/>
                          </a:prstGeom>
                          <a:noFill/>
                          <a:ln w="38100">
                            <a:noFill/>
                            <a:miter/>
                          </a:ln>
                        </p:spPr>
                      </p:pic>
                    </p:oleObj>
                  </mc:Fallback>
                </mc:AlternateContent>
              </a:graphicData>
            </a:graphic>
          </p:graphicFrame>
          <p:graphicFrame>
            <p:nvGraphicFramePr>
              <p:cNvPr id="26641" name="对象 16401"/>
              <p:cNvGraphicFramePr/>
              <p:nvPr/>
            </p:nvGraphicFramePr>
            <p:xfrm>
              <a:off x="3840" y="2064"/>
              <a:ext cx="311" cy="441"/>
            </p:xfrm>
            <a:graphic>
              <a:graphicData uri="http://schemas.openxmlformats.org/presentationml/2006/ole">
                <mc:AlternateContent xmlns:mc="http://schemas.openxmlformats.org/markup-compatibility/2006">
                  <mc:Choice xmlns:v="urn:schemas-microsoft-com:vml" Requires="v">
                    <p:oleObj spid="_x0000_s3120" name="" r:id="rId9" imgW="152400" imgH="215900" progId="Equation.3">
                      <p:embed/>
                    </p:oleObj>
                  </mc:Choice>
                  <mc:Fallback>
                    <p:oleObj name="" r:id="rId9" imgW="152400" imgH="215900" progId="Equation.3">
                      <p:embed/>
                      <p:pic>
                        <p:nvPicPr>
                          <p:cNvPr id="0" name="图片 3119"/>
                          <p:cNvPicPr/>
                          <p:nvPr/>
                        </p:nvPicPr>
                        <p:blipFill>
                          <a:blip r:embed="rId8"/>
                          <a:stretch>
                            <a:fillRect/>
                          </a:stretch>
                        </p:blipFill>
                        <p:spPr>
                          <a:xfrm>
                            <a:off x="3840" y="2064"/>
                            <a:ext cx="311" cy="441"/>
                          </a:xfrm>
                          <a:prstGeom prst="rect">
                            <a:avLst/>
                          </a:prstGeom>
                          <a:noFill/>
                          <a:ln w="38100">
                            <a:noFill/>
                            <a:miter/>
                          </a:ln>
                        </p:spPr>
                      </p:pic>
                    </p:oleObj>
                  </mc:Fallback>
                </mc:AlternateContent>
              </a:graphicData>
            </a:graphic>
          </p:graphicFrame>
          <p:graphicFrame>
            <p:nvGraphicFramePr>
              <p:cNvPr id="26642" name="对象 16402"/>
              <p:cNvGraphicFramePr/>
              <p:nvPr/>
            </p:nvGraphicFramePr>
            <p:xfrm>
              <a:off x="4512" y="2880"/>
              <a:ext cx="311" cy="441"/>
            </p:xfrm>
            <a:graphic>
              <a:graphicData uri="http://schemas.openxmlformats.org/presentationml/2006/ole">
                <mc:AlternateContent xmlns:mc="http://schemas.openxmlformats.org/markup-compatibility/2006">
                  <mc:Choice xmlns:v="urn:schemas-microsoft-com:vml" Requires="v">
                    <p:oleObj spid="_x0000_s3121" name="" r:id="rId10" imgW="152400" imgH="215900" progId="Equation.3">
                      <p:embed/>
                    </p:oleObj>
                  </mc:Choice>
                  <mc:Fallback>
                    <p:oleObj name="" r:id="rId10" imgW="152400" imgH="215900" progId="Equation.3">
                      <p:embed/>
                      <p:pic>
                        <p:nvPicPr>
                          <p:cNvPr id="0" name="图片 3120"/>
                          <p:cNvPicPr/>
                          <p:nvPr/>
                        </p:nvPicPr>
                        <p:blipFill>
                          <a:blip r:embed="rId8"/>
                          <a:stretch>
                            <a:fillRect/>
                          </a:stretch>
                        </p:blipFill>
                        <p:spPr>
                          <a:xfrm>
                            <a:off x="4512" y="2880"/>
                            <a:ext cx="311" cy="441"/>
                          </a:xfrm>
                          <a:prstGeom prst="rect">
                            <a:avLst/>
                          </a:prstGeom>
                          <a:noFill/>
                          <a:ln w="38100">
                            <a:noFill/>
                            <a:miter/>
                          </a:ln>
                        </p:spPr>
                      </p:pic>
                    </p:oleObj>
                  </mc:Fallback>
                </mc:AlternateContent>
              </a:graphicData>
            </a:graphic>
          </p:graphicFrame>
          <p:sp>
            <p:nvSpPr>
              <p:cNvPr id="26643" name="任意多边形 16403"/>
              <p:cNvSpPr/>
              <p:nvPr/>
            </p:nvSpPr>
            <p:spPr>
              <a:xfrm rot="6692858" flipV="1">
                <a:off x="664" y="1977"/>
                <a:ext cx="175" cy="263"/>
              </a:xfrm>
              <a:custGeom>
                <a:avLst/>
                <a:gdLst/>
                <a:ahLst/>
                <a:cxnLst>
                  <a:cxn ang="270">
                    <a:pos x="19329" y="0"/>
                  </a:cxn>
                  <a:cxn ang="90">
                    <a:pos x="0" y="31240"/>
                  </a:cxn>
                  <a:cxn ang="90">
                    <a:pos x="19329" y="21600"/>
                  </a:cxn>
                </a:cxnLst>
                <a:pathLst>
                  <a:path w="40929" h="43200" fill="none">
                    <a:moveTo>
                      <a:pt x="19329" y="0"/>
                    </a:moveTo>
                    <a:cubicBezTo>
                      <a:pt x="31258" y="0"/>
                      <a:pt x="40929" y="9671"/>
                      <a:pt x="40929" y="21600"/>
                    </a:cubicBezTo>
                    <a:cubicBezTo>
                      <a:pt x="40929" y="33529"/>
                      <a:pt x="31258" y="43200"/>
                      <a:pt x="19329" y="43200"/>
                    </a:cubicBezTo>
                    <a:cubicBezTo>
                      <a:pt x="10866" y="43200"/>
                      <a:pt x="3539" y="38332"/>
                      <a:pt x="-3" y="31246"/>
                    </a:cubicBezTo>
                  </a:path>
                  <a:path w="40929" h="43200" stroke="0">
                    <a:moveTo>
                      <a:pt x="19329" y="0"/>
                    </a:moveTo>
                    <a:cubicBezTo>
                      <a:pt x="31258" y="0"/>
                      <a:pt x="40929" y="9671"/>
                      <a:pt x="40929" y="21600"/>
                    </a:cubicBezTo>
                    <a:cubicBezTo>
                      <a:pt x="40929" y="33529"/>
                      <a:pt x="31258" y="43200"/>
                      <a:pt x="19329" y="43200"/>
                    </a:cubicBezTo>
                    <a:cubicBezTo>
                      <a:pt x="10866" y="43200"/>
                      <a:pt x="3539" y="38332"/>
                      <a:pt x="-3" y="31246"/>
                    </a:cubicBezTo>
                    <a:lnTo>
                      <a:pt x="19329" y="21600"/>
                    </a:lnTo>
                    <a:close/>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26644" name="直接连接符 16404"/>
              <p:cNvSpPr/>
              <p:nvPr/>
            </p:nvSpPr>
            <p:spPr>
              <a:xfrm rot="-1387251" flipV="1">
                <a:off x="838" y="1920"/>
                <a:ext cx="1" cy="192"/>
              </a:xfrm>
              <a:prstGeom prst="line">
                <a:avLst/>
              </a:prstGeom>
              <a:ln w="38100" cap="flat" cmpd="sng">
                <a:solidFill>
                  <a:schemeClr val="tx1"/>
                </a:solidFill>
                <a:prstDash val="solid"/>
                <a:round/>
                <a:headEnd type="none" w="med" len="med"/>
                <a:tailEnd type="triangle" w="med" len="med"/>
              </a:ln>
            </p:spPr>
          </p:sp>
          <p:graphicFrame>
            <p:nvGraphicFramePr>
              <p:cNvPr id="26645" name="对象 16405"/>
              <p:cNvGraphicFramePr/>
              <p:nvPr/>
            </p:nvGraphicFramePr>
            <p:xfrm>
              <a:off x="528" y="3264"/>
              <a:ext cx="515" cy="457"/>
            </p:xfrm>
            <a:graphic>
              <a:graphicData uri="http://schemas.openxmlformats.org/presentationml/2006/ole">
                <mc:AlternateContent xmlns:mc="http://schemas.openxmlformats.org/markup-compatibility/2006">
                  <mc:Choice xmlns:v="urn:schemas-microsoft-com:vml" Requires="v">
                    <p:oleObj spid="_x0000_s3122" name="" r:id="rId11" imgW="228600" imgH="203200" progId="Equation.3">
                      <p:embed/>
                    </p:oleObj>
                  </mc:Choice>
                  <mc:Fallback>
                    <p:oleObj name="" r:id="rId11" imgW="228600" imgH="203200" progId="Equation.3">
                      <p:embed/>
                      <p:pic>
                        <p:nvPicPr>
                          <p:cNvPr id="0" name="图片 3121"/>
                          <p:cNvPicPr/>
                          <p:nvPr/>
                        </p:nvPicPr>
                        <p:blipFill>
                          <a:blip r:embed="rId12"/>
                          <a:stretch>
                            <a:fillRect/>
                          </a:stretch>
                        </p:blipFill>
                        <p:spPr>
                          <a:xfrm>
                            <a:off x="528" y="3264"/>
                            <a:ext cx="515" cy="457"/>
                          </a:xfrm>
                          <a:prstGeom prst="rect">
                            <a:avLst/>
                          </a:prstGeom>
                          <a:noFill/>
                          <a:ln w="38100">
                            <a:noFill/>
                            <a:miter/>
                          </a:ln>
                        </p:spPr>
                      </p:pic>
                    </p:oleObj>
                  </mc:Fallback>
                </mc:AlternateContent>
              </a:graphicData>
            </a:graphic>
          </p:graphicFrame>
          <p:graphicFrame>
            <p:nvGraphicFramePr>
              <p:cNvPr id="26646" name="对象 16406"/>
              <p:cNvGraphicFramePr/>
              <p:nvPr/>
            </p:nvGraphicFramePr>
            <p:xfrm>
              <a:off x="1867" y="3264"/>
              <a:ext cx="515" cy="457"/>
            </p:xfrm>
            <a:graphic>
              <a:graphicData uri="http://schemas.openxmlformats.org/presentationml/2006/ole">
                <mc:AlternateContent xmlns:mc="http://schemas.openxmlformats.org/markup-compatibility/2006">
                  <mc:Choice xmlns:v="urn:schemas-microsoft-com:vml" Requires="v">
                    <p:oleObj spid="_x0000_s3123" name="" r:id="rId13" imgW="228600" imgH="203200" progId="Equation.3">
                      <p:embed/>
                    </p:oleObj>
                  </mc:Choice>
                  <mc:Fallback>
                    <p:oleObj name="" r:id="rId13" imgW="228600" imgH="203200" progId="Equation.3">
                      <p:embed/>
                      <p:pic>
                        <p:nvPicPr>
                          <p:cNvPr id="0" name="图片 3122"/>
                          <p:cNvPicPr/>
                          <p:nvPr/>
                        </p:nvPicPr>
                        <p:blipFill>
                          <a:blip r:embed="rId14"/>
                          <a:stretch>
                            <a:fillRect/>
                          </a:stretch>
                        </p:blipFill>
                        <p:spPr>
                          <a:xfrm>
                            <a:off x="1867" y="3264"/>
                            <a:ext cx="515" cy="457"/>
                          </a:xfrm>
                          <a:prstGeom prst="rect">
                            <a:avLst/>
                          </a:prstGeom>
                          <a:noFill/>
                          <a:ln w="38100">
                            <a:noFill/>
                            <a:miter/>
                          </a:ln>
                        </p:spPr>
                      </p:pic>
                    </p:oleObj>
                  </mc:Fallback>
                </mc:AlternateContent>
              </a:graphicData>
            </a:graphic>
          </p:graphicFrame>
          <p:graphicFrame>
            <p:nvGraphicFramePr>
              <p:cNvPr id="26647" name="对象 16407"/>
              <p:cNvGraphicFramePr/>
              <p:nvPr/>
            </p:nvGraphicFramePr>
            <p:xfrm>
              <a:off x="3206" y="3264"/>
              <a:ext cx="515" cy="457"/>
            </p:xfrm>
            <a:graphic>
              <a:graphicData uri="http://schemas.openxmlformats.org/presentationml/2006/ole">
                <mc:AlternateContent xmlns:mc="http://schemas.openxmlformats.org/markup-compatibility/2006">
                  <mc:Choice xmlns:v="urn:schemas-microsoft-com:vml" Requires="v">
                    <p:oleObj spid="_x0000_s3124" name="" r:id="rId15" imgW="228600" imgH="203200" progId="Equation.3">
                      <p:embed/>
                    </p:oleObj>
                  </mc:Choice>
                  <mc:Fallback>
                    <p:oleObj name="" r:id="rId15" imgW="228600" imgH="203200" progId="Equation.3">
                      <p:embed/>
                      <p:pic>
                        <p:nvPicPr>
                          <p:cNvPr id="0" name="图片 3123"/>
                          <p:cNvPicPr/>
                          <p:nvPr/>
                        </p:nvPicPr>
                        <p:blipFill>
                          <a:blip r:embed="rId16"/>
                          <a:stretch>
                            <a:fillRect/>
                          </a:stretch>
                        </p:blipFill>
                        <p:spPr>
                          <a:xfrm>
                            <a:off x="3206" y="3264"/>
                            <a:ext cx="515" cy="457"/>
                          </a:xfrm>
                          <a:prstGeom prst="rect">
                            <a:avLst/>
                          </a:prstGeom>
                          <a:noFill/>
                          <a:ln w="38100">
                            <a:noFill/>
                            <a:miter/>
                          </a:ln>
                        </p:spPr>
                      </p:pic>
                    </p:oleObj>
                  </mc:Fallback>
                </mc:AlternateContent>
              </a:graphicData>
            </a:graphic>
          </p:graphicFrame>
          <p:graphicFrame>
            <p:nvGraphicFramePr>
              <p:cNvPr id="26648" name="对象 16408"/>
              <p:cNvGraphicFramePr/>
              <p:nvPr/>
            </p:nvGraphicFramePr>
            <p:xfrm>
              <a:off x="4546" y="3264"/>
              <a:ext cx="544" cy="457"/>
            </p:xfrm>
            <a:graphic>
              <a:graphicData uri="http://schemas.openxmlformats.org/presentationml/2006/ole">
                <mc:AlternateContent xmlns:mc="http://schemas.openxmlformats.org/markup-compatibility/2006">
                  <mc:Choice xmlns:v="urn:schemas-microsoft-com:vml" Requires="v">
                    <p:oleObj spid="_x0000_s3125" name="" r:id="rId17" imgW="241300" imgH="203200" progId="Equation.3">
                      <p:embed/>
                    </p:oleObj>
                  </mc:Choice>
                  <mc:Fallback>
                    <p:oleObj name="" r:id="rId17" imgW="241300" imgH="203200" progId="Equation.3">
                      <p:embed/>
                      <p:pic>
                        <p:nvPicPr>
                          <p:cNvPr id="0" name="图片 3124"/>
                          <p:cNvPicPr/>
                          <p:nvPr/>
                        </p:nvPicPr>
                        <p:blipFill>
                          <a:blip r:embed="rId18"/>
                          <a:stretch>
                            <a:fillRect/>
                          </a:stretch>
                        </p:blipFill>
                        <p:spPr>
                          <a:xfrm>
                            <a:off x="4546" y="3264"/>
                            <a:ext cx="544" cy="457"/>
                          </a:xfrm>
                          <a:prstGeom prst="rect">
                            <a:avLst/>
                          </a:prstGeom>
                          <a:noFill/>
                          <a:ln w="38100">
                            <a:noFill/>
                            <a:miter/>
                          </a:ln>
                        </p:spPr>
                      </p:pic>
                    </p:oleObj>
                  </mc:Fallback>
                </mc:AlternateContent>
              </a:graphicData>
            </a:graphic>
          </p:graphicFrame>
          <p:sp>
            <p:nvSpPr>
              <p:cNvPr id="26649" name="文本框 16409"/>
              <p:cNvSpPr txBox="1"/>
              <p:nvPr/>
            </p:nvSpPr>
            <p:spPr>
              <a:xfrm>
                <a:off x="336" y="192"/>
                <a:ext cx="4094" cy="327"/>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在无限长直载流导线旁有相同大小的四个</a:t>
                </a:r>
                <a:endParaRPr lang="zh-CN" altLang="en-US" dirty="0">
                  <a:latin typeface="Times New Roman" panose="02020603050405020304" pitchFamily="18" charset="0"/>
                  <a:ea typeface="宋体" panose="02010600030101010101" pitchFamily="2" charset="-122"/>
                </a:endParaRPr>
              </a:p>
            </p:txBody>
          </p:sp>
          <p:sp>
            <p:nvSpPr>
              <p:cNvPr id="26650" name="矩形 16410"/>
              <p:cNvSpPr/>
              <p:nvPr/>
            </p:nvSpPr>
            <p:spPr>
              <a:xfrm>
                <a:off x="336" y="590"/>
                <a:ext cx="3652" cy="327"/>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矩形线圈，分别作如图所示的运动。</a:t>
                </a:r>
                <a:endParaRPr lang="zh-CN" altLang="en-US" dirty="0">
                  <a:latin typeface="Times New Roman" panose="02020603050405020304" pitchFamily="18" charset="0"/>
                  <a:ea typeface="宋体" panose="02010600030101010101" pitchFamily="2" charset="-122"/>
                </a:endParaRPr>
              </a:p>
            </p:txBody>
          </p:sp>
          <p:sp>
            <p:nvSpPr>
              <p:cNvPr id="26651" name="文本框 16411"/>
              <p:cNvSpPr txBox="1"/>
              <p:nvPr/>
            </p:nvSpPr>
            <p:spPr>
              <a:xfrm>
                <a:off x="336" y="988"/>
                <a:ext cx="3004" cy="327"/>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判断回路中是否有感应电流。</a:t>
                </a:r>
                <a:endParaRPr lang="zh-CN" altLang="en-US" dirty="0">
                  <a:latin typeface="Times New Roman" panose="02020603050405020304" pitchFamily="18" charset="0"/>
                  <a:ea typeface="宋体" panose="02010600030101010101" pitchFamily="2" charset="-122"/>
                </a:endParaRPr>
              </a:p>
            </p:txBody>
          </p:sp>
        </p:grpSp>
      </p:grpSp>
      <p:graphicFrame>
        <p:nvGraphicFramePr>
          <p:cNvPr id="16413" name="对象 16412"/>
          <p:cNvGraphicFramePr/>
          <p:nvPr/>
        </p:nvGraphicFramePr>
        <p:xfrm>
          <a:off x="685800" y="5715000"/>
          <a:ext cx="1143000" cy="571500"/>
        </p:xfrm>
        <a:graphic>
          <a:graphicData uri="http://schemas.openxmlformats.org/presentationml/2006/ole">
            <mc:AlternateContent xmlns:mc="http://schemas.openxmlformats.org/markup-compatibility/2006">
              <mc:Choice xmlns:v="urn:schemas-microsoft-com:vml" Requires="v">
                <p:oleObj spid="_x0000_s3135" name="" r:id="rId19" imgW="354965" imgH="177800" progId="Equation.3">
                  <p:embed/>
                </p:oleObj>
              </mc:Choice>
              <mc:Fallback>
                <p:oleObj name="" r:id="rId19" imgW="354965" imgH="177800" progId="Equation.3">
                  <p:embed/>
                  <p:pic>
                    <p:nvPicPr>
                      <p:cNvPr id="0" name="图片 3134"/>
                      <p:cNvPicPr/>
                      <p:nvPr/>
                    </p:nvPicPr>
                    <p:blipFill>
                      <a:blip r:embed="rId20"/>
                      <a:stretch>
                        <a:fillRect/>
                      </a:stretch>
                    </p:blipFill>
                    <p:spPr>
                      <a:xfrm>
                        <a:off x="685800" y="5715000"/>
                        <a:ext cx="1143000" cy="571500"/>
                      </a:xfrm>
                      <a:prstGeom prst="rect">
                        <a:avLst/>
                      </a:prstGeom>
                      <a:noFill/>
                      <a:ln w="38100">
                        <a:noFill/>
                        <a:miter/>
                      </a:ln>
                    </p:spPr>
                  </p:pic>
                </p:oleObj>
              </mc:Fallback>
            </mc:AlternateContent>
          </a:graphicData>
        </a:graphic>
      </p:graphicFrame>
      <p:graphicFrame>
        <p:nvGraphicFramePr>
          <p:cNvPr id="16414" name="对象 16413"/>
          <p:cNvGraphicFramePr/>
          <p:nvPr/>
        </p:nvGraphicFramePr>
        <p:xfrm>
          <a:off x="2743200" y="5715000"/>
          <a:ext cx="1219200" cy="609600"/>
        </p:xfrm>
        <a:graphic>
          <a:graphicData uri="http://schemas.openxmlformats.org/presentationml/2006/ole">
            <mc:AlternateContent xmlns:mc="http://schemas.openxmlformats.org/markup-compatibility/2006">
              <mc:Choice xmlns:v="urn:schemas-microsoft-com:vml" Requires="v">
                <p:oleObj spid="_x0000_s3136" name="" r:id="rId21" imgW="354965" imgH="177800" progId="Equation.3">
                  <p:embed/>
                </p:oleObj>
              </mc:Choice>
              <mc:Fallback>
                <p:oleObj name="" r:id="rId21" imgW="354965" imgH="177800" progId="Equation.3">
                  <p:embed/>
                  <p:pic>
                    <p:nvPicPr>
                      <p:cNvPr id="0" name="图片 3135"/>
                      <p:cNvPicPr/>
                      <p:nvPr/>
                    </p:nvPicPr>
                    <p:blipFill>
                      <a:blip r:embed="rId20"/>
                      <a:stretch>
                        <a:fillRect/>
                      </a:stretch>
                    </p:blipFill>
                    <p:spPr>
                      <a:xfrm>
                        <a:off x="2743200" y="5715000"/>
                        <a:ext cx="1219200" cy="609600"/>
                      </a:xfrm>
                      <a:prstGeom prst="rect">
                        <a:avLst/>
                      </a:prstGeom>
                      <a:noFill/>
                      <a:ln w="38100">
                        <a:noFill/>
                        <a:miter/>
                      </a:ln>
                    </p:spPr>
                  </p:pic>
                </p:oleObj>
              </mc:Fallback>
            </mc:AlternateContent>
          </a:graphicData>
        </a:graphic>
      </p:graphicFrame>
      <p:graphicFrame>
        <p:nvGraphicFramePr>
          <p:cNvPr id="16415" name="对象 16414"/>
          <p:cNvGraphicFramePr/>
          <p:nvPr/>
        </p:nvGraphicFramePr>
        <p:xfrm>
          <a:off x="4953000" y="5791200"/>
          <a:ext cx="1066800" cy="533400"/>
        </p:xfrm>
        <a:graphic>
          <a:graphicData uri="http://schemas.openxmlformats.org/presentationml/2006/ole">
            <mc:AlternateContent xmlns:mc="http://schemas.openxmlformats.org/markup-compatibility/2006">
              <mc:Choice xmlns:v="urn:schemas-microsoft-com:vml" Requires="v">
                <p:oleObj spid="_x0000_s3137" name="" r:id="rId22" imgW="354965" imgH="177800" progId="Equation.3">
                  <p:embed/>
                </p:oleObj>
              </mc:Choice>
              <mc:Fallback>
                <p:oleObj name="" r:id="rId22" imgW="354965" imgH="177800" progId="Equation.3">
                  <p:embed/>
                  <p:pic>
                    <p:nvPicPr>
                      <p:cNvPr id="0" name="图片 3136"/>
                      <p:cNvPicPr/>
                      <p:nvPr/>
                    </p:nvPicPr>
                    <p:blipFill>
                      <a:blip r:embed="rId23"/>
                      <a:stretch>
                        <a:fillRect/>
                      </a:stretch>
                    </p:blipFill>
                    <p:spPr>
                      <a:xfrm>
                        <a:off x="4953000" y="5791200"/>
                        <a:ext cx="1066800" cy="533400"/>
                      </a:xfrm>
                      <a:prstGeom prst="rect">
                        <a:avLst/>
                      </a:prstGeom>
                      <a:noFill/>
                      <a:ln w="38100">
                        <a:noFill/>
                        <a:miter/>
                      </a:ln>
                    </p:spPr>
                  </p:pic>
                </p:oleObj>
              </mc:Fallback>
            </mc:AlternateContent>
          </a:graphicData>
        </a:graphic>
      </p:graphicFrame>
      <p:graphicFrame>
        <p:nvGraphicFramePr>
          <p:cNvPr id="16416" name="对象 16415"/>
          <p:cNvGraphicFramePr/>
          <p:nvPr/>
        </p:nvGraphicFramePr>
        <p:xfrm>
          <a:off x="7086600" y="5715000"/>
          <a:ext cx="1143000" cy="571500"/>
        </p:xfrm>
        <a:graphic>
          <a:graphicData uri="http://schemas.openxmlformats.org/presentationml/2006/ole">
            <mc:AlternateContent xmlns:mc="http://schemas.openxmlformats.org/markup-compatibility/2006">
              <mc:Choice xmlns:v="urn:schemas-microsoft-com:vml" Requires="v">
                <p:oleObj spid="_x0000_s3138" name="" r:id="rId24" imgW="354965" imgH="177800" progId="Equation.3">
                  <p:embed/>
                </p:oleObj>
              </mc:Choice>
              <mc:Fallback>
                <p:oleObj name="" r:id="rId24" imgW="354965" imgH="177800" progId="Equation.3">
                  <p:embed/>
                  <p:pic>
                    <p:nvPicPr>
                      <p:cNvPr id="0" name="图片 3137"/>
                      <p:cNvPicPr/>
                      <p:nvPr/>
                    </p:nvPicPr>
                    <p:blipFill>
                      <a:blip r:embed="rId25"/>
                      <a:stretch>
                        <a:fillRect/>
                      </a:stretch>
                    </p:blipFill>
                    <p:spPr>
                      <a:xfrm>
                        <a:off x="7086600" y="5715000"/>
                        <a:ext cx="1143000" cy="571500"/>
                      </a:xfrm>
                      <a:prstGeom prst="rect">
                        <a:avLst/>
                      </a:prstGeom>
                      <a:noFill/>
                      <a:ln w="38100">
                        <a:noFill/>
                        <a:miter/>
                      </a:ln>
                    </p:spPr>
                  </p:pic>
                </p:oleObj>
              </mc:Fallback>
            </mc:AlternateContent>
          </a:graphicData>
        </a:graphic>
      </p:graphicFrame>
      <p:sp>
        <p:nvSpPr>
          <p:cNvPr id="16417" name="直接连接符 16416"/>
          <p:cNvSpPr/>
          <p:nvPr/>
        </p:nvSpPr>
        <p:spPr>
          <a:xfrm>
            <a:off x="7543800" y="3505200"/>
            <a:ext cx="533400" cy="0"/>
          </a:xfrm>
          <a:prstGeom prst="line">
            <a:avLst/>
          </a:prstGeom>
          <a:ln w="57150" cap="flat" cmpd="sng">
            <a:solidFill>
              <a:srgbClr val="FF0000"/>
            </a:solidFill>
            <a:prstDash val="solid"/>
            <a:round/>
            <a:headEnd type="none" w="med" len="med"/>
            <a:tailEnd type="triangle" w="med" len="med"/>
          </a:ln>
        </p:spPr>
      </p:sp>
      <p:sp>
        <p:nvSpPr>
          <p:cNvPr id="16418" name="直接连接符 16417"/>
          <p:cNvSpPr/>
          <p:nvPr/>
        </p:nvSpPr>
        <p:spPr>
          <a:xfrm flipH="1">
            <a:off x="7543800" y="4381500"/>
            <a:ext cx="533400" cy="0"/>
          </a:xfrm>
          <a:prstGeom prst="line">
            <a:avLst/>
          </a:prstGeom>
          <a:ln w="57150" cap="flat" cmpd="sng">
            <a:solidFill>
              <a:srgbClr val="FF0000"/>
            </a:solidFill>
            <a:prstDash val="solid"/>
            <a:round/>
            <a:headEnd type="none" w="med" len="med"/>
            <a:tailEnd type="triangle" w="med" len="med"/>
          </a:ln>
        </p:spPr>
      </p:sp>
      <p:sp>
        <p:nvSpPr>
          <p:cNvPr id="16419" name="直接连接符 16418"/>
          <p:cNvSpPr/>
          <p:nvPr/>
        </p:nvSpPr>
        <p:spPr>
          <a:xfrm rot="-5400000" flipH="1">
            <a:off x="8191500" y="3962400"/>
            <a:ext cx="533400" cy="0"/>
          </a:xfrm>
          <a:prstGeom prst="line">
            <a:avLst/>
          </a:prstGeom>
          <a:ln w="57150" cap="flat" cmpd="sng">
            <a:solidFill>
              <a:srgbClr val="FF0000"/>
            </a:solidFill>
            <a:prstDash val="solid"/>
            <a:round/>
            <a:headEnd type="none" w="med" len="med"/>
            <a:tailEnd type="triangle" w="med" len="med"/>
          </a:ln>
        </p:spPr>
      </p:sp>
      <p:sp>
        <p:nvSpPr>
          <p:cNvPr id="16420" name="直接连接符 16419"/>
          <p:cNvSpPr/>
          <p:nvPr/>
        </p:nvSpPr>
        <p:spPr>
          <a:xfrm rot="5400000" flipH="1">
            <a:off x="6819900" y="3962400"/>
            <a:ext cx="533400" cy="0"/>
          </a:xfrm>
          <a:prstGeom prst="line">
            <a:avLst/>
          </a:prstGeom>
          <a:ln w="57150" cap="flat" cmpd="sng">
            <a:solidFill>
              <a:srgbClr val="FF0000"/>
            </a:solidFill>
            <a:prstDash val="solid"/>
            <a:round/>
            <a:headEnd type="none" w="med" len="med"/>
            <a:tailEnd type="triangle" w="med" len="med"/>
          </a:ln>
        </p:spPr>
      </p:sp>
      <p:sp>
        <p:nvSpPr>
          <p:cNvPr id="16421" name="文本框 16420"/>
          <p:cNvSpPr txBox="1"/>
          <p:nvPr/>
        </p:nvSpPr>
        <p:spPr>
          <a:xfrm>
            <a:off x="7781925" y="533400"/>
            <a:ext cx="671513" cy="1095375"/>
          </a:xfrm>
          <a:prstGeom prst="rect">
            <a:avLst/>
          </a:prstGeom>
          <a:noFill/>
          <a:ln w="9525">
            <a:noFill/>
          </a:ln>
          <a:effectLst>
            <a:prstShdw prst="shdw17" dist="17961" dir="2699999">
              <a:srgbClr val="708688"/>
            </a:prstShdw>
          </a:effectLst>
        </p:spPr>
        <p:txBody>
          <a:bodyPr vert="eaVert" wrap="none" anchor="t">
            <a:spAutoFit/>
          </a:bodyPr>
          <a:p>
            <a:pPr eaLnBrk="0" hangingPunct="0"/>
            <a:r>
              <a:rPr lang="zh-CN" altLang="en-US" sz="3200" dirty="0">
                <a:solidFill>
                  <a:srgbClr val="CC0000"/>
                </a:solidFill>
                <a:latin typeface="Elephant" pitchFamily="18" charset="0"/>
                <a:ea typeface="黑体" panose="02010609060101010101" pitchFamily="49" charset="-122"/>
              </a:rPr>
              <a:t>思  考</a:t>
            </a:r>
            <a:endParaRPr lang="zh-CN" altLang="en-US" sz="3200">
              <a:solidFill>
                <a:srgbClr val="CC0000"/>
              </a:solidFill>
              <a:latin typeface="Elephant" pitchFamily="18"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63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6413"/>
                                        </p:tgtEl>
                                        <p:attrNameLst>
                                          <p:attrName>style.visibility</p:attrName>
                                        </p:attrNameLst>
                                      </p:cBhvr>
                                      <p:to>
                                        <p:strVal val="visible"/>
                                      </p:to>
                                    </p:set>
                                    <p:animEffect transition="in" filter="wipe(left)">
                                      <p:cBhvr>
                                        <p:cTn id="15" dur="500"/>
                                        <p:tgtEl>
                                          <p:spTgt spid="164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6414"/>
                                        </p:tgtEl>
                                        <p:attrNameLst>
                                          <p:attrName>style.visibility</p:attrName>
                                        </p:attrNameLst>
                                      </p:cBhvr>
                                      <p:to>
                                        <p:strVal val="visible"/>
                                      </p:to>
                                    </p:set>
                                    <p:animEffect transition="in" filter="wipe(left)">
                                      <p:cBhvr>
                                        <p:cTn id="20" dur="500"/>
                                        <p:tgtEl>
                                          <p:spTgt spid="164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415"/>
                                        </p:tgtEl>
                                        <p:attrNameLst>
                                          <p:attrName>style.visibility</p:attrName>
                                        </p:attrNameLst>
                                      </p:cBhvr>
                                      <p:to>
                                        <p:strVal val="visible"/>
                                      </p:to>
                                    </p:set>
                                    <p:animEffect transition="in" filter="wipe(left)">
                                      <p:cBhvr>
                                        <p:cTn id="25" dur="500"/>
                                        <p:tgtEl>
                                          <p:spTgt spid="164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416"/>
                                        </p:tgtEl>
                                        <p:attrNameLst>
                                          <p:attrName>style.visibility</p:attrName>
                                        </p:attrNameLst>
                                      </p:cBhvr>
                                      <p:to>
                                        <p:strVal val="visible"/>
                                      </p:to>
                                    </p:set>
                                    <p:animEffect transition="in" filter="wipe(left)">
                                      <p:cBhvr>
                                        <p:cTn id="30" dur="500"/>
                                        <p:tgtEl>
                                          <p:spTgt spid="164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417"/>
                                        </p:tgtEl>
                                        <p:attrNameLst>
                                          <p:attrName>style.visibility</p:attrName>
                                        </p:attrNameLst>
                                      </p:cBhvr>
                                      <p:to>
                                        <p:strVal val="visible"/>
                                      </p:to>
                                    </p:set>
                                    <p:animEffect transition="in" filter="wipe(left)">
                                      <p:cBhvr>
                                        <p:cTn id="35" dur="500"/>
                                        <p:tgtEl>
                                          <p:spTgt spid="164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16419"/>
                                        </p:tgtEl>
                                        <p:attrNameLst>
                                          <p:attrName>style.visibility</p:attrName>
                                        </p:attrNameLst>
                                      </p:cBhvr>
                                      <p:to>
                                        <p:strVal val="visible"/>
                                      </p:to>
                                    </p:set>
                                    <p:animEffect transition="in" filter="wipe(up)">
                                      <p:cBhvr>
                                        <p:cTn id="39" dur="500"/>
                                        <p:tgtEl>
                                          <p:spTgt spid="16419"/>
                                        </p:tgtEl>
                                      </p:cBhvr>
                                    </p:animEffect>
                                  </p:childTnLst>
                                </p:cTn>
                              </p:par>
                            </p:childTnLst>
                          </p:cTn>
                        </p:par>
                        <p:par>
                          <p:cTn id="40" fill="hold">
                            <p:stCondLst>
                              <p:cond delay="1000"/>
                            </p:stCondLst>
                            <p:childTnLst>
                              <p:par>
                                <p:cTn id="41" presetID="22" presetClass="entr" presetSubtype="2" fill="hold" nodeType="afterEffect">
                                  <p:stCondLst>
                                    <p:cond delay="0"/>
                                  </p:stCondLst>
                                  <p:childTnLst>
                                    <p:set>
                                      <p:cBhvr>
                                        <p:cTn id="42" dur="1" fill="hold">
                                          <p:stCondLst>
                                            <p:cond delay="0"/>
                                          </p:stCondLst>
                                        </p:cTn>
                                        <p:tgtEl>
                                          <p:spTgt spid="16418"/>
                                        </p:tgtEl>
                                        <p:attrNameLst>
                                          <p:attrName>style.visibility</p:attrName>
                                        </p:attrNameLst>
                                      </p:cBhvr>
                                      <p:to>
                                        <p:strVal val="visible"/>
                                      </p:to>
                                    </p:set>
                                    <p:animEffect transition="in" filter="wipe(right)">
                                      <p:cBhvr>
                                        <p:cTn id="43" dur="500"/>
                                        <p:tgtEl>
                                          <p:spTgt spid="16418"/>
                                        </p:tgtEl>
                                      </p:cBhvr>
                                    </p:animEffect>
                                  </p:childTnLst>
                                </p:cTn>
                              </p:par>
                            </p:childTnLst>
                          </p:cTn>
                        </p:par>
                        <p:par>
                          <p:cTn id="44" fill="hold">
                            <p:stCondLst>
                              <p:cond delay="1500"/>
                            </p:stCondLst>
                            <p:childTnLst>
                              <p:par>
                                <p:cTn id="45" presetID="22" presetClass="entr" presetSubtype="4" fill="hold" nodeType="afterEffect">
                                  <p:stCondLst>
                                    <p:cond delay="0"/>
                                  </p:stCondLst>
                                  <p:childTnLst>
                                    <p:set>
                                      <p:cBhvr>
                                        <p:cTn id="46" dur="1" fill="hold">
                                          <p:stCondLst>
                                            <p:cond delay="0"/>
                                          </p:stCondLst>
                                        </p:cTn>
                                        <p:tgtEl>
                                          <p:spTgt spid="16420"/>
                                        </p:tgtEl>
                                        <p:attrNameLst>
                                          <p:attrName>style.visibility</p:attrName>
                                        </p:attrNameLst>
                                      </p:cBhvr>
                                      <p:to>
                                        <p:strVal val="visible"/>
                                      </p:to>
                                    </p:set>
                                    <p:animEffect transition="in" filter="wipe(down)">
                                      <p:cBhvr>
                                        <p:cTn id="47" dur="500"/>
                                        <p:tgtEl>
                                          <p:spTgt spid="16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框 17409"/>
          <p:cNvSpPr txBox="1"/>
          <p:nvPr/>
        </p:nvSpPr>
        <p:spPr>
          <a:xfrm>
            <a:off x="1066800" y="1690688"/>
            <a:ext cx="2679700" cy="519112"/>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线圈内磁场变化</a:t>
            </a:r>
            <a:endParaRPr lang="zh-CN" altLang="en-US" dirty="0">
              <a:latin typeface="Times New Roman" panose="02020603050405020304" pitchFamily="18" charset="0"/>
              <a:ea typeface="宋体" panose="02010600030101010101" pitchFamily="2" charset="-122"/>
            </a:endParaRPr>
          </a:p>
        </p:txBody>
      </p:sp>
      <p:sp>
        <p:nvSpPr>
          <p:cNvPr id="17411" name="文本框 17410"/>
          <p:cNvSpPr txBox="1"/>
          <p:nvPr/>
        </p:nvSpPr>
        <p:spPr>
          <a:xfrm>
            <a:off x="381000" y="381000"/>
            <a:ext cx="2336800" cy="519113"/>
          </a:xfrm>
          <a:prstGeom prst="rect">
            <a:avLst/>
          </a:prstGeom>
          <a:noFill/>
          <a:ln w="9525">
            <a:noFill/>
          </a:ln>
        </p:spPr>
        <p:txBody>
          <a:bodyPr wrap="none" anchor="t">
            <a:spAutoFit/>
          </a:bodyPr>
          <a:p>
            <a:pPr eaLnBrk="0" hangingPunct="0"/>
            <a:r>
              <a:rPr lang="zh-CN" altLang="en-US" u="sng" dirty="0">
                <a:latin typeface="Times New Roman" panose="02020603050405020304" pitchFamily="18" charset="0"/>
                <a:ea typeface="宋体" panose="02010600030101010101" pitchFamily="2" charset="-122"/>
              </a:rPr>
              <a:t>两类实验现象</a:t>
            </a:r>
            <a:endParaRPr lang="zh-CN" altLang="en-US" u="sng">
              <a:latin typeface="Times New Roman" panose="02020603050405020304" pitchFamily="18" charset="0"/>
              <a:ea typeface="宋体" panose="02010600030101010101" pitchFamily="2" charset="-122"/>
            </a:endParaRPr>
          </a:p>
        </p:txBody>
      </p:sp>
      <p:sp>
        <p:nvSpPr>
          <p:cNvPr id="17412" name="文本框 17411"/>
          <p:cNvSpPr txBox="1"/>
          <p:nvPr/>
        </p:nvSpPr>
        <p:spPr>
          <a:xfrm>
            <a:off x="1143000" y="3900488"/>
            <a:ext cx="1954213" cy="519112"/>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感生电动势</a:t>
            </a:r>
            <a:endParaRPr lang="zh-CN" altLang="en-US">
              <a:latin typeface="Times New Roman" panose="02020603050405020304" pitchFamily="18" charset="0"/>
              <a:ea typeface="宋体" panose="02010600030101010101" pitchFamily="2" charset="-122"/>
            </a:endParaRPr>
          </a:p>
        </p:txBody>
      </p:sp>
      <p:sp>
        <p:nvSpPr>
          <p:cNvPr id="17413" name="文本框 17412"/>
          <p:cNvSpPr txBox="1"/>
          <p:nvPr/>
        </p:nvSpPr>
        <p:spPr>
          <a:xfrm>
            <a:off x="1093788" y="3200400"/>
            <a:ext cx="1954212" cy="519113"/>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动生电动势</a:t>
            </a:r>
            <a:endParaRPr lang="zh-CN" altLang="en-US" dirty="0">
              <a:latin typeface="Times New Roman" panose="02020603050405020304" pitchFamily="18" charset="0"/>
              <a:ea typeface="宋体" panose="02010600030101010101" pitchFamily="2" charset="-122"/>
            </a:endParaRPr>
          </a:p>
        </p:txBody>
      </p:sp>
      <p:sp>
        <p:nvSpPr>
          <p:cNvPr id="17414" name="文本框 17413"/>
          <p:cNvSpPr txBox="1"/>
          <p:nvPr/>
        </p:nvSpPr>
        <p:spPr>
          <a:xfrm>
            <a:off x="5105400" y="3352800"/>
            <a:ext cx="2057400" cy="955675"/>
          </a:xfrm>
          <a:prstGeom prst="rect">
            <a:avLst/>
          </a:prstGeom>
          <a:noFill/>
          <a:ln w="9525" cap="flat" cmpd="sng">
            <a:solidFill>
              <a:schemeClr val="hlink"/>
            </a:solidFill>
            <a:prstDash val="solid"/>
            <a:miter/>
            <a:headEnd type="none" w="med" len="med"/>
            <a:tailEnd type="none" w="med" len="med"/>
          </a:ln>
        </p:spPr>
        <p:txBody>
          <a:bodyPr anchor="t">
            <a:spAutoFit/>
          </a:bodyPr>
          <a:p>
            <a:pPr algn="ctr" eaLnBrk="0" hangingPunct="0"/>
            <a:r>
              <a:rPr lang="zh-CN" altLang="en-US" dirty="0">
                <a:latin typeface="Elephant" pitchFamily="18" charset="0"/>
                <a:ea typeface="宋体" panose="02010600030101010101" pitchFamily="2" charset="-122"/>
              </a:rPr>
              <a:t>产生原因、规律不相同</a:t>
            </a:r>
            <a:endParaRPr lang="zh-CN" altLang="en-US">
              <a:latin typeface="Elephant" pitchFamily="18" charset="0"/>
              <a:ea typeface="宋体" panose="02010600030101010101" pitchFamily="2" charset="-122"/>
            </a:endParaRPr>
          </a:p>
        </p:txBody>
      </p:sp>
      <p:grpSp>
        <p:nvGrpSpPr>
          <p:cNvPr id="17415" name="组合 17414"/>
          <p:cNvGrpSpPr/>
          <p:nvPr/>
        </p:nvGrpSpPr>
        <p:grpSpPr>
          <a:xfrm>
            <a:off x="3048000" y="3505200"/>
            <a:ext cx="2036763" cy="685800"/>
            <a:chOff x="2788" y="2231"/>
            <a:chExt cx="1283" cy="912"/>
          </a:xfrm>
        </p:grpSpPr>
        <p:cxnSp>
          <p:nvCxnSpPr>
            <p:cNvPr id="27655" name="曲线连接符 17415"/>
            <p:cNvCxnSpPr>
              <a:stCxn id="17413" idx="3"/>
              <a:endCxn id="17414" idx="0"/>
            </p:cNvCxnSpPr>
            <p:nvPr/>
          </p:nvCxnSpPr>
          <p:spPr>
            <a:xfrm>
              <a:off x="2788" y="2231"/>
              <a:ext cx="1283" cy="265"/>
            </a:xfrm>
            <a:prstGeom prst="curvedConnector2">
              <a:avLst/>
            </a:prstGeom>
            <a:ln w="38100" cap="flat" cmpd="sng">
              <a:solidFill>
                <a:schemeClr val="hlink"/>
              </a:solidFill>
              <a:prstDash val="solid"/>
              <a:round/>
              <a:headEnd type="none" w="med" len="med"/>
              <a:tailEnd type="triangle" w="med" len="med"/>
            </a:ln>
          </p:spPr>
        </p:cxnSp>
        <p:cxnSp>
          <p:nvCxnSpPr>
            <p:cNvPr id="27656" name="曲线连接符 17416"/>
            <p:cNvCxnSpPr>
              <a:stCxn id="17412" idx="3"/>
              <a:endCxn id="17414" idx="2"/>
            </p:cNvCxnSpPr>
            <p:nvPr/>
          </p:nvCxnSpPr>
          <p:spPr>
            <a:xfrm flipV="1">
              <a:off x="2788" y="2829"/>
              <a:ext cx="1283" cy="314"/>
            </a:xfrm>
            <a:prstGeom prst="curvedConnector2">
              <a:avLst/>
            </a:prstGeom>
            <a:ln w="38100" cap="flat" cmpd="sng">
              <a:solidFill>
                <a:schemeClr val="hlink"/>
              </a:solidFill>
              <a:prstDash val="solid"/>
              <a:round/>
              <a:headEnd type="none" w="med" len="med"/>
              <a:tailEnd type="triangle" w="med" len="med"/>
            </a:ln>
          </p:spPr>
        </p:cxnSp>
      </p:grpSp>
      <p:sp>
        <p:nvSpPr>
          <p:cNvPr id="27657" name="文本框 17417"/>
          <p:cNvSpPr txBox="1"/>
          <p:nvPr/>
        </p:nvSpPr>
        <p:spPr>
          <a:xfrm>
            <a:off x="4953000" y="5181600"/>
            <a:ext cx="184150" cy="519113"/>
          </a:xfrm>
          <a:prstGeom prst="rect">
            <a:avLst/>
          </a:prstGeom>
          <a:noFill/>
          <a:ln w="9525">
            <a:noFill/>
          </a:ln>
        </p:spPr>
        <p:txBody>
          <a:bodyPr wrap="none" anchor="t">
            <a:spAutoFit/>
          </a:bodyPr>
          <a:p>
            <a:pPr eaLnBrk="0" hangingPunct="0"/>
            <a:endParaRPr lang="en-US" altLang="x-none">
              <a:latin typeface="Elephant" pitchFamily="18" charset="0"/>
              <a:ea typeface="黑体" panose="02010609060101010101" pitchFamily="49" charset="-122"/>
            </a:endParaRPr>
          </a:p>
        </p:txBody>
      </p:sp>
      <p:sp>
        <p:nvSpPr>
          <p:cNvPr id="17419" name="文本框 17418"/>
          <p:cNvSpPr txBox="1"/>
          <p:nvPr/>
        </p:nvSpPr>
        <p:spPr>
          <a:xfrm>
            <a:off x="4495800" y="4876800"/>
            <a:ext cx="3408363" cy="528638"/>
          </a:xfrm>
          <a:prstGeom prst="rect">
            <a:avLst/>
          </a:prstGeom>
          <a:noFill/>
          <a:ln w="9525" cap="flat" cmpd="sng">
            <a:solidFill>
              <a:schemeClr val="hlink"/>
            </a:solidFill>
            <a:prstDash val="solid"/>
            <a:miter/>
            <a:headEnd type="none" w="med" len="med"/>
            <a:tailEnd type="none" w="med" len="med"/>
          </a:ln>
        </p:spPr>
        <p:txBody>
          <a:bodyPr wrap="none" anchor="t">
            <a:spAutoFit/>
          </a:bodyPr>
          <a:p>
            <a:pPr eaLnBrk="0" hangingPunct="0"/>
            <a:r>
              <a:rPr lang="zh-CN" altLang="en-US" dirty="0">
                <a:latin typeface="Elephant" pitchFamily="18" charset="0"/>
                <a:ea typeface="宋体" panose="02010600030101010101" pitchFamily="2" charset="-122"/>
              </a:rPr>
              <a:t>都遵从电磁感应定律</a:t>
            </a:r>
            <a:endParaRPr lang="zh-CN" altLang="en-US">
              <a:latin typeface="Elephant" pitchFamily="18" charset="0"/>
              <a:ea typeface="宋体" panose="02010600030101010101" pitchFamily="2" charset="-122"/>
            </a:endParaRPr>
          </a:p>
        </p:txBody>
      </p:sp>
      <p:cxnSp>
        <p:nvCxnSpPr>
          <p:cNvPr id="17420" name="直接箭头连接符 17419"/>
          <p:cNvCxnSpPr>
            <a:stCxn id="17412" idx="3"/>
            <a:endCxn id="17414" idx="2"/>
          </p:cNvCxnSpPr>
          <p:nvPr/>
        </p:nvCxnSpPr>
        <p:spPr>
          <a:xfrm>
            <a:off x="6172200" y="4343400"/>
            <a:ext cx="0" cy="533400"/>
          </a:xfrm>
          <a:prstGeom prst="straightConnector1">
            <a:avLst/>
          </a:prstGeom>
          <a:ln w="38100" cap="flat" cmpd="sng">
            <a:solidFill>
              <a:schemeClr val="hlink"/>
            </a:solidFill>
            <a:prstDash val="solid"/>
            <a:round/>
            <a:headEnd type="none" w="med" len="med"/>
            <a:tailEnd type="triangle" w="med" len="med"/>
          </a:ln>
        </p:spPr>
      </p:cxnSp>
      <p:sp>
        <p:nvSpPr>
          <p:cNvPr id="17421" name="文本框 17420"/>
          <p:cNvSpPr txBox="1"/>
          <p:nvPr/>
        </p:nvSpPr>
        <p:spPr>
          <a:xfrm>
            <a:off x="990600" y="1081088"/>
            <a:ext cx="4075113" cy="519112"/>
          </a:xfrm>
          <a:prstGeom prst="rect">
            <a:avLst/>
          </a:prstGeom>
          <a:noFill/>
          <a:ln w="9525">
            <a:noFill/>
          </a:ln>
        </p:spPr>
        <p:txBody>
          <a:bodyPr wrap="none" anchor="t">
            <a:spAutoFit/>
          </a:bodyPr>
          <a:p>
            <a:pPr eaLnBrk="0" hangingPunct="0"/>
            <a:r>
              <a:rPr lang="zh-CN" altLang="en-US" dirty="0">
                <a:latin typeface="Times New Roman" panose="02020603050405020304" pitchFamily="18" charset="0"/>
                <a:ea typeface="宋体" panose="02010600030101010101" pitchFamily="2" charset="-122"/>
              </a:rPr>
              <a:t>导线或线圈在磁场中运动</a:t>
            </a:r>
            <a:endParaRPr lang="zh-CN" altLang="en-US">
              <a:latin typeface="Times New Roman" panose="02020603050405020304" pitchFamily="18" charset="0"/>
              <a:ea typeface="宋体" panose="02010600030101010101" pitchFamily="2" charset="-122"/>
            </a:endParaRPr>
          </a:p>
        </p:txBody>
      </p:sp>
      <p:sp>
        <p:nvSpPr>
          <p:cNvPr id="17422" name="文本框 17421"/>
          <p:cNvSpPr txBox="1"/>
          <p:nvPr/>
        </p:nvSpPr>
        <p:spPr>
          <a:xfrm>
            <a:off x="457200" y="2528888"/>
            <a:ext cx="1946275" cy="519112"/>
          </a:xfrm>
          <a:prstGeom prst="rect">
            <a:avLst/>
          </a:prstGeom>
          <a:noFill/>
          <a:ln w="9525">
            <a:noFill/>
          </a:ln>
        </p:spPr>
        <p:txBody>
          <a:bodyPr wrap="none" anchor="t">
            <a:spAutoFit/>
          </a:bodyPr>
          <a:p>
            <a:pPr eaLnBrk="0" hangingPunct="0"/>
            <a:r>
              <a:rPr lang="zh-CN" altLang="en-US" u="sng" dirty="0">
                <a:latin typeface="Times New Roman" panose="02020603050405020304" pitchFamily="18" charset="0"/>
                <a:ea typeface="宋体" panose="02010600030101010101" pitchFamily="2" charset="-122"/>
              </a:rPr>
              <a:t>感应电动势</a:t>
            </a:r>
            <a:endParaRPr lang="zh-CN" altLang="en-US" u="sng">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slide(from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7421"/>
                                        </p:tgtEl>
                                        <p:attrNameLst>
                                          <p:attrName>style.visibility</p:attrName>
                                        </p:attrNameLst>
                                      </p:cBhvr>
                                      <p:to>
                                        <p:strVal val="visible"/>
                                      </p:to>
                                    </p:set>
                                    <p:animEffect transition="in" filter="slide(fromLeft)">
                                      <p:cBhvr>
                                        <p:cTn id="12" dur="500"/>
                                        <p:tgtEl>
                                          <p:spTgt spid="1742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17410"/>
                                        </p:tgtEl>
                                        <p:attrNameLst>
                                          <p:attrName>style.visibility</p:attrName>
                                        </p:attrNameLst>
                                      </p:cBhvr>
                                      <p:to>
                                        <p:strVal val="visible"/>
                                      </p:to>
                                    </p:set>
                                    <p:animEffect transition="in" filter="slide(fromLeft)">
                                      <p:cBhvr>
                                        <p:cTn id="17" dur="500"/>
                                        <p:tgtEl>
                                          <p:spTgt spid="174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7422"/>
                                        </p:tgtEl>
                                        <p:attrNameLst>
                                          <p:attrName>style.visibility</p:attrName>
                                        </p:attrNameLst>
                                      </p:cBhvr>
                                      <p:to>
                                        <p:strVal val="visible"/>
                                      </p:to>
                                    </p:set>
                                    <p:animEffect transition="in" filter="slide(fromLeft)">
                                      <p:cBhvr>
                                        <p:cTn id="22" dur="500"/>
                                        <p:tgtEl>
                                          <p:spTgt spid="1742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7413"/>
                                        </p:tgtEl>
                                        <p:attrNameLst>
                                          <p:attrName>style.visibility</p:attrName>
                                        </p:attrNameLst>
                                      </p:cBhvr>
                                      <p:to>
                                        <p:strVal val="visible"/>
                                      </p:to>
                                    </p:set>
                                    <p:animEffect transition="in" filter="slide(fromLeft)">
                                      <p:cBhvr>
                                        <p:cTn id="27" dur="500"/>
                                        <p:tgtEl>
                                          <p:spTgt spid="1741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7412"/>
                                        </p:tgtEl>
                                        <p:attrNameLst>
                                          <p:attrName>style.visibility</p:attrName>
                                        </p:attrNameLst>
                                      </p:cBhvr>
                                      <p:to>
                                        <p:strVal val="visible"/>
                                      </p:to>
                                    </p:set>
                                    <p:animEffect transition="in" filter="slide(fromLeft)">
                                      <p:cBhvr>
                                        <p:cTn id="32" dur="500"/>
                                        <p:tgtEl>
                                          <p:spTgt spid="174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15"/>
                                        </p:tgtEl>
                                        <p:attrNameLst>
                                          <p:attrName>style.visibility</p:attrName>
                                        </p:attrNameLst>
                                      </p:cBhvr>
                                      <p:to>
                                        <p:strVal val="visible"/>
                                      </p:to>
                                    </p:set>
                                    <p:animEffect transition="in" filter="wipe(left)">
                                      <p:cBhvr>
                                        <p:cTn id="37" dur="500"/>
                                        <p:tgtEl>
                                          <p:spTgt spid="17415"/>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174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7420"/>
                                        </p:tgtEl>
                                        <p:attrNameLst>
                                          <p:attrName>style.visibility</p:attrName>
                                        </p:attrNameLst>
                                      </p:cBhvr>
                                      <p:to>
                                        <p:strVal val="visible"/>
                                      </p:to>
                                    </p:set>
                                    <p:animEffect transition="in" filter="wipe(up)">
                                      <p:cBhvr>
                                        <p:cTn id="45" dur="500"/>
                                        <p:tgtEl>
                                          <p:spTgt spid="17420"/>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499"/>
                                          </p:stCondLst>
                                        </p:cTn>
                                        <p:tgtEl>
                                          <p:spTgt spid="17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p:bldP spid="17412" grpId="0"/>
      <p:bldP spid="17413" grpId="0"/>
      <p:bldP spid="17414" grpId="0" animBg="1"/>
      <p:bldP spid="17419" grpId="0" animBg="1"/>
      <p:bldP spid="17421" grpId="0"/>
      <p:bldP spid="174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8433"/>
          <p:cNvSpPr txBox="1"/>
          <p:nvPr/>
        </p:nvSpPr>
        <p:spPr>
          <a:xfrm>
            <a:off x="1676400" y="2819400"/>
            <a:ext cx="1611313" cy="519113"/>
          </a:xfrm>
          <a:prstGeom prst="rect">
            <a:avLst/>
          </a:prstGeom>
          <a:noFill/>
          <a:ln w="9525">
            <a:noFill/>
          </a:ln>
        </p:spPr>
        <p:txBody>
          <a:bodyPr wrap="none" anchor="t">
            <a:spAutoFit/>
          </a:bodyPr>
          <a:p>
            <a:pPr eaLnBrk="0" hangingPunct="0"/>
            <a:r>
              <a:rPr lang="zh-CN" altLang="en-US" dirty="0">
                <a:latin typeface="宋体" panose="02010600030101010101" pitchFamily="2" charset="-122"/>
                <a:ea typeface="宋体" panose="02010600030101010101" pitchFamily="2" charset="-122"/>
              </a:rPr>
              <a:t>非静电力</a:t>
            </a:r>
            <a:endParaRPr lang="zh-CN" altLang="en-US">
              <a:latin typeface="宋体" panose="02010600030101010101" pitchFamily="2" charset="-122"/>
              <a:ea typeface="宋体" panose="02010600030101010101" pitchFamily="2" charset="-122"/>
            </a:endParaRPr>
          </a:p>
        </p:txBody>
      </p:sp>
      <p:sp>
        <p:nvSpPr>
          <p:cNvPr id="18435" name="文本框 18434"/>
          <p:cNvSpPr txBox="1"/>
          <p:nvPr/>
        </p:nvSpPr>
        <p:spPr>
          <a:xfrm>
            <a:off x="4953000" y="2819400"/>
            <a:ext cx="1970088" cy="519113"/>
          </a:xfrm>
          <a:prstGeom prst="rect">
            <a:avLst/>
          </a:prstGeom>
          <a:noFill/>
          <a:ln w="9525">
            <a:noFill/>
          </a:ln>
        </p:spPr>
        <p:txBody>
          <a:bodyPr wrap="none" anchor="t">
            <a:spAutoFit/>
          </a:bodyPr>
          <a:p>
            <a:pPr eaLnBrk="0" hangingPunct="0"/>
            <a:r>
              <a:rPr lang="zh-CN" altLang="en-US" dirty="0">
                <a:latin typeface="宋体" panose="02010600030101010101" pitchFamily="2" charset="-122"/>
                <a:ea typeface="宋体" panose="02010600030101010101" pitchFamily="2" charset="-122"/>
              </a:rPr>
              <a:t>动生电动势</a:t>
            </a:r>
            <a:endParaRPr lang="zh-CN" altLang="en-US">
              <a:latin typeface="宋体" panose="02010600030101010101" pitchFamily="2" charset="-122"/>
              <a:ea typeface="宋体" panose="02010600030101010101" pitchFamily="2" charset="-122"/>
            </a:endParaRPr>
          </a:p>
        </p:txBody>
      </p:sp>
      <p:grpSp>
        <p:nvGrpSpPr>
          <p:cNvPr id="18436" name="组合 18435"/>
          <p:cNvGrpSpPr/>
          <p:nvPr/>
        </p:nvGrpSpPr>
        <p:grpSpPr>
          <a:xfrm>
            <a:off x="1676400" y="3429000"/>
            <a:ext cx="4038600" cy="3352800"/>
            <a:chOff x="1536" y="1680"/>
            <a:chExt cx="2582" cy="2182"/>
          </a:xfrm>
        </p:grpSpPr>
        <p:sp>
          <p:nvSpPr>
            <p:cNvPr id="28676" name="直接连接符 18436"/>
            <p:cNvSpPr/>
            <p:nvPr/>
          </p:nvSpPr>
          <p:spPr>
            <a:xfrm>
              <a:off x="1968" y="1968"/>
              <a:ext cx="1920" cy="0"/>
            </a:xfrm>
            <a:prstGeom prst="line">
              <a:avLst/>
            </a:prstGeom>
            <a:ln w="38100" cap="flat" cmpd="sng">
              <a:solidFill>
                <a:schemeClr val="tx1"/>
              </a:solidFill>
              <a:prstDash val="solid"/>
              <a:round/>
              <a:headEnd type="none" w="med" len="med"/>
              <a:tailEnd type="none" w="med" len="med"/>
            </a:ln>
          </p:spPr>
        </p:sp>
        <p:sp>
          <p:nvSpPr>
            <p:cNvPr id="28677" name="直接连接符 18437"/>
            <p:cNvSpPr/>
            <p:nvPr/>
          </p:nvSpPr>
          <p:spPr>
            <a:xfrm>
              <a:off x="1968" y="1968"/>
              <a:ext cx="0" cy="624"/>
            </a:xfrm>
            <a:prstGeom prst="line">
              <a:avLst/>
            </a:prstGeom>
            <a:ln w="38100" cap="flat" cmpd="sng">
              <a:solidFill>
                <a:schemeClr val="tx1"/>
              </a:solidFill>
              <a:prstDash val="solid"/>
              <a:round/>
              <a:headEnd type="none" w="med" len="med"/>
              <a:tailEnd type="none" w="med" len="med"/>
            </a:ln>
          </p:spPr>
        </p:sp>
        <p:sp>
          <p:nvSpPr>
            <p:cNvPr id="28678" name="椭圆 18438"/>
            <p:cNvSpPr/>
            <p:nvPr/>
          </p:nvSpPr>
          <p:spPr>
            <a:xfrm>
              <a:off x="1824" y="2592"/>
              <a:ext cx="288" cy="288"/>
            </a:xfrm>
            <a:prstGeom prst="ellipse">
              <a:avLst/>
            </a:prstGeom>
            <a:noFill/>
            <a:ln w="9525" cap="flat" cmpd="sng">
              <a:solidFill>
                <a:schemeClr val="tx2"/>
              </a:solidFill>
              <a:prstDash val="solid"/>
              <a:round/>
              <a:headEnd type="none" w="med" len="med"/>
              <a:tailEnd type="none" w="med" len="med"/>
            </a:ln>
          </p:spPr>
          <p:txBody>
            <a:bodyPr wrap="none" anchor="ctr"/>
            <a:p>
              <a:pPr algn="ctr"/>
              <a:r>
                <a:rPr lang="en-US" altLang="zh-CN">
                  <a:latin typeface="Times New Roman" panose="02020603050405020304" pitchFamily="18" charset="0"/>
                  <a:ea typeface="宋体" panose="02010600030101010101" pitchFamily="2" charset="-122"/>
                </a:rPr>
                <a:t>G</a:t>
              </a:r>
              <a:endParaRPr lang="en-US" altLang="zh-CN">
                <a:latin typeface="Times New Roman" panose="02020603050405020304" pitchFamily="18" charset="0"/>
                <a:ea typeface="宋体" panose="02010600030101010101" pitchFamily="2" charset="-122"/>
              </a:endParaRPr>
            </a:p>
          </p:txBody>
        </p:sp>
        <p:sp>
          <p:nvSpPr>
            <p:cNvPr id="28679" name="直接连接符 18439"/>
            <p:cNvSpPr/>
            <p:nvPr/>
          </p:nvSpPr>
          <p:spPr>
            <a:xfrm flipH="1">
              <a:off x="1968" y="2880"/>
              <a:ext cx="0" cy="624"/>
            </a:xfrm>
            <a:prstGeom prst="line">
              <a:avLst/>
            </a:prstGeom>
            <a:ln w="38100" cap="flat" cmpd="sng">
              <a:solidFill>
                <a:schemeClr val="tx2"/>
              </a:solidFill>
              <a:prstDash val="solid"/>
              <a:round/>
              <a:headEnd type="none" w="med" len="med"/>
              <a:tailEnd type="none" w="med" len="med"/>
            </a:ln>
          </p:spPr>
        </p:sp>
        <p:sp>
          <p:nvSpPr>
            <p:cNvPr id="28680" name="直接连接符 18440"/>
            <p:cNvSpPr/>
            <p:nvPr/>
          </p:nvSpPr>
          <p:spPr>
            <a:xfrm>
              <a:off x="1968" y="3504"/>
              <a:ext cx="1968" cy="0"/>
            </a:xfrm>
            <a:prstGeom prst="line">
              <a:avLst/>
            </a:prstGeom>
            <a:ln w="38100" cap="flat" cmpd="sng">
              <a:solidFill>
                <a:schemeClr val="tx2"/>
              </a:solidFill>
              <a:prstDash val="solid"/>
              <a:round/>
              <a:headEnd type="none" w="med" len="med"/>
              <a:tailEnd type="none" w="med" len="med"/>
            </a:ln>
          </p:spPr>
        </p:sp>
        <p:sp>
          <p:nvSpPr>
            <p:cNvPr id="28681" name="直接连接符 18441"/>
            <p:cNvSpPr/>
            <p:nvPr/>
          </p:nvSpPr>
          <p:spPr>
            <a:xfrm>
              <a:off x="3744" y="1968"/>
              <a:ext cx="0" cy="528"/>
            </a:xfrm>
            <a:prstGeom prst="line">
              <a:avLst/>
            </a:prstGeom>
            <a:ln w="38100" cap="flat" cmpd="sng">
              <a:solidFill>
                <a:schemeClr val="tx2"/>
              </a:solidFill>
              <a:prstDash val="solid"/>
              <a:round/>
              <a:headEnd type="triangle" w="med" len="med"/>
              <a:tailEnd type="none" w="med" len="med"/>
            </a:ln>
          </p:spPr>
        </p:sp>
        <p:sp>
          <p:nvSpPr>
            <p:cNvPr id="28682" name="直接连接符 18442"/>
            <p:cNvSpPr/>
            <p:nvPr/>
          </p:nvSpPr>
          <p:spPr>
            <a:xfrm>
              <a:off x="3744" y="3072"/>
              <a:ext cx="0" cy="432"/>
            </a:xfrm>
            <a:prstGeom prst="line">
              <a:avLst/>
            </a:prstGeom>
            <a:ln w="38100" cap="flat" cmpd="sng">
              <a:solidFill>
                <a:schemeClr val="tx2"/>
              </a:solidFill>
              <a:prstDash val="solid"/>
              <a:round/>
              <a:headEnd type="none" w="med" len="med"/>
              <a:tailEnd type="triangle" w="med" len="med"/>
            </a:ln>
          </p:spPr>
        </p:sp>
        <p:graphicFrame>
          <p:nvGraphicFramePr>
            <p:cNvPr id="28683" name="对象 18443"/>
            <p:cNvGraphicFramePr/>
            <p:nvPr/>
          </p:nvGraphicFramePr>
          <p:xfrm>
            <a:off x="3648" y="2592"/>
            <a:ext cx="190" cy="364"/>
          </p:xfrm>
          <a:graphic>
            <a:graphicData uri="http://schemas.openxmlformats.org/presentationml/2006/ole">
              <mc:AlternateContent xmlns:mc="http://schemas.openxmlformats.org/markup-compatibility/2006">
                <mc:Choice xmlns:v="urn:schemas-microsoft-com:vml" Requires="v">
                  <p:oleObj spid="_x0000_s3134" name="" r:id="rId1" imgW="127000" imgH="240665" progId="Equation.3">
                    <p:embed/>
                  </p:oleObj>
                </mc:Choice>
                <mc:Fallback>
                  <p:oleObj name="" r:id="rId1" imgW="127000" imgH="240665" progId="Equation.3">
                    <p:embed/>
                    <p:pic>
                      <p:nvPicPr>
                        <p:cNvPr id="0" name="图片 3133"/>
                        <p:cNvPicPr/>
                        <p:nvPr/>
                      </p:nvPicPr>
                      <p:blipFill>
                        <a:blip r:embed="rId2"/>
                        <a:stretch>
                          <a:fillRect/>
                        </a:stretch>
                      </p:blipFill>
                      <p:spPr>
                        <a:xfrm>
                          <a:off x="3648" y="2592"/>
                          <a:ext cx="190" cy="364"/>
                        </a:xfrm>
                        <a:prstGeom prst="rect">
                          <a:avLst/>
                        </a:prstGeom>
                        <a:noFill/>
                        <a:ln w="38100">
                          <a:noFill/>
                          <a:miter/>
                        </a:ln>
                      </p:spPr>
                    </p:pic>
                  </p:oleObj>
                </mc:Fallback>
              </mc:AlternateContent>
            </a:graphicData>
          </a:graphic>
        </p:graphicFrame>
        <p:sp>
          <p:nvSpPr>
            <p:cNvPr id="28684" name="直接连接符 18444"/>
            <p:cNvSpPr/>
            <p:nvPr/>
          </p:nvSpPr>
          <p:spPr>
            <a:xfrm>
              <a:off x="3168" y="1968"/>
              <a:ext cx="0" cy="1536"/>
            </a:xfrm>
            <a:prstGeom prst="line">
              <a:avLst/>
            </a:prstGeom>
            <a:ln w="38100" cap="flat" cmpd="sng">
              <a:solidFill>
                <a:schemeClr val="tx2"/>
              </a:solidFill>
              <a:prstDash val="solid"/>
              <a:round/>
              <a:headEnd type="none" w="med" len="med"/>
              <a:tailEnd type="none" w="med" len="med"/>
            </a:ln>
          </p:spPr>
        </p:sp>
        <p:sp>
          <p:nvSpPr>
            <p:cNvPr id="28685" name="任意多边形 18445"/>
            <p:cNvSpPr/>
            <p:nvPr/>
          </p:nvSpPr>
          <p:spPr>
            <a:xfrm>
              <a:off x="3042" y="1905"/>
              <a:ext cx="118" cy="87"/>
            </a:xfrm>
            <a:custGeom>
              <a:avLst/>
              <a:gdLst/>
              <a:ahLst/>
              <a:cxnLst/>
              <a:pathLst>
                <a:path w="118" h="87">
                  <a:moveTo>
                    <a:pt x="0" y="74"/>
                  </a:moveTo>
                  <a:cubicBezTo>
                    <a:pt x="13" y="66"/>
                    <a:pt x="28" y="61"/>
                    <a:pt x="38" y="49"/>
                  </a:cubicBezTo>
                  <a:cubicBezTo>
                    <a:pt x="78" y="0"/>
                    <a:pt x="10" y="1"/>
                    <a:pt x="102" y="23"/>
                  </a:cubicBezTo>
                  <a:cubicBezTo>
                    <a:pt x="118" y="70"/>
                    <a:pt x="115" y="48"/>
                    <a:pt x="115" y="87"/>
                  </a:cubicBezTo>
                </a:path>
              </a:pathLst>
            </a:custGeom>
            <a:noFill/>
            <a:ln w="38100" cap="flat" cmpd="sng">
              <a:solidFill>
                <a:schemeClr val="tx2"/>
              </a:solidFill>
              <a:prstDash val="solid"/>
              <a:round/>
              <a:headEnd type="none" w="med" len="med"/>
              <a:tailEnd type="none" w="med" len="med"/>
            </a:ln>
          </p:spPr>
          <p:txBody>
            <a:bodyPr/>
            <a:p>
              <a:endParaRPr lang="zh-CN" altLang="en-US"/>
            </a:p>
          </p:txBody>
        </p:sp>
        <p:sp>
          <p:nvSpPr>
            <p:cNvPr id="28686" name="任意多边形 18446"/>
            <p:cNvSpPr/>
            <p:nvPr/>
          </p:nvSpPr>
          <p:spPr>
            <a:xfrm>
              <a:off x="3183" y="3512"/>
              <a:ext cx="140" cy="73"/>
            </a:xfrm>
            <a:custGeom>
              <a:avLst/>
              <a:gdLst/>
              <a:ahLst/>
              <a:cxnLst/>
              <a:pathLst>
                <a:path w="140" h="73">
                  <a:moveTo>
                    <a:pt x="0" y="0"/>
                  </a:moveTo>
                  <a:cubicBezTo>
                    <a:pt x="17" y="70"/>
                    <a:pt x="20" y="73"/>
                    <a:pt x="89" y="51"/>
                  </a:cubicBezTo>
                  <a:cubicBezTo>
                    <a:pt x="135" y="20"/>
                    <a:pt x="120" y="39"/>
                    <a:pt x="140" y="0"/>
                  </a:cubicBezTo>
                </a:path>
              </a:pathLst>
            </a:custGeom>
            <a:noFill/>
            <a:ln w="38100" cap="flat" cmpd="sng">
              <a:solidFill>
                <a:schemeClr val="tx2"/>
              </a:solidFill>
              <a:prstDash val="solid"/>
              <a:round/>
              <a:headEnd type="none" w="med" len="med"/>
              <a:tailEnd type="none" w="med" len="med"/>
            </a:ln>
          </p:spPr>
          <p:txBody>
            <a:bodyPr/>
            <a:p>
              <a:endParaRPr lang="zh-CN" altLang="en-US"/>
            </a:p>
          </p:txBody>
        </p:sp>
        <p:sp>
          <p:nvSpPr>
            <p:cNvPr id="28687" name="直接连接符 18447"/>
            <p:cNvSpPr/>
            <p:nvPr/>
          </p:nvSpPr>
          <p:spPr>
            <a:xfrm>
              <a:off x="3216" y="2736"/>
              <a:ext cx="240" cy="0"/>
            </a:xfrm>
            <a:prstGeom prst="line">
              <a:avLst/>
            </a:prstGeom>
            <a:ln w="38100" cap="flat" cmpd="sng">
              <a:solidFill>
                <a:schemeClr val="tx2"/>
              </a:solidFill>
              <a:prstDash val="solid"/>
              <a:round/>
              <a:headEnd type="none" w="med" len="med"/>
              <a:tailEnd type="triangle" w="med" len="med"/>
            </a:ln>
          </p:spPr>
        </p:sp>
        <p:graphicFrame>
          <p:nvGraphicFramePr>
            <p:cNvPr id="28688" name="对象 18448"/>
            <p:cNvGraphicFramePr/>
            <p:nvPr/>
          </p:nvGraphicFramePr>
          <p:xfrm>
            <a:off x="3456" y="2640"/>
            <a:ext cx="162" cy="220"/>
          </p:xfrm>
          <a:graphic>
            <a:graphicData uri="http://schemas.openxmlformats.org/presentationml/2006/ole">
              <mc:AlternateContent xmlns:mc="http://schemas.openxmlformats.org/markup-compatibility/2006">
                <mc:Choice xmlns:v="urn:schemas-microsoft-com:vml" Requires="v">
                  <p:oleObj spid="_x0000_s3139" name="" r:id="rId3" imgW="177800" imgH="240665" progId="Equation.3">
                    <p:embed/>
                  </p:oleObj>
                </mc:Choice>
                <mc:Fallback>
                  <p:oleObj name="" r:id="rId3" imgW="177800" imgH="240665" progId="Equation.3">
                    <p:embed/>
                    <p:pic>
                      <p:nvPicPr>
                        <p:cNvPr id="0" name="图片 3138"/>
                        <p:cNvPicPr/>
                        <p:nvPr/>
                      </p:nvPicPr>
                      <p:blipFill>
                        <a:blip r:embed="rId4"/>
                        <a:stretch>
                          <a:fillRect/>
                        </a:stretch>
                      </p:blipFill>
                      <p:spPr>
                        <a:xfrm>
                          <a:off x="3456" y="2640"/>
                          <a:ext cx="162" cy="220"/>
                        </a:xfrm>
                        <a:prstGeom prst="rect">
                          <a:avLst/>
                        </a:prstGeom>
                        <a:noFill/>
                        <a:ln w="38100">
                          <a:noFill/>
                          <a:miter/>
                        </a:ln>
                      </p:spPr>
                    </p:pic>
                  </p:oleObj>
                </mc:Fallback>
              </mc:AlternateContent>
            </a:graphicData>
          </a:graphic>
        </p:graphicFrame>
        <p:grpSp>
          <p:nvGrpSpPr>
            <p:cNvPr id="28689" name="组合 18449"/>
            <p:cNvGrpSpPr/>
            <p:nvPr/>
          </p:nvGrpSpPr>
          <p:grpSpPr>
            <a:xfrm>
              <a:off x="2651" y="2496"/>
              <a:ext cx="373" cy="536"/>
              <a:chOff x="2651" y="2496"/>
              <a:chExt cx="373" cy="536"/>
            </a:xfrm>
          </p:grpSpPr>
          <p:sp>
            <p:nvSpPr>
              <p:cNvPr id="28690" name="直接连接符 18450"/>
              <p:cNvSpPr/>
              <p:nvPr/>
            </p:nvSpPr>
            <p:spPr>
              <a:xfrm>
                <a:off x="3024" y="2496"/>
                <a:ext cx="0" cy="384"/>
              </a:xfrm>
              <a:prstGeom prst="line">
                <a:avLst/>
              </a:prstGeom>
              <a:ln w="38100" cap="flat" cmpd="sng">
                <a:solidFill>
                  <a:schemeClr val="tx2"/>
                </a:solidFill>
                <a:prstDash val="solid"/>
                <a:round/>
                <a:headEnd type="triangle" w="med" len="med"/>
                <a:tailEnd type="none" w="med" len="med"/>
              </a:ln>
            </p:spPr>
          </p:sp>
          <p:graphicFrame>
            <p:nvGraphicFramePr>
              <p:cNvPr id="28691" name="对象 18451"/>
              <p:cNvGraphicFramePr/>
              <p:nvPr/>
            </p:nvGraphicFramePr>
            <p:xfrm>
              <a:off x="2651" y="2544"/>
              <a:ext cx="338" cy="488"/>
            </p:xfrm>
            <a:graphic>
              <a:graphicData uri="http://schemas.openxmlformats.org/presentationml/2006/ole">
                <mc:AlternateContent xmlns:mc="http://schemas.openxmlformats.org/markup-compatibility/2006">
                  <mc:Choice xmlns:v="urn:schemas-microsoft-com:vml" Requires="v">
                    <p:oleObj spid="_x0000_s3140" name="" r:id="rId5" imgW="228600" imgH="330200" progId="Equation.3">
                      <p:embed/>
                    </p:oleObj>
                  </mc:Choice>
                  <mc:Fallback>
                    <p:oleObj name="" r:id="rId5" imgW="228600" imgH="330200" progId="Equation.3">
                      <p:embed/>
                      <p:pic>
                        <p:nvPicPr>
                          <p:cNvPr id="0" name="图片 3139"/>
                          <p:cNvPicPr/>
                          <p:nvPr/>
                        </p:nvPicPr>
                        <p:blipFill>
                          <a:blip r:embed="rId6"/>
                          <a:stretch>
                            <a:fillRect/>
                          </a:stretch>
                        </p:blipFill>
                        <p:spPr>
                          <a:xfrm>
                            <a:off x="2651" y="2544"/>
                            <a:ext cx="338" cy="488"/>
                          </a:xfrm>
                          <a:prstGeom prst="rect">
                            <a:avLst/>
                          </a:prstGeom>
                          <a:noFill/>
                          <a:ln w="38100">
                            <a:noFill/>
                            <a:miter/>
                          </a:ln>
                        </p:spPr>
                      </p:pic>
                    </p:oleObj>
                  </mc:Fallback>
                </mc:AlternateContent>
              </a:graphicData>
            </a:graphic>
          </p:graphicFrame>
        </p:grpSp>
        <p:graphicFrame>
          <p:nvGraphicFramePr>
            <p:cNvPr id="28692" name="对象 18452"/>
            <p:cNvGraphicFramePr/>
            <p:nvPr/>
          </p:nvGraphicFramePr>
          <p:xfrm>
            <a:off x="2928" y="1680"/>
            <a:ext cx="356" cy="195"/>
          </p:xfrm>
          <a:graphic>
            <a:graphicData uri="http://schemas.openxmlformats.org/presentationml/2006/ole">
              <mc:AlternateContent xmlns:mc="http://schemas.openxmlformats.org/markup-compatibility/2006">
                <mc:Choice xmlns:v="urn:schemas-microsoft-com:vml" Requires="v">
                  <p:oleObj spid="_x0000_s3141" name="" r:id="rId7" imgW="367665" imgH="203200" progId="Equation.3">
                    <p:embed/>
                  </p:oleObj>
                </mc:Choice>
                <mc:Fallback>
                  <p:oleObj name="" r:id="rId7" imgW="367665" imgH="203200" progId="Equation.3">
                    <p:embed/>
                    <p:pic>
                      <p:nvPicPr>
                        <p:cNvPr id="0" name="图片 3140"/>
                        <p:cNvPicPr/>
                        <p:nvPr/>
                      </p:nvPicPr>
                      <p:blipFill>
                        <a:blip r:embed="rId8"/>
                        <a:stretch>
                          <a:fillRect/>
                        </a:stretch>
                      </p:blipFill>
                      <p:spPr>
                        <a:xfrm>
                          <a:off x="2928" y="1680"/>
                          <a:ext cx="356" cy="195"/>
                        </a:xfrm>
                        <a:prstGeom prst="rect">
                          <a:avLst/>
                        </a:prstGeom>
                        <a:noFill/>
                        <a:ln w="38100">
                          <a:noFill/>
                          <a:miter/>
                        </a:ln>
                      </p:spPr>
                    </p:pic>
                  </p:oleObj>
                </mc:Fallback>
              </mc:AlternateContent>
            </a:graphicData>
          </a:graphic>
        </p:graphicFrame>
        <p:graphicFrame>
          <p:nvGraphicFramePr>
            <p:cNvPr id="28693" name="对象 18453"/>
            <p:cNvGraphicFramePr/>
            <p:nvPr/>
          </p:nvGraphicFramePr>
          <p:xfrm>
            <a:off x="2976" y="3630"/>
            <a:ext cx="356" cy="232"/>
          </p:xfrm>
          <a:graphic>
            <a:graphicData uri="http://schemas.openxmlformats.org/presentationml/2006/ole">
              <mc:AlternateContent xmlns:mc="http://schemas.openxmlformats.org/markup-compatibility/2006">
                <mc:Choice xmlns:v="urn:schemas-microsoft-com:vml" Requires="v">
                  <p:oleObj spid="_x0000_s3142" name="" r:id="rId9" imgW="368300" imgH="241300" progId="Equation.3">
                    <p:embed/>
                  </p:oleObj>
                </mc:Choice>
                <mc:Fallback>
                  <p:oleObj name="" r:id="rId9" imgW="368300" imgH="241300" progId="Equation.3">
                    <p:embed/>
                    <p:pic>
                      <p:nvPicPr>
                        <p:cNvPr id="0" name="图片 3141"/>
                        <p:cNvPicPr/>
                        <p:nvPr/>
                      </p:nvPicPr>
                      <p:blipFill>
                        <a:blip r:embed="rId10"/>
                        <a:stretch>
                          <a:fillRect/>
                        </a:stretch>
                      </p:blipFill>
                      <p:spPr>
                        <a:xfrm>
                          <a:off x="2976" y="3630"/>
                          <a:ext cx="356" cy="232"/>
                        </a:xfrm>
                        <a:prstGeom prst="rect">
                          <a:avLst/>
                        </a:prstGeom>
                        <a:noFill/>
                        <a:ln w="38100">
                          <a:noFill/>
                          <a:miter/>
                        </a:ln>
                      </p:spPr>
                    </p:pic>
                  </p:oleObj>
                </mc:Fallback>
              </mc:AlternateContent>
            </a:graphicData>
          </a:graphic>
        </p:graphicFrame>
        <p:graphicFrame>
          <p:nvGraphicFramePr>
            <p:cNvPr id="28694" name="对象 18454"/>
            <p:cNvGraphicFramePr/>
            <p:nvPr/>
          </p:nvGraphicFramePr>
          <p:xfrm>
            <a:off x="1536" y="2064"/>
            <a:ext cx="230" cy="248"/>
          </p:xfrm>
          <a:graphic>
            <a:graphicData uri="http://schemas.openxmlformats.org/presentationml/2006/ole">
              <mc:AlternateContent xmlns:mc="http://schemas.openxmlformats.org/markup-compatibility/2006">
                <mc:Choice xmlns:v="urn:schemas-microsoft-com:vml" Requires="v">
                  <p:oleObj spid="_x0000_s3143" name="" r:id="rId11" imgW="165100" imgH="177800" progId="Equation.3">
                    <p:embed/>
                  </p:oleObj>
                </mc:Choice>
                <mc:Fallback>
                  <p:oleObj name="" r:id="rId11" imgW="165100" imgH="177800" progId="Equation.3">
                    <p:embed/>
                    <p:pic>
                      <p:nvPicPr>
                        <p:cNvPr id="0" name="图片 3142"/>
                        <p:cNvPicPr/>
                        <p:nvPr/>
                      </p:nvPicPr>
                      <p:blipFill>
                        <a:blip r:embed="rId12"/>
                        <a:stretch>
                          <a:fillRect/>
                        </a:stretch>
                      </p:blipFill>
                      <p:spPr>
                        <a:xfrm>
                          <a:off x="1536" y="2064"/>
                          <a:ext cx="230" cy="248"/>
                        </a:xfrm>
                        <a:prstGeom prst="rect">
                          <a:avLst/>
                        </a:prstGeom>
                        <a:noFill/>
                        <a:ln w="38100">
                          <a:noFill/>
                          <a:miter/>
                        </a:ln>
                      </p:spPr>
                    </p:pic>
                  </p:oleObj>
                </mc:Fallback>
              </mc:AlternateContent>
            </a:graphicData>
          </a:graphic>
        </p:graphicFrame>
        <p:graphicFrame>
          <p:nvGraphicFramePr>
            <p:cNvPr id="28695" name="对象 18455"/>
            <p:cNvGraphicFramePr/>
            <p:nvPr/>
          </p:nvGraphicFramePr>
          <p:xfrm>
            <a:off x="2160" y="2064"/>
            <a:ext cx="230" cy="248"/>
          </p:xfrm>
          <a:graphic>
            <a:graphicData uri="http://schemas.openxmlformats.org/presentationml/2006/ole">
              <mc:AlternateContent xmlns:mc="http://schemas.openxmlformats.org/markup-compatibility/2006">
                <mc:Choice xmlns:v="urn:schemas-microsoft-com:vml" Requires="v">
                  <p:oleObj spid="_x0000_s3144" name="" r:id="rId13" imgW="165100" imgH="177800" progId="Equation.3">
                    <p:embed/>
                  </p:oleObj>
                </mc:Choice>
                <mc:Fallback>
                  <p:oleObj name="" r:id="rId13" imgW="165100" imgH="177800" progId="Equation.3">
                    <p:embed/>
                    <p:pic>
                      <p:nvPicPr>
                        <p:cNvPr id="0" name="图片 3143"/>
                        <p:cNvPicPr/>
                        <p:nvPr/>
                      </p:nvPicPr>
                      <p:blipFill>
                        <a:blip r:embed="rId12"/>
                        <a:stretch>
                          <a:fillRect/>
                        </a:stretch>
                      </p:blipFill>
                      <p:spPr>
                        <a:xfrm>
                          <a:off x="2160" y="2064"/>
                          <a:ext cx="230" cy="248"/>
                        </a:xfrm>
                        <a:prstGeom prst="rect">
                          <a:avLst/>
                        </a:prstGeom>
                        <a:noFill/>
                        <a:ln w="38100">
                          <a:noFill/>
                          <a:miter/>
                        </a:ln>
                      </p:spPr>
                    </p:pic>
                  </p:oleObj>
                </mc:Fallback>
              </mc:AlternateContent>
            </a:graphicData>
          </a:graphic>
        </p:graphicFrame>
        <p:graphicFrame>
          <p:nvGraphicFramePr>
            <p:cNvPr id="28696" name="对象 18456"/>
            <p:cNvGraphicFramePr/>
            <p:nvPr/>
          </p:nvGraphicFramePr>
          <p:xfrm>
            <a:off x="2736" y="2112"/>
            <a:ext cx="230" cy="248"/>
          </p:xfrm>
          <a:graphic>
            <a:graphicData uri="http://schemas.openxmlformats.org/presentationml/2006/ole">
              <mc:AlternateContent xmlns:mc="http://schemas.openxmlformats.org/markup-compatibility/2006">
                <mc:Choice xmlns:v="urn:schemas-microsoft-com:vml" Requires="v">
                  <p:oleObj spid="_x0000_s3145" name="" r:id="rId14" imgW="165100" imgH="177800" progId="Equation.3">
                    <p:embed/>
                  </p:oleObj>
                </mc:Choice>
                <mc:Fallback>
                  <p:oleObj name="" r:id="rId14" imgW="165100" imgH="177800" progId="Equation.3">
                    <p:embed/>
                    <p:pic>
                      <p:nvPicPr>
                        <p:cNvPr id="0" name="图片 3144"/>
                        <p:cNvPicPr/>
                        <p:nvPr/>
                      </p:nvPicPr>
                      <p:blipFill>
                        <a:blip r:embed="rId12"/>
                        <a:stretch>
                          <a:fillRect/>
                        </a:stretch>
                      </p:blipFill>
                      <p:spPr>
                        <a:xfrm>
                          <a:off x="2736" y="2112"/>
                          <a:ext cx="230" cy="248"/>
                        </a:xfrm>
                        <a:prstGeom prst="rect">
                          <a:avLst/>
                        </a:prstGeom>
                        <a:noFill/>
                        <a:ln w="38100">
                          <a:noFill/>
                          <a:miter/>
                        </a:ln>
                      </p:spPr>
                    </p:pic>
                  </p:oleObj>
                </mc:Fallback>
              </mc:AlternateContent>
            </a:graphicData>
          </a:graphic>
        </p:graphicFrame>
        <p:graphicFrame>
          <p:nvGraphicFramePr>
            <p:cNvPr id="28697" name="对象 18457"/>
            <p:cNvGraphicFramePr/>
            <p:nvPr/>
          </p:nvGraphicFramePr>
          <p:xfrm>
            <a:off x="3312" y="2112"/>
            <a:ext cx="230" cy="248"/>
          </p:xfrm>
          <a:graphic>
            <a:graphicData uri="http://schemas.openxmlformats.org/presentationml/2006/ole">
              <mc:AlternateContent xmlns:mc="http://schemas.openxmlformats.org/markup-compatibility/2006">
                <mc:Choice xmlns:v="urn:schemas-microsoft-com:vml" Requires="v">
                  <p:oleObj spid="_x0000_s3146" name="" r:id="rId15" imgW="165100" imgH="177800" progId="Equation.3">
                    <p:embed/>
                  </p:oleObj>
                </mc:Choice>
                <mc:Fallback>
                  <p:oleObj name="" r:id="rId15" imgW="165100" imgH="177800" progId="Equation.3">
                    <p:embed/>
                    <p:pic>
                      <p:nvPicPr>
                        <p:cNvPr id="0" name="图片 3145"/>
                        <p:cNvPicPr/>
                        <p:nvPr/>
                      </p:nvPicPr>
                      <p:blipFill>
                        <a:blip r:embed="rId12"/>
                        <a:stretch>
                          <a:fillRect/>
                        </a:stretch>
                      </p:blipFill>
                      <p:spPr>
                        <a:xfrm>
                          <a:off x="3312" y="2112"/>
                          <a:ext cx="230" cy="248"/>
                        </a:xfrm>
                        <a:prstGeom prst="rect">
                          <a:avLst/>
                        </a:prstGeom>
                        <a:noFill/>
                        <a:ln w="38100">
                          <a:noFill/>
                          <a:miter/>
                        </a:ln>
                      </p:spPr>
                    </p:pic>
                  </p:oleObj>
                </mc:Fallback>
              </mc:AlternateContent>
            </a:graphicData>
          </a:graphic>
        </p:graphicFrame>
        <p:graphicFrame>
          <p:nvGraphicFramePr>
            <p:cNvPr id="28698" name="对象 18458"/>
            <p:cNvGraphicFramePr/>
            <p:nvPr/>
          </p:nvGraphicFramePr>
          <p:xfrm>
            <a:off x="3888" y="2112"/>
            <a:ext cx="230" cy="248"/>
          </p:xfrm>
          <a:graphic>
            <a:graphicData uri="http://schemas.openxmlformats.org/presentationml/2006/ole">
              <mc:AlternateContent xmlns:mc="http://schemas.openxmlformats.org/markup-compatibility/2006">
                <mc:Choice xmlns:v="urn:schemas-microsoft-com:vml" Requires="v">
                  <p:oleObj spid="_x0000_s3147" name="" r:id="rId16" imgW="165100" imgH="177800" progId="Equation.3">
                    <p:embed/>
                  </p:oleObj>
                </mc:Choice>
                <mc:Fallback>
                  <p:oleObj name="" r:id="rId16" imgW="165100" imgH="177800" progId="Equation.3">
                    <p:embed/>
                    <p:pic>
                      <p:nvPicPr>
                        <p:cNvPr id="0" name="图片 3146"/>
                        <p:cNvPicPr/>
                        <p:nvPr/>
                      </p:nvPicPr>
                      <p:blipFill>
                        <a:blip r:embed="rId12"/>
                        <a:stretch>
                          <a:fillRect/>
                        </a:stretch>
                      </p:blipFill>
                      <p:spPr>
                        <a:xfrm>
                          <a:off x="3888" y="2112"/>
                          <a:ext cx="230" cy="248"/>
                        </a:xfrm>
                        <a:prstGeom prst="rect">
                          <a:avLst/>
                        </a:prstGeom>
                        <a:noFill/>
                        <a:ln w="38100">
                          <a:noFill/>
                          <a:miter/>
                        </a:ln>
                      </p:spPr>
                    </p:pic>
                  </p:oleObj>
                </mc:Fallback>
              </mc:AlternateContent>
            </a:graphicData>
          </a:graphic>
        </p:graphicFrame>
        <p:graphicFrame>
          <p:nvGraphicFramePr>
            <p:cNvPr id="28699" name="对象 18459"/>
            <p:cNvGraphicFramePr/>
            <p:nvPr/>
          </p:nvGraphicFramePr>
          <p:xfrm>
            <a:off x="1632" y="3312"/>
            <a:ext cx="223" cy="240"/>
          </p:xfrm>
          <a:graphic>
            <a:graphicData uri="http://schemas.openxmlformats.org/presentationml/2006/ole">
              <mc:AlternateContent xmlns:mc="http://schemas.openxmlformats.org/markup-compatibility/2006">
                <mc:Choice xmlns:v="urn:schemas-microsoft-com:vml" Requires="v">
                  <p:oleObj spid="_x0000_s3148" name="" r:id="rId17" imgW="165100" imgH="177800" progId="Equation.3">
                    <p:embed/>
                  </p:oleObj>
                </mc:Choice>
                <mc:Fallback>
                  <p:oleObj name="" r:id="rId17" imgW="165100" imgH="177800" progId="Equation.3">
                    <p:embed/>
                    <p:pic>
                      <p:nvPicPr>
                        <p:cNvPr id="0" name="图片 3147"/>
                        <p:cNvPicPr/>
                        <p:nvPr/>
                      </p:nvPicPr>
                      <p:blipFill>
                        <a:blip r:embed="rId12"/>
                        <a:stretch>
                          <a:fillRect/>
                        </a:stretch>
                      </p:blipFill>
                      <p:spPr>
                        <a:xfrm>
                          <a:off x="1632" y="3312"/>
                          <a:ext cx="223" cy="240"/>
                        </a:xfrm>
                        <a:prstGeom prst="rect">
                          <a:avLst/>
                        </a:prstGeom>
                        <a:noFill/>
                        <a:ln w="38100">
                          <a:noFill/>
                          <a:miter/>
                        </a:ln>
                      </p:spPr>
                    </p:pic>
                  </p:oleObj>
                </mc:Fallback>
              </mc:AlternateContent>
            </a:graphicData>
          </a:graphic>
        </p:graphicFrame>
        <p:graphicFrame>
          <p:nvGraphicFramePr>
            <p:cNvPr id="28700" name="对象 18460"/>
            <p:cNvGraphicFramePr/>
            <p:nvPr/>
          </p:nvGraphicFramePr>
          <p:xfrm>
            <a:off x="2160" y="3264"/>
            <a:ext cx="230" cy="248"/>
          </p:xfrm>
          <a:graphic>
            <a:graphicData uri="http://schemas.openxmlformats.org/presentationml/2006/ole">
              <mc:AlternateContent xmlns:mc="http://schemas.openxmlformats.org/markup-compatibility/2006">
                <mc:Choice xmlns:v="urn:schemas-microsoft-com:vml" Requires="v">
                  <p:oleObj spid="_x0000_s3149" name="" r:id="rId18" imgW="165100" imgH="177800" progId="Equation.3">
                    <p:embed/>
                  </p:oleObj>
                </mc:Choice>
                <mc:Fallback>
                  <p:oleObj name="" r:id="rId18" imgW="165100" imgH="177800" progId="Equation.3">
                    <p:embed/>
                    <p:pic>
                      <p:nvPicPr>
                        <p:cNvPr id="0" name="图片 3148"/>
                        <p:cNvPicPr/>
                        <p:nvPr/>
                      </p:nvPicPr>
                      <p:blipFill>
                        <a:blip r:embed="rId12"/>
                        <a:stretch>
                          <a:fillRect/>
                        </a:stretch>
                      </p:blipFill>
                      <p:spPr>
                        <a:xfrm>
                          <a:off x="2160" y="3264"/>
                          <a:ext cx="230" cy="248"/>
                        </a:xfrm>
                        <a:prstGeom prst="rect">
                          <a:avLst/>
                        </a:prstGeom>
                        <a:noFill/>
                        <a:ln w="38100">
                          <a:noFill/>
                          <a:miter/>
                        </a:ln>
                      </p:spPr>
                    </p:pic>
                  </p:oleObj>
                </mc:Fallback>
              </mc:AlternateContent>
            </a:graphicData>
          </a:graphic>
        </p:graphicFrame>
        <p:graphicFrame>
          <p:nvGraphicFramePr>
            <p:cNvPr id="28701" name="对象 18461"/>
            <p:cNvGraphicFramePr/>
            <p:nvPr/>
          </p:nvGraphicFramePr>
          <p:xfrm>
            <a:off x="2784" y="3264"/>
            <a:ext cx="230" cy="248"/>
          </p:xfrm>
          <a:graphic>
            <a:graphicData uri="http://schemas.openxmlformats.org/presentationml/2006/ole">
              <mc:AlternateContent xmlns:mc="http://schemas.openxmlformats.org/markup-compatibility/2006">
                <mc:Choice xmlns:v="urn:schemas-microsoft-com:vml" Requires="v">
                  <p:oleObj spid="_x0000_s3150" name="" r:id="rId19" imgW="165100" imgH="177800" progId="Equation.3">
                    <p:embed/>
                  </p:oleObj>
                </mc:Choice>
                <mc:Fallback>
                  <p:oleObj name="" r:id="rId19" imgW="165100" imgH="177800" progId="Equation.3">
                    <p:embed/>
                    <p:pic>
                      <p:nvPicPr>
                        <p:cNvPr id="0" name="图片 3149"/>
                        <p:cNvPicPr/>
                        <p:nvPr/>
                      </p:nvPicPr>
                      <p:blipFill>
                        <a:blip r:embed="rId12"/>
                        <a:stretch>
                          <a:fillRect/>
                        </a:stretch>
                      </p:blipFill>
                      <p:spPr>
                        <a:xfrm>
                          <a:off x="2784" y="3264"/>
                          <a:ext cx="230" cy="248"/>
                        </a:xfrm>
                        <a:prstGeom prst="rect">
                          <a:avLst/>
                        </a:prstGeom>
                        <a:noFill/>
                        <a:ln w="38100">
                          <a:noFill/>
                          <a:miter/>
                        </a:ln>
                      </p:spPr>
                    </p:pic>
                  </p:oleObj>
                </mc:Fallback>
              </mc:AlternateContent>
            </a:graphicData>
          </a:graphic>
        </p:graphicFrame>
        <p:graphicFrame>
          <p:nvGraphicFramePr>
            <p:cNvPr id="28702" name="对象 18462"/>
            <p:cNvGraphicFramePr/>
            <p:nvPr/>
          </p:nvGraphicFramePr>
          <p:xfrm>
            <a:off x="3360" y="3264"/>
            <a:ext cx="230" cy="248"/>
          </p:xfrm>
          <a:graphic>
            <a:graphicData uri="http://schemas.openxmlformats.org/presentationml/2006/ole">
              <mc:AlternateContent xmlns:mc="http://schemas.openxmlformats.org/markup-compatibility/2006">
                <mc:Choice xmlns:v="urn:schemas-microsoft-com:vml" Requires="v">
                  <p:oleObj spid="_x0000_s3128" name="" r:id="rId20" imgW="165100" imgH="177800" progId="Equation.3">
                    <p:embed/>
                  </p:oleObj>
                </mc:Choice>
                <mc:Fallback>
                  <p:oleObj name="" r:id="rId20" imgW="165100" imgH="177800" progId="Equation.3">
                    <p:embed/>
                    <p:pic>
                      <p:nvPicPr>
                        <p:cNvPr id="0" name="图片 3127"/>
                        <p:cNvPicPr/>
                        <p:nvPr/>
                      </p:nvPicPr>
                      <p:blipFill>
                        <a:blip r:embed="rId12"/>
                        <a:stretch>
                          <a:fillRect/>
                        </a:stretch>
                      </p:blipFill>
                      <p:spPr>
                        <a:xfrm>
                          <a:off x="3360" y="3264"/>
                          <a:ext cx="230" cy="248"/>
                        </a:xfrm>
                        <a:prstGeom prst="rect">
                          <a:avLst/>
                        </a:prstGeom>
                        <a:noFill/>
                        <a:ln w="38100">
                          <a:noFill/>
                          <a:miter/>
                        </a:ln>
                      </p:spPr>
                    </p:pic>
                  </p:oleObj>
                </mc:Fallback>
              </mc:AlternateContent>
            </a:graphicData>
          </a:graphic>
        </p:graphicFrame>
        <p:graphicFrame>
          <p:nvGraphicFramePr>
            <p:cNvPr id="28703" name="对象 18463"/>
            <p:cNvGraphicFramePr/>
            <p:nvPr/>
          </p:nvGraphicFramePr>
          <p:xfrm>
            <a:off x="3888" y="3264"/>
            <a:ext cx="230" cy="248"/>
          </p:xfrm>
          <a:graphic>
            <a:graphicData uri="http://schemas.openxmlformats.org/presentationml/2006/ole">
              <mc:AlternateContent xmlns:mc="http://schemas.openxmlformats.org/markup-compatibility/2006">
                <mc:Choice xmlns:v="urn:schemas-microsoft-com:vml" Requires="v">
                  <p:oleObj spid="_x0000_s3129" name="" r:id="rId21" imgW="165100" imgH="177800" progId="Equation.3">
                    <p:embed/>
                  </p:oleObj>
                </mc:Choice>
                <mc:Fallback>
                  <p:oleObj name="" r:id="rId21" imgW="165100" imgH="177800" progId="Equation.3">
                    <p:embed/>
                    <p:pic>
                      <p:nvPicPr>
                        <p:cNvPr id="0" name="图片 3128"/>
                        <p:cNvPicPr/>
                        <p:nvPr/>
                      </p:nvPicPr>
                      <p:blipFill>
                        <a:blip r:embed="rId12"/>
                        <a:stretch>
                          <a:fillRect/>
                        </a:stretch>
                      </p:blipFill>
                      <p:spPr>
                        <a:xfrm>
                          <a:off x="3888" y="3264"/>
                          <a:ext cx="230" cy="248"/>
                        </a:xfrm>
                        <a:prstGeom prst="rect">
                          <a:avLst/>
                        </a:prstGeom>
                        <a:noFill/>
                        <a:ln w="38100">
                          <a:noFill/>
                          <a:miter/>
                        </a:ln>
                      </p:spPr>
                    </p:pic>
                  </p:oleObj>
                </mc:Fallback>
              </mc:AlternateContent>
            </a:graphicData>
          </a:graphic>
        </p:graphicFrame>
      </p:grpSp>
      <p:sp>
        <p:nvSpPr>
          <p:cNvPr id="18465" name="文本框 18464"/>
          <p:cNvSpPr txBox="1"/>
          <p:nvPr/>
        </p:nvSpPr>
        <p:spPr>
          <a:xfrm>
            <a:off x="1066800" y="2590800"/>
            <a:ext cx="609600" cy="1098550"/>
          </a:xfrm>
          <a:prstGeom prst="rect">
            <a:avLst/>
          </a:prstGeom>
          <a:noFill/>
          <a:ln w="9525">
            <a:noFill/>
          </a:ln>
        </p:spPr>
        <p:txBody>
          <a:bodyPr anchor="t">
            <a:spAutoFit/>
          </a:bodyPr>
          <a:p>
            <a:r>
              <a:rPr lang="en-US" altLang="zh-CN" sz="6600">
                <a:solidFill>
                  <a:srgbClr val="FF0000"/>
                </a:solidFill>
                <a:latin typeface="Times New Roman" panose="02020603050405020304" pitchFamily="18" charset="0"/>
                <a:ea typeface="宋体" panose="02010600030101010101" pitchFamily="2" charset="-122"/>
              </a:rPr>
              <a:t>?</a:t>
            </a:r>
            <a:endParaRPr lang="en-US" altLang="zh-CN" sz="6600">
              <a:solidFill>
                <a:srgbClr val="FF0000"/>
              </a:solidFill>
              <a:latin typeface="Times New Roman" panose="02020603050405020304" pitchFamily="18" charset="0"/>
              <a:ea typeface="宋体" panose="02010600030101010101" pitchFamily="2" charset="-122"/>
            </a:endParaRPr>
          </a:p>
        </p:txBody>
      </p:sp>
      <p:sp>
        <p:nvSpPr>
          <p:cNvPr id="18466" name="文本框 18465"/>
          <p:cNvSpPr txBox="1"/>
          <p:nvPr/>
        </p:nvSpPr>
        <p:spPr>
          <a:xfrm>
            <a:off x="533400" y="838200"/>
            <a:ext cx="2971800" cy="561975"/>
          </a:xfrm>
          <a:prstGeom prst="rect">
            <a:avLst/>
          </a:prstGeom>
          <a:noFill/>
          <a:ln w="9525">
            <a:noFill/>
          </a:ln>
        </p:spPr>
        <p:txBody>
          <a:bodyPr anchor="t">
            <a:spAutoFit/>
          </a:bodyPr>
          <a:p>
            <a:pPr>
              <a:lnSpc>
                <a:spcPct val="110000"/>
              </a:lnSpc>
            </a:pPr>
            <a:r>
              <a:rPr lang="zh-CN" altLang="en-US" b="0" dirty="0">
                <a:latin typeface="黑体" panose="02010609060101010101" pitchFamily="49" charset="-122"/>
                <a:ea typeface="黑体" panose="02010609060101010101" pitchFamily="49" charset="-122"/>
              </a:rPr>
              <a:t>一、动生电动势</a:t>
            </a:r>
            <a:endParaRPr lang="zh-CN" altLang="en-US" sz="3200" b="0" dirty="0">
              <a:latin typeface="黑体" panose="02010609060101010101" pitchFamily="49" charset="-122"/>
              <a:ea typeface="黑体" panose="02010609060101010101" pitchFamily="49" charset="-122"/>
            </a:endParaRPr>
          </a:p>
        </p:txBody>
      </p:sp>
      <p:sp>
        <p:nvSpPr>
          <p:cNvPr id="18467" name="文本框 18466"/>
          <p:cNvSpPr txBox="1"/>
          <p:nvPr/>
        </p:nvSpPr>
        <p:spPr>
          <a:xfrm>
            <a:off x="250825" y="1412875"/>
            <a:ext cx="8305800" cy="1117600"/>
          </a:xfrm>
          <a:prstGeom prst="rect">
            <a:avLst/>
          </a:prstGeom>
          <a:noFill/>
          <a:ln w="9525">
            <a:noFill/>
          </a:ln>
        </p:spPr>
        <p:txBody>
          <a:bodyPr anchor="t">
            <a:spAutoFit/>
          </a:bodyPr>
          <a:p>
            <a:pPr>
              <a:lnSpc>
                <a:spcPct val="12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动生电动势是由于导体或导体回路在恒定磁场中运动而产生的电动势。</a:t>
            </a:r>
            <a:endParaRPr lang="zh-CN" altLang="en-US" sz="3200" dirty="0">
              <a:latin typeface="宋体" panose="02010600030101010101" pitchFamily="2" charset="-122"/>
              <a:ea typeface="宋体" panose="02010600030101010101" pitchFamily="2" charset="-122"/>
            </a:endParaRPr>
          </a:p>
        </p:txBody>
      </p:sp>
      <p:grpSp>
        <p:nvGrpSpPr>
          <p:cNvPr id="18468" name="组合 18467"/>
          <p:cNvGrpSpPr/>
          <p:nvPr/>
        </p:nvGrpSpPr>
        <p:grpSpPr>
          <a:xfrm>
            <a:off x="3352800" y="2667000"/>
            <a:ext cx="1600200" cy="533400"/>
            <a:chOff x="2112" y="1296"/>
            <a:chExt cx="1008" cy="336"/>
          </a:xfrm>
        </p:grpSpPr>
        <p:sp>
          <p:nvSpPr>
            <p:cNvPr id="28708" name="直接连接符 18468"/>
            <p:cNvSpPr/>
            <p:nvPr/>
          </p:nvSpPr>
          <p:spPr>
            <a:xfrm>
              <a:off x="2112" y="1632"/>
              <a:ext cx="1008" cy="0"/>
            </a:xfrm>
            <a:prstGeom prst="line">
              <a:avLst/>
            </a:prstGeom>
            <a:ln w="57150" cap="flat" cmpd="sng">
              <a:solidFill>
                <a:srgbClr val="CC0000"/>
              </a:solidFill>
              <a:prstDash val="solid"/>
              <a:round/>
              <a:headEnd type="none" w="med" len="med"/>
              <a:tailEnd type="triangle" w="med" len="med"/>
            </a:ln>
          </p:spPr>
        </p:sp>
        <p:sp>
          <p:nvSpPr>
            <p:cNvPr id="28709" name="文本框 18469"/>
            <p:cNvSpPr txBox="1"/>
            <p:nvPr/>
          </p:nvSpPr>
          <p:spPr>
            <a:xfrm>
              <a:off x="2264" y="1296"/>
              <a:ext cx="566" cy="327"/>
            </a:xfrm>
            <a:prstGeom prst="rect">
              <a:avLst/>
            </a:prstGeom>
            <a:noFill/>
            <a:ln w="9525">
              <a:noFill/>
            </a:ln>
          </p:spPr>
          <p:txBody>
            <a:bodyPr wrap="none" anchor="t">
              <a:spAutoFit/>
            </a:bodyPr>
            <a:p>
              <a:pPr eaLnBrk="0" hangingPunct="0"/>
              <a:r>
                <a:rPr lang="zh-CN" altLang="en-US" dirty="0">
                  <a:latin typeface="宋体" panose="02010600030101010101" pitchFamily="2" charset="-122"/>
                  <a:ea typeface="宋体" panose="02010600030101010101" pitchFamily="2" charset="-122"/>
                </a:rPr>
                <a:t>产生</a:t>
              </a:r>
              <a:endParaRPr lang="zh-CN" altLang="en-US">
                <a:latin typeface="宋体" panose="02010600030101010101" pitchFamily="2" charset="-122"/>
                <a:ea typeface="宋体" panose="02010600030101010101" pitchFamily="2" charset="-122"/>
              </a:endParaRPr>
            </a:p>
          </p:txBody>
        </p:sp>
      </p:grpSp>
      <p:sp>
        <p:nvSpPr>
          <p:cNvPr id="18471" name="文本框 18470"/>
          <p:cNvSpPr txBox="1"/>
          <p:nvPr/>
        </p:nvSpPr>
        <p:spPr>
          <a:xfrm>
            <a:off x="1116013" y="260350"/>
            <a:ext cx="7100887" cy="579438"/>
          </a:xfrm>
          <a:prstGeom prst="rect">
            <a:avLst/>
          </a:prstGeom>
          <a:noFill/>
          <a:ln w="9525">
            <a:noFill/>
          </a:ln>
        </p:spPr>
        <p:txBody>
          <a:bodyPr anchor="t">
            <a:spAutoFit/>
          </a:bodyPr>
          <a:p>
            <a:pPr algn="ctr"/>
            <a:r>
              <a:rPr lang="zh-CN" altLang="en-US" sz="3200" dirty="0">
                <a:latin typeface="华文楷体" pitchFamily="2" charset="-122"/>
                <a:ea typeface="华文楷体" pitchFamily="2" charset="-122"/>
              </a:rPr>
              <a:t>§</a:t>
            </a:r>
            <a:r>
              <a:rPr lang="en-US" altLang="zh-CN" sz="3200" dirty="0">
                <a:latin typeface="华文楷体" pitchFamily="2" charset="-122"/>
                <a:ea typeface="华文楷体" pitchFamily="2" charset="-122"/>
              </a:rPr>
              <a:t>2    </a:t>
            </a:r>
            <a:r>
              <a:rPr lang="zh-CN" altLang="en-US" sz="3200" dirty="0">
                <a:latin typeface="华文楷体" pitchFamily="2" charset="-122"/>
                <a:ea typeface="华文楷体" pitchFamily="2" charset="-122"/>
              </a:rPr>
              <a:t>动生电动势</a:t>
            </a:r>
            <a:endParaRPr lang="zh-CN" altLang="en-US" sz="3200">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71"/>
                                        </p:tgtEl>
                                        <p:attrNameLst>
                                          <p:attrName>style.visibility</p:attrName>
                                        </p:attrNameLst>
                                      </p:cBhvr>
                                      <p:to>
                                        <p:strVal val="visible"/>
                                      </p:to>
                                    </p:set>
                                    <p:animEffect transition="in" filter="wipe(left)">
                                      <p:cBhvr>
                                        <p:cTn id="7" dur="500"/>
                                        <p:tgtEl>
                                          <p:spTgt spid="184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66"/>
                                        </p:tgtEl>
                                        <p:attrNameLst>
                                          <p:attrName>style.visibility</p:attrName>
                                        </p:attrNameLst>
                                      </p:cBhvr>
                                      <p:to>
                                        <p:strVal val="visible"/>
                                      </p:to>
                                    </p:set>
                                    <p:animEffect transition="in" filter="wipe(left)">
                                      <p:cBhvr>
                                        <p:cTn id="12" dur="500"/>
                                        <p:tgtEl>
                                          <p:spTgt spid="184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67"/>
                                        </p:tgtEl>
                                        <p:attrNameLst>
                                          <p:attrName>style.visibility</p:attrName>
                                        </p:attrNameLst>
                                      </p:cBhvr>
                                      <p:to>
                                        <p:strVal val="visible"/>
                                      </p:to>
                                    </p:set>
                                    <p:animEffect transition="in" filter="wipe(left)">
                                      <p:cBhvr>
                                        <p:cTn id="17" dur="500"/>
                                        <p:tgtEl>
                                          <p:spTgt spid="184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4"/>
                                        </p:tgtEl>
                                        <p:attrNameLst>
                                          <p:attrName>style.visibility</p:attrName>
                                        </p:attrNameLst>
                                      </p:cBhvr>
                                      <p:to>
                                        <p:strVal val="visible"/>
                                      </p:to>
                                    </p:set>
                                    <p:animEffect transition="in" filter="wipe(left)">
                                      <p:cBhvr>
                                        <p:cTn id="22" dur="500"/>
                                        <p:tgtEl>
                                          <p:spTgt spid="18434"/>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8468"/>
                                        </p:tgtEl>
                                        <p:attrNameLst>
                                          <p:attrName>style.visibility</p:attrName>
                                        </p:attrNameLst>
                                      </p:cBhvr>
                                      <p:to>
                                        <p:strVal val="visible"/>
                                      </p:to>
                                    </p:set>
                                    <p:animEffect transition="in" filter="wipe(left)">
                                      <p:cBhvr>
                                        <p:cTn id="26" dur="500"/>
                                        <p:tgtEl>
                                          <p:spTgt spid="18468"/>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8435"/>
                                        </p:tgtEl>
                                        <p:attrNameLst>
                                          <p:attrName>style.visibility</p:attrName>
                                        </p:attrNameLst>
                                      </p:cBhvr>
                                      <p:to>
                                        <p:strVal val="visible"/>
                                      </p:to>
                                    </p:set>
                                    <p:animEffect transition="in" filter="wipe(left)">
                                      <p:cBhvr>
                                        <p:cTn id="30" dur="500"/>
                                        <p:tgtEl>
                                          <p:spTgt spid="1843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8465">
                                            <p:txEl>
                                              <p:charRg st="0" end="2"/>
                                            </p:txEl>
                                          </p:spTgt>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2" name="提问时发金属声.wav"/>
                                        </p:tgtEl>
                                      </p:cMediaNode>
                                    </p:audio>
                                  </p:sub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8436"/>
                                        </p:tgtEl>
                                        <p:attrNameLst>
                                          <p:attrName>style.visibility</p:attrName>
                                        </p:attrNameLst>
                                      </p:cBhvr>
                                      <p:to>
                                        <p:strVal val="visible"/>
                                      </p:to>
                                    </p:set>
                                    <p:animEffect transition="in" filter="dissolve">
                                      <p:cBhvr>
                                        <p:cTn id="39"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p:bldP spid="18465" grpId="0" build="p"/>
      <p:bldP spid="18466" grpId="0"/>
      <p:bldP spid="18467" grpId="0"/>
      <p:bldP spid="1847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组合 19457"/>
          <p:cNvGrpSpPr/>
          <p:nvPr/>
        </p:nvGrpSpPr>
        <p:grpSpPr>
          <a:xfrm>
            <a:off x="5503863" y="620713"/>
            <a:ext cx="3298825" cy="3759200"/>
            <a:chOff x="3453" y="384"/>
            <a:chExt cx="2078" cy="2368"/>
          </a:xfrm>
        </p:grpSpPr>
        <p:sp>
          <p:nvSpPr>
            <p:cNvPr id="29698" name="矩形 19458"/>
            <p:cNvSpPr/>
            <p:nvPr/>
          </p:nvSpPr>
          <p:spPr>
            <a:xfrm>
              <a:off x="4272" y="432"/>
              <a:ext cx="247" cy="2182"/>
            </a:xfrm>
            <a:prstGeom prst="rect">
              <a:avLst/>
            </a:prstGeom>
            <a:solidFill>
              <a:srgbClr val="D2CAD4"/>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699" name="直接连接符 19459"/>
            <p:cNvSpPr/>
            <p:nvPr/>
          </p:nvSpPr>
          <p:spPr>
            <a:xfrm>
              <a:off x="4560" y="1584"/>
              <a:ext cx="675" cy="0"/>
            </a:xfrm>
            <a:prstGeom prst="line">
              <a:avLst/>
            </a:prstGeom>
            <a:ln w="50800" cap="flat" cmpd="sng">
              <a:solidFill>
                <a:schemeClr val="tx2"/>
              </a:solidFill>
              <a:prstDash val="solid"/>
              <a:round/>
              <a:headEnd type="none" w="sm" len="sm"/>
              <a:tailEnd type="stealth" w="med" len="lg"/>
            </a:ln>
          </p:spPr>
        </p:sp>
        <p:grpSp>
          <p:nvGrpSpPr>
            <p:cNvPr id="29700" name="组合 19460"/>
            <p:cNvGrpSpPr/>
            <p:nvPr/>
          </p:nvGrpSpPr>
          <p:grpSpPr>
            <a:xfrm>
              <a:off x="3453" y="766"/>
              <a:ext cx="416" cy="1634"/>
              <a:chOff x="3497" y="504"/>
              <a:chExt cx="416" cy="1634"/>
            </a:xfrm>
          </p:grpSpPr>
          <p:sp>
            <p:nvSpPr>
              <p:cNvPr id="29701" name="矩形 19461"/>
              <p:cNvSpPr/>
              <p:nvPr/>
            </p:nvSpPr>
            <p:spPr>
              <a:xfrm rot="2880000">
                <a:off x="3560" y="441"/>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02" name="矩形 19462"/>
              <p:cNvSpPr/>
              <p:nvPr/>
            </p:nvSpPr>
            <p:spPr>
              <a:xfrm rot="2880000">
                <a:off x="3566" y="1797"/>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03" name="矩形 19463"/>
              <p:cNvSpPr/>
              <p:nvPr/>
            </p:nvSpPr>
            <p:spPr>
              <a:xfrm rot="2880000">
                <a:off x="3572" y="873"/>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04" name="矩形 19464"/>
              <p:cNvSpPr/>
              <p:nvPr/>
            </p:nvSpPr>
            <p:spPr>
              <a:xfrm rot="2880000">
                <a:off x="3563" y="1329"/>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29705" name="组合 19465"/>
            <p:cNvGrpSpPr/>
            <p:nvPr/>
          </p:nvGrpSpPr>
          <p:grpSpPr>
            <a:xfrm>
              <a:off x="3789" y="770"/>
              <a:ext cx="416" cy="1634"/>
              <a:chOff x="3833" y="480"/>
              <a:chExt cx="416" cy="1634"/>
            </a:xfrm>
          </p:grpSpPr>
          <p:sp>
            <p:nvSpPr>
              <p:cNvPr id="29706" name="矩形 19466"/>
              <p:cNvSpPr/>
              <p:nvPr/>
            </p:nvSpPr>
            <p:spPr>
              <a:xfrm rot="2880000">
                <a:off x="3896" y="417"/>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07" name="矩形 19467"/>
              <p:cNvSpPr/>
              <p:nvPr/>
            </p:nvSpPr>
            <p:spPr>
              <a:xfrm rot="2880000">
                <a:off x="3902" y="1773"/>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08" name="矩形 19468"/>
              <p:cNvSpPr/>
              <p:nvPr/>
            </p:nvSpPr>
            <p:spPr>
              <a:xfrm rot="2880000">
                <a:off x="3908" y="849"/>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09" name="矩形 19469"/>
              <p:cNvSpPr/>
              <p:nvPr/>
            </p:nvSpPr>
            <p:spPr>
              <a:xfrm rot="2880000">
                <a:off x="3899" y="1305"/>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29710" name="组合 19470"/>
            <p:cNvGrpSpPr/>
            <p:nvPr/>
          </p:nvGrpSpPr>
          <p:grpSpPr>
            <a:xfrm>
              <a:off x="4941" y="770"/>
              <a:ext cx="416" cy="1634"/>
              <a:chOff x="4970" y="507"/>
              <a:chExt cx="416" cy="1634"/>
            </a:xfrm>
          </p:grpSpPr>
          <p:sp>
            <p:nvSpPr>
              <p:cNvPr id="29711" name="矩形 19471"/>
              <p:cNvSpPr/>
              <p:nvPr/>
            </p:nvSpPr>
            <p:spPr>
              <a:xfrm rot="2880000">
                <a:off x="5033" y="444"/>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12" name="矩形 19472"/>
              <p:cNvSpPr/>
              <p:nvPr/>
            </p:nvSpPr>
            <p:spPr>
              <a:xfrm rot="2880000">
                <a:off x="5039" y="1800"/>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13" name="矩形 19473"/>
              <p:cNvSpPr/>
              <p:nvPr/>
            </p:nvSpPr>
            <p:spPr>
              <a:xfrm rot="2880000">
                <a:off x="5045" y="876"/>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14" name="矩形 19474"/>
              <p:cNvSpPr/>
              <p:nvPr/>
            </p:nvSpPr>
            <p:spPr>
              <a:xfrm rot="2880000">
                <a:off x="5036" y="1332"/>
                <a:ext cx="278"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aphicFrame>
          <p:nvGraphicFramePr>
            <p:cNvPr id="29715" name="对象 19475"/>
            <p:cNvGraphicFramePr/>
            <p:nvPr/>
          </p:nvGraphicFramePr>
          <p:xfrm>
            <a:off x="5236" y="866"/>
            <a:ext cx="290" cy="336"/>
          </p:xfrm>
          <a:graphic>
            <a:graphicData uri="http://schemas.openxmlformats.org/presentationml/2006/ole">
              <mc:AlternateContent xmlns:mc="http://schemas.openxmlformats.org/markup-compatibility/2006">
                <mc:Choice xmlns:v="urn:schemas-microsoft-com:vml" Requires="v">
                  <p:oleObj spid="_x0000_s3130" name="" r:id="rId1" imgW="228600" imgH="266065" progId="Equation.3">
                    <p:embed/>
                  </p:oleObj>
                </mc:Choice>
                <mc:Fallback>
                  <p:oleObj name="" r:id="rId1" imgW="228600" imgH="266065" progId="Equation.3">
                    <p:embed/>
                    <p:pic>
                      <p:nvPicPr>
                        <p:cNvPr id="0" name="图片 3129"/>
                        <p:cNvPicPr/>
                        <p:nvPr/>
                      </p:nvPicPr>
                      <p:blipFill>
                        <a:blip r:embed="rId2"/>
                        <a:stretch>
                          <a:fillRect/>
                        </a:stretch>
                      </p:blipFill>
                      <p:spPr>
                        <a:xfrm>
                          <a:off x="5236" y="866"/>
                          <a:ext cx="290" cy="336"/>
                        </a:xfrm>
                        <a:prstGeom prst="rect">
                          <a:avLst/>
                        </a:prstGeom>
                        <a:noFill/>
                        <a:ln w="38100">
                          <a:noFill/>
                          <a:miter/>
                        </a:ln>
                      </p:spPr>
                    </p:pic>
                  </p:oleObj>
                </mc:Fallback>
              </mc:AlternateContent>
            </a:graphicData>
          </a:graphic>
        </p:graphicFrame>
        <p:graphicFrame>
          <p:nvGraphicFramePr>
            <p:cNvPr id="29716" name="对象 19476"/>
            <p:cNvGraphicFramePr/>
            <p:nvPr/>
          </p:nvGraphicFramePr>
          <p:xfrm>
            <a:off x="5280" y="1392"/>
            <a:ext cx="251" cy="353"/>
          </p:xfrm>
          <a:graphic>
            <a:graphicData uri="http://schemas.openxmlformats.org/presentationml/2006/ole">
              <mc:AlternateContent xmlns:mc="http://schemas.openxmlformats.org/markup-compatibility/2006">
                <mc:Choice xmlns:v="urn:schemas-microsoft-com:vml" Requires="v">
                  <p:oleObj spid="_x0000_s3131" name="" r:id="rId3" imgW="127000" imgH="177165" progId="Equation.3">
                    <p:embed/>
                  </p:oleObj>
                </mc:Choice>
                <mc:Fallback>
                  <p:oleObj name="" r:id="rId3" imgW="127000" imgH="177165" progId="Equation.3">
                    <p:embed/>
                    <p:pic>
                      <p:nvPicPr>
                        <p:cNvPr id="0" name="图片 3130"/>
                        <p:cNvPicPr/>
                        <p:nvPr/>
                      </p:nvPicPr>
                      <p:blipFill>
                        <a:blip r:embed="rId4"/>
                        <a:stretch>
                          <a:fillRect/>
                        </a:stretch>
                      </p:blipFill>
                      <p:spPr>
                        <a:xfrm>
                          <a:off x="5280" y="1392"/>
                          <a:ext cx="251" cy="353"/>
                        </a:xfrm>
                        <a:prstGeom prst="rect">
                          <a:avLst/>
                        </a:prstGeom>
                        <a:noFill/>
                        <a:ln w="38100">
                          <a:noFill/>
                          <a:miter/>
                        </a:ln>
                      </p:spPr>
                    </p:pic>
                  </p:oleObj>
                </mc:Fallback>
              </mc:AlternateContent>
            </a:graphicData>
          </a:graphic>
        </p:graphicFrame>
        <p:graphicFrame>
          <p:nvGraphicFramePr>
            <p:cNvPr id="29717" name="对象 19477"/>
            <p:cNvGraphicFramePr/>
            <p:nvPr/>
          </p:nvGraphicFramePr>
          <p:xfrm>
            <a:off x="3936" y="384"/>
            <a:ext cx="224" cy="242"/>
          </p:xfrm>
          <a:graphic>
            <a:graphicData uri="http://schemas.openxmlformats.org/presentationml/2006/ole">
              <mc:AlternateContent xmlns:mc="http://schemas.openxmlformats.org/markup-compatibility/2006">
                <mc:Choice xmlns:v="urn:schemas-microsoft-com:vml" Requires="v">
                  <p:oleObj spid="_x0000_s3132" name="" r:id="rId5" imgW="177800" imgH="189865" progId="Equation.3">
                    <p:embed/>
                  </p:oleObj>
                </mc:Choice>
                <mc:Fallback>
                  <p:oleObj name="" r:id="rId5" imgW="177800" imgH="189865" progId="Equation.3">
                    <p:embed/>
                    <p:pic>
                      <p:nvPicPr>
                        <p:cNvPr id="0" name="图片 3131"/>
                        <p:cNvPicPr/>
                        <p:nvPr/>
                      </p:nvPicPr>
                      <p:blipFill>
                        <a:blip r:embed="rId6"/>
                        <a:stretch>
                          <a:fillRect/>
                        </a:stretch>
                      </p:blipFill>
                      <p:spPr>
                        <a:xfrm>
                          <a:off x="3936" y="384"/>
                          <a:ext cx="224" cy="242"/>
                        </a:xfrm>
                        <a:prstGeom prst="rect">
                          <a:avLst/>
                        </a:prstGeom>
                        <a:noFill/>
                        <a:ln w="38100">
                          <a:noFill/>
                          <a:miter/>
                        </a:ln>
                      </p:spPr>
                    </p:pic>
                  </p:oleObj>
                </mc:Fallback>
              </mc:AlternateContent>
            </a:graphicData>
          </a:graphic>
        </p:graphicFrame>
        <p:graphicFrame>
          <p:nvGraphicFramePr>
            <p:cNvPr id="29718" name="对象 19478"/>
            <p:cNvGraphicFramePr/>
            <p:nvPr/>
          </p:nvGraphicFramePr>
          <p:xfrm>
            <a:off x="3984" y="2448"/>
            <a:ext cx="208" cy="304"/>
          </p:xfrm>
          <a:graphic>
            <a:graphicData uri="http://schemas.openxmlformats.org/presentationml/2006/ole">
              <mc:AlternateContent xmlns:mc="http://schemas.openxmlformats.org/markup-compatibility/2006">
                <mc:Choice xmlns:v="urn:schemas-microsoft-com:vml" Requires="v">
                  <p:oleObj spid="_x0000_s3133" name="" r:id="rId7" imgW="165100" imgH="241300" progId="Equation.3">
                    <p:embed/>
                  </p:oleObj>
                </mc:Choice>
                <mc:Fallback>
                  <p:oleObj name="" r:id="rId7" imgW="165100" imgH="241300" progId="Equation.3">
                    <p:embed/>
                    <p:pic>
                      <p:nvPicPr>
                        <p:cNvPr id="0" name="图片 3132"/>
                        <p:cNvPicPr/>
                        <p:nvPr/>
                      </p:nvPicPr>
                      <p:blipFill>
                        <a:blip r:embed="rId8"/>
                        <a:stretch>
                          <a:fillRect/>
                        </a:stretch>
                      </p:blipFill>
                      <p:spPr>
                        <a:xfrm>
                          <a:off x="3984" y="2448"/>
                          <a:ext cx="208" cy="304"/>
                        </a:xfrm>
                        <a:prstGeom prst="rect">
                          <a:avLst/>
                        </a:prstGeom>
                        <a:noFill/>
                        <a:ln w="38100">
                          <a:noFill/>
                          <a:miter/>
                        </a:ln>
                      </p:spPr>
                    </p:pic>
                  </p:oleObj>
                </mc:Fallback>
              </mc:AlternateContent>
            </a:graphicData>
          </a:graphic>
        </p:graphicFrame>
        <p:grpSp>
          <p:nvGrpSpPr>
            <p:cNvPr id="29719" name="组合 19479"/>
            <p:cNvGrpSpPr/>
            <p:nvPr/>
          </p:nvGrpSpPr>
          <p:grpSpPr>
            <a:xfrm>
              <a:off x="4557" y="770"/>
              <a:ext cx="416" cy="1643"/>
              <a:chOff x="3838" y="477"/>
              <a:chExt cx="407" cy="1632"/>
            </a:xfrm>
          </p:grpSpPr>
          <p:sp>
            <p:nvSpPr>
              <p:cNvPr id="29720" name="矩形 19480"/>
              <p:cNvSpPr/>
              <p:nvPr/>
            </p:nvSpPr>
            <p:spPr>
              <a:xfrm rot="2880000">
                <a:off x="3884" y="404"/>
                <a:ext cx="276"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21" name="矩形 19481"/>
              <p:cNvSpPr/>
              <p:nvPr/>
            </p:nvSpPr>
            <p:spPr>
              <a:xfrm rot="2880000">
                <a:off x="3890" y="1760"/>
                <a:ext cx="276"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22" name="矩形 19482"/>
              <p:cNvSpPr/>
              <p:nvPr/>
            </p:nvSpPr>
            <p:spPr>
              <a:xfrm rot="2880000">
                <a:off x="3896" y="836"/>
                <a:ext cx="276"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29723" name="矩形 19483"/>
              <p:cNvSpPr/>
              <p:nvPr/>
            </p:nvSpPr>
            <p:spPr>
              <a:xfrm rot="2880000">
                <a:off x="3888" y="1292"/>
                <a:ext cx="276"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grpSp>
        <p:nvGrpSpPr>
          <p:cNvPr id="19485" name="组合 19484"/>
          <p:cNvGrpSpPr/>
          <p:nvPr/>
        </p:nvGrpSpPr>
        <p:grpSpPr>
          <a:xfrm>
            <a:off x="6477000" y="376238"/>
            <a:ext cx="1036638" cy="3967162"/>
            <a:chOff x="4074" y="192"/>
            <a:chExt cx="653" cy="2499"/>
          </a:xfrm>
        </p:grpSpPr>
        <p:grpSp>
          <p:nvGrpSpPr>
            <p:cNvPr id="29725" name="组合 19485"/>
            <p:cNvGrpSpPr/>
            <p:nvPr/>
          </p:nvGrpSpPr>
          <p:grpSpPr>
            <a:xfrm>
              <a:off x="4074" y="192"/>
              <a:ext cx="653" cy="410"/>
              <a:chOff x="3895" y="530"/>
              <a:chExt cx="653" cy="410"/>
            </a:xfrm>
          </p:grpSpPr>
          <p:sp>
            <p:nvSpPr>
              <p:cNvPr id="29726" name="矩形 19486"/>
              <p:cNvSpPr/>
              <p:nvPr/>
            </p:nvSpPr>
            <p:spPr>
              <a:xfrm>
                <a:off x="4125" y="53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grpSp>
            <p:nvGrpSpPr>
              <p:cNvPr id="29727" name="组合 19487"/>
              <p:cNvGrpSpPr/>
              <p:nvPr/>
            </p:nvGrpSpPr>
            <p:grpSpPr>
              <a:xfrm>
                <a:off x="3895" y="530"/>
                <a:ext cx="653" cy="410"/>
                <a:chOff x="3895" y="530"/>
                <a:chExt cx="653" cy="410"/>
              </a:xfrm>
            </p:grpSpPr>
            <p:sp>
              <p:nvSpPr>
                <p:cNvPr id="29728" name="矩形 19488"/>
                <p:cNvSpPr/>
                <p:nvPr/>
              </p:nvSpPr>
              <p:spPr>
                <a:xfrm>
                  <a:off x="3981" y="53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29729" name="矩形 19489"/>
                <p:cNvSpPr/>
                <p:nvPr/>
              </p:nvSpPr>
              <p:spPr>
                <a:xfrm>
                  <a:off x="4317" y="625"/>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29730" name="矩形 19490"/>
                <p:cNvSpPr/>
                <p:nvPr/>
              </p:nvSpPr>
              <p:spPr>
                <a:xfrm>
                  <a:off x="4263" y="53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29731" name="矩形 19491"/>
                <p:cNvSpPr/>
                <p:nvPr/>
              </p:nvSpPr>
              <p:spPr>
                <a:xfrm>
                  <a:off x="3895" y="652"/>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grpSp>
        </p:grpSp>
        <p:grpSp>
          <p:nvGrpSpPr>
            <p:cNvPr id="29732" name="组合 19492"/>
            <p:cNvGrpSpPr/>
            <p:nvPr/>
          </p:nvGrpSpPr>
          <p:grpSpPr>
            <a:xfrm>
              <a:off x="4170" y="2592"/>
              <a:ext cx="516" cy="99"/>
              <a:chOff x="4003" y="2855"/>
              <a:chExt cx="516" cy="99"/>
            </a:xfrm>
          </p:grpSpPr>
          <p:sp>
            <p:nvSpPr>
              <p:cNvPr id="29733" name="直接连接符 19493"/>
              <p:cNvSpPr/>
              <p:nvPr/>
            </p:nvSpPr>
            <p:spPr>
              <a:xfrm>
                <a:off x="4090" y="2942"/>
                <a:ext cx="75" cy="0"/>
              </a:xfrm>
              <a:prstGeom prst="line">
                <a:avLst/>
              </a:prstGeom>
              <a:ln w="25400" cap="flat" cmpd="sng">
                <a:solidFill>
                  <a:schemeClr val="tx2"/>
                </a:solidFill>
                <a:prstDash val="solid"/>
                <a:round/>
                <a:headEnd type="none" w="sm" len="sm"/>
                <a:tailEnd type="none" w="sm" len="sm"/>
              </a:ln>
            </p:spPr>
          </p:sp>
          <p:grpSp>
            <p:nvGrpSpPr>
              <p:cNvPr id="29734" name="组合 19494"/>
              <p:cNvGrpSpPr/>
              <p:nvPr/>
            </p:nvGrpSpPr>
            <p:grpSpPr>
              <a:xfrm>
                <a:off x="4003" y="2855"/>
                <a:ext cx="516" cy="99"/>
                <a:chOff x="4003" y="2855"/>
                <a:chExt cx="516" cy="99"/>
              </a:xfrm>
            </p:grpSpPr>
            <p:sp>
              <p:nvSpPr>
                <p:cNvPr id="29735" name="直接连接符 19495"/>
                <p:cNvSpPr/>
                <p:nvPr/>
              </p:nvSpPr>
              <p:spPr>
                <a:xfrm>
                  <a:off x="4003" y="2855"/>
                  <a:ext cx="75" cy="0"/>
                </a:xfrm>
                <a:prstGeom prst="line">
                  <a:avLst/>
                </a:prstGeom>
                <a:ln w="25400" cap="flat" cmpd="sng">
                  <a:solidFill>
                    <a:schemeClr val="tx2"/>
                  </a:solidFill>
                  <a:prstDash val="solid"/>
                  <a:round/>
                  <a:headEnd type="none" w="sm" len="sm"/>
                  <a:tailEnd type="none" w="sm" len="sm"/>
                </a:ln>
              </p:spPr>
            </p:sp>
            <p:sp>
              <p:nvSpPr>
                <p:cNvPr id="29736" name="直接连接符 19496"/>
                <p:cNvSpPr/>
                <p:nvPr/>
              </p:nvSpPr>
              <p:spPr>
                <a:xfrm>
                  <a:off x="4444" y="2876"/>
                  <a:ext cx="75" cy="0"/>
                </a:xfrm>
                <a:prstGeom prst="line">
                  <a:avLst/>
                </a:prstGeom>
                <a:ln w="25400" cap="flat" cmpd="sng">
                  <a:solidFill>
                    <a:schemeClr val="tx2"/>
                  </a:solidFill>
                  <a:prstDash val="solid"/>
                  <a:round/>
                  <a:headEnd type="none" w="sm" len="sm"/>
                  <a:tailEnd type="none" w="sm" len="sm"/>
                </a:ln>
              </p:spPr>
            </p:sp>
            <p:sp>
              <p:nvSpPr>
                <p:cNvPr id="29737" name="直接连接符 19497"/>
                <p:cNvSpPr/>
                <p:nvPr/>
              </p:nvSpPr>
              <p:spPr>
                <a:xfrm>
                  <a:off x="4381" y="2933"/>
                  <a:ext cx="75" cy="0"/>
                </a:xfrm>
                <a:prstGeom prst="line">
                  <a:avLst/>
                </a:prstGeom>
                <a:ln w="25400" cap="flat" cmpd="sng">
                  <a:solidFill>
                    <a:schemeClr val="tx2"/>
                  </a:solidFill>
                  <a:prstDash val="solid"/>
                  <a:round/>
                  <a:headEnd type="none" w="sm" len="sm"/>
                  <a:tailEnd type="none" w="sm" len="sm"/>
                </a:ln>
              </p:spPr>
            </p:sp>
            <p:sp>
              <p:nvSpPr>
                <p:cNvPr id="29738" name="直接连接符 19498"/>
                <p:cNvSpPr/>
                <p:nvPr/>
              </p:nvSpPr>
              <p:spPr>
                <a:xfrm>
                  <a:off x="4222" y="2954"/>
                  <a:ext cx="75" cy="0"/>
                </a:xfrm>
                <a:prstGeom prst="line">
                  <a:avLst/>
                </a:prstGeom>
                <a:ln w="25400" cap="flat" cmpd="sng">
                  <a:solidFill>
                    <a:schemeClr val="tx2"/>
                  </a:solidFill>
                  <a:prstDash val="solid"/>
                  <a:round/>
                  <a:headEnd type="none" w="sm" len="sm"/>
                  <a:tailEnd type="none" w="sm" len="sm"/>
                </a:ln>
              </p:spPr>
            </p:sp>
          </p:grpSp>
        </p:grpSp>
      </p:grpSp>
      <p:sp>
        <p:nvSpPr>
          <p:cNvPr id="29739" name="文本框 19499"/>
          <p:cNvSpPr txBox="1"/>
          <p:nvPr/>
        </p:nvSpPr>
        <p:spPr>
          <a:xfrm>
            <a:off x="323850" y="333375"/>
            <a:ext cx="4495800" cy="519113"/>
          </a:xfrm>
          <a:prstGeom prst="rect">
            <a:avLst/>
          </a:prstGeom>
          <a:noFill/>
          <a:ln w="9525">
            <a:noFill/>
          </a:ln>
        </p:spPr>
        <p:txBody>
          <a:bodyPr anchor="t">
            <a:spAutoFit/>
          </a:bodyPr>
          <a:p>
            <a:pPr lvl="1" indent="0">
              <a:buClr>
                <a:schemeClr val="tx2"/>
              </a:buClr>
              <a:buSzPct val="120000"/>
              <a:buFont typeface="Monotype Sorts" pitchFamily="2" charset="2"/>
            </a:pPr>
            <a:r>
              <a:rPr lang="zh-CN" altLang="en-US" b="0" dirty="0">
                <a:latin typeface="黑体" panose="02010609060101010101" pitchFamily="49" charset="-122"/>
                <a:ea typeface="黑体" panose="02010609060101010101" pitchFamily="49" charset="-122"/>
              </a:rPr>
              <a:t>二、动生电动势的成因</a:t>
            </a:r>
            <a:endParaRPr lang="zh-CN" altLang="en-US" b="0">
              <a:latin typeface="黑体" panose="02010609060101010101" pitchFamily="49" charset="-122"/>
              <a:ea typeface="黑体" panose="02010609060101010101" pitchFamily="49" charset="-122"/>
            </a:endParaRPr>
          </a:p>
        </p:txBody>
      </p:sp>
      <p:sp>
        <p:nvSpPr>
          <p:cNvPr id="19501" name="文本框 19500"/>
          <p:cNvSpPr txBox="1"/>
          <p:nvPr/>
        </p:nvSpPr>
        <p:spPr>
          <a:xfrm>
            <a:off x="685800" y="990600"/>
            <a:ext cx="3756025" cy="1203325"/>
          </a:xfrm>
          <a:prstGeom prst="rect">
            <a:avLst/>
          </a:prstGeom>
          <a:noFill/>
          <a:ln w="9525">
            <a:noFill/>
          </a:ln>
        </p:spPr>
        <p:txBody>
          <a:bodyPr wrap="none" anchor="t">
            <a:spAutoFit/>
          </a:bodyPr>
          <a:p>
            <a:pPr>
              <a:lnSpc>
                <a:spcPct val="130000"/>
              </a:lnSpc>
            </a:pPr>
            <a:r>
              <a:rPr lang="zh-CN" altLang="en-US" dirty="0">
                <a:latin typeface="宋体" panose="02010600030101010101" pitchFamily="2" charset="-122"/>
                <a:ea typeface="宋体" panose="02010600030101010101" pitchFamily="2" charset="-122"/>
              </a:rPr>
              <a:t>导线内每个自由电子</a:t>
            </a:r>
            <a:endParaRPr lang="zh-CN" altLang="en-US" dirty="0">
              <a:latin typeface="宋体" panose="02010600030101010101" pitchFamily="2" charset="-122"/>
              <a:ea typeface="宋体" panose="02010600030101010101" pitchFamily="2" charset="-122"/>
            </a:endParaRPr>
          </a:p>
          <a:p>
            <a:pPr>
              <a:lnSpc>
                <a:spcPct val="130000"/>
              </a:lnSpc>
            </a:pPr>
            <a:r>
              <a:rPr lang="zh-CN" altLang="en-US" dirty="0">
                <a:latin typeface="宋体" panose="02010600030101010101" pitchFamily="2" charset="-122"/>
                <a:ea typeface="宋体" panose="02010600030101010101" pitchFamily="2" charset="-122"/>
              </a:rPr>
              <a:t>受到的洛仑兹力分量为</a:t>
            </a:r>
            <a:endParaRPr lang="zh-CN" altLang="en-US">
              <a:latin typeface="宋体" panose="02010600030101010101" pitchFamily="2" charset="-122"/>
              <a:ea typeface="宋体" panose="02010600030101010101" pitchFamily="2" charset="-122"/>
            </a:endParaRPr>
          </a:p>
        </p:txBody>
      </p:sp>
      <p:graphicFrame>
        <p:nvGraphicFramePr>
          <p:cNvPr id="19502" name="对象 19501"/>
          <p:cNvGraphicFramePr/>
          <p:nvPr/>
        </p:nvGraphicFramePr>
        <p:xfrm>
          <a:off x="1143000" y="2378075"/>
          <a:ext cx="2400300" cy="604838"/>
        </p:xfrm>
        <a:graphic>
          <a:graphicData uri="http://schemas.openxmlformats.org/presentationml/2006/ole">
            <mc:AlternateContent xmlns:mc="http://schemas.openxmlformats.org/markup-compatibility/2006">
              <mc:Choice xmlns:v="urn:schemas-microsoft-com:vml" Requires="v">
                <p:oleObj spid="_x0000_s3168" name="" r:id="rId9" imgW="901065" imgH="228600" progId="Equation.3">
                  <p:embed/>
                </p:oleObj>
              </mc:Choice>
              <mc:Fallback>
                <p:oleObj name="" r:id="rId9" imgW="901065" imgH="228600" progId="Equation.3">
                  <p:embed/>
                  <p:pic>
                    <p:nvPicPr>
                      <p:cNvPr id="0" name="图片 3167"/>
                      <p:cNvPicPr/>
                      <p:nvPr/>
                    </p:nvPicPr>
                    <p:blipFill>
                      <a:blip r:embed="rId10"/>
                      <a:stretch>
                        <a:fillRect/>
                      </a:stretch>
                    </p:blipFill>
                    <p:spPr>
                      <a:xfrm>
                        <a:off x="1143000" y="2378075"/>
                        <a:ext cx="2400300" cy="604838"/>
                      </a:xfrm>
                      <a:prstGeom prst="rect">
                        <a:avLst/>
                      </a:prstGeom>
                      <a:noFill/>
                      <a:ln w="38100">
                        <a:noFill/>
                        <a:miter/>
                      </a:ln>
                    </p:spPr>
                  </p:pic>
                </p:oleObj>
              </mc:Fallback>
            </mc:AlternateContent>
          </a:graphicData>
        </a:graphic>
      </p:graphicFrame>
      <p:sp>
        <p:nvSpPr>
          <p:cNvPr id="19503" name="文本框 19502"/>
          <p:cNvSpPr txBox="1"/>
          <p:nvPr/>
        </p:nvSpPr>
        <p:spPr>
          <a:xfrm>
            <a:off x="679450" y="3962400"/>
            <a:ext cx="5184775" cy="519113"/>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它驱使电子沿导线由</a:t>
            </a:r>
            <a:r>
              <a:rPr lang="en-US" altLang="zh-CN" i="1">
                <a:latin typeface="Times New Roman" panose="02020603050405020304" pitchFamily="18" charset="0"/>
                <a:ea typeface="宋体" panose="02010600030101010101" pitchFamily="2" charset="-122"/>
              </a:rPr>
              <a:t>a</a:t>
            </a:r>
            <a:r>
              <a:rPr lang="zh-CN" altLang="en-US">
                <a:latin typeface="宋体" panose="02010600030101010101" pitchFamily="2" charset="-122"/>
                <a:ea typeface="宋体" panose="02010600030101010101" pitchFamily="2" charset="-122"/>
              </a:rPr>
              <a:t>向</a:t>
            </a:r>
            <a:r>
              <a:rPr lang="en-US" altLang="zh-CN" i="1">
                <a:latin typeface="Times New Roman" panose="02020603050405020304" pitchFamily="18" charset="0"/>
                <a:ea typeface="宋体" panose="02010600030101010101" pitchFamily="2" charset="-122"/>
              </a:rPr>
              <a:t>b</a:t>
            </a:r>
            <a:r>
              <a:rPr lang="zh-CN" altLang="en-US" dirty="0">
                <a:latin typeface="宋体" panose="02010600030101010101" pitchFamily="2" charset="-122"/>
                <a:ea typeface="宋体" panose="02010600030101010101" pitchFamily="2" charset="-122"/>
              </a:rPr>
              <a:t>移动。</a:t>
            </a:r>
            <a:endParaRPr lang="zh-CN" altLang="en-US">
              <a:latin typeface="宋体" panose="02010600030101010101" pitchFamily="2" charset="-122"/>
              <a:ea typeface="宋体" panose="02010600030101010101" pitchFamily="2" charset="-122"/>
            </a:endParaRPr>
          </a:p>
        </p:txBody>
      </p:sp>
      <p:grpSp>
        <p:nvGrpSpPr>
          <p:cNvPr id="19504" name="组合 19503"/>
          <p:cNvGrpSpPr/>
          <p:nvPr/>
        </p:nvGrpSpPr>
        <p:grpSpPr>
          <a:xfrm>
            <a:off x="7019925" y="2708275"/>
            <a:ext cx="622300" cy="977900"/>
            <a:chOff x="4407" y="1677"/>
            <a:chExt cx="392" cy="616"/>
          </a:xfrm>
        </p:grpSpPr>
        <p:sp>
          <p:nvSpPr>
            <p:cNvPr id="29744" name="直接连接符 19504"/>
            <p:cNvSpPr/>
            <p:nvPr/>
          </p:nvSpPr>
          <p:spPr>
            <a:xfrm>
              <a:off x="4407" y="1677"/>
              <a:ext cx="0" cy="600"/>
            </a:xfrm>
            <a:prstGeom prst="line">
              <a:avLst/>
            </a:prstGeom>
            <a:ln w="50800" cap="flat" cmpd="sng">
              <a:solidFill>
                <a:schemeClr val="accent2"/>
              </a:solidFill>
              <a:prstDash val="solid"/>
              <a:round/>
              <a:headEnd type="none" w="sm" len="sm"/>
              <a:tailEnd type="stealth" w="med" len="lg"/>
            </a:ln>
          </p:spPr>
        </p:sp>
        <p:graphicFrame>
          <p:nvGraphicFramePr>
            <p:cNvPr id="29745" name="对象 19505"/>
            <p:cNvGraphicFramePr/>
            <p:nvPr/>
          </p:nvGraphicFramePr>
          <p:xfrm>
            <a:off x="4512" y="1872"/>
            <a:ext cx="287" cy="421"/>
          </p:xfrm>
          <a:graphic>
            <a:graphicData uri="http://schemas.openxmlformats.org/presentationml/2006/ole">
              <mc:AlternateContent xmlns:mc="http://schemas.openxmlformats.org/markup-compatibility/2006">
                <mc:Choice xmlns:v="urn:schemas-microsoft-com:vml" Requires="v">
                  <p:oleObj spid="_x0000_s3169" name="" r:id="rId11" imgW="165100" imgH="241300" progId="Equation.3">
                    <p:embed/>
                  </p:oleObj>
                </mc:Choice>
                <mc:Fallback>
                  <p:oleObj name="" r:id="rId11" imgW="165100" imgH="241300" progId="Equation.3">
                    <p:embed/>
                    <p:pic>
                      <p:nvPicPr>
                        <p:cNvPr id="0" name="图片 3168"/>
                        <p:cNvPicPr/>
                        <p:nvPr/>
                      </p:nvPicPr>
                      <p:blipFill>
                        <a:blip r:embed="rId12"/>
                        <a:stretch>
                          <a:fillRect/>
                        </a:stretch>
                      </p:blipFill>
                      <p:spPr>
                        <a:xfrm>
                          <a:off x="4512" y="1872"/>
                          <a:ext cx="287" cy="421"/>
                        </a:xfrm>
                        <a:prstGeom prst="rect">
                          <a:avLst/>
                        </a:prstGeom>
                        <a:noFill/>
                        <a:ln w="38100">
                          <a:noFill/>
                          <a:miter/>
                        </a:ln>
                      </p:spPr>
                    </p:pic>
                  </p:oleObj>
                </mc:Fallback>
              </mc:AlternateContent>
            </a:graphicData>
          </a:graphic>
        </p:graphicFrame>
      </p:grpSp>
      <p:grpSp>
        <p:nvGrpSpPr>
          <p:cNvPr id="19507" name="组合 19506"/>
          <p:cNvGrpSpPr/>
          <p:nvPr/>
        </p:nvGrpSpPr>
        <p:grpSpPr>
          <a:xfrm>
            <a:off x="6840538" y="2433638"/>
            <a:ext cx="296862" cy="273050"/>
            <a:chOff x="4234" y="1204"/>
            <a:chExt cx="187" cy="172"/>
          </a:xfrm>
        </p:grpSpPr>
        <p:sp>
          <p:nvSpPr>
            <p:cNvPr id="29747" name="椭圆 19507"/>
            <p:cNvSpPr/>
            <p:nvPr/>
          </p:nvSpPr>
          <p:spPr>
            <a:xfrm>
              <a:off x="4234" y="1204"/>
              <a:ext cx="187" cy="172"/>
            </a:xfrm>
            <a:prstGeom prst="ellipse">
              <a:avLst/>
            </a:prstGeom>
            <a:solidFill>
              <a:srgbClr val="FFFFCC"/>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9748" name="直接连接符 19508"/>
            <p:cNvSpPr/>
            <p:nvPr/>
          </p:nvSpPr>
          <p:spPr>
            <a:xfrm>
              <a:off x="4260" y="1290"/>
              <a:ext cx="135" cy="0"/>
            </a:xfrm>
            <a:prstGeom prst="line">
              <a:avLst/>
            </a:prstGeom>
            <a:ln w="25400" cap="flat" cmpd="sng">
              <a:solidFill>
                <a:schemeClr val="tx2"/>
              </a:solidFill>
              <a:prstDash val="solid"/>
              <a:round/>
              <a:headEnd type="none" w="sm" len="sm"/>
              <a:tailEnd type="none" w="sm" len="sm"/>
            </a:ln>
          </p:spPr>
        </p:sp>
      </p:grpSp>
      <p:sp>
        <p:nvSpPr>
          <p:cNvPr id="19510" name="文本框 19509"/>
          <p:cNvSpPr txBox="1"/>
          <p:nvPr/>
        </p:nvSpPr>
        <p:spPr>
          <a:xfrm>
            <a:off x="792163" y="4800600"/>
            <a:ext cx="7385050" cy="1160463"/>
          </a:xfrm>
          <a:prstGeom prst="rect">
            <a:avLst/>
          </a:prstGeom>
          <a:noFill/>
          <a:ln w="9525">
            <a:noFill/>
          </a:ln>
        </p:spPr>
        <p:txBody>
          <a:bodyPr wrap="none" anchor="t">
            <a:spAutoFit/>
          </a:bodyPr>
          <a:p>
            <a:pPr>
              <a:lnSpc>
                <a:spcPct val="130000"/>
              </a:lnSpc>
            </a:pPr>
            <a:r>
              <a:rPr lang="zh-CN" altLang="en-US" dirty="0">
                <a:latin typeface="宋体" panose="02010600030101010101" pitchFamily="2" charset="-122"/>
                <a:ea typeface="宋体" panose="02010600030101010101" pitchFamily="2" charset="-122"/>
              </a:rPr>
              <a:t>由于洛仑兹力的作用使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t>
            </a:r>
            <a:r>
              <a:rPr lang="zh-CN" altLang="en-US" dirty="0">
                <a:latin typeface="宋体" panose="02010600030101010101" pitchFamily="2" charset="-122"/>
                <a:ea typeface="宋体" panose="02010600030101010101" pitchFamily="2" charset="-122"/>
              </a:rPr>
              <a:t>端出现过剩负电荷，</a:t>
            </a:r>
            <a:endParaRPr lang="zh-CN" altLang="en-US" dirty="0">
              <a:latin typeface="宋体" panose="02010600030101010101" pitchFamily="2" charset="-122"/>
              <a:ea typeface="宋体" panose="02010600030101010101" pitchFamily="2" charset="-122"/>
            </a:endParaRPr>
          </a:p>
          <a:p>
            <a:pPr>
              <a:lnSpc>
                <a:spcPct val="120000"/>
              </a:lnSpc>
            </a:pPr>
            <a:r>
              <a:rPr lang="zh-CN" altLang="en-US">
                <a:latin typeface="宋体" panose="02010600030101010101" pitchFamily="2" charset="-122"/>
                <a:ea typeface="宋体" panose="02010600030101010101" pitchFamily="2" charset="-122"/>
              </a:rPr>
              <a:t> </a:t>
            </a:r>
            <a:r>
              <a:rPr lang="en-US" altLang="zh-CN" i="1">
                <a:latin typeface="Times New Roman" panose="02020603050405020304" pitchFamily="18" charset="0"/>
                <a:ea typeface="宋体" panose="02010600030101010101" pitchFamily="2" charset="-122"/>
              </a:rPr>
              <a:t>a </a:t>
            </a:r>
            <a:r>
              <a:rPr lang="zh-CN" altLang="en-US" dirty="0">
                <a:latin typeface="宋体" panose="02010600030101010101" pitchFamily="2" charset="-122"/>
                <a:ea typeface="宋体" panose="02010600030101010101" pitchFamily="2" charset="-122"/>
              </a:rPr>
              <a:t>端出现过剩正电荷 。</a:t>
            </a:r>
            <a:endParaRPr lang="zh-CN" altLang="en-US">
              <a:latin typeface="宋体" panose="02010600030101010101" pitchFamily="2" charset="-122"/>
              <a:ea typeface="宋体" panose="02010600030101010101" pitchFamily="2" charset="-122"/>
            </a:endParaRPr>
          </a:p>
        </p:txBody>
      </p:sp>
      <p:grpSp>
        <p:nvGrpSpPr>
          <p:cNvPr id="19511" name="组合 19510"/>
          <p:cNvGrpSpPr/>
          <p:nvPr/>
        </p:nvGrpSpPr>
        <p:grpSpPr>
          <a:xfrm>
            <a:off x="838200" y="3048000"/>
            <a:ext cx="1611313" cy="595313"/>
            <a:chOff x="528" y="1920"/>
            <a:chExt cx="1015" cy="375"/>
          </a:xfrm>
        </p:grpSpPr>
        <p:sp>
          <p:nvSpPr>
            <p:cNvPr id="29751" name="文本框 19511"/>
            <p:cNvSpPr txBox="1"/>
            <p:nvPr/>
          </p:nvSpPr>
          <p:spPr>
            <a:xfrm>
              <a:off x="528" y="1968"/>
              <a:ext cx="1015" cy="327"/>
            </a:xfrm>
            <a:prstGeom prst="rect">
              <a:avLst/>
            </a:prstGeom>
            <a:noFill/>
            <a:ln w="9525">
              <a:noFill/>
            </a:ln>
          </p:spPr>
          <p:txBody>
            <a:bodyPr wrap="none" anchor="t">
              <a:spAutoFit/>
            </a:bodyPr>
            <a:p>
              <a:r>
                <a:rPr lang="zh-CN" altLang="en-US" dirty="0">
                  <a:solidFill>
                    <a:srgbClr val="FF0000"/>
                  </a:solidFill>
                  <a:latin typeface="宋体" panose="02010600030101010101" pitchFamily="2" charset="-122"/>
                  <a:ea typeface="宋体" panose="02010600030101010101" pitchFamily="2" charset="-122"/>
                </a:rPr>
                <a:t>非静电力</a:t>
              </a:r>
              <a:endParaRPr lang="zh-CN" altLang="en-US" dirty="0">
                <a:solidFill>
                  <a:srgbClr val="FF0000"/>
                </a:solidFill>
                <a:latin typeface="宋体" panose="02010600030101010101" pitchFamily="2" charset="-122"/>
                <a:ea typeface="宋体" panose="02010600030101010101" pitchFamily="2" charset="-122"/>
              </a:endParaRPr>
            </a:p>
          </p:txBody>
        </p:sp>
        <p:sp>
          <p:nvSpPr>
            <p:cNvPr id="29752" name="直接连接符 19512"/>
            <p:cNvSpPr/>
            <p:nvPr/>
          </p:nvSpPr>
          <p:spPr>
            <a:xfrm>
              <a:off x="624" y="1920"/>
              <a:ext cx="336" cy="0"/>
            </a:xfrm>
            <a:prstGeom prst="line">
              <a:avLst/>
            </a:prstGeom>
            <a:ln w="38100" cap="flat" cmpd="sng">
              <a:solidFill>
                <a:schemeClr val="tx1"/>
              </a:solidFill>
              <a:prstDash val="solid"/>
              <a:roun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9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501"/>
                                        </p:tgtEl>
                                        <p:attrNameLst>
                                          <p:attrName>style.visibility</p:attrName>
                                        </p:attrNameLst>
                                      </p:cBhvr>
                                      <p:to>
                                        <p:strVal val="visible"/>
                                      </p:to>
                                    </p:set>
                                    <p:animEffect transition="in" filter="wipe(left)">
                                      <p:cBhvr>
                                        <p:cTn id="15" dur="500"/>
                                        <p:tgtEl>
                                          <p:spTgt spid="1950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502"/>
                                        </p:tgtEl>
                                        <p:attrNameLst>
                                          <p:attrName>style.visibility</p:attrName>
                                        </p:attrNameLst>
                                      </p:cBhvr>
                                      <p:to>
                                        <p:strVal val="visible"/>
                                      </p:to>
                                    </p:set>
                                    <p:animEffect transition="in" filter="wipe(left)">
                                      <p:cBhvr>
                                        <p:cTn id="20" dur="500"/>
                                        <p:tgtEl>
                                          <p:spTgt spid="1950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9504"/>
                                        </p:tgtEl>
                                        <p:attrNameLst>
                                          <p:attrName>style.visibility</p:attrName>
                                        </p:attrNameLst>
                                      </p:cBhvr>
                                      <p:to>
                                        <p:strVal val="visible"/>
                                      </p:to>
                                    </p:set>
                                    <p:animEffect transition="in" filter="wipe(left)">
                                      <p:cBhvr>
                                        <p:cTn id="25" dur="500"/>
                                        <p:tgtEl>
                                          <p:spTgt spid="195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511"/>
                                        </p:tgtEl>
                                        <p:attrNameLst>
                                          <p:attrName>style.visibility</p:attrName>
                                        </p:attrNameLst>
                                      </p:cBhvr>
                                      <p:to>
                                        <p:strVal val="visible"/>
                                      </p:to>
                                    </p:set>
                                    <p:animEffect transition="in" filter="wipe(up)">
                                      <p:cBhvr>
                                        <p:cTn id="30" dur="500"/>
                                        <p:tgtEl>
                                          <p:spTgt spid="195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42" fill="hold" nodeType="clickEffect">
                                  <p:stCondLst>
                                    <p:cond delay="0"/>
                                  </p:stCondLst>
                                  <p:childTnLst>
                                    <p:set>
                                      <p:cBhvr>
                                        <p:cTn id="34" dur="1" fill="hold">
                                          <p:stCondLst>
                                            <p:cond delay="0"/>
                                          </p:stCondLst>
                                        </p:cTn>
                                        <p:tgtEl>
                                          <p:spTgt spid="19485"/>
                                        </p:tgtEl>
                                        <p:attrNameLst>
                                          <p:attrName>style.visibility</p:attrName>
                                        </p:attrNameLst>
                                      </p:cBhvr>
                                      <p:to>
                                        <p:strVal val="visible"/>
                                      </p:to>
                                    </p:set>
                                    <p:animEffect transition="in" filter="barn(outHorizontal)">
                                      <p:cBhvr>
                                        <p:cTn id="35" dur="500"/>
                                        <p:tgtEl>
                                          <p:spTgt spid="19485"/>
                                        </p:tgtEl>
                                      </p:cBhvr>
                                    </p:animEffect>
                                  </p:childTnLst>
                                  <p:subTnLst>
                                    <p:audio>
                                      <p:cMediaNode>
                                        <p:cTn display="0" masterRel="sameClick">
                                          <p:stCondLst>
                                            <p:cond evt="begin" delay="0">
                                              <p:tn val="33"/>
                                            </p:cond>
                                          </p:stCondLst>
                                          <p:endCondLst>
                                            <p:cond evt="onStopAudio" delay="0">
                                              <p:tgtEl>
                                                <p:sldTgt/>
                                              </p:tgtEl>
                                            </p:cond>
                                          </p:endCondLst>
                                        </p:cTn>
                                        <p:tgtEl>
                                          <p:sndTgt r:embed="rId13" name="chimes.wav"/>
                                        </p:tgtEl>
                                      </p:cMediaNode>
                                    </p:audio>
                                  </p:sub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9503"/>
                                        </p:tgtEl>
                                        <p:attrNameLst>
                                          <p:attrName>style.visibility</p:attrName>
                                        </p:attrNameLst>
                                      </p:cBhvr>
                                      <p:to>
                                        <p:strVal val="visible"/>
                                      </p:to>
                                    </p:set>
                                    <p:animEffect transition="in" filter="wipe(left)">
                                      <p:cBhvr>
                                        <p:cTn id="39" dur="500"/>
                                        <p:tgtEl>
                                          <p:spTgt spid="195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510"/>
                                        </p:tgtEl>
                                        <p:attrNameLst>
                                          <p:attrName>style.visibility</p:attrName>
                                        </p:attrNameLst>
                                      </p:cBhvr>
                                      <p:to>
                                        <p:strVal val="visible"/>
                                      </p:to>
                                    </p:set>
                                    <p:animEffect transition="in" filter="wipe(left)">
                                      <p:cBhvr>
                                        <p:cTn id="44" dur="500"/>
                                        <p:tgtEl>
                                          <p:spTgt spid="19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01" grpId="0"/>
      <p:bldP spid="19503" grpId="0"/>
      <p:bldP spid="195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框 20481"/>
          <p:cNvSpPr txBox="1"/>
          <p:nvPr/>
        </p:nvSpPr>
        <p:spPr>
          <a:xfrm>
            <a:off x="609600" y="1654175"/>
            <a:ext cx="2863850" cy="519113"/>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电子受的静电力 </a:t>
            </a:r>
            <a:endParaRPr lang="zh-CN" altLang="en-US">
              <a:latin typeface="宋体" panose="02010600030101010101" pitchFamily="2" charset="-122"/>
              <a:ea typeface="宋体" panose="02010600030101010101" pitchFamily="2" charset="-122"/>
            </a:endParaRPr>
          </a:p>
        </p:txBody>
      </p:sp>
      <p:graphicFrame>
        <p:nvGraphicFramePr>
          <p:cNvPr id="20483" name="对象 20482"/>
          <p:cNvGraphicFramePr/>
          <p:nvPr/>
        </p:nvGraphicFramePr>
        <p:xfrm>
          <a:off x="762000" y="2325688"/>
          <a:ext cx="1905000" cy="722312"/>
        </p:xfrm>
        <a:graphic>
          <a:graphicData uri="http://schemas.openxmlformats.org/presentationml/2006/ole">
            <mc:AlternateContent xmlns:mc="http://schemas.openxmlformats.org/markup-compatibility/2006">
              <mc:Choice xmlns:v="urn:schemas-microsoft-com:vml" Requires="v">
                <p:oleObj spid="_x0000_s3170" name="" r:id="rId1" imgW="635000" imgH="241300" progId="Equation.3">
                  <p:embed/>
                </p:oleObj>
              </mc:Choice>
              <mc:Fallback>
                <p:oleObj name="" r:id="rId1" imgW="635000" imgH="241300" progId="Equation.3">
                  <p:embed/>
                  <p:pic>
                    <p:nvPicPr>
                      <p:cNvPr id="0" name="图片 3169"/>
                      <p:cNvPicPr/>
                      <p:nvPr/>
                    </p:nvPicPr>
                    <p:blipFill>
                      <a:blip r:embed="rId2"/>
                      <a:stretch>
                        <a:fillRect/>
                      </a:stretch>
                    </p:blipFill>
                    <p:spPr>
                      <a:xfrm>
                        <a:off x="762000" y="2325688"/>
                        <a:ext cx="1905000" cy="722312"/>
                      </a:xfrm>
                      <a:prstGeom prst="rect">
                        <a:avLst/>
                      </a:prstGeom>
                      <a:noFill/>
                      <a:ln w="38100">
                        <a:noFill/>
                        <a:miter/>
                      </a:ln>
                    </p:spPr>
                  </p:pic>
                </p:oleObj>
              </mc:Fallback>
            </mc:AlternateContent>
          </a:graphicData>
        </a:graphic>
      </p:graphicFrame>
      <p:sp>
        <p:nvSpPr>
          <p:cNvPr id="20484" name="文本框 20483"/>
          <p:cNvSpPr txBox="1"/>
          <p:nvPr/>
        </p:nvSpPr>
        <p:spPr>
          <a:xfrm>
            <a:off x="685800" y="3290888"/>
            <a:ext cx="1371600" cy="519112"/>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平衡时</a:t>
            </a:r>
            <a:endParaRPr lang="zh-CN" altLang="en-US" dirty="0">
              <a:latin typeface="Times New Roman" panose="02020603050405020304" pitchFamily="18" charset="0"/>
              <a:ea typeface="宋体" panose="02010600030101010101" pitchFamily="2" charset="-122"/>
            </a:endParaRPr>
          </a:p>
        </p:txBody>
      </p:sp>
      <p:graphicFrame>
        <p:nvGraphicFramePr>
          <p:cNvPr id="20485" name="对象 20484"/>
          <p:cNvGraphicFramePr/>
          <p:nvPr/>
        </p:nvGraphicFramePr>
        <p:xfrm>
          <a:off x="2209800" y="3276600"/>
          <a:ext cx="1600200" cy="682625"/>
        </p:xfrm>
        <a:graphic>
          <a:graphicData uri="http://schemas.openxmlformats.org/presentationml/2006/ole">
            <mc:AlternateContent xmlns:mc="http://schemas.openxmlformats.org/markup-compatibility/2006">
              <mc:Choice xmlns:v="urn:schemas-microsoft-com:vml" Requires="v">
                <p:oleObj spid="_x0000_s3172" name="" r:id="rId3" imgW="570865" imgH="254000" progId="Equation.3">
                  <p:embed/>
                </p:oleObj>
              </mc:Choice>
              <mc:Fallback>
                <p:oleObj name="" r:id="rId3" imgW="570865" imgH="254000" progId="Equation.3">
                  <p:embed/>
                  <p:pic>
                    <p:nvPicPr>
                      <p:cNvPr id="0" name="图片 3171"/>
                      <p:cNvPicPr/>
                      <p:nvPr/>
                    </p:nvPicPr>
                    <p:blipFill>
                      <a:blip r:embed="rId4"/>
                      <a:stretch>
                        <a:fillRect/>
                      </a:stretch>
                    </p:blipFill>
                    <p:spPr>
                      <a:xfrm>
                        <a:off x="2209800" y="3276600"/>
                        <a:ext cx="1600200" cy="682625"/>
                      </a:xfrm>
                      <a:prstGeom prst="rect">
                        <a:avLst/>
                      </a:prstGeom>
                      <a:noFill/>
                      <a:ln w="38100">
                        <a:noFill/>
                        <a:miter/>
                      </a:ln>
                    </p:spPr>
                  </p:pic>
                </p:oleObj>
              </mc:Fallback>
            </mc:AlternateContent>
          </a:graphicData>
        </a:graphic>
      </p:graphicFrame>
      <p:sp>
        <p:nvSpPr>
          <p:cNvPr id="20486" name="文本框 20485"/>
          <p:cNvSpPr txBox="1"/>
          <p:nvPr/>
        </p:nvSpPr>
        <p:spPr>
          <a:xfrm>
            <a:off x="684213" y="4076700"/>
            <a:ext cx="7683500" cy="519113"/>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此时电荷积累停止，</a:t>
            </a:r>
            <a:r>
              <a:rPr lang="en-US" altLang="zh-CN" i="1" err="1">
                <a:latin typeface="Times New Roman" panose="02020603050405020304" pitchFamily="18" charset="0"/>
                <a:ea typeface="宋体" panose="02010600030101010101" pitchFamily="2" charset="-122"/>
              </a:rPr>
              <a:t>ab</a:t>
            </a:r>
            <a:r>
              <a:rPr lang="zh-CN" altLang="en-US" dirty="0">
                <a:latin typeface="宋体" panose="02010600030101010101" pitchFamily="2" charset="-122"/>
                <a:ea typeface="宋体" panose="02010600030101010101" pitchFamily="2" charset="-122"/>
              </a:rPr>
              <a:t>两端形成稳定的电势差。</a:t>
            </a:r>
            <a:endParaRPr lang="zh-CN" altLang="en-US">
              <a:latin typeface="宋体" panose="02010600030101010101" pitchFamily="2" charset="-122"/>
              <a:ea typeface="宋体" panose="02010600030101010101" pitchFamily="2" charset="-122"/>
            </a:endParaRPr>
          </a:p>
        </p:txBody>
      </p:sp>
      <p:sp>
        <p:nvSpPr>
          <p:cNvPr id="20487" name="文本框 20486"/>
          <p:cNvSpPr txBox="1"/>
          <p:nvPr/>
        </p:nvSpPr>
        <p:spPr>
          <a:xfrm>
            <a:off x="755650" y="4797425"/>
            <a:ext cx="7150100" cy="519113"/>
          </a:xfrm>
          <a:prstGeom prst="rect">
            <a:avLst/>
          </a:prstGeom>
          <a:noFill/>
          <a:ln w="9525">
            <a:noFill/>
          </a:ln>
        </p:spPr>
        <p:txBody>
          <a:bodyPr wrap="none" anchor="t">
            <a:spAutoFit/>
          </a:bodyPr>
          <a:p>
            <a:r>
              <a:rPr lang="zh-CN" altLang="en-US" u="sng" dirty="0">
                <a:solidFill>
                  <a:srgbClr val="FF3399"/>
                </a:solidFill>
                <a:latin typeface="宋体" panose="02010600030101010101" pitchFamily="2" charset="-122"/>
                <a:ea typeface="宋体" panose="02010600030101010101" pitchFamily="2" charset="-122"/>
              </a:rPr>
              <a:t>洛仑兹力分量</a:t>
            </a:r>
            <a:r>
              <a:rPr lang="zh-CN" altLang="en-US" dirty="0">
                <a:solidFill>
                  <a:schemeClr val="tx2"/>
                </a:solidFill>
                <a:latin typeface="宋体" panose="02010600030101010101" pitchFamily="2" charset="-122"/>
                <a:ea typeface="宋体" panose="02010600030101010101" pitchFamily="2" charset="-122"/>
              </a:rPr>
              <a:t>可看作产生动生电动势的原因</a:t>
            </a:r>
            <a:r>
              <a:rPr lang="en-US" altLang="zh-CN">
                <a:solidFill>
                  <a:schemeClr val="tx2"/>
                </a:solidFill>
                <a:latin typeface="宋体" panose="02010600030101010101" pitchFamily="2" charset="-122"/>
                <a:ea typeface="宋体" panose="02010600030101010101" pitchFamily="2" charset="-122"/>
              </a:rPr>
              <a:t>.</a:t>
            </a:r>
            <a:endParaRPr lang="en-US" altLang="zh-CN">
              <a:solidFill>
                <a:schemeClr val="tx2"/>
              </a:solidFill>
              <a:latin typeface="宋体" panose="02010600030101010101" pitchFamily="2" charset="-122"/>
              <a:ea typeface="宋体" panose="02010600030101010101" pitchFamily="2" charset="-122"/>
            </a:endParaRPr>
          </a:p>
        </p:txBody>
      </p:sp>
      <p:sp>
        <p:nvSpPr>
          <p:cNvPr id="20488" name="文本框 20487"/>
          <p:cNvSpPr txBox="1"/>
          <p:nvPr/>
        </p:nvSpPr>
        <p:spPr>
          <a:xfrm>
            <a:off x="685800" y="914400"/>
            <a:ext cx="1905000" cy="519113"/>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方向</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b</a:t>
            </a:r>
            <a:endParaRPr lang="en-US" altLang="zh-CN">
              <a:latin typeface="Times New Roman" panose="02020603050405020304" pitchFamily="18" charset="0"/>
              <a:ea typeface="宋体" panose="02010600030101010101" pitchFamily="2" charset="-122"/>
            </a:endParaRPr>
          </a:p>
        </p:txBody>
      </p:sp>
      <p:grpSp>
        <p:nvGrpSpPr>
          <p:cNvPr id="20489" name="组合 20488"/>
          <p:cNvGrpSpPr/>
          <p:nvPr/>
        </p:nvGrpSpPr>
        <p:grpSpPr>
          <a:xfrm>
            <a:off x="644525" y="242888"/>
            <a:ext cx="4079875" cy="519112"/>
            <a:chOff x="432" y="336"/>
            <a:chExt cx="2570" cy="327"/>
          </a:xfrm>
        </p:grpSpPr>
        <p:sp>
          <p:nvSpPr>
            <p:cNvPr id="30729" name="文本框 20489"/>
            <p:cNvSpPr txBox="1"/>
            <p:nvPr/>
          </p:nvSpPr>
          <p:spPr>
            <a:xfrm>
              <a:off x="432" y="336"/>
              <a:ext cx="2366"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在导线内部产生静电场</a:t>
              </a:r>
              <a:endParaRPr lang="zh-CN" altLang="en-US">
                <a:latin typeface="Times New Roman" panose="02020603050405020304" pitchFamily="18" charset="0"/>
                <a:ea typeface="宋体" panose="02010600030101010101" pitchFamily="2" charset="-122"/>
              </a:endParaRPr>
            </a:p>
          </p:txBody>
        </p:sp>
        <p:graphicFrame>
          <p:nvGraphicFramePr>
            <p:cNvPr id="30730" name="对象 20490"/>
            <p:cNvGraphicFramePr/>
            <p:nvPr/>
          </p:nvGraphicFramePr>
          <p:xfrm>
            <a:off x="2784" y="384"/>
            <a:ext cx="218" cy="240"/>
          </p:xfrm>
          <a:graphic>
            <a:graphicData uri="http://schemas.openxmlformats.org/presentationml/2006/ole">
              <mc:AlternateContent xmlns:mc="http://schemas.openxmlformats.org/markup-compatibility/2006">
                <mc:Choice xmlns:v="urn:schemas-microsoft-com:vml" Requires="v">
                  <p:oleObj spid="_x0000_s3171" name="" r:id="rId5" imgW="241300" imgH="266065" progId="Equation.3">
                    <p:embed/>
                  </p:oleObj>
                </mc:Choice>
                <mc:Fallback>
                  <p:oleObj name="" r:id="rId5" imgW="241300" imgH="266065" progId="Equation.3">
                    <p:embed/>
                    <p:pic>
                      <p:nvPicPr>
                        <p:cNvPr id="0" name="图片 3170"/>
                        <p:cNvPicPr/>
                        <p:nvPr/>
                      </p:nvPicPr>
                      <p:blipFill>
                        <a:blip r:embed="rId6"/>
                        <a:stretch>
                          <a:fillRect/>
                        </a:stretch>
                      </p:blipFill>
                      <p:spPr>
                        <a:xfrm>
                          <a:off x="2784" y="384"/>
                          <a:ext cx="218" cy="240"/>
                        </a:xfrm>
                        <a:prstGeom prst="rect">
                          <a:avLst/>
                        </a:prstGeom>
                        <a:noFill/>
                        <a:ln w="38100">
                          <a:noFill/>
                          <a:miter/>
                        </a:ln>
                      </p:spPr>
                    </p:pic>
                  </p:oleObj>
                </mc:Fallback>
              </mc:AlternateContent>
            </a:graphicData>
          </a:graphic>
        </p:graphicFrame>
      </p:grpSp>
      <p:grpSp>
        <p:nvGrpSpPr>
          <p:cNvPr id="30731" name="组合 20491"/>
          <p:cNvGrpSpPr/>
          <p:nvPr/>
        </p:nvGrpSpPr>
        <p:grpSpPr>
          <a:xfrm>
            <a:off x="5368925" y="76200"/>
            <a:ext cx="3286125" cy="4064000"/>
            <a:chOff x="3382" y="48"/>
            <a:chExt cx="2070" cy="2560"/>
          </a:xfrm>
        </p:grpSpPr>
        <p:sp>
          <p:nvSpPr>
            <p:cNvPr id="30732" name="矩形 20492"/>
            <p:cNvSpPr/>
            <p:nvPr/>
          </p:nvSpPr>
          <p:spPr>
            <a:xfrm>
              <a:off x="4198" y="288"/>
              <a:ext cx="247" cy="2182"/>
            </a:xfrm>
            <a:prstGeom prst="rect">
              <a:avLst/>
            </a:prstGeom>
            <a:solidFill>
              <a:srgbClr val="D2CAD4"/>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0733" name="直接连接符 20493"/>
            <p:cNvSpPr/>
            <p:nvPr/>
          </p:nvSpPr>
          <p:spPr>
            <a:xfrm>
              <a:off x="4486" y="1440"/>
              <a:ext cx="675" cy="0"/>
            </a:xfrm>
            <a:prstGeom prst="line">
              <a:avLst/>
            </a:prstGeom>
            <a:ln w="50800" cap="flat" cmpd="sng">
              <a:solidFill>
                <a:schemeClr val="tx2"/>
              </a:solidFill>
              <a:prstDash val="solid"/>
              <a:round/>
              <a:headEnd type="none" w="sm" len="sm"/>
              <a:tailEnd type="stealth" w="med" len="lg"/>
            </a:ln>
          </p:spPr>
        </p:sp>
        <p:grpSp>
          <p:nvGrpSpPr>
            <p:cNvPr id="30734" name="组合 20494"/>
            <p:cNvGrpSpPr/>
            <p:nvPr/>
          </p:nvGrpSpPr>
          <p:grpSpPr>
            <a:xfrm>
              <a:off x="3382" y="620"/>
              <a:ext cx="416" cy="1645"/>
              <a:chOff x="3500" y="502"/>
              <a:chExt cx="416" cy="1645"/>
            </a:xfrm>
          </p:grpSpPr>
          <p:sp>
            <p:nvSpPr>
              <p:cNvPr id="30735" name="矩形 20495"/>
              <p:cNvSpPr/>
              <p:nvPr/>
            </p:nvSpPr>
            <p:spPr>
              <a:xfrm rot="2880000">
                <a:off x="3544" y="431"/>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36" name="矩形 20496"/>
              <p:cNvSpPr/>
              <p:nvPr/>
            </p:nvSpPr>
            <p:spPr>
              <a:xfrm rot="2880000">
                <a:off x="3550" y="1787"/>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37" name="矩形 20497"/>
              <p:cNvSpPr/>
              <p:nvPr/>
            </p:nvSpPr>
            <p:spPr>
              <a:xfrm rot="2880000">
                <a:off x="3556" y="86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38" name="矩形 20498"/>
              <p:cNvSpPr/>
              <p:nvPr/>
            </p:nvSpPr>
            <p:spPr>
              <a:xfrm rot="2880000">
                <a:off x="3547" y="131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0739" name="组合 20499"/>
            <p:cNvGrpSpPr/>
            <p:nvPr/>
          </p:nvGrpSpPr>
          <p:grpSpPr>
            <a:xfrm>
              <a:off x="3718" y="624"/>
              <a:ext cx="416" cy="1645"/>
              <a:chOff x="3836" y="478"/>
              <a:chExt cx="416" cy="1645"/>
            </a:xfrm>
          </p:grpSpPr>
          <p:sp>
            <p:nvSpPr>
              <p:cNvPr id="30740" name="矩形 20500"/>
              <p:cNvSpPr/>
              <p:nvPr/>
            </p:nvSpPr>
            <p:spPr>
              <a:xfrm rot="2880000">
                <a:off x="3880" y="407"/>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41" name="矩形 20501"/>
              <p:cNvSpPr/>
              <p:nvPr/>
            </p:nvSpPr>
            <p:spPr>
              <a:xfrm rot="2880000">
                <a:off x="3886" y="176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42" name="矩形 20502"/>
              <p:cNvSpPr/>
              <p:nvPr/>
            </p:nvSpPr>
            <p:spPr>
              <a:xfrm rot="2880000">
                <a:off x="3892" y="83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43" name="矩形 20503"/>
              <p:cNvSpPr/>
              <p:nvPr/>
            </p:nvSpPr>
            <p:spPr>
              <a:xfrm rot="2880000">
                <a:off x="3883" y="129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0744" name="组合 20504"/>
            <p:cNvGrpSpPr/>
            <p:nvPr/>
          </p:nvGrpSpPr>
          <p:grpSpPr>
            <a:xfrm>
              <a:off x="4870" y="624"/>
              <a:ext cx="416" cy="1645"/>
              <a:chOff x="4973" y="505"/>
              <a:chExt cx="416" cy="1645"/>
            </a:xfrm>
          </p:grpSpPr>
          <p:sp>
            <p:nvSpPr>
              <p:cNvPr id="30745" name="矩形 20505"/>
              <p:cNvSpPr/>
              <p:nvPr/>
            </p:nvSpPr>
            <p:spPr>
              <a:xfrm rot="2880000">
                <a:off x="5017" y="434"/>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46" name="矩形 20506"/>
              <p:cNvSpPr/>
              <p:nvPr/>
            </p:nvSpPr>
            <p:spPr>
              <a:xfrm rot="2880000">
                <a:off x="5023" y="179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47" name="矩形 20507"/>
              <p:cNvSpPr/>
              <p:nvPr/>
            </p:nvSpPr>
            <p:spPr>
              <a:xfrm rot="2880000">
                <a:off x="5029" y="86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48" name="矩形 20508"/>
              <p:cNvSpPr/>
              <p:nvPr/>
            </p:nvSpPr>
            <p:spPr>
              <a:xfrm rot="2880000">
                <a:off x="5020" y="132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aphicFrame>
          <p:nvGraphicFramePr>
            <p:cNvPr id="30749" name="对象 20509"/>
            <p:cNvGraphicFramePr/>
            <p:nvPr/>
          </p:nvGraphicFramePr>
          <p:xfrm>
            <a:off x="5162" y="722"/>
            <a:ext cx="290" cy="336"/>
          </p:xfrm>
          <a:graphic>
            <a:graphicData uri="http://schemas.openxmlformats.org/presentationml/2006/ole">
              <mc:AlternateContent xmlns:mc="http://schemas.openxmlformats.org/markup-compatibility/2006">
                <mc:Choice xmlns:v="urn:schemas-microsoft-com:vml" Requires="v">
                  <p:oleObj spid="_x0000_s3151" name="" r:id="rId7" imgW="228600" imgH="266065" progId="Equation.3">
                    <p:embed/>
                  </p:oleObj>
                </mc:Choice>
                <mc:Fallback>
                  <p:oleObj name="" r:id="rId7" imgW="228600" imgH="266065" progId="Equation.3">
                    <p:embed/>
                    <p:pic>
                      <p:nvPicPr>
                        <p:cNvPr id="0" name="图片 3150"/>
                        <p:cNvPicPr/>
                        <p:nvPr/>
                      </p:nvPicPr>
                      <p:blipFill>
                        <a:blip r:embed="rId8"/>
                        <a:stretch>
                          <a:fillRect/>
                        </a:stretch>
                      </p:blipFill>
                      <p:spPr>
                        <a:xfrm>
                          <a:off x="5162" y="722"/>
                          <a:ext cx="290" cy="336"/>
                        </a:xfrm>
                        <a:prstGeom prst="rect">
                          <a:avLst/>
                        </a:prstGeom>
                        <a:noFill/>
                        <a:ln w="38100">
                          <a:noFill/>
                          <a:miter/>
                        </a:ln>
                      </p:spPr>
                    </p:pic>
                  </p:oleObj>
                </mc:Fallback>
              </mc:AlternateContent>
            </a:graphicData>
          </a:graphic>
        </p:graphicFrame>
        <p:graphicFrame>
          <p:nvGraphicFramePr>
            <p:cNvPr id="30750" name="对象 20510"/>
            <p:cNvGraphicFramePr/>
            <p:nvPr/>
          </p:nvGraphicFramePr>
          <p:xfrm>
            <a:off x="5136" y="1279"/>
            <a:ext cx="252" cy="353"/>
          </p:xfrm>
          <a:graphic>
            <a:graphicData uri="http://schemas.openxmlformats.org/presentationml/2006/ole">
              <mc:AlternateContent xmlns:mc="http://schemas.openxmlformats.org/markup-compatibility/2006">
                <mc:Choice xmlns:v="urn:schemas-microsoft-com:vml" Requires="v">
                  <p:oleObj spid="_x0000_s3152" name="" r:id="rId9" imgW="127000" imgH="177165" progId="Equation.3">
                    <p:embed/>
                  </p:oleObj>
                </mc:Choice>
                <mc:Fallback>
                  <p:oleObj name="" r:id="rId9" imgW="127000" imgH="177165" progId="Equation.3">
                    <p:embed/>
                    <p:pic>
                      <p:nvPicPr>
                        <p:cNvPr id="0" name="图片 3151"/>
                        <p:cNvPicPr/>
                        <p:nvPr/>
                      </p:nvPicPr>
                      <p:blipFill>
                        <a:blip r:embed="rId10"/>
                        <a:stretch>
                          <a:fillRect/>
                        </a:stretch>
                      </p:blipFill>
                      <p:spPr>
                        <a:xfrm>
                          <a:off x="5136" y="1279"/>
                          <a:ext cx="252" cy="353"/>
                        </a:xfrm>
                        <a:prstGeom prst="rect">
                          <a:avLst/>
                        </a:prstGeom>
                        <a:noFill/>
                        <a:ln w="38100">
                          <a:noFill/>
                          <a:miter/>
                        </a:ln>
                      </p:spPr>
                    </p:pic>
                  </p:oleObj>
                </mc:Fallback>
              </mc:AlternateContent>
            </a:graphicData>
          </a:graphic>
        </p:graphicFrame>
        <p:graphicFrame>
          <p:nvGraphicFramePr>
            <p:cNvPr id="30751" name="对象 20511"/>
            <p:cNvGraphicFramePr/>
            <p:nvPr/>
          </p:nvGraphicFramePr>
          <p:xfrm>
            <a:off x="3862" y="240"/>
            <a:ext cx="224" cy="242"/>
          </p:xfrm>
          <a:graphic>
            <a:graphicData uri="http://schemas.openxmlformats.org/presentationml/2006/ole">
              <mc:AlternateContent xmlns:mc="http://schemas.openxmlformats.org/markup-compatibility/2006">
                <mc:Choice xmlns:v="urn:schemas-microsoft-com:vml" Requires="v">
                  <p:oleObj spid="_x0000_s3153" name="" r:id="rId11" imgW="177800" imgH="189865" progId="Equation.3">
                    <p:embed/>
                  </p:oleObj>
                </mc:Choice>
                <mc:Fallback>
                  <p:oleObj name="" r:id="rId11" imgW="177800" imgH="189865" progId="Equation.3">
                    <p:embed/>
                    <p:pic>
                      <p:nvPicPr>
                        <p:cNvPr id="0" name="图片 3152"/>
                        <p:cNvPicPr/>
                        <p:nvPr/>
                      </p:nvPicPr>
                      <p:blipFill>
                        <a:blip r:embed="rId12"/>
                        <a:stretch>
                          <a:fillRect/>
                        </a:stretch>
                      </p:blipFill>
                      <p:spPr>
                        <a:xfrm>
                          <a:off x="3862" y="240"/>
                          <a:ext cx="224" cy="242"/>
                        </a:xfrm>
                        <a:prstGeom prst="rect">
                          <a:avLst/>
                        </a:prstGeom>
                        <a:noFill/>
                        <a:ln w="38100">
                          <a:noFill/>
                          <a:miter/>
                        </a:ln>
                      </p:spPr>
                    </p:pic>
                  </p:oleObj>
                </mc:Fallback>
              </mc:AlternateContent>
            </a:graphicData>
          </a:graphic>
        </p:graphicFrame>
        <p:graphicFrame>
          <p:nvGraphicFramePr>
            <p:cNvPr id="30752" name="对象 20512"/>
            <p:cNvGraphicFramePr/>
            <p:nvPr/>
          </p:nvGraphicFramePr>
          <p:xfrm>
            <a:off x="3910" y="2304"/>
            <a:ext cx="208" cy="304"/>
          </p:xfrm>
          <a:graphic>
            <a:graphicData uri="http://schemas.openxmlformats.org/presentationml/2006/ole">
              <mc:AlternateContent xmlns:mc="http://schemas.openxmlformats.org/markup-compatibility/2006">
                <mc:Choice xmlns:v="urn:schemas-microsoft-com:vml" Requires="v">
                  <p:oleObj spid="_x0000_s3154" name="" r:id="rId13" imgW="165100" imgH="241300" progId="Equation.3">
                    <p:embed/>
                  </p:oleObj>
                </mc:Choice>
                <mc:Fallback>
                  <p:oleObj name="" r:id="rId13" imgW="165100" imgH="241300" progId="Equation.3">
                    <p:embed/>
                    <p:pic>
                      <p:nvPicPr>
                        <p:cNvPr id="0" name="图片 3153"/>
                        <p:cNvPicPr/>
                        <p:nvPr/>
                      </p:nvPicPr>
                      <p:blipFill>
                        <a:blip r:embed="rId14"/>
                        <a:stretch>
                          <a:fillRect/>
                        </a:stretch>
                      </p:blipFill>
                      <p:spPr>
                        <a:xfrm>
                          <a:off x="3910" y="2304"/>
                          <a:ext cx="208" cy="304"/>
                        </a:xfrm>
                        <a:prstGeom prst="rect">
                          <a:avLst/>
                        </a:prstGeom>
                        <a:noFill/>
                        <a:ln w="38100">
                          <a:noFill/>
                          <a:miter/>
                        </a:ln>
                      </p:spPr>
                    </p:pic>
                  </p:oleObj>
                </mc:Fallback>
              </mc:AlternateContent>
            </a:graphicData>
          </a:graphic>
        </p:graphicFrame>
        <p:grpSp>
          <p:nvGrpSpPr>
            <p:cNvPr id="30753" name="组合 20513"/>
            <p:cNvGrpSpPr/>
            <p:nvPr/>
          </p:nvGrpSpPr>
          <p:grpSpPr>
            <a:xfrm>
              <a:off x="4486" y="624"/>
              <a:ext cx="416" cy="1654"/>
              <a:chOff x="3841" y="475"/>
              <a:chExt cx="407" cy="1643"/>
            </a:xfrm>
          </p:grpSpPr>
          <p:sp>
            <p:nvSpPr>
              <p:cNvPr id="30754" name="矩形 20514"/>
              <p:cNvSpPr/>
              <p:nvPr/>
            </p:nvSpPr>
            <p:spPr>
              <a:xfrm rot="2880000">
                <a:off x="3883" y="409"/>
                <a:ext cx="287"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55" name="矩形 20515"/>
              <p:cNvSpPr/>
              <p:nvPr/>
            </p:nvSpPr>
            <p:spPr>
              <a:xfrm rot="2880000">
                <a:off x="3889" y="1765"/>
                <a:ext cx="287"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56" name="矩形 20516"/>
              <p:cNvSpPr/>
              <p:nvPr/>
            </p:nvSpPr>
            <p:spPr>
              <a:xfrm rot="2880000">
                <a:off x="3895" y="841"/>
                <a:ext cx="287"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0757" name="矩形 20517"/>
              <p:cNvSpPr/>
              <p:nvPr/>
            </p:nvSpPr>
            <p:spPr>
              <a:xfrm rot="2880000">
                <a:off x="3887" y="1297"/>
                <a:ext cx="287"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0758" name="组合 20518"/>
            <p:cNvGrpSpPr/>
            <p:nvPr/>
          </p:nvGrpSpPr>
          <p:grpSpPr>
            <a:xfrm>
              <a:off x="4006" y="48"/>
              <a:ext cx="653" cy="410"/>
              <a:chOff x="3895" y="530"/>
              <a:chExt cx="653" cy="410"/>
            </a:xfrm>
          </p:grpSpPr>
          <p:sp>
            <p:nvSpPr>
              <p:cNvPr id="30759" name="矩形 20519"/>
              <p:cNvSpPr/>
              <p:nvPr/>
            </p:nvSpPr>
            <p:spPr>
              <a:xfrm>
                <a:off x="4125" y="53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grpSp>
            <p:nvGrpSpPr>
              <p:cNvPr id="30760" name="组合 20520"/>
              <p:cNvGrpSpPr/>
              <p:nvPr/>
            </p:nvGrpSpPr>
            <p:grpSpPr>
              <a:xfrm>
                <a:off x="3895" y="530"/>
                <a:ext cx="653" cy="410"/>
                <a:chOff x="3895" y="530"/>
                <a:chExt cx="653" cy="410"/>
              </a:xfrm>
            </p:grpSpPr>
            <p:sp>
              <p:nvSpPr>
                <p:cNvPr id="30761" name="矩形 20521"/>
                <p:cNvSpPr/>
                <p:nvPr/>
              </p:nvSpPr>
              <p:spPr>
                <a:xfrm>
                  <a:off x="3981" y="53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30762" name="矩形 20522"/>
                <p:cNvSpPr/>
                <p:nvPr/>
              </p:nvSpPr>
              <p:spPr>
                <a:xfrm>
                  <a:off x="4317" y="625"/>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30763" name="矩形 20523"/>
                <p:cNvSpPr/>
                <p:nvPr/>
              </p:nvSpPr>
              <p:spPr>
                <a:xfrm>
                  <a:off x="4263" y="53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30764" name="矩形 20524"/>
                <p:cNvSpPr/>
                <p:nvPr/>
              </p:nvSpPr>
              <p:spPr>
                <a:xfrm>
                  <a:off x="3895" y="652"/>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grpSp>
        </p:grpSp>
        <p:grpSp>
          <p:nvGrpSpPr>
            <p:cNvPr id="30765" name="组合 20525"/>
            <p:cNvGrpSpPr/>
            <p:nvPr/>
          </p:nvGrpSpPr>
          <p:grpSpPr>
            <a:xfrm>
              <a:off x="4102" y="2448"/>
              <a:ext cx="516" cy="99"/>
              <a:chOff x="4003" y="2855"/>
              <a:chExt cx="516" cy="99"/>
            </a:xfrm>
          </p:grpSpPr>
          <p:sp>
            <p:nvSpPr>
              <p:cNvPr id="30766" name="直接连接符 20526"/>
              <p:cNvSpPr/>
              <p:nvPr/>
            </p:nvSpPr>
            <p:spPr>
              <a:xfrm>
                <a:off x="4090" y="2942"/>
                <a:ext cx="75" cy="0"/>
              </a:xfrm>
              <a:prstGeom prst="line">
                <a:avLst/>
              </a:prstGeom>
              <a:ln w="25400" cap="flat" cmpd="sng">
                <a:solidFill>
                  <a:schemeClr val="tx2"/>
                </a:solidFill>
                <a:prstDash val="solid"/>
                <a:round/>
                <a:headEnd type="none" w="sm" len="sm"/>
                <a:tailEnd type="none" w="sm" len="sm"/>
              </a:ln>
            </p:spPr>
          </p:sp>
          <p:grpSp>
            <p:nvGrpSpPr>
              <p:cNvPr id="30767" name="组合 20527"/>
              <p:cNvGrpSpPr/>
              <p:nvPr/>
            </p:nvGrpSpPr>
            <p:grpSpPr>
              <a:xfrm>
                <a:off x="4003" y="2855"/>
                <a:ext cx="516" cy="99"/>
                <a:chOff x="4003" y="2855"/>
                <a:chExt cx="516" cy="99"/>
              </a:xfrm>
            </p:grpSpPr>
            <p:sp>
              <p:nvSpPr>
                <p:cNvPr id="30768" name="直接连接符 20528"/>
                <p:cNvSpPr/>
                <p:nvPr/>
              </p:nvSpPr>
              <p:spPr>
                <a:xfrm>
                  <a:off x="4003" y="2855"/>
                  <a:ext cx="75" cy="0"/>
                </a:xfrm>
                <a:prstGeom prst="line">
                  <a:avLst/>
                </a:prstGeom>
                <a:ln w="25400" cap="flat" cmpd="sng">
                  <a:solidFill>
                    <a:schemeClr val="tx2"/>
                  </a:solidFill>
                  <a:prstDash val="solid"/>
                  <a:round/>
                  <a:headEnd type="none" w="sm" len="sm"/>
                  <a:tailEnd type="none" w="sm" len="sm"/>
                </a:ln>
              </p:spPr>
            </p:sp>
            <p:sp>
              <p:nvSpPr>
                <p:cNvPr id="30769" name="直接连接符 20529"/>
                <p:cNvSpPr/>
                <p:nvPr/>
              </p:nvSpPr>
              <p:spPr>
                <a:xfrm>
                  <a:off x="4444" y="2876"/>
                  <a:ext cx="75" cy="0"/>
                </a:xfrm>
                <a:prstGeom prst="line">
                  <a:avLst/>
                </a:prstGeom>
                <a:ln w="25400" cap="flat" cmpd="sng">
                  <a:solidFill>
                    <a:schemeClr val="tx2"/>
                  </a:solidFill>
                  <a:prstDash val="solid"/>
                  <a:round/>
                  <a:headEnd type="none" w="sm" len="sm"/>
                  <a:tailEnd type="none" w="sm" len="sm"/>
                </a:ln>
              </p:spPr>
            </p:sp>
            <p:sp>
              <p:nvSpPr>
                <p:cNvPr id="30770" name="直接连接符 20530"/>
                <p:cNvSpPr/>
                <p:nvPr/>
              </p:nvSpPr>
              <p:spPr>
                <a:xfrm>
                  <a:off x="4381" y="2933"/>
                  <a:ext cx="75" cy="0"/>
                </a:xfrm>
                <a:prstGeom prst="line">
                  <a:avLst/>
                </a:prstGeom>
                <a:ln w="25400" cap="flat" cmpd="sng">
                  <a:solidFill>
                    <a:schemeClr val="tx2"/>
                  </a:solidFill>
                  <a:prstDash val="solid"/>
                  <a:round/>
                  <a:headEnd type="none" w="sm" len="sm"/>
                  <a:tailEnd type="none" w="sm" len="sm"/>
                </a:ln>
              </p:spPr>
            </p:sp>
            <p:sp>
              <p:nvSpPr>
                <p:cNvPr id="30771" name="直接连接符 20531"/>
                <p:cNvSpPr/>
                <p:nvPr/>
              </p:nvSpPr>
              <p:spPr>
                <a:xfrm>
                  <a:off x="4222" y="2954"/>
                  <a:ext cx="75" cy="0"/>
                </a:xfrm>
                <a:prstGeom prst="line">
                  <a:avLst/>
                </a:prstGeom>
                <a:ln w="25400" cap="flat" cmpd="sng">
                  <a:solidFill>
                    <a:schemeClr val="tx2"/>
                  </a:solidFill>
                  <a:prstDash val="solid"/>
                  <a:round/>
                  <a:headEnd type="none" w="sm" len="sm"/>
                  <a:tailEnd type="none" w="sm" len="sm"/>
                </a:ln>
              </p:spPr>
            </p:sp>
          </p:grpSp>
        </p:grpSp>
        <p:sp>
          <p:nvSpPr>
            <p:cNvPr id="30772" name="直接连接符 20532"/>
            <p:cNvSpPr/>
            <p:nvPr/>
          </p:nvSpPr>
          <p:spPr>
            <a:xfrm>
              <a:off x="4333" y="1488"/>
              <a:ext cx="0" cy="600"/>
            </a:xfrm>
            <a:prstGeom prst="line">
              <a:avLst/>
            </a:prstGeom>
            <a:ln w="50800" cap="flat" cmpd="sng">
              <a:solidFill>
                <a:schemeClr val="accent2"/>
              </a:solidFill>
              <a:prstDash val="solid"/>
              <a:round/>
              <a:headEnd type="none" w="sm" len="sm"/>
              <a:tailEnd type="stealth" w="med" len="lg"/>
            </a:ln>
          </p:spPr>
        </p:sp>
        <p:graphicFrame>
          <p:nvGraphicFramePr>
            <p:cNvPr id="30773" name="对象 20533"/>
            <p:cNvGraphicFramePr/>
            <p:nvPr/>
          </p:nvGraphicFramePr>
          <p:xfrm>
            <a:off x="4464" y="1680"/>
            <a:ext cx="316" cy="376"/>
          </p:xfrm>
          <a:graphic>
            <a:graphicData uri="http://schemas.openxmlformats.org/presentationml/2006/ole">
              <mc:AlternateContent xmlns:mc="http://schemas.openxmlformats.org/markup-compatibility/2006">
                <mc:Choice xmlns:v="urn:schemas-microsoft-com:vml" Requires="v">
                  <p:oleObj spid="_x0000_s3155" name="" r:id="rId15" imgW="165100" imgH="241300" progId="Equation.3">
                    <p:embed/>
                  </p:oleObj>
                </mc:Choice>
                <mc:Fallback>
                  <p:oleObj name="" r:id="rId15" imgW="165100" imgH="241300" progId="Equation.3">
                    <p:embed/>
                    <p:pic>
                      <p:nvPicPr>
                        <p:cNvPr id="0" name="图片 3154"/>
                        <p:cNvPicPr/>
                        <p:nvPr/>
                      </p:nvPicPr>
                      <p:blipFill>
                        <a:blip r:embed="rId16"/>
                        <a:stretch>
                          <a:fillRect/>
                        </a:stretch>
                      </p:blipFill>
                      <p:spPr>
                        <a:xfrm>
                          <a:off x="4464" y="1680"/>
                          <a:ext cx="316" cy="376"/>
                        </a:xfrm>
                        <a:prstGeom prst="rect">
                          <a:avLst/>
                        </a:prstGeom>
                        <a:noFill/>
                        <a:ln w="38100">
                          <a:noFill/>
                          <a:miter/>
                        </a:ln>
                      </p:spPr>
                    </p:pic>
                  </p:oleObj>
                </mc:Fallback>
              </mc:AlternateContent>
            </a:graphicData>
          </a:graphic>
        </p:graphicFrame>
        <p:grpSp>
          <p:nvGrpSpPr>
            <p:cNvPr id="30774" name="组合 20534"/>
            <p:cNvGrpSpPr/>
            <p:nvPr/>
          </p:nvGrpSpPr>
          <p:grpSpPr>
            <a:xfrm>
              <a:off x="4235" y="1344"/>
              <a:ext cx="187" cy="172"/>
              <a:chOff x="4234" y="1204"/>
              <a:chExt cx="187" cy="172"/>
            </a:xfrm>
          </p:grpSpPr>
          <p:sp>
            <p:nvSpPr>
              <p:cNvPr id="30775" name="椭圆 20535"/>
              <p:cNvSpPr/>
              <p:nvPr/>
            </p:nvSpPr>
            <p:spPr>
              <a:xfrm>
                <a:off x="4234" y="1204"/>
                <a:ext cx="187" cy="172"/>
              </a:xfrm>
              <a:prstGeom prst="ellipse">
                <a:avLst/>
              </a:prstGeom>
              <a:solidFill>
                <a:schemeClr val="bg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0776" name="直接连接符 20536"/>
              <p:cNvSpPr/>
              <p:nvPr/>
            </p:nvSpPr>
            <p:spPr>
              <a:xfrm>
                <a:off x="4260" y="1290"/>
                <a:ext cx="135" cy="0"/>
              </a:xfrm>
              <a:prstGeom prst="line">
                <a:avLst/>
              </a:prstGeom>
              <a:ln w="25400" cap="flat" cmpd="sng">
                <a:solidFill>
                  <a:schemeClr val="tx2"/>
                </a:solidFill>
                <a:prstDash val="solid"/>
                <a:round/>
                <a:headEnd type="none" w="sm" len="sm"/>
                <a:tailEnd type="none" w="sm" len="sm"/>
              </a:ln>
            </p:spPr>
          </p:sp>
        </p:grpSp>
        <p:grpSp>
          <p:nvGrpSpPr>
            <p:cNvPr id="30777" name="组合 20537"/>
            <p:cNvGrpSpPr/>
            <p:nvPr/>
          </p:nvGrpSpPr>
          <p:grpSpPr>
            <a:xfrm>
              <a:off x="4320" y="336"/>
              <a:ext cx="477" cy="1027"/>
              <a:chOff x="4320" y="432"/>
              <a:chExt cx="477" cy="1027"/>
            </a:xfrm>
          </p:grpSpPr>
          <p:sp>
            <p:nvSpPr>
              <p:cNvPr id="30778" name="直接连接符 20538"/>
              <p:cNvSpPr/>
              <p:nvPr/>
            </p:nvSpPr>
            <p:spPr>
              <a:xfrm>
                <a:off x="4320" y="784"/>
                <a:ext cx="0" cy="675"/>
              </a:xfrm>
              <a:prstGeom prst="line">
                <a:avLst/>
              </a:prstGeom>
              <a:ln w="50800" cap="flat" cmpd="sng">
                <a:solidFill>
                  <a:srgbClr val="000000"/>
                </a:solidFill>
                <a:prstDash val="solid"/>
                <a:round/>
                <a:headEnd type="stealth" w="med" len="lg"/>
                <a:tailEnd type="none" w="sm" len="sm"/>
              </a:ln>
            </p:spPr>
          </p:sp>
          <p:graphicFrame>
            <p:nvGraphicFramePr>
              <p:cNvPr id="30779" name="对象 20539"/>
              <p:cNvGraphicFramePr/>
              <p:nvPr/>
            </p:nvGraphicFramePr>
            <p:xfrm>
              <a:off x="4464" y="432"/>
              <a:ext cx="333" cy="418"/>
            </p:xfrm>
            <a:graphic>
              <a:graphicData uri="http://schemas.openxmlformats.org/presentationml/2006/ole">
                <mc:AlternateContent xmlns:mc="http://schemas.openxmlformats.org/markup-compatibility/2006">
                  <mc:Choice xmlns:v="urn:schemas-microsoft-com:vml" Requires="v">
                    <p:oleObj spid="_x0000_s3156" name="" r:id="rId17" imgW="190500" imgH="241300" progId="Equation.3">
                      <p:embed/>
                    </p:oleObj>
                  </mc:Choice>
                  <mc:Fallback>
                    <p:oleObj name="" r:id="rId17" imgW="190500" imgH="241300" progId="Equation.3">
                      <p:embed/>
                      <p:pic>
                        <p:nvPicPr>
                          <p:cNvPr id="0" name="图片 3155"/>
                          <p:cNvPicPr/>
                          <p:nvPr/>
                        </p:nvPicPr>
                        <p:blipFill>
                          <a:blip r:embed="rId18"/>
                          <a:stretch>
                            <a:fillRect/>
                          </a:stretch>
                        </p:blipFill>
                        <p:spPr>
                          <a:xfrm>
                            <a:off x="4464" y="432"/>
                            <a:ext cx="333" cy="418"/>
                          </a:xfrm>
                          <a:prstGeom prst="rect">
                            <a:avLst/>
                          </a:prstGeom>
                          <a:noFill/>
                          <a:ln w="38100">
                            <a:noFill/>
                            <a:miter/>
                          </a:ln>
                        </p:spPr>
                      </p:pic>
                    </p:oleObj>
                  </mc:Fallback>
                </mc:AlternateContent>
              </a:graphicData>
            </a:graphic>
          </p:graphicFrame>
        </p:grpSp>
      </p:grpSp>
      <p:grpSp>
        <p:nvGrpSpPr>
          <p:cNvPr id="20546" name="组合 20545"/>
          <p:cNvGrpSpPr/>
          <p:nvPr/>
        </p:nvGrpSpPr>
        <p:grpSpPr>
          <a:xfrm>
            <a:off x="755650" y="5516563"/>
            <a:ext cx="8137525" cy="946150"/>
            <a:chOff x="476" y="3475"/>
            <a:chExt cx="5126" cy="596"/>
          </a:xfrm>
        </p:grpSpPr>
        <p:sp>
          <p:nvSpPr>
            <p:cNvPr id="30781" name="文本框 20541"/>
            <p:cNvSpPr txBox="1"/>
            <p:nvPr/>
          </p:nvSpPr>
          <p:spPr>
            <a:xfrm>
              <a:off x="476" y="3475"/>
              <a:ext cx="5126" cy="596"/>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导体   相当于电源， 为正极， 为负极；洛仑兹力是非静电力。</a:t>
              </a:r>
              <a:endParaRPr lang="zh-CN" altLang="en-US" dirty="0">
                <a:latin typeface="宋体" panose="02010600030101010101" pitchFamily="2" charset="-122"/>
                <a:ea typeface="宋体" panose="02010600030101010101" pitchFamily="2" charset="-122"/>
              </a:endParaRPr>
            </a:p>
          </p:txBody>
        </p:sp>
        <p:graphicFrame>
          <p:nvGraphicFramePr>
            <p:cNvPr id="30782" name="对象 20542"/>
            <p:cNvGraphicFramePr/>
            <p:nvPr/>
          </p:nvGraphicFramePr>
          <p:xfrm>
            <a:off x="975" y="3521"/>
            <a:ext cx="317" cy="278"/>
          </p:xfrm>
          <a:graphic>
            <a:graphicData uri="http://schemas.openxmlformats.org/presentationml/2006/ole">
              <mc:AlternateContent xmlns:mc="http://schemas.openxmlformats.org/markup-compatibility/2006">
                <mc:Choice xmlns:v="urn:schemas-microsoft-com:vml" Requires="v">
                  <p:oleObj spid="_x0000_s3157" name="" r:id="rId19" imgW="202565" imgH="177800" progId="Equation.3">
                    <p:embed/>
                  </p:oleObj>
                </mc:Choice>
                <mc:Fallback>
                  <p:oleObj name="" r:id="rId19" imgW="202565" imgH="177800" progId="Equation.3">
                    <p:embed/>
                    <p:pic>
                      <p:nvPicPr>
                        <p:cNvPr id="0" name="图片 3156"/>
                        <p:cNvPicPr/>
                        <p:nvPr/>
                      </p:nvPicPr>
                      <p:blipFill>
                        <a:blip r:embed="rId20"/>
                        <a:stretch>
                          <a:fillRect/>
                        </a:stretch>
                      </p:blipFill>
                      <p:spPr>
                        <a:xfrm>
                          <a:off x="975" y="3521"/>
                          <a:ext cx="317" cy="278"/>
                        </a:xfrm>
                        <a:prstGeom prst="rect">
                          <a:avLst/>
                        </a:prstGeom>
                        <a:noFill/>
                        <a:ln w="38100">
                          <a:noFill/>
                          <a:miter/>
                        </a:ln>
                      </p:spPr>
                    </p:pic>
                  </p:oleObj>
                </mc:Fallback>
              </mc:AlternateContent>
            </a:graphicData>
          </a:graphic>
        </p:graphicFrame>
        <p:graphicFrame>
          <p:nvGraphicFramePr>
            <p:cNvPr id="30783" name="对象 20543"/>
            <p:cNvGraphicFramePr/>
            <p:nvPr/>
          </p:nvGraphicFramePr>
          <p:xfrm>
            <a:off x="3606" y="3521"/>
            <a:ext cx="198" cy="278"/>
          </p:xfrm>
          <a:graphic>
            <a:graphicData uri="http://schemas.openxmlformats.org/presentationml/2006/ole">
              <mc:AlternateContent xmlns:mc="http://schemas.openxmlformats.org/markup-compatibility/2006">
                <mc:Choice xmlns:v="urn:schemas-microsoft-com:vml" Requires="v">
                  <p:oleObj spid="_x0000_s3160" name="" r:id="rId21" imgW="127000" imgH="177165" progId="Equation.3">
                    <p:embed/>
                  </p:oleObj>
                </mc:Choice>
                <mc:Fallback>
                  <p:oleObj name="" r:id="rId21" imgW="127000" imgH="177165" progId="Equation.3">
                    <p:embed/>
                    <p:pic>
                      <p:nvPicPr>
                        <p:cNvPr id="0" name="图片 3159"/>
                        <p:cNvPicPr/>
                        <p:nvPr/>
                      </p:nvPicPr>
                      <p:blipFill>
                        <a:blip r:embed="rId22"/>
                        <a:stretch>
                          <a:fillRect/>
                        </a:stretch>
                      </p:blipFill>
                      <p:spPr>
                        <a:xfrm>
                          <a:off x="3606" y="3521"/>
                          <a:ext cx="198" cy="278"/>
                        </a:xfrm>
                        <a:prstGeom prst="rect">
                          <a:avLst/>
                        </a:prstGeom>
                        <a:noFill/>
                        <a:ln w="38100">
                          <a:noFill/>
                          <a:miter/>
                        </a:ln>
                      </p:spPr>
                    </p:pic>
                  </p:oleObj>
                </mc:Fallback>
              </mc:AlternateContent>
            </a:graphicData>
          </a:graphic>
        </p:graphicFrame>
        <p:graphicFrame>
          <p:nvGraphicFramePr>
            <p:cNvPr id="30784" name="对象 20544"/>
            <p:cNvGraphicFramePr/>
            <p:nvPr/>
          </p:nvGraphicFramePr>
          <p:xfrm>
            <a:off x="2608" y="3566"/>
            <a:ext cx="198" cy="218"/>
          </p:xfrm>
          <a:graphic>
            <a:graphicData uri="http://schemas.openxmlformats.org/presentationml/2006/ole">
              <mc:AlternateContent xmlns:mc="http://schemas.openxmlformats.org/markup-compatibility/2006">
                <mc:Choice xmlns:v="urn:schemas-microsoft-com:vml" Requires="v">
                  <p:oleObj spid="_x0000_s3159" name="" r:id="rId23" imgW="127000" imgH="139700" progId="Equation.3">
                    <p:embed/>
                  </p:oleObj>
                </mc:Choice>
                <mc:Fallback>
                  <p:oleObj name="" r:id="rId23" imgW="127000" imgH="139700" progId="Equation.3">
                    <p:embed/>
                    <p:pic>
                      <p:nvPicPr>
                        <p:cNvPr id="0" name="图片 3158"/>
                        <p:cNvPicPr/>
                        <p:nvPr/>
                      </p:nvPicPr>
                      <p:blipFill>
                        <a:blip r:embed="rId24"/>
                        <a:stretch>
                          <a:fillRect/>
                        </a:stretch>
                      </p:blipFill>
                      <p:spPr>
                        <a:xfrm>
                          <a:off x="2608" y="3566"/>
                          <a:ext cx="198" cy="21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4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488"/>
                                        </p:tgtEl>
                                        <p:attrNameLst>
                                          <p:attrName>style.visibility</p:attrName>
                                        </p:attrNameLst>
                                      </p:cBhvr>
                                      <p:to>
                                        <p:strVal val="visible"/>
                                      </p:to>
                                    </p:set>
                                    <p:animEffect transition="in" filter="wipe(left)">
                                      <p:cBhvr>
                                        <p:cTn id="11" dur="500"/>
                                        <p:tgtEl>
                                          <p:spTgt spid="204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2"/>
                                        </p:tgtEl>
                                        <p:attrNameLst>
                                          <p:attrName>style.visibility</p:attrName>
                                        </p:attrNameLst>
                                      </p:cBhvr>
                                      <p:to>
                                        <p:strVal val="visible"/>
                                      </p:to>
                                    </p:set>
                                    <p:animEffect transition="in" filter="wipe(left)">
                                      <p:cBhvr>
                                        <p:cTn id="16" dur="500"/>
                                        <p:tgtEl>
                                          <p:spTgt spid="2048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483"/>
                                        </p:tgtEl>
                                        <p:attrNameLst>
                                          <p:attrName>style.visibility</p:attrName>
                                        </p:attrNameLst>
                                      </p:cBhvr>
                                      <p:to>
                                        <p:strVal val="visible"/>
                                      </p:to>
                                    </p:set>
                                    <p:animEffect transition="in" filter="wipe(left)">
                                      <p:cBhvr>
                                        <p:cTn id="21" dur="500"/>
                                        <p:tgtEl>
                                          <p:spTgt spid="2048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484"/>
                                        </p:tgtEl>
                                        <p:attrNameLst>
                                          <p:attrName>style.visibility</p:attrName>
                                        </p:attrNameLst>
                                      </p:cBhvr>
                                      <p:to>
                                        <p:strVal val="visible"/>
                                      </p:to>
                                    </p:set>
                                    <p:animEffect transition="in" filter="wipe(left)">
                                      <p:cBhvr>
                                        <p:cTn id="26" dur="500"/>
                                        <p:tgtEl>
                                          <p:spTgt spid="2048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485"/>
                                        </p:tgtEl>
                                        <p:attrNameLst>
                                          <p:attrName>style.visibility</p:attrName>
                                        </p:attrNameLst>
                                      </p:cBhvr>
                                      <p:to>
                                        <p:strVal val="visible"/>
                                      </p:to>
                                    </p:set>
                                    <p:animEffect transition="in" filter="wipe(left)">
                                      <p:cBhvr>
                                        <p:cTn id="31" dur="500"/>
                                        <p:tgtEl>
                                          <p:spTgt spid="204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0486"/>
                                        </p:tgtEl>
                                        <p:attrNameLst>
                                          <p:attrName>style.visibility</p:attrName>
                                        </p:attrNameLst>
                                      </p:cBhvr>
                                      <p:to>
                                        <p:strVal val="visible"/>
                                      </p:to>
                                    </p:set>
                                    <p:animEffect transition="in" filter="wipe(left)">
                                      <p:cBhvr>
                                        <p:cTn id="36" dur="500"/>
                                        <p:tgtEl>
                                          <p:spTgt spid="2048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487"/>
                                        </p:tgtEl>
                                        <p:attrNameLst>
                                          <p:attrName>style.visibility</p:attrName>
                                        </p:attrNameLst>
                                      </p:cBhvr>
                                      <p:to>
                                        <p:strVal val="visible"/>
                                      </p:to>
                                    </p:set>
                                    <p:animEffect transition="in" filter="wipe(left)">
                                      <p:cBhvr>
                                        <p:cTn id="41" dur="500"/>
                                        <p:tgtEl>
                                          <p:spTgt spid="2048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0546"/>
                                        </p:tgtEl>
                                        <p:attrNameLst>
                                          <p:attrName>style.visibility</p:attrName>
                                        </p:attrNameLst>
                                      </p:cBhvr>
                                      <p:to>
                                        <p:strVal val="visible"/>
                                      </p:to>
                                    </p:set>
                                    <p:animEffect transition="in" filter="wipe(down)">
                                      <p:cBhvr>
                                        <p:cTn id="46" dur="500"/>
                                        <p:tgtEl>
                                          <p:spTgt spid="20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4" grpId="0"/>
      <p:bldP spid="20486" grpId="0"/>
      <p:bldP spid="20487" grpId="0"/>
      <p:bldP spid="204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1505"/>
          <p:cNvSpPr txBox="1"/>
          <p:nvPr/>
        </p:nvSpPr>
        <p:spPr>
          <a:xfrm>
            <a:off x="976313" y="2895600"/>
            <a:ext cx="2328862" cy="519113"/>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由电动势定义</a:t>
            </a:r>
            <a:endParaRPr lang="zh-CN" altLang="en-US" dirty="0">
              <a:latin typeface="Times New Roman" panose="02020603050405020304" pitchFamily="18" charset="0"/>
              <a:ea typeface="宋体" panose="02010600030101010101" pitchFamily="2" charset="-122"/>
            </a:endParaRPr>
          </a:p>
        </p:txBody>
      </p:sp>
      <p:graphicFrame>
        <p:nvGraphicFramePr>
          <p:cNvPr id="21507" name="对象 21506"/>
          <p:cNvGraphicFramePr/>
          <p:nvPr/>
        </p:nvGraphicFramePr>
        <p:xfrm>
          <a:off x="3567113" y="2743200"/>
          <a:ext cx="2286000" cy="863600"/>
        </p:xfrm>
        <a:graphic>
          <a:graphicData uri="http://schemas.openxmlformats.org/presentationml/2006/ole">
            <mc:AlternateContent xmlns:mc="http://schemas.openxmlformats.org/markup-compatibility/2006">
              <mc:Choice xmlns:v="urn:schemas-microsoft-com:vml" Requires="v">
                <p:oleObj spid="_x0000_s3158" name="" r:id="rId1" imgW="875665" imgH="330200" progId="Equation.3">
                  <p:embed/>
                </p:oleObj>
              </mc:Choice>
              <mc:Fallback>
                <p:oleObj name="" r:id="rId1" imgW="875665" imgH="330200" progId="Equation.3">
                  <p:embed/>
                  <p:pic>
                    <p:nvPicPr>
                      <p:cNvPr id="0" name="图片 3157"/>
                      <p:cNvPicPr/>
                      <p:nvPr/>
                    </p:nvPicPr>
                    <p:blipFill>
                      <a:blip r:embed="rId2"/>
                      <a:stretch>
                        <a:fillRect/>
                      </a:stretch>
                    </p:blipFill>
                    <p:spPr>
                      <a:xfrm>
                        <a:off x="3567113" y="2743200"/>
                        <a:ext cx="2286000" cy="863600"/>
                      </a:xfrm>
                      <a:prstGeom prst="rect">
                        <a:avLst/>
                      </a:prstGeom>
                      <a:noFill/>
                      <a:ln w="38100">
                        <a:noFill/>
                        <a:miter/>
                      </a:ln>
                    </p:spPr>
                  </p:pic>
                </p:oleObj>
              </mc:Fallback>
            </mc:AlternateContent>
          </a:graphicData>
        </a:graphic>
      </p:graphicFrame>
      <p:graphicFrame>
        <p:nvGraphicFramePr>
          <p:cNvPr id="21508" name="对象 21507"/>
          <p:cNvGraphicFramePr/>
          <p:nvPr/>
        </p:nvGraphicFramePr>
        <p:xfrm>
          <a:off x="4724400" y="1676400"/>
          <a:ext cx="2667000" cy="990600"/>
        </p:xfrm>
        <a:graphic>
          <a:graphicData uri="http://schemas.openxmlformats.org/presentationml/2006/ole">
            <mc:AlternateContent xmlns:mc="http://schemas.openxmlformats.org/markup-compatibility/2006">
              <mc:Choice xmlns:v="urn:schemas-microsoft-com:vml" Requires="v">
                <p:oleObj spid="_x0000_s3163" name="" r:id="rId3" imgW="1066800" imgH="419100" progId="Equation.3">
                  <p:embed/>
                </p:oleObj>
              </mc:Choice>
              <mc:Fallback>
                <p:oleObj name="" r:id="rId3" imgW="1066800" imgH="419100" progId="Equation.3">
                  <p:embed/>
                  <p:pic>
                    <p:nvPicPr>
                      <p:cNvPr id="0" name="图片 3162"/>
                      <p:cNvPicPr/>
                      <p:nvPr/>
                    </p:nvPicPr>
                    <p:blipFill>
                      <a:blip r:embed="rId4"/>
                      <a:stretch>
                        <a:fillRect/>
                      </a:stretch>
                    </p:blipFill>
                    <p:spPr>
                      <a:xfrm>
                        <a:off x="4724400" y="1676400"/>
                        <a:ext cx="2667000" cy="990600"/>
                      </a:xfrm>
                      <a:prstGeom prst="rect">
                        <a:avLst/>
                      </a:prstGeom>
                      <a:noFill/>
                      <a:ln w="38100">
                        <a:noFill/>
                        <a:miter/>
                      </a:ln>
                    </p:spPr>
                  </p:pic>
                </p:oleObj>
              </mc:Fallback>
            </mc:AlternateContent>
          </a:graphicData>
        </a:graphic>
      </p:graphicFrame>
      <p:sp>
        <p:nvSpPr>
          <p:cNvPr id="21509" name="文本框 21508"/>
          <p:cNvSpPr txBox="1"/>
          <p:nvPr/>
        </p:nvSpPr>
        <p:spPr>
          <a:xfrm>
            <a:off x="990600" y="3733800"/>
            <a:ext cx="5183188" cy="519113"/>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运动导线</a:t>
            </a:r>
            <a:r>
              <a:rPr lang="en-US" altLang="zh-CN" i="1" err="1">
                <a:latin typeface="Times New Roman" panose="02020603050405020304" pitchFamily="18" charset="0"/>
                <a:ea typeface="宋体" panose="02010600030101010101" pitchFamily="2" charset="-122"/>
              </a:rPr>
              <a:t>ab</a:t>
            </a:r>
            <a:r>
              <a:rPr lang="zh-CN" altLang="en-US" dirty="0">
                <a:latin typeface="宋体" panose="02010600030101010101" pitchFamily="2" charset="-122"/>
                <a:ea typeface="宋体" panose="02010600030101010101" pitchFamily="2" charset="-122"/>
              </a:rPr>
              <a:t>产生的动生电动势为</a:t>
            </a:r>
            <a:endParaRPr lang="zh-CN" altLang="en-US" dirty="0">
              <a:latin typeface="宋体" panose="02010600030101010101" pitchFamily="2" charset="-122"/>
              <a:ea typeface="宋体" panose="02010600030101010101" pitchFamily="2" charset="-122"/>
            </a:endParaRPr>
          </a:p>
        </p:txBody>
      </p:sp>
      <p:graphicFrame>
        <p:nvGraphicFramePr>
          <p:cNvPr id="21510" name="对象 21509"/>
          <p:cNvGraphicFramePr/>
          <p:nvPr/>
        </p:nvGraphicFramePr>
        <p:xfrm>
          <a:off x="1116013" y="4437063"/>
          <a:ext cx="4743450" cy="842962"/>
        </p:xfrm>
        <a:graphic>
          <a:graphicData uri="http://schemas.openxmlformats.org/presentationml/2006/ole">
            <mc:AlternateContent xmlns:mc="http://schemas.openxmlformats.org/markup-compatibility/2006">
              <mc:Choice xmlns:v="urn:schemas-microsoft-com:vml" Requires="v">
                <p:oleObj spid="_x0000_s3164" name="" r:id="rId5" imgW="1866265" imgH="330200" progId="Equation.3">
                  <p:embed/>
                </p:oleObj>
              </mc:Choice>
              <mc:Fallback>
                <p:oleObj name="" r:id="rId5" imgW="1866265" imgH="330200" progId="Equation.3">
                  <p:embed/>
                  <p:pic>
                    <p:nvPicPr>
                      <p:cNvPr id="0" name="图片 3163"/>
                      <p:cNvPicPr/>
                      <p:nvPr/>
                    </p:nvPicPr>
                    <p:blipFill>
                      <a:blip r:embed="rId6"/>
                      <a:stretch>
                        <a:fillRect/>
                      </a:stretch>
                    </p:blipFill>
                    <p:spPr>
                      <a:xfrm>
                        <a:off x="1116013" y="4437063"/>
                        <a:ext cx="4743450" cy="842962"/>
                      </a:xfrm>
                      <a:prstGeom prst="rect">
                        <a:avLst/>
                      </a:prstGeom>
                      <a:noFill/>
                      <a:ln w="38100">
                        <a:noFill/>
                        <a:miter/>
                      </a:ln>
                    </p:spPr>
                  </p:pic>
                </p:oleObj>
              </mc:Fallback>
            </mc:AlternateContent>
          </a:graphicData>
        </a:graphic>
      </p:graphicFrame>
      <p:sp>
        <p:nvSpPr>
          <p:cNvPr id="21511" name="文本框 21510"/>
          <p:cNvSpPr txBox="1"/>
          <p:nvPr/>
        </p:nvSpPr>
        <p:spPr>
          <a:xfrm>
            <a:off x="381000" y="228600"/>
            <a:ext cx="6135688" cy="519113"/>
          </a:xfrm>
          <a:prstGeom prst="rect">
            <a:avLst/>
          </a:prstGeom>
          <a:noFill/>
          <a:ln w="9525">
            <a:noFill/>
          </a:ln>
        </p:spPr>
        <p:txBody>
          <a:bodyPr anchor="t">
            <a:spAutoFit/>
          </a:bodyPr>
          <a:p>
            <a:pPr lvl="1" indent="0">
              <a:buClr>
                <a:schemeClr val="tx2"/>
              </a:buClr>
              <a:buSzPct val="120000"/>
              <a:buFont typeface="Monotype Sorts" pitchFamily="2" charset="2"/>
            </a:pPr>
            <a:r>
              <a:rPr lang="zh-CN" altLang="en-US" b="0" dirty="0">
                <a:latin typeface="黑体" panose="02010609060101010101" pitchFamily="49" charset="-122"/>
                <a:ea typeface="黑体" panose="02010609060101010101" pitchFamily="49" charset="-122"/>
              </a:rPr>
              <a:t>三、动生电动势的一个计算公式</a:t>
            </a:r>
            <a:endParaRPr lang="zh-CN" altLang="en-US" b="0">
              <a:latin typeface="黑体" panose="02010609060101010101" pitchFamily="49" charset="-122"/>
              <a:ea typeface="黑体" panose="02010609060101010101" pitchFamily="49" charset="-122"/>
            </a:endParaRPr>
          </a:p>
        </p:txBody>
      </p:sp>
      <p:graphicFrame>
        <p:nvGraphicFramePr>
          <p:cNvPr id="21512" name="对象 21511"/>
          <p:cNvGraphicFramePr/>
          <p:nvPr/>
        </p:nvGraphicFramePr>
        <p:xfrm>
          <a:off x="2965450" y="1082675"/>
          <a:ext cx="2316163" cy="582613"/>
        </p:xfrm>
        <a:graphic>
          <a:graphicData uri="http://schemas.openxmlformats.org/presentationml/2006/ole">
            <mc:AlternateContent xmlns:mc="http://schemas.openxmlformats.org/markup-compatibility/2006">
              <mc:Choice xmlns:v="urn:schemas-microsoft-com:vml" Requires="v">
                <p:oleObj spid="_x0000_s3165" name="" r:id="rId7" imgW="901065" imgH="228600" progId="Equation.3">
                  <p:embed/>
                </p:oleObj>
              </mc:Choice>
              <mc:Fallback>
                <p:oleObj name="" r:id="rId7" imgW="901065" imgH="228600" progId="Equation.3">
                  <p:embed/>
                  <p:pic>
                    <p:nvPicPr>
                      <p:cNvPr id="0" name="图片 3164"/>
                      <p:cNvPicPr/>
                      <p:nvPr/>
                    </p:nvPicPr>
                    <p:blipFill>
                      <a:blip r:embed="rId8"/>
                      <a:stretch>
                        <a:fillRect/>
                      </a:stretch>
                    </p:blipFill>
                    <p:spPr>
                      <a:xfrm>
                        <a:off x="2965450" y="1082675"/>
                        <a:ext cx="2316163" cy="582613"/>
                      </a:xfrm>
                      <a:prstGeom prst="rect">
                        <a:avLst/>
                      </a:prstGeom>
                      <a:noFill/>
                      <a:ln w="38100">
                        <a:noFill/>
                        <a:miter/>
                      </a:ln>
                    </p:spPr>
                  </p:pic>
                </p:oleObj>
              </mc:Fallback>
            </mc:AlternateContent>
          </a:graphicData>
        </a:graphic>
      </p:graphicFrame>
      <p:sp>
        <p:nvSpPr>
          <p:cNvPr id="21513" name="矩形 21512"/>
          <p:cNvSpPr/>
          <p:nvPr/>
        </p:nvSpPr>
        <p:spPr>
          <a:xfrm>
            <a:off x="990600" y="1066800"/>
            <a:ext cx="1612900" cy="519113"/>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非静电力</a:t>
            </a:r>
            <a:endParaRPr lang="zh-CN" altLang="en-US" dirty="0">
              <a:latin typeface="Times New Roman" panose="02020603050405020304" pitchFamily="18" charset="0"/>
              <a:ea typeface="宋体" panose="02010600030101010101" pitchFamily="2" charset="-122"/>
            </a:endParaRPr>
          </a:p>
        </p:txBody>
      </p:sp>
      <p:grpSp>
        <p:nvGrpSpPr>
          <p:cNvPr id="21514" name="组合 21513"/>
          <p:cNvGrpSpPr/>
          <p:nvPr/>
        </p:nvGrpSpPr>
        <p:grpSpPr>
          <a:xfrm>
            <a:off x="990600" y="1897063"/>
            <a:ext cx="3579813" cy="541337"/>
            <a:chOff x="648" y="1147"/>
            <a:chExt cx="2255" cy="341"/>
          </a:xfrm>
        </p:grpSpPr>
        <p:graphicFrame>
          <p:nvGraphicFramePr>
            <p:cNvPr id="31754" name="对象 21514"/>
            <p:cNvGraphicFramePr/>
            <p:nvPr/>
          </p:nvGraphicFramePr>
          <p:xfrm>
            <a:off x="1200" y="1152"/>
            <a:ext cx="309" cy="336"/>
          </p:xfrm>
          <a:graphic>
            <a:graphicData uri="http://schemas.openxmlformats.org/presentationml/2006/ole">
              <mc:AlternateContent xmlns:mc="http://schemas.openxmlformats.org/markup-compatibility/2006">
                <mc:Choice xmlns:v="urn:schemas-microsoft-com:vml" Requires="v">
                  <p:oleObj spid="_x0000_s3166" name="" r:id="rId9" imgW="317500" imgH="342900" progId="Equation.3">
                    <p:embed/>
                  </p:oleObj>
                </mc:Choice>
                <mc:Fallback>
                  <p:oleObj name="" r:id="rId9" imgW="317500" imgH="342900" progId="Equation.3">
                    <p:embed/>
                    <p:pic>
                      <p:nvPicPr>
                        <p:cNvPr id="0" name="图片 3165"/>
                        <p:cNvPicPr/>
                        <p:nvPr/>
                      </p:nvPicPr>
                      <p:blipFill>
                        <a:blip r:embed="rId10"/>
                        <a:stretch>
                          <a:fillRect/>
                        </a:stretch>
                      </p:blipFill>
                      <p:spPr>
                        <a:xfrm>
                          <a:off x="1200" y="1152"/>
                          <a:ext cx="309" cy="336"/>
                        </a:xfrm>
                        <a:prstGeom prst="rect">
                          <a:avLst/>
                        </a:prstGeom>
                        <a:noFill/>
                        <a:ln w="38100">
                          <a:noFill/>
                          <a:miter/>
                        </a:ln>
                      </p:spPr>
                    </p:pic>
                  </p:oleObj>
                </mc:Fallback>
              </mc:AlternateContent>
            </a:graphicData>
          </a:graphic>
        </p:graphicFrame>
        <p:sp>
          <p:nvSpPr>
            <p:cNvPr id="31755" name="矩形 21515"/>
            <p:cNvSpPr/>
            <p:nvPr/>
          </p:nvSpPr>
          <p:spPr>
            <a:xfrm>
              <a:off x="648" y="1147"/>
              <a:ext cx="2255" cy="327"/>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定义   为非静电场强</a:t>
              </a:r>
              <a:endParaRPr lang="zh-CN" altLang="en-US" dirty="0">
                <a:latin typeface="宋体" panose="02010600030101010101" pitchFamily="2" charset="-122"/>
                <a:ea typeface="宋体" panose="02010600030101010101" pitchFamily="2" charset="-122"/>
              </a:endParaRPr>
            </a:p>
          </p:txBody>
        </p:sp>
      </p:grpSp>
      <p:grpSp>
        <p:nvGrpSpPr>
          <p:cNvPr id="21520" name="组合 21519"/>
          <p:cNvGrpSpPr/>
          <p:nvPr/>
        </p:nvGrpSpPr>
        <p:grpSpPr>
          <a:xfrm>
            <a:off x="1979613" y="5589588"/>
            <a:ext cx="6769100" cy="519112"/>
            <a:chOff x="1247" y="3521"/>
            <a:chExt cx="4264" cy="327"/>
          </a:xfrm>
        </p:grpSpPr>
        <p:sp>
          <p:nvSpPr>
            <p:cNvPr id="31757" name="文本框 21516"/>
            <p:cNvSpPr txBox="1"/>
            <p:nvPr/>
          </p:nvSpPr>
          <p:spPr>
            <a:xfrm>
              <a:off x="1792" y="3521"/>
              <a:ext cx="3719"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所指的方向即为动生电动势的正极。</a:t>
              </a:r>
              <a:endParaRPr lang="zh-CN" altLang="en-US" dirty="0">
                <a:latin typeface="Arial" panose="020B0604020202020204" pitchFamily="34" charset="0"/>
                <a:ea typeface="宋体" panose="02010600030101010101" pitchFamily="2" charset="-122"/>
              </a:endParaRPr>
            </a:p>
          </p:txBody>
        </p:sp>
        <p:graphicFrame>
          <p:nvGraphicFramePr>
            <p:cNvPr id="31758" name="对象 21517"/>
            <p:cNvGraphicFramePr/>
            <p:nvPr/>
          </p:nvGraphicFramePr>
          <p:xfrm>
            <a:off x="1247" y="3530"/>
            <a:ext cx="533" cy="305"/>
          </p:xfrm>
          <a:graphic>
            <a:graphicData uri="http://schemas.openxmlformats.org/presentationml/2006/ole">
              <mc:AlternateContent xmlns:mc="http://schemas.openxmlformats.org/markup-compatibility/2006">
                <mc:Choice xmlns:v="urn:schemas-microsoft-com:vml" Requires="v">
                  <p:oleObj spid="_x0000_s3162" name="" r:id="rId11" imgW="355600" imgH="203200" progId="Equation.3">
                    <p:embed/>
                  </p:oleObj>
                </mc:Choice>
                <mc:Fallback>
                  <p:oleObj name="" r:id="rId11" imgW="355600" imgH="203200" progId="Equation.3">
                    <p:embed/>
                    <p:pic>
                      <p:nvPicPr>
                        <p:cNvPr id="0" name="图片 3161"/>
                        <p:cNvPicPr/>
                        <p:nvPr/>
                      </p:nvPicPr>
                      <p:blipFill>
                        <a:blip r:embed="rId12"/>
                        <a:stretch>
                          <a:fillRect/>
                        </a:stretch>
                      </p:blipFill>
                      <p:spPr>
                        <a:xfrm>
                          <a:off x="1247" y="3530"/>
                          <a:ext cx="533" cy="305"/>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left)">
                                      <p:cBhvr>
                                        <p:cTn id="7" dur="500"/>
                                        <p:tgtEl>
                                          <p:spTgt spid="215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13"/>
                                        </p:tgtEl>
                                        <p:attrNameLst>
                                          <p:attrName>style.visibility</p:attrName>
                                        </p:attrNameLst>
                                      </p:cBhvr>
                                      <p:to>
                                        <p:strVal val="visible"/>
                                      </p:to>
                                    </p:set>
                                    <p:animEffect transition="in" filter="wipe(left)">
                                      <p:cBhvr>
                                        <p:cTn id="12" dur="500"/>
                                        <p:tgtEl>
                                          <p:spTgt spid="215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12"/>
                                        </p:tgtEl>
                                        <p:attrNameLst>
                                          <p:attrName>style.visibility</p:attrName>
                                        </p:attrNameLst>
                                      </p:cBhvr>
                                      <p:to>
                                        <p:strVal val="visible"/>
                                      </p:to>
                                    </p:set>
                                    <p:animEffect transition="in" filter="wipe(left)">
                                      <p:cBhvr>
                                        <p:cTn id="17" dur="500"/>
                                        <p:tgtEl>
                                          <p:spTgt spid="215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514"/>
                                        </p:tgtEl>
                                        <p:attrNameLst>
                                          <p:attrName>style.visibility</p:attrName>
                                        </p:attrNameLst>
                                      </p:cBhvr>
                                      <p:to>
                                        <p:strVal val="visible"/>
                                      </p:to>
                                    </p:set>
                                    <p:animEffect transition="in" filter="wipe(left)">
                                      <p:cBhvr>
                                        <p:cTn id="22" dur="500"/>
                                        <p:tgtEl>
                                          <p:spTgt spid="215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508"/>
                                        </p:tgtEl>
                                        <p:attrNameLst>
                                          <p:attrName>style.visibility</p:attrName>
                                        </p:attrNameLst>
                                      </p:cBhvr>
                                      <p:to>
                                        <p:strVal val="visible"/>
                                      </p:to>
                                    </p:set>
                                    <p:animEffect transition="in" filter="wipe(left)">
                                      <p:cBhvr>
                                        <p:cTn id="27" dur="500"/>
                                        <p:tgtEl>
                                          <p:spTgt spid="215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06"/>
                                        </p:tgtEl>
                                        <p:attrNameLst>
                                          <p:attrName>style.visibility</p:attrName>
                                        </p:attrNameLst>
                                      </p:cBhvr>
                                      <p:to>
                                        <p:strVal val="visible"/>
                                      </p:to>
                                    </p:set>
                                    <p:animEffect transition="in" filter="wipe(left)">
                                      <p:cBhvr>
                                        <p:cTn id="32" dur="500"/>
                                        <p:tgtEl>
                                          <p:spTgt spid="2150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507"/>
                                        </p:tgtEl>
                                        <p:attrNameLst>
                                          <p:attrName>style.visibility</p:attrName>
                                        </p:attrNameLst>
                                      </p:cBhvr>
                                      <p:to>
                                        <p:strVal val="visible"/>
                                      </p:to>
                                    </p:set>
                                    <p:animEffect transition="in" filter="wipe(left)">
                                      <p:cBhvr>
                                        <p:cTn id="37" dur="500"/>
                                        <p:tgtEl>
                                          <p:spTgt spid="215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509"/>
                                        </p:tgtEl>
                                        <p:attrNameLst>
                                          <p:attrName>style.visibility</p:attrName>
                                        </p:attrNameLst>
                                      </p:cBhvr>
                                      <p:to>
                                        <p:strVal val="visible"/>
                                      </p:to>
                                    </p:set>
                                    <p:animEffect transition="in" filter="wipe(left)">
                                      <p:cBhvr>
                                        <p:cTn id="42" dur="500"/>
                                        <p:tgtEl>
                                          <p:spTgt spid="215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1510"/>
                                        </p:tgtEl>
                                        <p:attrNameLst>
                                          <p:attrName>style.visibility</p:attrName>
                                        </p:attrNameLst>
                                      </p:cBhvr>
                                      <p:to>
                                        <p:strVal val="visible"/>
                                      </p:to>
                                    </p:set>
                                    <p:animEffect transition="in" filter="wipe(left)">
                                      <p:cBhvr>
                                        <p:cTn id="47" dur="500"/>
                                        <p:tgtEl>
                                          <p:spTgt spid="215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1520"/>
                                        </p:tgtEl>
                                        <p:attrNameLst>
                                          <p:attrName>style.visibility</p:attrName>
                                        </p:attrNameLst>
                                      </p:cBhvr>
                                      <p:to>
                                        <p:strVal val="visible"/>
                                      </p:to>
                                    </p:set>
                                    <p:animEffect transition="in" filter="wipe(down)">
                                      <p:cBhvr>
                                        <p:cTn id="52" dur="500"/>
                                        <p:tgtEl>
                                          <p:spTgt spid="2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9" grpId="0"/>
      <p:bldP spid="21511" grpId="0"/>
      <p:bldP spid="215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框 181249"/>
          <p:cNvSpPr txBox="1"/>
          <p:nvPr/>
        </p:nvSpPr>
        <p:spPr>
          <a:xfrm>
            <a:off x="762000" y="304800"/>
            <a:ext cx="184150" cy="519113"/>
          </a:xfrm>
          <a:prstGeom prst="rect">
            <a:avLst/>
          </a:prstGeom>
          <a:noFill/>
          <a:ln w="9525">
            <a:noFill/>
          </a:ln>
        </p:spPr>
        <p:txBody>
          <a:bodyPr wrap="none" anchor="t">
            <a:spAutoFit/>
          </a:bodyPr>
          <a:p>
            <a:pPr>
              <a:spcBef>
                <a:spcPct val="50000"/>
              </a:spcBef>
            </a:pPr>
            <a:endParaRPr lang="zh-CN" altLang="en-US" dirty="0">
              <a:solidFill>
                <a:srgbClr val="333333"/>
              </a:solidFill>
              <a:latin typeface="Times New Roman" panose="02020603050405020304" pitchFamily="18" charset="0"/>
              <a:ea typeface="宋体" panose="02010600030101010101" pitchFamily="2" charset="-122"/>
            </a:endParaRPr>
          </a:p>
        </p:txBody>
      </p:sp>
      <p:sp>
        <p:nvSpPr>
          <p:cNvPr id="181251" name="文本框 181250"/>
          <p:cNvSpPr txBox="1"/>
          <p:nvPr/>
        </p:nvSpPr>
        <p:spPr>
          <a:xfrm>
            <a:off x="323850" y="1482725"/>
            <a:ext cx="5638800" cy="946150"/>
          </a:xfrm>
          <a:prstGeom prst="rect">
            <a:avLst/>
          </a:prstGeom>
          <a:noFill/>
          <a:ln w="9525">
            <a:noFill/>
          </a:ln>
        </p:spPr>
        <p:txBody>
          <a:bodyPr anchor="t">
            <a:spAutoFit/>
          </a:bodyPr>
          <a:p>
            <a:pPr>
              <a:spcBef>
                <a:spcPct val="50000"/>
              </a:spcBef>
            </a:pPr>
            <a:r>
              <a:rPr lang="en-US" altLang="zh-CN" dirty="0">
                <a:solidFill>
                  <a:srgbClr val="CC0000"/>
                </a:solidFill>
                <a:latin typeface="Times New Roman" panose="02020603050405020304" pitchFamily="18" charset="0"/>
                <a:ea typeface="宋体" panose="02010600030101010101" pitchFamily="2" charset="-122"/>
              </a:rPr>
              <a:t> </a:t>
            </a:r>
            <a:r>
              <a:rPr lang="zh-CN" altLang="en-US" dirty="0">
                <a:solidFill>
                  <a:srgbClr val="CC0000"/>
                </a:solidFill>
                <a:latin typeface="Times New Roman" panose="02020603050405020304" pitchFamily="18" charset="0"/>
                <a:ea typeface="宋体" panose="02010600030101010101" pitchFamily="2" charset="-122"/>
              </a:rPr>
              <a:t>非静电力</a:t>
            </a:r>
            <a:r>
              <a:rPr lang="en-US" altLang="zh-CN" dirty="0">
                <a:solidFill>
                  <a:srgbClr val="333333"/>
                </a:solidFill>
                <a:latin typeface="Times New Roman" panose="02020603050405020304" pitchFamily="18" charset="0"/>
                <a:ea typeface="宋体" panose="02010600030101010101" pitchFamily="2" charset="-122"/>
              </a:rPr>
              <a:t>: </a:t>
            </a:r>
            <a:r>
              <a:rPr lang="zh-CN" altLang="en-US" dirty="0">
                <a:solidFill>
                  <a:srgbClr val="333333"/>
                </a:solidFill>
                <a:latin typeface="Times New Roman" panose="02020603050405020304" pitchFamily="18" charset="0"/>
                <a:ea typeface="宋体" panose="02010600030101010101" pitchFamily="2" charset="-122"/>
              </a:rPr>
              <a:t>能不断分离正负电荷使正电荷逆静电场力方向运动</a:t>
            </a: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sp>
        <p:nvSpPr>
          <p:cNvPr id="181252" name="文本框 181251"/>
          <p:cNvSpPr txBox="1"/>
          <p:nvPr/>
        </p:nvSpPr>
        <p:spPr>
          <a:xfrm>
            <a:off x="250825" y="2490788"/>
            <a:ext cx="5105400" cy="519112"/>
          </a:xfrm>
          <a:prstGeom prst="rect">
            <a:avLst/>
          </a:prstGeom>
          <a:noFill/>
          <a:ln w="9525">
            <a:noFill/>
          </a:ln>
        </p:spPr>
        <p:txBody>
          <a:bodyPr anchor="t">
            <a:spAutoFit/>
          </a:bodyPr>
          <a:p>
            <a:pPr>
              <a:spcBef>
                <a:spcPct val="50000"/>
              </a:spcBef>
            </a:pPr>
            <a:r>
              <a:rPr lang="zh-CN" altLang="en-US" dirty="0">
                <a:solidFill>
                  <a:srgbClr val="CC0000"/>
                </a:solidFill>
                <a:latin typeface="Times New Roman" panose="02020603050405020304" pitchFamily="18" charset="0"/>
                <a:ea typeface="宋体" panose="02010600030101010101" pitchFamily="2" charset="-122"/>
              </a:rPr>
              <a:t>电源</a:t>
            </a:r>
            <a:r>
              <a:rPr lang="zh-CN" altLang="en-US" dirty="0">
                <a:solidFill>
                  <a:srgbClr val="333333"/>
                </a:solidFill>
                <a:latin typeface="Times New Roman" panose="02020603050405020304" pitchFamily="18" charset="0"/>
                <a:ea typeface="宋体" panose="02010600030101010101" pitchFamily="2" charset="-122"/>
              </a:rPr>
              <a:t>：提供非静电力的装置</a:t>
            </a: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grpSp>
        <p:nvGrpSpPr>
          <p:cNvPr id="181253" name="组合 181252"/>
          <p:cNvGrpSpPr/>
          <p:nvPr/>
        </p:nvGrpSpPr>
        <p:grpSpPr>
          <a:xfrm>
            <a:off x="395288" y="2995613"/>
            <a:ext cx="5334000" cy="946150"/>
            <a:chOff x="144" y="1513"/>
            <a:chExt cx="3360" cy="596"/>
          </a:xfrm>
        </p:grpSpPr>
        <p:sp>
          <p:nvSpPr>
            <p:cNvPr id="14341" name="文本框 181253"/>
            <p:cNvSpPr txBox="1"/>
            <p:nvPr/>
          </p:nvSpPr>
          <p:spPr>
            <a:xfrm>
              <a:off x="144" y="1513"/>
              <a:ext cx="3360" cy="596"/>
            </a:xfrm>
            <a:prstGeom prst="rect">
              <a:avLst/>
            </a:prstGeom>
            <a:noFill/>
            <a:ln w="9525">
              <a:noFill/>
            </a:ln>
          </p:spPr>
          <p:txBody>
            <a:bodyPr anchor="t">
              <a:spAutoFit/>
            </a:bodyPr>
            <a:p>
              <a:pPr>
                <a:spcBef>
                  <a:spcPct val="50000"/>
                </a:spcBef>
                <a:buBlip>
                  <a:blip r:embed="rId1"/>
                </a:buBlip>
              </a:pPr>
              <a:r>
                <a:rPr lang="en-US" altLang="zh-CN" dirty="0">
                  <a:solidFill>
                    <a:srgbClr val="333333"/>
                  </a:solidFill>
                  <a:latin typeface="Times New Roman" panose="02020603050405020304" pitchFamily="18" charset="0"/>
                  <a:ea typeface="宋体" panose="02010600030101010101" pitchFamily="2" charset="-122"/>
                </a:rPr>
                <a:t>     </a:t>
              </a:r>
              <a:r>
                <a:rPr lang="zh-CN" altLang="en-US" dirty="0">
                  <a:solidFill>
                    <a:srgbClr val="333333"/>
                  </a:solidFill>
                  <a:latin typeface="Times New Roman" panose="02020603050405020304" pitchFamily="18" charset="0"/>
                  <a:ea typeface="宋体" panose="02010600030101010101" pitchFamily="2" charset="-122"/>
                </a:rPr>
                <a:t>非静电</a:t>
              </a:r>
              <a:r>
                <a:rPr lang="zh-CN" altLang="en-US" dirty="0">
                  <a:solidFill>
                    <a:srgbClr val="CC0000"/>
                  </a:solidFill>
                  <a:latin typeface="Times New Roman" panose="02020603050405020304" pitchFamily="18" charset="0"/>
                  <a:ea typeface="宋体" panose="02010600030101010101" pitchFamily="2" charset="-122"/>
                </a:rPr>
                <a:t>电场强度</a:t>
              </a:r>
              <a:r>
                <a:rPr lang="zh-CN" altLang="en-US" dirty="0">
                  <a:solidFill>
                    <a:srgbClr val="333333"/>
                  </a:solidFill>
                  <a:latin typeface="Times New Roman" panose="02020603050405020304" pitchFamily="18" charset="0"/>
                  <a:ea typeface="宋体" panose="02010600030101010101" pitchFamily="2" charset="-122"/>
                </a:rPr>
                <a:t>       </a:t>
              </a:r>
              <a:r>
                <a:rPr lang="en-US" altLang="zh-CN" dirty="0">
                  <a:solidFill>
                    <a:srgbClr val="333333"/>
                  </a:solidFill>
                  <a:latin typeface="Times New Roman" panose="02020603050405020304" pitchFamily="18" charset="0"/>
                  <a:ea typeface="宋体" panose="02010600030101010101" pitchFamily="2" charset="-122"/>
                </a:rPr>
                <a:t>: </a:t>
              </a:r>
              <a:r>
                <a:rPr lang="zh-CN" altLang="en-US" dirty="0">
                  <a:solidFill>
                    <a:srgbClr val="333333"/>
                  </a:solidFill>
                  <a:latin typeface="Times New Roman" panose="02020603050405020304" pitchFamily="18" charset="0"/>
                  <a:ea typeface="宋体" panose="02010600030101010101" pitchFamily="2" charset="-122"/>
                </a:rPr>
                <a:t>为单位正电荷所受的非静电力</a:t>
              </a: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graphicFrame>
          <p:nvGraphicFramePr>
            <p:cNvPr id="14342" name="对象 181254"/>
            <p:cNvGraphicFramePr/>
            <p:nvPr/>
          </p:nvGraphicFramePr>
          <p:xfrm>
            <a:off x="2252" y="1513"/>
            <a:ext cx="361" cy="407"/>
          </p:xfrm>
          <a:graphic>
            <a:graphicData uri="http://schemas.openxmlformats.org/presentationml/2006/ole">
              <mc:AlternateContent xmlns:mc="http://schemas.openxmlformats.org/markup-compatibility/2006">
                <mc:Choice xmlns:v="urn:schemas-microsoft-com:vml" Requires="v">
                  <p:oleObj spid="_x0000_s3076" name="" r:id="rId2" imgW="304800" imgH="342900" progId="Equation.3">
                    <p:embed/>
                  </p:oleObj>
                </mc:Choice>
                <mc:Fallback>
                  <p:oleObj name="" r:id="rId2" imgW="304800" imgH="342900" progId="Equation.3">
                    <p:embed/>
                    <p:pic>
                      <p:nvPicPr>
                        <p:cNvPr id="0" name="图片 3075"/>
                        <p:cNvPicPr/>
                        <p:nvPr/>
                      </p:nvPicPr>
                      <p:blipFill>
                        <a:blip r:embed="rId3"/>
                        <a:stretch>
                          <a:fillRect/>
                        </a:stretch>
                      </p:blipFill>
                      <p:spPr>
                        <a:xfrm>
                          <a:off x="2252" y="1513"/>
                          <a:ext cx="361" cy="407"/>
                        </a:xfrm>
                        <a:prstGeom prst="rect">
                          <a:avLst/>
                        </a:prstGeom>
                        <a:noFill/>
                        <a:ln w="38100">
                          <a:noFill/>
                          <a:miter/>
                        </a:ln>
                      </p:spPr>
                    </p:pic>
                  </p:oleObj>
                </mc:Fallback>
              </mc:AlternateContent>
            </a:graphicData>
          </a:graphic>
        </p:graphicFrame>
      </p:grpSp>
      <p:graphicFrame>
        <p:nvGraphicFramePr>
          <p:cNvPr id="181256" name="对象 181255"/>
          <p:cNvGraphicFramePr/>
          <p:nvPr/>
        </p:nvGraphicFramePr>
        <p:xfrm>
          <a:off x="1042988" y="3930650"/>
          <a:ext cx="6781800" cy="798513"/>
        </p:xfrm>
        <a:graphic>
          <a:graphicData uri="http://schemas.openxmlformats.org/presentationml/2006/ole">
            <mc:AlternateContent xmlns:mc="http://schemas.openxmlformats.org/markup-compatibility/2006">
              <mc:Choice xmlns:v="urn:schemas-microsoft-com:vml" Requires="v">
                <p:oleObj spid="_x0000_s3078" name="" r:id="rId4" imgW="3224530" imgH="431800" progId="Equation.3">
                  <p:embed/>
                </p:oleObj>
              </mc:Choice>
              <mc:Fallback>
                <p:oleObj name="" r:id="rId4" imgW="3224530" imgH="431800" progId="Equation.3">
                  <p:embed/>
                  <p:pic>
                    <p:nvPicPr>
                      <p:cNvPr id="0" name="图片 3077"/>
                      <p:cNvPicPr/>
                      <p:nvPr/>
                    </p:nvPicPr>
                    <p:blipFill>
                      <a:blip r:embed="rId5"/>
                      <a:stretch>
                        <a:fillRect/>
                      </a:stretch>
                    </p:blipFill>
                    <p:spPr>
                      <a:xfrm>
                        <a:off x="1042988" y="3930650"/>
                        <a:ext cx="6781800" cy="798513"/>
                      </a:xfrm>
                      <a:prstGeom prst="rect">
                        <a:avLst/>
                      </a:prstGeom>
                      <a:noFill/>
                      <a:ln w="38100">
                        <a:noFill/>
                        <a:miter/>
                      </a:ln>
                    </p:spPr>
                  </p:pic>
                </p:oleObj>
              </mc:Fallback>
            </mc:AlternateContent>
          </a:graphicData>
        </a:graphic>
      </p:graphicFrame>
      <p:sp>
        <p:nvSpPr>
          <p:cNvPr id="181257" name="文本框 181256"/>
          <p:cNvSpPr txBox="1"/>
          <p:nvPr/>
        </p:nvSpPr>
        <p:spPr>
          <a:xfrm>
            <a:off x="395288" y="4651375"/>
            <a:ext cx="8458200" cy="946150"/>
          </a:xfrm>
          <a:prstGeom prst="rect">
            <a:avLst/>
          </a:prstGeom>
          <a:noFill/>
          <a:ln w="9525">
            <a:noFill/>
          </a:ln>
        </p:spPr>
        <p:txBody>
          <a:bodyPr anchor="t">
            <a:spAutoFit/>
          </a:bodyPr>
          <a:p>
            <a:pPr>
              <a:spcBef>
                <a:spcPct val="50000"/>
              </a:spcBef>
              <a:buBlip>
                <a:blip r:embed="rId1"/>
              </a:buBlip>
            </a:pPr>
            <a:r>
              <a:rPr lang="en-US" altLang="zh-CN" dirty="0">
                <a:solidFill>
                  <a:srgbClr val="CC0000"/>
                </a:solidFill>
                <a:latin typeface="Times New Roman" panose="02020603050405020304" pitchFamily="18" charset="0"/>
                <a:ea typeface="宋体" panose="02010600030101010101" pitchFamily="2" charset="-122"/>
              </a:rPr>
              <a:t>     </a:t>
            </a:r>
            <a:r>
              <a:rPr lang="zh-CN" altLang="en-US" dirty="0">
                <a:solidFill>
                  <a:srgbClr val="CC0000"/>
                </a:solidFill>
                <a:latin typeface="Times New Roman" panose="02020603050405020304" pitchFamily="18" charset="0"/>
                <a:ea typeface="宋体" panose="02010600030101010101" pitchFamily="2" charset="-122"/>
              </a:rPr>
              <a:t>电动势的定义：</a:t>
            </a:r>
            <a:r>
              <a:rPr lang="zh-CN" altLang="en-US" dirty="0">
                <a:solidFill>
                  <a:srgbClr val="333333"/>
                </a:solidFill>
                <a:latin typeface="Times New Roman" panose="02020603050405020304" pitchFamily="18" charset="0"/>
                <a:ea typeface="宋体" panose="02010600030101010101" pitchFamily="2" charset="-122"/>
              </a:rPr>
              <a:t>单位正电荷绕闭合回路运动一周，非静电力所做的功</a:t>
            </a: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grpSp>
        <p:nvGrpSpPr>
          <p:cNvPr id="14345" name="组合 181257"/>
          <p:cNvGrpSpPr/>
          <p:nvPr/>
        </p:nvGrpSpPr>
        <p:grpSpPr>
          <a:xfrm>
            <a:off x="5715000" y="1231900"/>
            <a:ext cx="2971800" cy="2514600"/>
            <a:chOff x="3600" y="528"/>
            <a:chExt cx="1872" cy="1584"/>
          </a:xfrm>
        </p:grpSpPr>
        <p:sp>
          <p:nvSpPr>
            <p:cNvPr id="14346" name="矩形 181258"/>
            <p:cNvSpPr/>
            <p:nvPr/>
          </p:nvSpPr>
          <p:spPr>
            <a:xfrm>
              <a:off x="3600" y="528"/>
              <a:ext cx="1872" cy="1584"/>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4347" name="组合 181259"/>
            <p:cNvGrpSpPr/>
            <p:nvPr/>
          </p:nvGrpSpPr>
          <p:grpSpPr>
            <a:xfrm>
              <a:off x="4368" y="1104"/>
              <a:ext cx="336" cy="288"/>
              <a:chOff x="3936" y="1776"/>
              <a:chExt cx="336" cy="288"/>
            </a:xfrm>
          </p:grpSpPr>
          <p:sp>
            <p:nvSpPr>
              <p:cNvPr id="14348" name="直接连接符 181260"/>
              <p:cNvSpPr/>
              <p:nvPr/>
            </p:nvSpPr>
            <p:spPr>
              <a:xfrm>
                <a:off x="3936" y="2064"/>
                <a:ext cx="336" cy="0"/>
              </a:xfrm>
              <a:prstGeom prst="line">
                <a:avLst/>
              </a:prstGeom>
              <a:ln w="19050" cap="flat" cmpd="sng">
                <a:solidFill>
                  <a:srgbClr val="FF0000"/>
                </a:solidFill>
                <a:prstDash val="solid"/>
                <a:round/>
                <a:headEnd type="none" w="med" len="med"/>
                <a:tailEnd type="triangle" w="sm" len="lg"/>
              </a:ln>
            </p:spPr>
          </p:sp>
          <p:graphicFrame>
            <p:nvGraphicFramePr>
              <p:cNvPr id="14349" name="对象 181261"/>
              <p:cNvGraphicFramePr/>
              <p:nvPr/>
            </p:nvGraphicFramePr>
            <p:xfrm>
              <a:off x="3984" y="1776"/>
              <a:ext cx="223" cy="276"/>
            </p:xfrm>
            <a:graphic>
              <a:graphicData uri="http://schemas.openxmlformats.org/presentationml/2006/ole">
                <mc:AlternateContent xmlns:mc="http://schemas.openxmlformats.org/markup-compatibility/2006">
                  <mc:Choice xmlns:v="urn:schemas-microsoft-com:vml" Requires="v">
                    <p:oleObj spid="_x0000_s3077" name="" r:id="rId6" imgW="215900" imgH="266065" progId="Equation.3">
                      <p:embed/>
                    </p:oleObj>
                  </mc:Choice>
                  <mc:Fallback>
                    <p:oleObj name="" r:id="rId6" imgW="215900" imgH="266065" progId="Equation.3">
                      <p:embed/>
                      <p:pic>
                        <p:nvPicPr>
                          <p:cNvPr id="0" name="图片 3076"/>
                          <p:cNvPicPr/>
                          <p:nvPr/>
                        </p:nvPicPr>
                        <p:blipFill>
                          <a:blip r:embed="rId7"/>
                          <a:stretch>
                            <a:fillRect/>
                          </a:stretch>
                        </p:blipFill>
                        <p:spPr>
                          <a:xfrm>
                            <a:off x="3984" y="1776"/>
                            <a:ext cx="223" cy="276"/>
                          </a:xfrm>
                          <a:prstGeom prst="rect">
                            <a:avLst/>
                          </a:prstGeom>
                          <a:noFill/>
                          <a:ln w="38100">
                            <a:noFill/>
                            <a:miter/>
                          </a:ln>
                        </p:spPr>
                      </p:pic>
                    </p:oleObj>
                  </mc:Fallback>
                </mc:AlternateContent>
              </a:graphicData>
            </a:graphic>
          </p:graphicFrame>
        </p:grpSp>
        <p:sp>
          <p:nvSpPr>
            <p:cNvPr id="14350" name="矩形 181262"/>
            <p:cNvSpPr/>
            <p:nvPr/>
          </p:nvSpPr>
          <p:spPr>
            <a:xfrm>
              <a:off x="4224" y="816"/>
              <a:ext cx="528" cy="96"/>
            </a:xfrm>
            <a:prstGeom prst="rect">
              <a:avLst/>
            </a:prstGeom>
            <a:gradFill rotWithShape="0">
              <a:gsLst>
                <a:gs pos="0">
                  <a:srgbClr val="576869"/>
                </a:gs>
                <a:gs pos="50000">
                  <a:schemeClr val="accent1"/>
                </a:gs>
                <a:gs pos="100000">
                  <a:srgbClr val="576869"/>
                </a:gs>
              </a:gsLst>
              <a:lin ang="5400000" scaled="1"/>
              <a:tileRect/>
            </a:gra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351" name="矩形 181263"/>
            <p:cNvSpPr/>
            <p:nvPr/>
          </p:nvSpPr>
          <p:spPr>
            <a:xfrm flipH="1">
              <a:off x="4224" y="1343"/>
              <a:ext cx="48" cy="576"/>
            </a:xfrm>
            <a:prstGeom prst="rect">
              <a:avLst/>
            </a:prstGeom>
            <a:solidFill>
              <a:srgbClr val="3399FF"/>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352" name="矩形 181264"/>
            <p:cNvSpPr/>
            <p:nvPr/>
          </p:nvSpPr>
          <p:spPr>
            <a:xfrm>
              <a:off x="4800" y="1343"/>
              <a:ext cx="48" cy="576"/>
            </a:xfrm>
            <a:prstGeom prst="rect">
              <a:avLst/>
            </a:prstGeom>
            <a:solidFill>
              <a:srgbClr val="3399FF"/>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353" name="直接连接符 181265"/>
            <p:cNvSpPr/>
            <p:nvPr/>
          </p:nvSpPr>
          <p:spPr>
            <a:xfrm>
              <a:off x="4752" y="864"/>
              <a:ext cx="576" cy="0"/>
            </a:xfrm>
            <a:prstGeom prst="line">
              <a:avLst/>
            </a:prstGeom>
            <a:ln w="19050" cap="flat" cmpd="sng">
              <a:solidFill>
                <a:srgbClr val="CC00CC"/>
              </a:solidFill>
              <a:prstDash val="solid"/>
              <a:round/>
              <a:headEnd type="none" w="med" len="med"/>
              <a:tailEnd type="none" w="sm" len="lg"/>
            </a:ln>
          </p:spPr>
        </p:sp>
        <p:sp>
          <p:nvSpPr>
            <p:cNvPr id="14354" name="直接连接符 181266"/>
            <p:cNvSpPr/>
            <p:nvPr/>
          </p:nvSpPr>
          <p:spPr>
            <a:xfrm flipH="1">
              <a:off x="3744" y="864"/>
              <a:ext cx="480" cy="0"/>
            </a:xfrm>
            <a:prstGeom prst="line">
              <a:avLst/>
            </a:prstGeom>
            <a:ln w="19050" cap="flat" cmpd="sng">
              <a:solidFill>
                <a:srgbClr val="CC00CC"/>
              </a:solidFill>
              <a:prstDash val="solid"/>
              <a:round/>
              <a:headEnd type="none" w="med" len="med"/>
              <a:tailEnd type="none" w="sm" len="lg"/>
            </a:ln>
          </p:spPr>
        </p:sp>
        <p:sp>
          <p:nvSpPr>
            <p:cNvPr id="14355" name="直接连接符 181267"/>
            <p:cNvSpPr/>
            <p:nvPr/>
          </p:nvSpPr>
          <p:spPr>
            <a:xfrm>
              <a:off x="3744" y="864"/>
              <a:ext cx="0" cy="767"/>
            </a:xfrm>
            <a:prstGeom prst="line">
              <a:avLst/>
            </a:prstGeom>
            <a:ln w="19050" cap="flat" cmpd="sng">
              <a:solidFill>
                <a:srgbClr val="CC00CC"/>
              </a:solidFill>
              <a:prstDash val="solid"/>
              <a:round/>
              <a:headEnd type="none" w="med" len="med"/>
              <a:tailEnd type="none" w="sm" len="lg"/>
            </a:ln>
          </p:spPr>
        </p:sp>
        <p:sp>
          <p:nvSpPr>
            <p:cNvPr id="14356" name="直接连接符 181268"/>
            <p:cNvSpPr/>
            <p:nvPr/>
          </p:nvSpPr>
          <p:spPr>
            <a:xfrm>
              <a:off x="3744" y="1631"/>
              <a:ext cx="480" cy="0"/>
            </a:xfrm>
            <a:prstGeom prst="line">
              <a:avLst/>
            </a:prstGeom>
            <a:ln w="19050" cap="flat" cmpd="sng">
              <a:solidFill>
                <a:srgbClr val="CC00CC"/>
              </a:solidFill>
              <a:prstDash val="solid"/>
              <a:round/>
              <a:headEnd type="none" w="med" len="med"/>
              <a:tailEnd type="none" w="sm" len="lg"/>
            </a:ln>
          </p:spPr>
        </p:sp>
        <p:sp>
          <p:nvSpPr>
            <p:cNvPr id="14357" name="直接连接符 181269"/>
            <p:cNvSpPr/>
            <p:nvPr/>
          </p:nvSpPr>
          <p:spPr>
            <a:xfrm>
              <a:off x="5328" y="864"/>
              <a:ext cx="0" cy="767"/>
            </a:xfrm>
            <a:prstGeom prst="line">
              <a:avLst/>
            </a:prstGeom>
            <a:ln w="19050" cap="flat" cmpd="sng">
              <a:solidFill>
                <a:srgbClr val="CC00CC"/>
              </a:solidFill>
              <a:prstDash val="solid"/>
              <a:round/>
              <a:headEnd type="none" w="med" len="med"/>
              <a:tailEnd type="none" w="sm" len="lg"/>
            </a:ln>
          </p:spPr>
        </p:sp>
        <p:sp>
          <p:nvSpPr>
            <p:cNvPr id="14358" name="直接连接符 181270"/>
            <p:cNvSpPr/>
            <p:nvPr/>
          </p:nvSpPr>
          <p:spPr>
            <a:xfrm>
              <a:off x="4848" y="1631"/>
              <a:ext cx="480" cy="0"/>
            </a:xfrm>
            <a:prstGeom prst="line">
              <a:avLst/>
            </a:prstGeom>
            <a:ln w="19050" cap="flat" cmpd="sng">
              <a:solidFill>
                <a:srgbClr val="CC00CC"/>
              </a:solidFill>
              <a:prstDash val="solid"/>
              <a:round/>
              <a:headEnd type="none" w="med" len="med"/>
              <a:tailEnd type="none" w="sm" len="lg"/>
            </a:ln>
          </p:spPr>
        </p:sp>
        <p:sp>
          <p:nvSpPr>
            <p:cNvPr id="14359" name="直接连接符 181271"/>
            <p:cNvSpPr/>
            <p:nvPr/>
          </p:nvSpPr>
          <p:spPr>
            <a:xfrm flipV="1">
              <a:off x="3744" y="1151"/>
              <a:ext cx="0" cy="144"/>
            </a:xfrm>
            <a:prstGeom prst="line">
              <a:avLst/>
            </a:prstGeom>
            <a:ln w="28575" cap="flat" cmpd="sng">
              <a:solidFill>
                <a:srgbClr val="FF0000"/>
              </a:solidFill>
              <a:prstDash val="solid"/>
              <a:round/>
              <a:headEnd type="none" w="med" len="med"/>
              <a:tailEnd type="triangle" w="sm" len="lg"/>
            </a:ln>
          </p:spPr>
        </p:sp>
        <p:sp>
          <p:nvSpPr>
            <p:cNvPr id="14360" name="文本框 181272"/>
            <p:cNvSpPr txBox="1"/>
            <p:nvPr/>
          </p:nvSpPr>
          <p:spPr>
            <a:xfrm>
              <a:off x="4224" y="1199"/>
              <a:ext cx="192" cy="865"/>
            </a:xfrm>
            <a:prstGeom prst="rect">
              <a:avLst/>
            </a:prstGeom>
            <a:noFill/>
            <a:ln w="9525">
              <a:noFill/>
            </a:ln>
          </p:spPr>
          <p:txBody>
            <a:bodyPr anchor="t">
              <a:spAutoFit/>
            </a:bodyPr>
            <a:p>
              <a:pPr>
                <a:spcBef>
                  <a:spcPct val="50000"/>
                </a:spcBef>
              </a:pP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sp>
          <p:nvSpPr>
            <p:cNvPr id="14361" name="文本框 181273"/>
            <p:cNvSpPr txBox="1"/>
            <p:nvPr/>
          </p:nvSpPr>
          <p:spPr>
            <a:xfrm>
              <a:off x="4656" y="1151"/>
              <a:ext cx="240" cy="865"/>
            </a:xfrm>
            <a:prstGeom prst="rect">
              <a:avLst/>
            </a:prstGeom>
            <a:noFill/>
            <a:ln w="9525">
              <a:noFill/>
            </a:ln>
          </p:spPr>
          <p:txBody>
            <a:bodyPr anchor="t">
              <a:spAutoFit/>
            </a:bodyPr>
            <a:p>
              <a:pPr>
                <a:spcBef>
                  <a:spcPct val="50000"/>
                </a:spcBef>
              </a:pP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graphicFrame>
          <p:nvGraphicFramePr>
            <p:cNvPr id="14362" name="对象 181274"/>
            <p:cNvGraphicFramePr/>
            <p:nvPr/>
          </p:nvGraphicFramePr>
          <p:xfrm>
            <a:off x="4320" y="576"/>
            <a:ext cx="272" cy="240"/>
          </p:xfrm>
          <a:graphic>
            <a:graphicData uri="http://schemas.openxmlformats.org/presentationml/2006/ole">
              <mc:AlternateContent xmlns:mc="http://schemas.openxmlformats.org/markup-compatibility/2006">
                <mc:Choice xmlns:v="urn:schemas-microsoft-com:vml" Requires="v">
                  <p:oleObj spid="_x0000_s3079" name="" r:id="rId8" imgW="215900" imgH="228600" progId="Equation.3">
                    <p:embed/>
                  </p:oleObj>
                </mc:Choice>
                <mc:Fallback>
                  <p:oleObj name="" r:id="rId8" imgW="215900" imgH="228600" progId="Equation.3">
                    <p:embed/>
                    <p:pic>
                      <p:nvPicPr>
                        <p:cNvPr id="0" name="图片 3078"/>
                        <p:cNvPicPr/>
                        <p:nvPr/>
                      </p:nvPicPr>
                      <p:blipFill>
                        <a:blip r:embed="rId9"/>
                        <a:stretch>
                          <a:fillRect/>
                        </a:stretch>
                      </p:blipFill>
                      <p:spPr>
                        <a:xfrm>
                          <a:off x="4320" y="576"/>
                          <a:ext cx="272" cy="240"/>
                        </a:xfrm>
                        <a:prstGeom prst="rect">
                          <a:avLst/>
                        </a:prstGeom>
                        <a:noFill/>
                        <a:ln w="38100">
                          <a:noFill/>
                          <a:miter/>
                        </a:ln>
                      </p:spPr>
                    </p:pic>
                  </p:oleObj>
                </mc:Fallback>
              </mc:AlternateContent>
            </a:graphicData>
          </a:graphic>
        </p:graphicFrame>
        <p:graphicFrame>
          <p:nvGraphicFramePr>
            <p:cNvPr id="14363" name="对象 181275"/>
            <p:cNvGraphicFramePr/>
            <p:nvPr/>
          </p:nvGraphicFramePr>
          <p:xfrm>
            <a:off x="3792" y="1103"/>
            <a:ext cx="173" cy="240"/>
          </p:xfrm>
          <a:graphic>
            <a:graphicData uri="http://schemas.openxmlformats.org/presentationml/2006/ole">
              <mc:AlternateContent xmlns:mc="http://schemas.openxmlformats.org/markup-compatibility/2006">
                <mc:Choice xmlns:v="urn:schemas-microsoft-com:vml" Requires="v">
                  <p:oleObj spid="_x0000_s3080" name="" r:id="rId10" imgW="165100" imgH="228600" progId="Equation.3">
                    <p:embed/>
                  </p:oleObj>
                </mc:Choice>
                <mc:Fallback>
                  <p:oleObj name="" r:id="rId10" imgW="165100" imgH="228600" progId="Equation.3">
                    <p:embed/>
                    <p:pic>
                      <p:nvPicPr>
                        <p:cNvPr id="0" name="图片 3079"/>
                        <p:cNvPicPr/>
                        <p:nvPr/>
                      </p:nvPicPr>
                      <p:blipFill>
                        <a:blip r:embed="rId11"/>
                        <a:stretch>
                          <a:fillRect/>
                        </a:stretch>
                      </p:blipFill>
                      <p:spPr>
                        <a:xfrm>
                          <a:off x="3792" y="1103"/>
                          <a:ext cx="173" cy="240"/>
                        </a:xfrm>
                        <a:prstGeom prst="rect">
                          <a:avLst/>
                        </a:prstGeom>
                        <a:noFill/>
                        <a:ln w="38100">
                          <a:noFill/>
                          <a:miter/>
                        </a:ln>
                      </p:spPr>
                    </p:pic>
                  </p:oleObj>
                </mc:Fallback>
              </mc:AlternateContent>
            </a:graphicData>
          </a:graphic>
        </p:graphicFrame>
      </p:grpSp>
      <p:graphicFrame>
        <p:nvGraphicFramePr>
          <p:cNvPr id="181277" name="对象 181276"/>
          <p:cNvGraphicFramePr/>
          <p:nvPr/>
        </p:nvGraphicFramePr>
        <p:xfrm>
          <a:off x="4643438" y="5227638"/>
          <a:ext cx="1209675" cy="1608137"/>
        </p:xfrm>
        <a:graphic>
          <a:graphicData uri="http://schemas.openxmlformats.org/presentationml/2006/ole">
            <mc:AlternateContent xmlns:mc="http://schemas.openxmlformats.org/markup-compatibility/2006">
              <mc:Choice xmlns:v="urn:schemas-microsoft-com:vml" Requires="v">
                <p:oleObj spid="_x0000_s3081" name="" r:id="rId12" imgW="508000" imgH="508000" progId="Equation.3">
                  <p:embed/>
                </p:oleObj>
              </mc:Choice>
              <mc:Fallback>
                <p:oleObj name="" r:id="rId12" imgW="508000" imgH="508000" progId="Equation.3">
                  <p:embed/>
                  <p:pic>
                    <p:nvPicPr>
                      <p:cNvPr id="0" name="图片 3080"/>
                      <p:cNvPicPr/>
                      <p:nvPr/>
                    </p:nvPicPr>
                    <p:blipFill>
                      <a:blip r:embed="rId13"/>
                      <a:stretch>
                        <a:fillRect/>
                      </a:stretch>
                    </p:blipFill>
                    <p:spPr>
                      <a:xfrm>
                        <a:off x="4643438" y="5227638"/>
                        <a:ext cx="1209675" cy="1608137"/>
                      </a:xfrm>
                      <a:prstGeom prst="rect">
                        <a:avLst/>
                      </a:prstGeom>
                      <a:gradFill rotWithShape="0">
                        <a:gsLst>
                          <a:gs pos="0">
                            <a:schemeClr val="accent1"/>
                          </a:gs>
                          <a:gs pos="50000">
                            <a:srgbClr val="FFFFFF"/>
                          </a:gs>
                          <a:gs pos="100000">
                            <a:schemeClr val="accent1"/>
                          </a:gs>
                        </a:gsLst>
                        <a:lin ang="5400000" scaled="1"/>
                        <a:tileRect/>
                      </a:gradFill>
                      <a:ln w="9525" cap="flat" cmpd="sng">
                        <a:solidFill>
                          <a:schemeClr val="tx2"/>
                        </a:solidFill>
                        <a:prstDash val="solid"/>
                        <a:miter/>
                        <a:headEnd type="none" w="med" len="med"/>
                        <a:tailEnd type="none" w="med" len="med"/>
                      </a:ln>
                    </p:spPr>
                  </p:pic>
                </p:oleObj>
              </mc:Fallback>
            </mc:AlternateContent>
          </a:graphicData>
        </a:graphic>
      </p:graphicFrame>
      <p:sp>
        <p:nvSpPr>
          <p:cNvPr id="181278" name="文本框 181277"/>
          <p:cNvSpPr txBox="1"/>
          <p:nvPr/>
        </p:nvSpPr>
        <p:spPr>
          <a:xfrm>
            <a:off x="2051050" y="5803900"/>
            <a:ext cx="2087563" cy="519113"/>
          </a:xfrm>
          <a:prstGeom prst="rect">
            <a:avLst/>
          </a:prstGeom>
          <a:noFill/>
          <a:ln w="9525">
            <a:noFill/>
          </a:ln>
        </p:spPr>
        <p:txBody>
          <a:bodyPr anchor="t">
            <a:spAutoFit/>
          </a:bodyPr>
          <a:p>
            <a:pPr>
              <a:spcBef>
                <a:spcPct val="50000"/>
              </a:spcBef>
            </a:pPr>
            <a:r>
              <a:rPr lang="zh-CN" altLang="en-US" dirty="0">
                <a:solidFill>
                  <a:srgbClr val="000000"/>
                </a:solidFill>
                <a:latin typeface="Times New Roman" panose="02020603050405020304" pitchFamily="18" charset="0"/>
                <a:ea typeface="宋体" panose="02010600030101010101" pitchFamily="2" charset="-122"/>
              </a:rPr>
              <a:t>电源电动势</a:t>
            </a:r>
            <a:endParaRPr lang="zh-CN" altLang="en-US" dirty="0">
              <a:solidFill>
                <a:srgbClr val="000000"/>
              </a:solidFill>
              <a:latin typeface="Times New Roman" panose="02020603050405020304" pitchFamily="18" charset="0"/>
              <a:ea typeface="宋体" panose="02010600030101010101" pitchFamily="2" charset="-122"/>
            </a:endParaRPr>
          </a:p>
        </p:txBody>
      </p:sp>
      <p:grpSp>
        <p:nvGrpSpPr>
          <p:cNvPr id="181279" name="组合 181278"/>
          <p:cNvGrpSpPr/>
          <p:nvPr/>
        </p:nvGrpSpPr>
        <p:grpSpPr>
          <a:xfrm>
            <a:off x="6927850" y="2617788"/>
            <a:ext cx="539750" cy="519112"/>
            <a:chOff x="4320" y="1152"/>
            <a:chExt cx="340" cy="327"/>
          </a:xfrm>
        </p:grpSpPr>
        <p:sp>
          <p:nvSpPr>
            <p:cNvPr id="14367" name="椭圆 181279"/>
            <p:cNvSpPr/>
            <p:nvPr/>
          </p:nvSpPr>
          <p:spPr>
            <a:xfrm>
              <a:off x="4464" y="1248"/>
              <a:ext cx="144" cy="144"/>
            </a:xfrm>
            <a:prstGeom prst="ellipse">
              <a:avLst/>
            </a:prstGeom>
            <a:solidFill>
              <a:srgbClr val="FFDDFF"/>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4368" name="文本框 181280"/>
            <p:cNvSpPr txBox="1"/>
            <p:nvPr/>
          </p:nvSpPr>
          <p:spPr>
            <a:xfrm>
              <a:off x="4416" y="1152"/>
              <a:ext cx="244" cy="327"/>
            </a:xfrm>
            <a:prstGeom prst="rect">
              <a:avLst/>
            </a:prstGeom>
            <a:noFill/>
            <a:ln w="9525">
              <a:noFill/>
            </a:ln>
          </p:spPr>
          <p:txBody>
            <a:bodyPr wrap="none" anchor="t">
              <a:spAutoFit/>
            </a:bodyPr>
            <a:p>
              <a:pPr>
                <a:spcBef>
                  <a:spcPct val="50000"/>
                </a:spcBef>
              </a:pPr>
              <a:r>
                <a:rPr lang="en-US" altLang="zh-CN">
                  <a:solidFill>
                    <a:srgbClr val="333333"/>
                  </a:solidFill>
                  <a:latin typeface="Times New Roman" panose="02020603050405020304" pitchFamily="18" charset="0"/>
                  <a:ea typeface="宋体" panose="02010600030101010101" pitchFamily="2" charset="-122"/>
                </a:rPr>
                <a:t>+</a:t>
              </a:r>
              <a:endParaRPr lang="en-US" altLang="zh-CN">
                <a:solidFill>
                  <a:srgbClr val="333333"/>
                </a:solidFill>
                <a:latin typeface="Times New Roman" panose="02020603050405020304" pitchFamily="18" charset="0"/>
                <a:ea typeface="宋体" panose="02010600030101010101" pitchFamily="2" charset="-122"/>
              </a:endParaRPr>
            </a:p>
          </p:txBody>
        </p:sp>
        <p:sp>
          <p:nvSpPr>
            <p:cNvPr id="14369" name="直接连接符 181281"/>
            <p:cNvSpPr/>
            <p:nvPr/>
          </p:nvSpPr>
          <p:spPr>
            <a:xfrm flipH="1">
              <a:off x="4320" y="1344"/>
              <a:ext cx="144" cy="0"/>
            </a:xfrm>
            <a:prstGeom prst="line">
              <a:avLst/>
            </a:prstGeom>
            <a:ln w="19050" cap="flat" cmpd="sng">
              <a:solidFill>
                <a:srgbClr val="CC00CC"/>
              </a:solidFill>
              <a:prstDash val="solid"/>
              <a:round/>
              <a:headEnd type="none" w="med" len="med"/>
              <a:tailEnd type="triangle" w="sm" len="lg"/>
            </a:ln>
          </p:spPr>
        </p:sp>
      </p:grpSp>
      <p:grpSp>
        <p:nvGrpSpPr>
          <p:cNvPr id="181283" name="组合 181282"/>
          <p:cNvGrpSpPr/>
          <p:nvPr/>
        </p:nvGrpSpPr>
        <p:grpSpPr>
          <a:xfrm>
            <a:off x="6934200" y="3136900"/>
            <a:ext cx="457200" cy="533400"/>
            <a:chOff x="4512" y="1488"/>
            <a:chExt cx="288" cy="336"/>
          </a:xfrm>
        </p:grpSpPr>
        <p:sp>
          <p:nvSpPr>
            <p:cNvPr id="14371" name="直接连接符 181283"/>
            <p:cNvSpPr/>
            <p:nvPr/>
          </p:nvSpPr>
          <p:spPr>
            <a:xfrm flipH="1">
              <a:off x="4512" y="1488"/>
              <a:ext cx="288" cy="0"/>
            </a:xfrm>
            <a:prstGeom prst="line">
              <a:avLst/>
            </a:prstGeom>
            <a:ln w="19050" cap="flat" cmpd="sng">
              <a:solidFill>
                <a:srgbClr val="FF6600"/>
              </a:solidFill>
              <a:prstDash val="solid"/>
              <a:round/>
              <a:headEnd type="none" w="med" len="med"/>
              <a:tailEnd type="triangle" w="sm" len="lg"/>
            </a:ln>
          </p:spPr>
        </p:sp>
        <p:graphicFrame>
          <p:nvGraphicFramePr>
            <p:cNvPr id="14372" name="对象 181284"/>
            <p:cNvGraphicFramePr/>
            <p:nvPr/>
          </p:nvGraphicFramePr>
          <p:xfrm>
            <a:off x="4512" y="1488"/>
            <a:ext cx="273" cy="336"/>
          </p:xfrm>
          <a:graphic>
            <a:graphicData uri="http://schemas.openxmlformats.org/presentationml/2006/ole">
              <mc:AlternateContent xmlns:mc="http://schemas.openxmlformats.org/markup-compatibility/2006">
                <mc:Choice xmlns:v="urn:schemas-microsoft-com:vml" Requires="v">
                  <p:oleObj spid="_x0000_s3083" name="" r:id="rId14" imgW="279400" imgH="342900" progId="Equation.3">
                    <p:embed/>
                  </p:oleObj>
                </mc:Choice>
                <mc:Fallback>
                  <p:oleObj name="" r:id="rId14" imgW="279400" imgH="342900" progId="Equation.3">
                    <p:embed/>
                    <p:pic>
                      <p:nvPicPr>
                        <p:cNvPr id="0" name="图片 3082"/>
                        <p:cNvPicPr/>
                        <p:nvPr/>
                      </p:nvPicPr>
                      <p:blipFill>
                        <a:blip r:embed="rId15"/>
                        <a:stretch>
                          <a:fillRect/>
                        </a:stretch>
                      </p:blipFill>
                      <p:spPr>
                        <a:xfrm>
                          <a:off x="4512" y="1488"/>
                          <a:ext cx="273" cy="336"/>
                        </a:xfrm>
                        <a:prstGeom prst="rect">
                          <a:avLst/>
                        </a:prstGeom>
                        <a:noFill/>
                        <a:ln w="38100">
                          <a:noFill/>
                          <a:miter/>
                        </a:ln>
                      </p:spPr>
                    </p:pic>
                  </p:oleObj>
                </mc:Fallback>
              </mc:AlternateContent>
            </a:graphicData>
          </a:graphic>
        </p:graphicFrame>
      </p:grpSp>
      <p:sp>
        <p:nvSpPr>
          <p:cNvPr id="177199" name="矩形 177198"/>
          <p:cNvSpPr/>
          <p:nvPr/>
        </p:nvSpPr>
        <p:spPr>
          <a:xfrm>
            <a:off x="323850" y="52388"/>
            <a:ext cx="7696200" cy="579438"/>
          </a:xfrm>
          <a:prstGeom prst="rect">
            <a:avLst/>
          </a:prstGeom>
          <a:noFill/>
          <a:ln w="9525">
            <a:noFill/>
          </a:ln>
        </p:spPr>
        <p:txBody>
          <a:bodyPr>
            <a:spAutoFit/>
          </a:bodyPr>
          <a:p>
            <a:pPr algn="ctr" fontAlgn="base"/>
            <a:r>
              <a:rPr lang="zh-CN" altLang="en-US" sz="3200" strike="noStrike" noProof="1" dirty="0">
                <a:effectLst>
                  <a:outerShdw blurRad="38100" dist="38100" dir="2700000">
                    <a:srgbClr val="C0C0C0"/>
                  </a:outerShdw>
                </a:effectLst>
                <a:latin typeface="华文楷体" pitchFamily="2" charset="-122"/>
                <a:ea typeface="华文楷体" pitchFamily="2" charset="-122"/>
                <a:cs typeface="+mn-cs"/>
              </a:rPr>
              <a:t>预备知识    电动势</a:t>
            </a:r>
            <a:endParaRPr lang="zh-CN" altLang="en-US" sz="3200" strike="noStrike" noProof="1" dirty="0">
              <a:effectLst>
                <a:outerShdw blurRad="38100" dist="38100" dir="2700000">
                  <a:srgbClr val="C0C0C0"/>
                </a:outerShdw>
              </a:effectLst>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81279"/>
                                        </p:tgtEl>
                                        <p:attrNameLst>
                                          <p:attrName>style.visibility</p:attrName>
                                        </p:attrNameLst>
                                      </p:cBhvr>
                                      <p:to>
                                        <p:strVal val="visible"/>
                                      </p:to>
                                    </p:set>
                                    <p:animEffect transition="in" filter="strips(downLeft)">
                                      <p:cBhvr>
                                        <p:cTn id="7" dur="500"/>
                                        <p:tgtEl>
                                          <p:spTgt spid="1812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1251"/>
                                        </p:tgtEl>
                                        <p:attrNameLst>
                                          <p:attrName>style.visibility</p:attrName>
                                        </p:attrNameLst>
                                      </p:cBhvr>
                                      <p:to>
                                        <p:strVal val="visible"/>
                                      </p:to>
                                    </p:set>
                                    <p:animEffect transition="in" filter="blinds(horizontal)">
                                      <p:cBhvr>
                                        <p:cTn id="12" dur="500"/>
                                        <p:tgtEl>
                                          <p:spTgt spid="18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1252"/>
                                        </p:tgtEl>
                                        <p:attrNameLst>
                                          <p:attrName>style.visibility</p:attrName>
                                        </p:attrNameLst>
                                      </p:cBhvr>
                                      <p:to>
                                        <p:strVal val="visible"/>
                                      </p:to>
                                    </p:set>
                                    <p:animEffect transition="in" filter="blinds(vertical)">
                                      <p:cBhvr>
                                        <p:cTn id="17" dur="500"/>
                                        <p:tgtEl>
                                          <p:spTgt spid="18125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nodeType="clickEffect">
                                  <p:stCondLst>
                                    <p:cond delay="0"/>
                                  </p:stCondLst>
                                  <p:childTnLst>
                                    <p:set>
                                      <p:cBhvr>
                                        <p:cTn id="21" dur="1" fill="hold">
                                          <p:stCondLst>
                                            <p:cond delay="0"/>
                                          </p:stCondLst>
                                        </p:cTn>
                                        <p:tgtEl>
                                          <p:spTgt spid="181283"/>
                                        </p:tgtEl>
                                        <p:attrNameLst>
                                          <p:attrName>style.visibility</p:attrName>
                                        </p:attrNameLst>
                                      </p:cBhvr>
                                      <p:to>
                                        <p:strVal val="visible"/>
                                      </p:to>
                                    </p:set>
                                    <p:anim calcmode="lin" valueType="num">
                                      <p:cBhvr>
                                        <p:cTn id="22" dur="500" fill="hold"/>
                                        <p:tgtEl>
                                          <p:spTgt spid="181283"/>
                                        </p:tgtEl>
                                        <p:attrNameLst>
                                          <p:attrName>ppt_x</p:attrName>
                                        </p:attrNameLst>
                                      </p:cBhvr>
                                      <p:tavLst>
                                        <p:tav tm="0">
                                          <p:val>
                                            <p:strVal val="#ppt_x+#ppt_w/2"/>
                                          </p:val>
                                        </p:tav>
                                        <p:tav tm="100000">
                                          <p:val>
                                            <p:strVal val="#ppt_x"/>
                                          </p:val>
                                        </p:tav>
                                      </p:tavLst>
                                    </p:anim>
                                    <p:anim calcmode="lin" valueType="num">
                                      <p:cBhvr>
                                        <p:cTn id="23" dur="500" fill="hold"/>
                                        <p:tgtEl>
                                          <p:spTgt spid="181283"/>
                                        </p:tgtEl>
                                        <p:attrNameLst>
                                          <p:attrName>ppt_y</p:attrName>
                                        </p:attrNameLst>
                                      </p:cBhvr>
                                      <p:tavLst>
                                        <p:tav tm="0">
                                          <p:val>
                                            <p:strVal val="#ppt_y"/>
                                          </p:val>
                                        </p:tav>
                                        <p:tav tm="100000">
                                          <p:val>
                                            <p:strVal val="#ppt_y"/>
                                          </p:val>
                                        </p:tav>
                                      </p:tavLst>
                                    </p:anim>
                                    <p:anim calcmode="lin" valueType="num">
                                      <p:cBhvr>
                                        <p:cTn id="24" dur="500" fill="hold"/>
                                        <p:tgtEl>
                                          <p:spTgt spid="181283"/>
                                        </p:tgtEl>
                                        <p:attrNameLst>
                                          <p:attrName>ppt_w</p:attrName>
                                        </p:attrNameLst>
                                      </p:cBhvr>
                                      <p:tavLst>
                                        <p:tav tm="0">
                                          <p:val>
                                            <p:fltVal val="0.000000"/>
                                          </p:val>
                                        </p:tav>
                                        <p:tav tm="100000">
                                          <p:val>
                                            <p:strVal val="#ppt_w"/>
                                          </p:val>
                                        </p:tav>
                                      </p:tavLst>
                                    </p:anim>
                                    <p:anim calcmode="lin" valueType="num">
                                      <p:cBhvr>
                                        <p:cTn id="25" dur="500" fill="hold"/>
                                        <p:tgtEl>
                                          <p:spTgt spid="181283"/>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81253"/>
                                        </p:tgtEl>
                                        <p:attrNameLst>
                                          <p:attrName>style.visibility</p:attrName>
                                        </p:attrNameLst>
                                      </p:cBhvr>
                                      <p:to>
                                        <p:strVal val="visible"/>
                                      </p:to>
                                    </p:set>
                                    <p:animEffect transition="in" filter="dissolve">
                                      <p:cBhvr>
                                        <p:cTn id="30" dur="500"/>
                                        <p:tgtEl>
                                          <p:spTgt spid="18125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5" fill="hold" nodeType="clickEffect">
                                  <p:stCondLst>
                                    <p:cond delay="0"/>
                                  </p:stCondLst>
                                  <p:childTnLst>
                                    <p:set>
                                      <p:cBhvr>
                                        <p:cTn id="34" dur="1" fill="hold">
                                          <p:stCondLst>
                                            <p:cond delay="0"/>
                                          </p:stCondLst>
                                        </p:cTn>
                                        <p:tgtEl>
                                          <p:spTgt spid="181256"/>
                                        </p:tgtEl>
                                        <p:attrNameLst>
                                          <p:attrName>style.visibility</p:attrName>
                                        </p:attrNameLst>
                                      </p:cBhvr>
                                      <p:to>
                                        <p:strVal val="visible"/>
                                      </p:to>
                                    </p:set>
                                    <p:animEffect transition="in" filter="blinds(vertical)">
                                      <p:cBhvr>
                                        <p:cTn id="35" dur="500"/>
                                        <p:tgtEl>
                                          <p:spTgt spid="18125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81257"/>
                                        </p:tgtEl>
                                        <p:attrNameLst>
                                          <p:attrName>style.visibility</p:attrName>
                                        </p:attrNameLst>
                                      </p:cBhvr>
                                      <p:to>
                                        <p:strVal val="visible"/>
                                      </p:to>
                                    </p:set>
                                    <p:animEffect transition="in" filter="blinds(horizontal)">
                                      <p:cBhvr>
                                        <p:cTn id="40" dur="500"/>
                                        <p:tgtEl>
                                          <p:spTgt spid="18125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1278"/>
                                        </p:tgtEl>
                                        <p:attrNameLst>
                                          <p:attrName>style.visibility</p:attrName>
                                        </p:attrNameLst>
                                      </p:cBhvr>
                                      <p:to>
                                        <p:strVal val="visible"/>
                                      </p:to>
                                    </p:set>
                                    <p:animEffect transition="in" filter="blinds(horizontal)">
                                      <p:cBhvr>
                                        <p:cTn id="45" dur="500"/>
                                        <p:tgtEl>
                                          <p:spTgt spid="18127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81277"/>
                                        </p:tgtEl>
                                        <p:attrNameLst>
                                          <p:attrName>style.visibility</p:attrName>
                                        </p:attrNameLst>
                                      </p:cBhvr>
                                      <p:to>
                                        <p:strVal val="visible"/>
                                      </p:to>
                                    </p:set>
                                    <p:anim calcmode="lin" valueType="num">
                                      <p:cBhvr>
                                        <p:cTn id="50" dur="500" fill="hold"/>
                                        <p:tgtEl>
                                          <p:spTgt spid="181277"/>
                                        </p:tgtEl>
                                        <p:attrNameLst>
                                          <p:attrName>ppt_x</p:attrName>
                                        </p:attrNameLst>
                                      </p:cBhvr>
                                      <p:tavLst>
                                        <p:tav tm="0">
                                          <p:val>
                                            <p:strVal val="#ppt_x"/>
                                          </p:val>
                                        </p:tav>
                                        <p:tav tm="100000">
                                          <p:val>
                                            <p:strVal val="#ppt_x"/>
                                          </p:val>
                                        </p:tav>
                                      </p:tavLst>
                                    </p:anim>
                                    <p:anim calcmode="lin" valueType="num">
                                      <p:cBhvr>
                                        <p:cTn id="51" dur="500" fill="hold"/>
                                        <p:tgtEl>
                                          <p:spTgt spid="181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p:bldP spid="181252" grpId="0"/>
      <p:bldP spid="181257" grpId="0"/>
      <p:bldP spid="1812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文本框 22529"/>
          <p:cNvSpPr txBox="1"/>
          <p:nvPr/>
        </p:nvSpPr>
        <p:spPr>
          <a:xfrm>
            <a:off x="250825" y="260350"/>
            <a:ext cx="7583488" cy="579438"/>
          </a:xfrm>
          <a:prstGeom prst="rect">
            <a:avLst/>
          </a:prstGeom>
          <a:noFill/>
          <a:ln w="9525">
            <a:noFill/>
          </a:ln>
        </p:spPr>
        <p:txBody>
          <a:bodyPr anchor="t">
            <a:spAutoFit/>
          </a:bodyPr>
          <a:p>
            <a:r>
              <a:rPr lang="en-US" altLang="zh-CN" sz="3200">
                <a:solidFill>
                  <a:schemeClr val="tx2"/>
                </a:solidFill>
                <a:latin typeface="宋体" panose="02010600030101010101" pitchFamily="2" charset="-122"/>
                <a:ea typeface="宋体" panose="02010600030101010101" pitchFamily="2" charset="-122"/>
              </a:rPr>
              <a:t> </a:t>
            </a:r>
            <a:r>
              <a:rPr lang="zh-CN" altLang="en-US" dirty="0">
                <a:solidFill>
                  <a:srgbClr val="CC0000"/>
                </a:solidFill>
                <a:latin typeface="宋体" panose="02010600030101010101" pitchFamily="2" charset="-122"/>
                <a:ea typeface="宋体" panose="02010600030101010101" pitchFamily="2" charset="-122"/>
              </a:rPr>
              <a:t>讨论：</a:t>
            </a:r>
            <a:r>
              <a:rPr lang="en-US" altLang="zh-CN">
                <a:solidFill>
                  <a:schemeClr val="tx2"/>
                </a:solidFill>
                <a:latin typeface="宋体" panose="02010600030101010101" pitchFamily="2" charset="-122"/>
                <a:ea typeface="宋体" panose="02010600030101010101" pitchFamily="2" charset="-122"/>
              </a:rPr>
              <a:t>①</a:t>
            </a:r>
            <a:r>
              <a:rPr lang="zh-CN" altLang="en-US" dirty="0">
                <a:latin typeface="宋体" panose="02010600030101010101" pitchFamily="2" charset="-122"/>
                <a:ea typeface="宋体" panose="02010600030101010101" pitchFamily="2" charset="-122"/>
              </a:rPr>
              <a:t>一般情况</a:t>
            </a:r>
            <a:endParaRPr lang="zh-CN" altLang="en-US">
              <a:latin typeface="宋体" panose="02010600030101010101" pitchFamily="2" charset="-122"/>
              <a:ea typeface="宋体" panose="02010600030101010101" pitchFamily="2" charset="-122"/>
            </a:endParaRPr>
          </a:p>
        </p:txBody>
      </p:sp>
      <p:grpSp>
        <p:nvGrpSpPr>
          <p:cNvPr id="22531" name="组合 22530"/>
          <p:cNvGrpSpPr/>
          <p:nvPr/>
        </p:nvGrpSpPr>
        <p:grpSpPr>
          <a:xfrm>
            <a:off x="1116013" y="2133600"/>
            <a:ext cx="3065462" cy="533400"/>
            <a:chOff x="1296" y="850"/>
            <a:chExt cx="1931" cy="336"/>
          </a:xfrm>
        </p:grpSpPr>
        <p:graphicFrame>
          <p:nvGraphicFramePr>
            <p:cNvPr id="32771" name="对象 22531"/>
            <p:cNvGraphicFramePr/>
            <p:nvPr/>
          </p:nvGraphicFramePr>
          <p:xfrm>
            <a:off x="1296" y="912"/>
            <a:ext cx="288" cy="274"/>
          </p:xfrm>
          <a:graphic>
            <a:graphicData uri="http://schemas.openxmlformats.org/presentationml/2006/ole">
              <mc:AlternateContent xmlns:mc="http://schemas.openxmlformats.org/markup-compatibility/2006">
                <mc:Choice xmlns:v="urn:schemas-microsoft-com:vml" Requires="v">
                  <p:oleObj spid="_x0000_s3167" name="" r:id="rId1" imgW="254000" imgH="241300" progId="Equation.3">
                    <p:embed/>
                  </p:oleObj>
                </mc:Choice>
                <mc:Fallback>
                  <p:oleObj name="" r:id="rId1" imgW="254000" imgH="241300" progId="Equation.3">
                    <p:embed/>
                    <p:pic>
                      <p:nvPicPr>
                        <p:cNvPr id="0" name="图片 3166"/>
                        <p:cNvPicPr/>
                        <p:nvPr/>
                      </p:nvPicPr>
                      <p:blipFill>
                        <a:blip r:embed="rId2"/>
                        <a:stretch>
                          <a:fillRect/>
                        </a:stretch>
                      </p:blipFill>
                      <p:spPr>
                        <a:xfrm>
                          <a:off x="1296" y="912"/>
                          <a:ext cx="288" cy="274"/>
                        </a:xfrm>
                        <a:prstGeom prst="rect">
                          <a:avLst/>
                        </a:prstGeom>
                        <a:noFill/>
                        <a:ln w="38100">
                          <a:noFill/>
                          <a:miter/>
                        </a:ln>
                      </p:spPr>
                    </p:pic>
                  </p:oleObj>
                </mc:Fallback>
              </mc:AlternateContent>
            </a:graphicData>
          </a:graphic>
        </p:graphicFrame>
        <p:sp>
          <p:nvSpPr>
            <p:cNvPr id="32772" name="文本框 22532"/>
            <p:cNvSpPr txBox="1"/>
            <p:nvPr/>
          </p:nvSpPr>
          <p:spPr>
            <a:xfrm>
              <a:off x="1536" y="850"/>
              <a:ext cx="1691"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上的动生电动势</a:t>
              </a:r>
              <a:endParaRPr lang="zh-CN" altLang="en-US" dirty="0">
                <a:latin typeface="Times New Roman" panose="02020603050405020304" pitchFamily="18" charset="0"/>
                <a:ea typeface="宋体" panose="02010600030101010101" pitchFamily="2" charset="-122"/>
              </a:endParaRPr>
            </a:p>
          </p:txBody>
        </p:sp>
      </p:grpSp>
      <p:graphicFrame>
        <p:nvGraphicFramePr>
          <p:cNvPr id="22534" name="对象 22533"/>
          <p:cNvGraphicFramePr/>
          <p:nvPr/>
        </p:nvGraphicFramePr>
        <p:xfrm>
          <a:off x="4500563" y="2133600"/>
          <a:ext cx="3200400" cy="633413"/>
        </p:xfrm>
        <a:graphic>
          <a:graphicData uri="http://schemas.openxmlformats.org/presentationml/2006/ole">
            <mc:AlternateContent xmlns:mc="http://schemas.openxmlformats.org/markup-compatibility/2006">
              <mc:Choice xmlns:v="urn:schemas-microsoft-com:vml" Requires="v">
                <p:oleObj spid="_x0000_s3161" name="" r:id="rId3" imgW="1739265" imgH="342900" progId="Equation.3">
                  <p:embed/>
                </p:oleObj>
              </mc:Choice>
              <mc:Fallback>
                <p:oleObj name="" r:id="rId3" imgW="1739265" imgH="342900" progId="Equation.3">
                  <p:embed/>
                  <p:pic>
                    <p:nvPicPr>
                      <p:cNvPr id="0" name="图片 3160"/>
                      <p:cNvPicPr/>
                      <p:nvPr/>
                    </p:nvPicPr>
                    <p:blipFill>
                      <a:blip r:embed="rId4"/>
                      <a:stretch>
                        <a:fillRect/>
                      </a:stretch>
                    </p:blipFill>
                    <p:spPr>
                      <a:xfrm>
                        <a:off x="4500563" y="2133600"/>
                        <a:ext cx="3200400" cy="633413"/>
                      </a:xfrm>
                      <a:prstGeom prst="rect">
                        <a:avLst/>
                      </a:prstGeom>
                      <a:noFill/>
                      <a:ln w="38100">
                        <a:noFill/>
                        <a:miter/>
                      </a:ln>
                    </p:spPr>
                  </p:pic>
                </p:oleObj>
              </mc:Fallback>
            </mc:AlternateContent>
          </a:graphicData>
        </a:graphic>
      </p:graphicFrame>
      <p:sp>
        <p:nvSpPr>
          <p:cNvPr id="22535" name="文本框 22534"/>
          <p:cNvSpPr txBox="1"/>
          <p:nvPr/>
        </p:nvSpPr>
        <p:spPr>
          <a:xfrm>
            <a:off x="1187450" y="2997200"/>
            <a:ext cx="4330700" cy="519113"/>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整个导线</a:t>
            </a:r>
            <a:r>
              <a:rPr lang="en-US" altLang="zh-CN" i="1">
                <a:latin typeface="Times New Roman" panose="02020603050405020304" pitchFamily="18" charset="0"/>
                <a:ea typeface="宋体" panose="02010600030101010101" pitchFamily="2" charset="-122"/>
              </a:rPr>
              <a:t>L</a:t>
            </a:r>
            <a:r>
              <a:rPr lang="zh-CN" altLang="en-US" dirty="0">
                <a:latin typeface="宋体" panose="02010600030101010101" pitchFamily="2" charset="-122"/>
                <a:ea typeface="宋体" panose="02010600030101010101" pitchFamily="2" charset="-122"/>
              </a:rPr>
              <a:t>上的动生电动势</a:t>
            </a:r>
            <a:endParaRPr lang="zh-CN" altLang="en-US">
              <a:latin typeface="宋体" panose="02010600030101010101" pitchFamily="2" charset="-122"/>
              <a:ea typeface="宋体" panose="02010600030101010101" pitchFamily="2" charset="-122"/>
            </a:endParaRPr>
          </a:p>
        </p:txBody>
      </p:sp>
      <p:graphicFrame>
        <p:nvGraphicFramePr>
          <p:cNvPr id="22536" name="对象 22535"/>
          <p:cNvGraphicFramePr/>
          <p:nvPr/>
        </p:nvGraphicFramePr>
        <p:xfrm>
          <a:off x="1763713" y="3716338"/>
          <a:ext cx="3962400" cy="866775"/>
        </p:xfrm>
        <a:graphic>
          <a:graphicData uri="http://schemas.openxmlformats.org/presentationml/2006/ole">
            <mc:AlternateContent xmlns:mc="http://schemas.openxmlformats.org/markup-compatibility/2006">
              <mc:Choice xmlns:v="urn:schemas-microsoft-com:vml" Requires="v">
                <p:oleObj spid="_x0000_s3191" name="" r:id="rId5" imgW="1611630" imgH="304800" progId="Equation.3">
                  <p:embed/>
                </p:oleObj>
              </mc:Choice>
              <mc:Fallback>
                <p:oleObj name="" r:id="rId5" imgW="1611630" imgH="304800" progId="Equation.3">
                  <p:embed/>
                  <p:pic>
                    <p:nvPicPr>
                      <p:cNvPr id="0" name="图片 3190"/>
                      <p:cNvPicPr/>
                      <p:nvPr/>
                    </p:nvPicPr>
                    <p:blipFill>
                      <a:blip r:embed="rId6"/>
                      <a:stretch>
                        <a:fillRect/>
                      </a:stretch>
                    </p:blipFill>
                    <p:spPr>
                      <a:xfrm>
                        <a:off x="1763713" y="3716338"/>
                        <a:ext cx="3962400" cy="866775"/>
                      </a:xfrm>
                      <a:prstGeom prst="rect">
                        <a:avLst/>
                      </a:prstGeom>
                      <a:noFill/>
                      <a:ln w="38100">
                        <a:noFill/>
                        <a:miter/>
                      </a:ln>
                    </p:spPr>
                  </p:pic>
                </p:oleObj>
              </mc:Fallback>
            </mc:AlternateContent>
          </a:graphicData>
        </a:graphic>
      </p:graphicFrame>
      <p:sp>
        <p:nvSpPr>
          <p:cNvPr id="22537" name="文本框 22536"/>
          <p:cNvSpPr txBox="1"/>
          <p:nvPr/>
        </p:nvSpPr>
        <p:spPr>
          <a:xfrm>
            <a:off x="755650" y="885825"/>
            <a:ext cx="5724525" cy="519113"/>
          </a:xfrm>
          <a:prstGeom prst="rect">
            <a:avLst/>
          </a:prstGeom>
          <a:noFill/>
          <a:ln w="9525">
            <a:noFill/>
          </a:ln>
        </p:spPr>
        <p:txBody>
          <a:bodyPr wrap="none" anchor="t">
            <a:spAutoFit/>
          </a:bodyPr>
          <a:p>
            <a:r>
              <a:rPr lang="en-US" altLang="zh-CN" dirty="0">
                <a:solidFill>
                  <a:schemeClr val="tx2"/>
                </a:solidFill>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导线是</a:t>
            </a:r>
            <a:r>
              <a:rPr lang="zh-CN" altLang="en-US" dirty="0">
                <a:solidFill>
                  <a:srgbClr val="0033CC"/>
                </a:solidFill>
                <a:latin typeface="宋体" panose="02010600030101010101" pitchFamily="2" charset="-122"/>
                <a:ea typeface="宋体" panose="02010600030101010101" pitchFamily="2" charset="-122"/>
              </a:rPr>
              <a:t>曲线</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磁场为</a:t>
            </a:r>
            <a:r>
              <a:rPr lang="zh-CN" altLang="en-US" dirty="0">
                <a:solidFill>
                  <a:srgbClr val="0033CC"/>
                </a:solidFill>
                <a:latin typeface="宋体" panose="02010600030101010101" pitchFamily="2" charset="-122"/>
                <a:ea typeface="宋体" panose="02010600030101010101" pitchFamily="2" charset="-122"/>
              </a:rPr>
              <a:t>非均匀场</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22544" name="文本框 22543"/>
          <p:cNvSpPr txBox="1"/>
          <p:nvPr/>
        </p:nvSpPr>
        <p:spPr>
          <a:xfrm>
            <a:off x="1166813" y="4529138"/>
            <a:ext cx="7221537" cy="519112"/>
          </a:xfrm>
          <a:prstGeom prst="rect">
            <a:avLst/>
          </a:prstGeom>
          <a:noFill/>
          <a:ln w="9525">
            <a:noFill/>
          </a:ln>
        </p:spPr>
        <p:txBody>
          <a:bodyPr anchor="t">
            <a:spAutoFit/>
          </a:bodyPr>
          <a:p>
            <a:r>
              <a:rPr lang="en-US" altLang="zh-CN" dirty="0">
                <a:latin typeface="楷体_GB2312" pitchFamily="49" charset="-122"/>
                <a:ea typeface="宋体" panose="02010600030101010101" pitchFamily="2" charset="-122"/>
              </a:rPr>
              <a:t>②</a:t>
            </a:r>
            <a:r>
              <a:rPr lang="zh-CN" altLang="en-US" dirty="0">
                <a:latin typeface="楷体_GB2312" pitchFamily="49" charset="-122"/>
                <a:ea typeface="宋体" panose="02010600030101010101" pitchFamily="2" charset="-122"/>
              </a:rPr>
              <a:t>关于</a:t>
            </a:r>
            <a:r>
              <a:rPr lang="zh-CN" altLang="en-US" dirty="0">
                <a:latin typeface="Arial" panose="020B0604020202020204" pitchFamily="34" charset="0"/>
                <a:ea typeface="宋体" panose="02010600030101010101" pitchFamily="2" charset="-122"/>
              </a:rPr>
              <a:t>动生电动势的夹角问题</a:t>
            </a:r>
            <a:endParaRPr lang="zh-CN" altLang="en-US" dirty="0">
              <a:latin typeface="Arial" panose="020B0604020202020204" pitchFamily="34" charset="0"/>
              <a:ea typeface="宋体" panose="02010600030101010101" pitchFamily="2" charset="-122"/>
            </a:endParaRPr>
          </a:p>
        </p:txBody>
      </p:sp>
      <p:grpSp>
        <p:nvGrpSpPr>
          <p:cNvPr id="22552" name="组合 22551"/>
          <p:cNvGrpSpPr/>
          <p:nvPr/>
        </p:nvGrpSpPr>
        <p:grpSpPr>
          <a:xfrm>
            <a:off x="1476375" y="5013325"/>
            <a:ext cx="6480175" cy="1152525"/>
            <a:chOff x="930" y="3158"/>
            <a:chExt cx="4082" cy="726"/>
          </a:xfrm>
        </p:grpSpPr>
        <p:sp>
          <p:nvSpPr>
            <p:cNvPr id="32779" name="矩形 22544"/>
            <p:cNvSpPr/>
            <p:nvPr/>
          </p:nvSpPr>
          <p:spPr>
            <a:xfrm>
              <a:off x="2472" y="3385"/>
              <a:ext cx="2540" cy="327"/>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不产生动生电动势</a:t>
              </a:r>
              <a:endParaRPr lang="zh-CN" altLang="en-US" dirty="0">
                <a:latin typeface="Arial" panose="020B0604020202020204" pitchFamily="34" charset="0"/>
                <a:ea typeface="宋体" panose="02010600030101010101" pitchFamily="2" charset="-122"/>
              </a:endParaRPr>
            </a:p>
          </p:txBody>
        </p:sp>
        <p:grpSp>
          <p:nvGrpSpPr>
            <p:cNvPr id="32780" name="组合 22548"/>
            <p:cNvGrpSpPr/>
            <p:nvPr/>
          </p:nvGrpSpPr>
          <p:grpSpPr>
            <a:xfrm>
              <a:off x="1292" y="3158"/>
              <a:ext cx="680" cy="372"/>
              <a:chOff x="2880" y="3249"/>
              <a:chExt cx="680" cy="372"/>
            </a:xfrm>
          </p:grpSpPr>
          <p:graphicFrame>
            <p:nvGraphicFramePr>
              <p:cNvPr id="32781" name="对象 22545"/>
              <p:cNvGraphicFramePr/>
              <p:nvPr/>
            </p:nvGraphicFramePr>
            <p:xfrm>
              <a:off x="2880" y="3294"/>
              <a:ext cx="226" cy="317"/>
            </p:xfrm>
            <a:graphic>
              <a:graphicData uri="http://schemas.openxmlformats.org/presentationml/2006/ole">
                <mc:AlternateContent xmlns:mc="http://schemas.openxmlformats.org/markup-compatibility/2006">
                  <mc:Choice xmlns:v="urn:schemas-microsoft-com:vml" Requires="v">
                    <p:oleObj spid="_x0000_s3193" name="" r:id="rId7" imgW="127000" imgH="177165" progId="Equation.3">
                      <p:embed/>
                    </p:oleObj>
                  </mc:Choice>
                  <mc:Fallback>
                    <p:oleObj name="" r:id="rId7" imgW="127000" imgH="177165" progId="Equation.3">
                      <p:embed/>
                      <p:pic>
                        <p:nvPicPr>
                          <p:cNvPr id="0" name="图片 3192"/>
                          <p:cNvPicPr/>
                          <p:nvPr/>
                        </p:nvPicPr>
                        <p:blipFill>
                          <a:blip r:embed="rId8"/>
                          <a:stretch>
                            <a:fillRect/>
                          </a:stretch>
                        </p:blipFill>
                        <p:spPr>
                          <a:xfrm>
                            <a:off x="2880" y="3294"/>
                            <a:ext cx="226" cy="317"/>
                          </a:xfrm>
                          <a:prstGeom prst="rect">
                            <a:avLst/>
                          </a:prstGeom>
                          <a:noFill/>
                          <a:ln w="38100">
                            <a:noFill/>
                            <a:miter/>
                          </a:ln>
                        </p:spPr>
                      </p:pic>
                    </p:oleObj>
                  </mc:Fallback>
                </mc:AlternateContent>
              </a:graphicData>
            </a:graphic>
          </p:graphicFrame>
          <p:graphicFrame>
            <p:nvGraphicFramePr>
              <p:cNvPr id="32782" name="对象 22546"/>
              <p:cNvGraphicFramePr/>
              <p:nvPr/>
            </p:nvGraphicFramePr>
            <p:xfrm>
              <a:off x="3243" y="3249"/>
              <a:ext cx="294" cy="362"/>
            </p:xfrm>
            <a:graphic>
              <a:graphicData uri="http://schemas.openxmlformats.org/presentationml/2006/ole">
                <mc:AlternateContent xmlns:mc="http://schemas.openxmlformats.org/markup-compatibility/2006">
                  <mc:Choice xmlns:v="urn:schemas-microsoft-com:vml" Requires="v">
                    <p:oleObj spid="_x0000_s3194" name="" r:id="rId9" imgW="165100" imgH="203200" progId="Equation.3">
                      <p:embed/>
                    </p:oleObj>
                  </mc:Choice>
                  <mc:Fallback>
                    <p:oleObj name="" r:id="rId9" imgW="165100" imgH="203200" progId="Equation.3">
                      <p:embed/>
                      <p:pic>
                        <p:nvPicPr>
                          <p:cNvPr id="0" name="图片 3193"/>
                          <p:cNvPicPr/>
                          <p:nvPr/>
                        </p:nvPicPr>
                        <p:blipFill>
                          <a:blip r:embed="rId10"/>
                          <a:stretch>
                            <a:fillRect/>
                          </a:stretch>
                        </p:blipFill>
                        <p:spPr>
                          <a:xfrm>
                            <a:off x="3243" y="3249"/>
                            <a:ext cx="294" cy="362"/>
                          </a:xfrm>
                          <a:prstGeom prst="rect">
                            <a:avLst/>
                          </a:prstGeom>
                          <a:noFill/>
                          <a:ln w="38100">
                            <a:noFill/>
                            <a:miter/>
                          </a:ln>
                        </p:spPr>
                      </p:pic>
                    </p:oleObj>
                  </mc:Fallback>
                </mc:AlternateContent>
              </a:graphicData>
            </a:graphic>
          </p:graphicFrame>
          <p:sp>
            <p:nvSpPr>
              <p:cNvPr id="32783" name="文本框 22547"/>
              <p:cNvSpPr txBox="1"/>
              <p:nvPr/>
            </p:nvSpPr>
            <p:spPr>
              <a:xfrm>
                <a:off x="2880" y="3294"/>
                <a:ext cx="680" cy="327"/>
              </a:xfrm>
              <a:prstGeom prst="rect">
                <a:avLst/>
              </a:prstGeom>
              <a:noFill/>
              <a:ln w="9525">
                <a:noFill/>
              </a:ln>
            </p:spPr>
            <p:txBody>
              <a:bodyPr anchor="t">
                <a:spAutoFit/>
              </a:bodyPr>
              <a:p>
                <a:pPr>
                  <a:spcBef>
                    <a:spcPct val="50000"/>
                  </a:spcBef>
                </a:pPr>
                <a:r>
                  <a:rPr lang="en-US" altLang="zh-CN">
                    <a:latin typeface="楷体_GB2312" pitchFamily="49" charset="-122"/>
                    <a:ea typeface="楷体_GB2312" pitchFamily="49" charset="-122"/>
                  </a:rPr>
                  <a:t> ∥   </a:t>
                </a:r>
                <a:endParaRPr lang="en-US" altLang="zh-CN">
                  <a:latin typeface="楷体_GB2312" pitchFamily="49" charset="-122"/>
                  <a:ea typeface="楷体_GB2312" pitchFamily="49" charset="-122"/>
                </a:endParaRPr>
              </a:p>
            </p:txBody>
          </p:sp>
        </p:grpSp>
        <p:graphicFrame>
          <p:nvGraphicFramePr>
            <p:cNvPr id="32784" name="对象 22549"/>
            <p:cNvGraphicFramePr/>
            <p:nvPr/>
          </p:nvGraphicFramePr>
          <p:xfrm>
            <a:off x="1292" y="3575"/>
            <a:ext cx="1043" cy="309"/>
          </p:xfrm>
          <a:graphic>
            <a:graphicData uri="http://schemas.openxmlformats.org/presentationml/2006/ole">
              <mc:AlternateContent xmlns:mc="http://schemas.openxmlformats.org/markup-compatibility/2006">
                <mc:Choice xmlns:v="urn:schemas-microsoft-com:vml" Requires="v">
                  <p:oleObj spid="_x0000_s3192" name="" r:id="rId11" imgW="685165" imgH="203200" progId="Equation.3">
                    <p:embed/>
                  </p:oleObj>
                </mc:Choice>
                <mc:Fallback>
                  <p:oleObj name="" r:id="rId11" imgW="685165" imgH="203200" progId="Equation.3">
                    <p:embed/>
                    <p:pic>
                      <p:nvPicPr>
                        <p:cNvPr id="0" name="图片 3191"/>
                        <p:cNvPicPr/>
                        <p:nvPr/>
                      </p:nvPicPr>
                      <p:blipFill>
                        <a:blip r:embed="rId12"/>
                        <a:stretch>
                          <a:fillRect/>
                        </a:stretch>
                      </p:blipFill>
                      <p:spPr>
                        <a:xfrm>
                          <a:off x="1292" y="3575"/>
                          <a:ext cx="1043" cy="309"/>
                        </a:xfrm>
                        <a:prstGeom prst="rect">
                          <a:avLst/>
                        </a:prstGeom>
                        <a:noFill/>
                        <a:ln w="38100">
                          <a:noFill/>
                          <a:miter/>
                        </a:ln>
                      </p:spPr>
                    </p:pic>
                  </p:oleObj>
                </mc:Fallback>
              </mc:AlternateContent>
            </a:graphicData>
          </a:graphic>
        </p:graphicFrame>
        <p:sp>
          <p:nvSpPr>
            <p:cNvPr id="32785" name="文本框 22550"/>
            <p:cNvSpPr txBox="1"/>
            <p:nvPr/>
          </p:nvSpPr>
          <p:spPr>
            <a:xfrm>
              <a:off x="930" y="3385"/>
              <a:ext cx="408"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若</a:t>
              </a:r>
              <a:endParaRPr lang="zh-CN" altLang="en-US" dirty="0">
                <a:latin typeface="Arial" panose="020B0604020202020204" pitchFamily="34" charset="0"/>
                <a:ea typeface="宋体" panose="02010600030101010101" pitchFamily="2" charset="-122"/>
              </a:endParaRPr>
            </a:p>
          </p:txBody>
        </p:sp>
      </p:grpSp>
      <p:grpSp>
        <p:nvGrpSpPr>
          <p:cNvPr id="22568" name="组合 22567"/>
          <p:cNvGrpSpPr/>
          <p:nvPr/>
        </p:nvGrpSpPr>
        <p:grpSpPr>
          <a:xfrm>
            <a:off x="6659563" y="3068638"/>
            <a:ext cx="2124075" cy="2160587"/>
            <a:chOff x="4195" y="1933"/>
            <a:chExt cx="1338" cy="1361"/>
          </a:xfrm>
        </p:grpSpPr>
        <p:sp>
          <p:nvSpPr>
            <p:cNvPr id="32787" name="矩形 22553"/>
            <p:cNvSpPr/>
            <p:nvPr/>
          </p:nvSpPr>
          <p:spPr>
            <a:xfrm rot="1121451">
              <a:off x="4558" y="1933"/>
              <a:ext cx="91" cy="1361"/>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2788" name="直接连接符 22554"/>
            <p:cNvSpPr/>
            <p:nvPr/>
          </p:nvSpPr>
          <p:spPr>
            <a:xfrm>
              <a:off x="4195" y="2614"/>
              <a:ext cx="1316" cy="0"/>
            </a:xfrm>
            <a:prstGeom prst="line">
              <a:avLst/>
            </a:prstGeom>
            <a:ln w="19050" cap="flat" cmpd="sng">
              <a:solidFill>
                <a:schemeClr val="tx1"/>
              </a:solidFill>
              <a:prstDash val="solid"/>
              <a:round/>
              <a:headEnd type="none" w="med" len="med"/>
              <a:tailEnd type="triangle" w="med" len="med"/>
            </a:ln>
          </p:spPr>
        </p:sp>
        <p:sp>
          <p:nvSpPr>
            <p:cNvPr id="32789" name="直接连接符 22555"/>
            <p:cNvSpPr/>
            <p:nvPr/>
          </p:nvSpPr>
          <p:spPr>
            <a:xfrm>
              <a:off x="4649" y="2614"/>
              <a:ext cx="635" cy="317"/>
            </a:xfrm>
            <a:prstGeom prst="line">
              <a:avLst/>
            </a:prstGeom>
            <a:ln w="19050" cap="flat" cmpd="sng">
              <a:solidFill>
                <a:schemeClr val="tx1"/>
              </a:solidFill>
              <a:prstDash val="solid"/>
              <a:round/>
              <a:headEnd type="none" w="med" len="med"/>
              <a:tailEnd type="triangle" w="med" len="med"/>
            </a:ln>
          </p:spPr>
        </p:sp>
        <p:sp>
          <p:nvSpPr>
            <p:cNvPr id="32790" name="直接连接符 22557"/>
            <p:cNvSpPr/>
            <p:nvPr/>
          </p:nvSpPr>
          <p:spPr>
            <a:xfrm flipH="1">
              <a:off x="4604" y="2341"/>
              <a:ext cx="90" cy="273"/>
            </a:xfrm>
            <a:prstGeom prst="line">
              <a:avLst/>
            </a:prstGeom>
            <a:ln w="19050" cap="flat" cmpd="sng">
              <a:solidFill>
                <a:srgbClr val="CC0000"/>
              </a:solidFill>
              <a:prstDash val="solid"/>
              <a:round/>
              <a:headEnd type="triangle" w="med" len="med"/>
              <a:tailEnd type="none" w="med" len="med"/>
            </a:ln>
          </p:spPr>
        </p:sp>
        <p:graphicFrame>
          <p:nvGraphicFramePr>
            <p:cNvPr id="32791" name="对象 22558"/>
            <p:cNvGraphicFramePr/>
            <p:nvPr/>
          </p:nvGraphicFramePr>
          <p:xfrm>
            <a:off x="4286" y="2160"/>
            <a:ext cx="260" cy="295"/>
          </p:xfrm>
          <a:graphic>
            <a:graphicData uri="http://schemas.openxmlformats.org/presentationml/2006/ole">
              <mc:AlternateContent xmlns:mc="http://schemas.openxmlformats.org/markup-compatibility/2006">
                <mc:Choice xmlns:v="urn:schemas-microsoft-com:vml" Requires="v">
                  <p:oleObj spid="_x0000_s3195" name="" r:id="rId13" imgW="190500" imgH="215900" progId="Equation.3">
                    <p:embed/>
                  </p:oleObj>
                </mc:Choice>
                <mc:Fallback>
                  <p:oleObj name="" r:id="rId13" imgW="190500" imgH="215900" progId="Equation.3">
                    <p:embed/>
                    <p:pic>
                      <p:nvPicPr>
                        <p:cNvPr id="0" name="图片 3194"/>
                        <p:cNvPicPr/>
                        <p:nvPr/>
                      </p:nvPicPr>
                      <p:blipFill>
                        <a:blip r:embed="rId14"/>
                        <a:stretch>
                          <a:fillRect/>
                        </a:stretch>
                      </p:blipFill>
                      <p:spPr>
                        <a:xfrm>
                          <a:off x="4286" y="2160"/>
                          <a:ext cx="260" cy="295"/>
                        </a:xfrm>
                        <a:prstGeom prst="rect">
                          <a:avLst/>
                        </a:prstGeom>
                        <a:noFill/>
                        <a:ln w="38100">
                          <a:noFill/>
                          <a:miter/>
                        </a:ln>
                      </p:spPr>
                    </p:pic>
                  </p:oleObj>
                </mc:Fallback>
              </mc:AlternateContent>
            </a:graphicData>
          </a:graphic>
        </p:graphicFrame>
        <p:graphicFrame>
          <p:nvGraphicFramePr>
            <p:cNvPr id="32792" name="对象 22559"/>
            <p:cNvGraphicFramePr/>
            <p:nvPr/>
          </p:nvGraphicFramePr>
          <p:xfrm>
            <a:off x="5239" y="2840"/>
            <a:ext cx="226" cy="317"/>
          </p:xfrm>
          <a:graphic>
            <a:graphicData uri="http://schemas.openxmlformats.org/presentationml/2006/ole">
              <mc:AlternateContent xmlns:mc="http://schemas.openxmlformats.org/markup-compatibility/2006">
                <mc:Choice xmlns:v="urn:schemas-microsoft-com:vml" Requires="v">
                  <p:oleObj spid="_x0000_s3196" name="" r:id="rId15" imgW="127000" imgH="177165" progId="Equation.3">
                    <p:embed/>
                  </p:oleObj>
                </mc:Choice>
                <mc:Fallback>
                  <p:oleObj name="" r:id="rId15" imgW="127000" imgH="177165" progId="Equation.3">
                    <p:embed/>
                    <p:pic>
                      <p:nvPicPr>
                        <p:cNvPr id="0" name="图片 3195"/>
                        <p:cNvPicPr/>
                        <p:nvPr/>
                      </p:nvPicPr>
                      <p:blipFill>
                        <a:blip r:embed="rId16"/>
                        <a:stretch>
                          <a:fillRect/>
                        </a:stretch>
                      </p:blipFill>
                      <p:spPr>
                        <a:xfrm>
                          <a:off x="5239" y="2840"/>
                          <a:ext cx="226" cy="317"/>
                        </a:xfrm>
                        <a:prstGeom prst="rect">
                          <a:avLst/>
                        </a:prstGeom>
                        <a:noFill/>
                        <a:ln w="38100">
                          <a:noFill/>
                          <a:miter/>
                        </a:ln>
                      </p:spPr>
                    </p:pic>
                  </p:oleObj>
                </mc:Fallback>
              </mc:AlternateContent>
            </a:graphicData>
          </a:graphic>
        </p:graphicFrame>
        <p:graphicFrame>
          <p:nvGraphicFramePr>
            <p:cNvPr id="32793" name="对象 22560"/>
            <p:cNvGraphicFramePr/>
            <p:nvPr/>
          </p:nvGraphicFramePr>
          <p:xfrm>
            <a:off x="5239" y="2205"/>
            <a:ext cx="294" cy="362"/>
          </p:xfrm>
          <a:graphic>
            <a:graphicData uri="http://schemas.openxmlformats.org/presentationml/2006/ole">
              <mc:AlternateContent xmlns:mc="http://schemas.openxmlformats.org/markup-compatibility/2006">
                <mc:Choice xmlns:v="urn:schemas-microsoft-com:vml" Requires="v">
                  <p:oleObj spid="_x0000_s3197" name="" r:id="rId17" imgW="165100" imgH="203200" progId="Equation.3">
                    <p:embed/>
                  </p:oleObj>
                </mc:Choice>
                <mc:Fallback>
                  <p:oleObj name="" r:id="rId17" imgW="165100" imgH="203200" progId="Equation.3">
                    <p:embed/>
                    <p:pic>
                      <p:nvPicPr>
                        <p:cNvPr id="0" name="图片 3196"/>
                        <p:cNvPicPr/>
                        <p:nvPr/>
                      </p:nvPicPr>
                      <p:blipFill>
                        <a:blip r:embed="rId18"/>
                        <a:stretch>
                          <a:fillRect/>
                        </a:stretch>
                      </p:blipFill>
                      <p:spPr>
                        <a:xfrm>
                          <a:off x="5239" y="2205"/>
                          <a:ext cx="294" cy="362"/>
                        </a:xfrm>
                        <a:prstGeom prst="rect">
                          <a:avLst/>
                        </a:prstGeom>
                        <a:noFill/>
                        <a:ln w="38100">
                          <a:noFill/>
                          <a:miter/>
                        </a:ln>
                      </p:spPr>
                    </p:pic>
                  </p:oleObj>
                </mc:Fallback>
              </mc:AlternateContent>
            </a:graphicData>
          </a:graphic>
        </p:graphicFrame>
      </p:grpSp>
      <p:grpSp>
        <p:nvGrpSpPr>
          <p:cNvPr id="22569" name="组合 22568"/>
          <p:cNvGrpSpPr/>
          <p:nvPr/>
        </p:nvGrpSpPr>
        <p:grpSpPr>
          <a:xfrm>
            <a:off x="7596188" y="5084763"/>
            <a:ext cx="1004887" cy="954087"/>
            <a:chOff x="4785" y="3203"/>
            <a:chExt cx="633" cy="601"/>
          </a:xfrm>
        </p:grpSpPr>
        <p:graphicFrame>
          <p:nvGraphicFramePr>
            <p:cNvPr id="32795" name="对象 22561"/>
            <p:cNvGraphicFramePr/>
            <p:nvPr/>
          </p:nvGraphicFramePr>
          <p:xfrm>
            <a:off x="4785" y="3441"/>
            <a:ext cx="633" cy="363"/>
          </p:xfrm>
          <a:graphic>
            <a:graphicData uri="http://schemas.openxmlformats.org/presentationml/2006/ole">
              <mc:AlternateContent xmlns:mc="http://schemas.openxmlformats.org/markup-compatibility/2006">
                <mc:Choice xmlns:v="urn:schemas-microsoft-com:vml" Requires="v">
                  <p:oleObj spid="_x0000_s3198" name="" r:id="rId19" imgW="355600" imgH="203200" progId="Equation.3">
                    <p:embed/>
                  </p:oleObj>
                </mc:Choice>
                <mc:Fallback>
                  <p:oleObj name="" r:id="rId19" imgW="355600" imgH="203200" progId="Equation.3">
                    <p:embed/>
                    <p:pic>
                      <p:nvPicPr>
                        <p:cNvPr id="0" name="图片 3197"/>
                        <p:cNvPicPr/>
                        <p:nvPr/>
                      </p:nvPicPr>
                      <p:blipFill>
                        <a:blip r:embed="rId20"/>
                        <a:stretch>
                          <a:fillRect/>
                        </a:stretch>
                      </p:blipFill>
                      <p:spPr>
                        <a:xfrm>
                          <a:off x="4785" y="3441"/>
                          <a:ext cx="633" cy="363"/>
                        </a:xfrm>
                        <a:prstGeom prst="rect">
                          <a:avLst/>
                        </a:prstGeom>
                        <a:noFill/>
                        <a:ln w="38100">
                          <a:noFill/>
                          <a:miter/>
                        </a:ln>
                      </p:spPr>
                    </p:pic>
                  </p:oleObj>
                </mc:Fallback>
              </mc:AlternateContent>
            </a:graphicData>
          </a:graphic>
        </p:graphicFrame>
        <p:grpSp>
          <p:nvGrpSpPr>
            <p:cNvPr id="32796" name="组合 22566"/>
            <p:cNvGrpSpPr/>
            <p:nvPr/>
          </p:nvGrpSpPr>
          <p:grpSpPr>
            <a:xfrm>
              <a:off x="4967" y="3203"/>
              <a:ext cx="227" cy="228"/>
              <a:chOff x="249" y="3702"/>
              <a:chExt cx="227" cy="228"/>
            </a:xfrm>
          </p:grpSpPr>
          <p:sp>
            <p:nvSpPr>
              <p:cNvPr id="32797" name="椭圆 22564"/>
              <p:cNvSpPr/>
              <p:nvPr/>
            </p:nvSpPr>
            <p:spPr>
              <a:xfrm>
                <a:off x="249" y="3702"/>
                <a:ext cx="227" cy="228"/>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2798" name="椭圆 22565"/>
              <p:cNvSpPr/>
              <p:nvPr/>
            </p:nvSpPr>
            <p:spPr>
              <a:xfrm>
                <a:off x="340" y="3793"/>
                <a:ext cx="46" cy="46"/>
              </a:xfrm>
              <a:prstGeom prst="ellipse">
                <a:avLst/>
              </a:prstGeom>
              <a:solidFill>
                <a:schemeClr val="tx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grpSp>
        <p:nvGrpSpPr>
          <p:cNvPr id="22572" name="组合 22571"/>
          <p:cNvGrpSpPr/>
          <p:nvPr/>
        </p:nvGrpSpPr>
        <p:grpSpPr>
          <a:xfrm>
            <a:off x="755650" y="1484313"/>
            <a:ext cx="7154863" cy="576262"/>
            <a:chOff x="476" y="935"/>
            <a:chExt cx="4507" cy="363"/>
          </a:xfrm>
        </p:grpSpPr>
        <p:sp>
          <p:nvSpPr>
            <p:cNvPr id="32800" name="文本框 22538"/>
            <p:cNvSpPr txBox="1"/>
            <p:nvPr/>
          </p:nvSpPr>
          <p:spPr>
            <a:xfrm>
              <a:off x="476" y="935"/>
              <a:ext cx="4507" cy="327"/>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导线上各长度元   上的速度  、  各不相同</a:t>
              </a:r>
              <a:endParaRPr lang="zh-CN" altLang="en-US" dirty="0">
                <a:latin typeface="宋体" panose="02010600030101010101" pitchFamily="2" charset="-122"/>
                <a:ea typeface="宋体" panose="02010600030101010101" pitchFamily="2" charset="-122"/>
              </a:endParaRPr>
            </a:p>
          </p:txBody>
        </p:sp>
        <p:graphicFrame>
          <p:nvGraphicFramePr>
            <p:cNvPr id="32801" name="对象 22539"/>
            <p:cNvGraphicFramePr/>
            <p:nvPr/>
          </p:nvGraphicFramePr>
          <p:xfrm>
            <a:off x="2187" y="983"/>
            <a:ext cx="261" cy="248"/>
          </p:xfrm>
          <a:graphic>
            <a:graphicData uri="http://schemas.openxmlformats.org/presentationml/2006/ole">
              <mc:AlternateContent xmlns:mc="http://schemas.openxmlformats.org/markup-compatibility/2006">
                <mc:Choice xmlns:v="urn:schemas-microsoft-com:vml" Requires="v">
                  <p:oleObj spid="_x0000_s3199" name="" r:id="rId21" imgW="254000" imgH="241300" progId="Equation.3">
                    <p:embed/>
                  </p:oleObj>
                </mc:Choice>
                <mc:Fallback>
                  <p:oleObj name="" r:id="rId21" imgW="254000" imgH="241300" progId="Equation.3">
                    <p:embed/>
                    <p:pic>
                      <p:nvPicPr>
                        <p:cNvPr id="0" name="图片 3198"/>
                        <p:cNvPicPr/>
                        <p:nvPr/>
                      </p:nvPicPr>
                      <p:blipFill>
                        <a:blip r:embed="rId2"/>
                        <a:stretch>
                          <a:fillRect/>
                        </a:stretch>
                      </p:blipFill>
                      <p:spPr>
                        <a:xfrm>
                          <a:off x="2187" y="983"/>
                          <a:ext cx="261" cy="248"/>
                        </a:xfrm>
                        <a:prstGeom prst="rect">
                          <a:avLst/>
                        </a:prstGeom>
                        <a:noFill/>
                        <a:ln w="38100">
                          <a:noFill/>
                          <a:miter/>
                        </a:ln>
                      </p:spPr>
                    </p:pic>
                  </p:oleObj>
                </mc:Fallback>
              </mc:AlternateContent>
            </a:graphicData>
          </a:graphic>
        </p:graphicFrame>
        <p:graphicFrame>
          <p:nvGraphicFramePr>
            <p:cNvPr id="32802" name="对象 22569"/>
            <p:cNvGraphicFramePr/>
            <p:nvPr/>
          </p:nvGraphicFramePr>
          <p:xfrm>
            <a:off x="3379" y="935"/>
            <a:ext cx="259" cy="363"/>
          </p:xfrm>
          <a:graphic>
            <a:graphicData uri="http://schemas.openxmlformats.org/presentationml/2006/ole">
              <mc:AlternateContent xmlns:mc="http://schemas.openxmlformats.org/markup-compatibility/2006">
                <mc:Choice xmlns:v="urn:schemas-microsoft-com:vml" Requires="v">
                  <p:oleObj spid="_x0000_s3201" name="" r:id="rId22" imgW="127000" imgH="177165" progId="Equation.3">
                    <p:embed/>
                  </p:oleObj>
                </mc:Choice>
                <mc:Fallback>
                  <p:oleObj name="" r:id="rId22" imgW="127000" imgH="177165" progId="Equation.3">
                    <p:embed/>
                    <p:pic>
                      <p:nvPicPr>
                        <p:cNvPr id="0" name="图片 3200"/>
                        <p:cNvPicPr/>
                        <p:nvPr/>
                      </p:nvPicPr>
                      <p:blipFill>
                        <a:blip r:embed="rId23"/>
                        <a:stretch>
                          <a:fillRect/>
                        </a:stretch>
                      </p:blipFill>
                      <p:spPr>
                        <a:xfrm>
                          <a:off x="3379" y="935"/>
                          <a:ext cx="259" cy="363"/>
                        </a:xfrm>
                        <a:prstGeom prst="rect">
                          <a:avLst/>
                        </a:prstGeom>
                        <a:noFill/>
                        <a:ln w="38100">
                          <a:noFill/>
                          <a:miter/>
                        </a:ln>
                      </p:spPr>
                    </p:pic>
                  </p:oleObj>
                </mc:Fallback>
              </mc:AlternateContent>
            </a:graphicData>
          </a:graphic>
        </p:graphicFrame>
        <p:graphicFrame>
          <p:nvGraphicFramePr>
            <p:cNvPr id="32803" name="对象 22570"/>
            <p:cNvGraphicFramePr/>
            <p:nvPr/>
          </p:nvGraphicFramePr>
          <p:xfrm>
            <a:off x="3742" y="935"/>
            <a:ext cx="276" cy="318"/>
          </p:xfrm>
          <a:graphic>
            <a:graphicData uri="http://schemas.openxmlformats.org/presentationml/2006/ole">
              <mc:AlternateContent xmlns:mc="http://schemas.openxmlformats.org/markup-compatibility/2006">
                <mc:Choice xmlns:v="urn:schemas-microsoft-com:vml" Requires="v">
                  <p:oleObj spid="_x0000_s3200" name="" r:id="rId24" imgW="165100" imgH="190500" progId="Equation.3">
                    <p:embed/>
                  </p:oleObj>
                </mc:Choice>
                <mc:Fallback>
                  <p:oleObj name="" r:id="rId24" imgW="165100" imgH="190500" progId="Equation.3">
                    <p:embed/>
                    <p:pic>
                      <p:nvPicPr>
                        <p:cNvPr id="0" name="图片 3199"/>
                        <p:cNvPicPr/>
                        <p:nvPr/>
                      </p:nvPicPr>
                      <p:blipFill>
                        <a:blip r:embed="rId25"/>
                        <a:stretch>
                          <a:fillRect/>
                        </a:stretch>
                      </p:blipFill>
                      <p:spPr>
                        <a:xfrm>
                          <a:off x="3742" y="935"/>
                          <a:ext cx="276" cy="31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left)">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wipe(left)">
                                      <p:cBhvr>
                                        <p:cTn id="12" dur="500"/>
                                        <p:tgtEl>
                                          <p:spTgt spid="225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572"/>
                                        </p:tgtEl>
                                        <p:attrNameLst>
                                          <p:attrName>style.visibility</p:attrName>
                                        </p:attrNameLst>
                                      </p:cBhvr>
                                      <p:to>
                                        <p:strVal val="visible"/>
                                      </p:to>
                                    </p:set>
                                    <p:animEffect transition="in" filter="wipe(down)">
                                      <p:cBhvr>
                                        <p:cTn id="17" dur="500"/>
                                        <p:tgtEl>
                                          <p:spTgt spid="225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31"/>
                                        </p:tgtEl>
                                        <p:attrNameLst>
                                          <p:attrName>style.visibility</p:attrName>
                                        </p:attrNameLst>
                                      </p:cBhvr>
                                      <p:to>
                                        <p:strVal val="visible"/>
                                      </p:to>
                                    </p:set>
                                    <p:animEffect transition="in" filter="wipe(left)">
                                      <p:cBhvr>
                                        <p:cTn id="22" dur="500"/>
                                        <p:tgtEl>
                                          <p:spTgt spid="225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34"/>
                                        </p:tgtEl>
                                        <p:attrNameLst>
                                          <p:attrName>style.visibility</p:attrName>
                                        </p:attrNameLst>
                                      </p:cBhvr>
                                      <p:to>
                                        <p:strVal val="visible"/>
                                      </p:to>
                                    </p:set>
                                    <p:animEffect transition="in" filter="wipe(left)">
                                      <p:cBhvr>
                                        <p:cTn id="27" dur="500"/>
                                        <p:tgtEl>
                                          <p:spTgt spid="2253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53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536"/>
                                        </p:tgtEl>
                                        <p:attrNameLst>
                                          <p:attrName>style.visibility</p:attrName>
                                        </p:attrNameLst>
                                      </p:cBhvr>
                                      <p:to>
                                        <p:strVal val="visible"/>
                                      </p:to>
                                    </p:set>
                                    <p:animEffect transition="in" filter="wipe(left)">
                                      <p:cBhvr>
                                        <p:cTn id="36" dur="500"/>
                                        <p:tgtEl>
                                          <p:spTgt spid="2253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2544"/>
                                        </p:tgtEl>
                                        <p:attrNameLst>
                                          <p:attrName>style.visibility</p:attrName>
                                        </p:attrNameLst>
                                      </p:cBhvr>
                                      <p:to>
                                        <p:strVal val="visible"/>
                                      </p:to>
                                    </p:set>
                                    <p:animEffect transition="in" filter="box(in)">
                                      <p:cBhvr>
                                        <p:cTn id="41" dur="500"/>
                                        <p:tgtEl>
                                          <p:spTgt spid="22544"/>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nodeType="clickEffect">
                                  <p:stCondLst>
                                    <p:cond delay="0"/>
                                  </p:stCondLst>
                                  <p:childTnLst>
                                    <p:set>
                                      <p:cBhvr>
                                        <p:cTn id="45" dur="1" fill="hold">
                                          <p:stCondLst>
                                            <p:cond delay="0"/>
                                          </p:stCondLst>
                                        </p:cTn>
                                        <p:tgtEl>
                                          <p:spTgt spid="22552"/>
                                        </p:tgtEl>
                                        <p:attrNameLst>
                                          <p:attrName>style.visibility</p:attrName>
                                        </p:attrNameLst>
                                      </p:cBhvr>
                                      <p:to>
                                        <p:strVal val="visible"/>
                                      </p:to>
                                    </p:set>
                                    <p:animEffect transition="in" filter="diamond(in)">
                                      <p:cBhvr>
                                        <p:cTn id="46" dur="2000"/>
                                        <p:tgtEl>
                                          <p:spTgt spid="22552"/>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nodeType="clickEffect">
                                  <p:stCondLst>
                                    <p:cond delay="0"/>
                                  </p:stCondLst>
                                  <p:childTnLst>
                                    <p:set>
                                      <p:cBhvr>
                                        <p:cTn id="50" dur="1" fill="hold">
                                          <p:stCondLst>
                                            <p:cond delay="0"/>
                                          </p:stCondLst>
                                        </p:cTn>
                                        <p:tgtEl>
                                          <p:spTgt spid="22568"/>
                                        </p:tgtEl>
                                        <p:attrNameLst>
                                          <p:attrName>style.visibility</p:attrName>
                                        </p:attrNameLst>
                                      </p:cBhvr>
                                      <p:to>
                                        <p:strVal val="visible"/>
                                      </p:to>
                                    </p:set>
                                    <p:anim calcmode="lin" valueType="num">
                                      <p:cBhvr>
                                        <p:cTn id="51" dur="1000" fill="hold"/>
                                        <p:tgtEl>
                                          <p:spTgt spid="22568"/>
                                        </p:tgtEl>
                                        <p:attrNameLst>
                                          <p:attrName>ppt_w</p:attrName>
                                        </p:attrNameLst>
                                      </p:cBhvr>
                                      <p:tavLst>
                                        <p:tav tm="0">
                                          <p:val>
                                            <p:strVal val="#ppt_w*0.70"/>
                                          </p:val>
                                        </p:tav>
                                        <p:tav tm="100000">
                                          <p:val>
                                            <p:strVal val="#ppt_w"/>
                                          </p:val>
                                        </p:tav>
                                      </p:tavLst>
                                    </p:anim>
                                    <p:anim calcmode="lin" valueType="num">
                                      <p:cBhvr>
                                        <p:cTn id="52" dur="1000" fill="hold"/>
                                        <p:tgtEl>
                                          <p:spTgt spid="22568"/>
                                        </p:tgtEl>
                                        <p:attrNameLst>
                                          <p:attrName>ppt_h</p:attrName>
                                        </p:attrNameLst>
                                      </p:cBhvr>
                                      <p:tavLst>
                                        <p:tav tm="0">
                                          <p:val>
                                            <p:strVal val="#ppt_h"/>
                                          </p:val>
                                        </p:tav>
                                        <p:tav tm="100000">
                                          <p:val>
                                            <p:strVal val="#ppt_h"/>
                                          </p:val>
                                        </p:tav>
                                      </p:tavLst>
                                    </p:anim>
                                    <p:animEffect transition="in" filter="fade">
                                      <p:cBhvr>
                                        <p:cTn id="53" dur="1000"/>
                                        <p:tgtEl>
                                          <p:spTgt spid="22568"/>
                                        </p:tgtEl>
                                      </p:cBhvr>
                                    </p:animEffect>
                                  </p:childTnLst>
                                </p:cTn>
                              </p:par>
                              <p:par>
                                <p:cTn id="54" presetID="55" presetClass="entr" presetSubtype="0" fill="hold" nodeType="withEffect">
                                  <p:stCondLst>
                                    <p:cond delay="0"/>
                                  </p:stCondLst>
                                  <p:childTnLst>
                                    <p:set>
                                      <p:cBhvr>
                                        <p:cTn id="55" dur="1" fill="hold">
                                          <p:stCondLst>
                                            <p:cond delay="0"/>
                                          </p:stCondLst>
                                        </p:cTn>
                                        <p:tgtEl>
                                          <p:spTgt spid="22569"/>
                                        </p:tgtEl>
                                        <p:attrNameLst>
                                          <p:attrName>style.visibility</p:attrName>
                                        </p:attrNameLst>
                                      </p:cBhvr>
                                      <p:to>
                                        <p:strVal val="visible"/>
                                      </p:to>
                                    </p:set>
                                    <p:anim calcmode="lin" valueType="num">
                                      <p:cBhvr>
                                        <p:cTn id="56" dur="1000" fill="hold"/>
                                        <p:tgtEl>
                                          <p:spTgt spid="22569"/>
                                        </p:tgtEl>
                                        <p:attrNameLst>
                                          <p:attrName>ppt_w</p:attrName>
                                        </p:attrNameLst>
                                      </p:cBhvr>
                                      <p:tavLst>
                                        <p:tav tm="0">
                                          <p:val>
                                            <p:strVal val="#ppt_w*0.70"/>
                                          </p:val>
                                        </p:tav>
                                        <p:tav tm="100000">
                                          <p:val>
                                            <p:strVal val="#ppt_w"/>
                                          </p:val>
                                        </p:tav>
                                      </p:tavLst>
                                    </p:anim>
                                    <p:anim calcmode="lin" valueType="num">
                                      <p:cBhvr>
                                        <p:cTn id="57" dur="1000" fill="hold"/>
                                        <p:tgtEl>
                                          <p:spTgt spid="22569"/>
                                        </p:tgtEl>
                                        <p:attrNameLst>
                                          <p:attrName>ppt_h</p:attrName>
                                        </p:attrNameLst>
                                      </p:cBhvr>
                                      <p:tavLst>
                                        <p:tav tm="0">
                                          <p:val>
                                            <p:strVal val="#ppt_h"/>
                                          </p:val>
                                        </p:tav>
                                        <p:tav tm="100000">
                                          <p:val>
                                            <p:strVal val="#ppt_h"/>
                                          </p:val>
                                        </p:tav>
                                      </p:tavLst>
                                    </p:anim>
                                    <p:animEffect transition="in" filter="fade">
                                      <p:cBhvr>
                                        <p:cTn id="58" dur="1000"/>
                                        <p:tgtEl>
                                          <p:spTgt spid="22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5" grpId="0"/>
      <p:bldP spid="22537" grpId="0"/>
      <p:bldP spid="225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2" name="文本框 83971"/>
          <p:cNvSpPr txBox="1"/>
          <p:nvPr/>
        </p:nvSpPr>
        <p:spPr>
          <a:xfrm>
            <a:off x="323850" y="260350"/>
            <a:ext cx="5976938" cy="519113"/>
          </a:xfrm>
          <a:prstGeom prst="rect">
            <a:avLst/>
          </a:prstGeom>
          <a:noFill/>
          <a:ln w="9525">
            <a:noFill/>
          </a:ln>
        </p:spPr>
        <p:txBody>
          <a:bodyPr anchor="t">
            <a:spAutoFit/>
          </a:bodyPr>
          <a:p>
            <a:pPr>
              <a:spcBef>
                <a:spcPct val="50000"/>
              </a:spcBef>
            </a:pPr>
            <a:r>
              <a:rPr lang="zh-CN" altLang="en-US" b="0" dirty="0">
                <a:latin typeface="黑体" panose="02010609060101010101" pitchFamily="49" charset="-122"/>
                <a:ea typeface="黑体" panose="02010609060101010101" pitchFamily="49" charset="-122"/>
              </a:rPr>
              <a:t>四、能量转换关系</a:t>
            </a:r>
            <a:endParaRPr lang="zh-CN" altLang="en-US" b="0" dirty="0">
              <a:latin typeface="黑体" panose="02010609060101010101" pitchFamily="49" charset="-122"/>
              <a:ea typeface="黑体" panose="02010609060101010101" pitchFamily="49" charset="-122"/>
            </a:endParaRPr>
          </a:p>
        </p:txBody>
      </p:sp>
      <p:sp>
        <p:nvSpPr>
          <p:cNvPr id="83973" name="文本框 83972"/>
          <p:cNvSpPr txBox="1"/>
          <p:nvPr/>
        </p:nvSpPr>
        <p:spPr>
          <a:xfrm>
            <a:off x="684213" y="692150"/>
            <a:ext cx="4681537" cy="519113"/>
          </a:xfrm>
          <a:prstGeom prst="rect">
            <a:avLst/>
          </a:prstGeom>
          <a:noFill/>
          <a:ln w="9525">
            <a:noFill/>
          </a:ln>
        </p:spPr>
        <p:txBody>
          <a:bodyPr anchor="t">
            <a:spAutoFit/>
          </a:bodyPr>
          <a:p>
            <a:pPr>
              <a:spcBef>
                <a:spcPct val="50000"/>
              </a:spcBef>
            </a:pPr>
            <a:r>
              <a:rPr lang="en-US" altLang="zh-CN" dirty="0">
                <a:solidFill>
                  <a:srgbClr val="9900CC"/>
                </a:solidFill>
                <a:latin typeface="宋体" panose="02010600030101010101" pitchFamily="2" charset="-122"/>
                <a:ea typeface="宋体" panose="02010600030101010101" pitchFamily="2" charset="-122"/>
              </a:rPr>
              <a:t>①</a:t>
            </a:r>
            <a:r>
              <a:rPr lang="zh-CN" altLang="en-US" dirty="0">
                <a:solidFill>
                  <a:srgbClr val="9900CC"/>
                </a:solidFill>
                <a:latin typeface="宋体" panose="02010600030101010101" pitchFamily="2" charset="-122"/>
                <a:ea typeface="宋体" panose="02010600030101010101" pitchFamily="2" charset="-122"/>
              </a:rPr>
              <a:t>洛仑兹力不作功</a:t>
            </a:r>
            <a:endParaRPr lang="zh-CN" altLang="en-US" dirty="0">
              <a:solidFill>
                <a:srgbClr val="9900CC"/>
              </a:solidFill>
              <a:latin typeface="宋体" panose="02010600030101010101" pitchFamily="2" charset="-122"/>
              <a:ea typeface="宋体" panose="02010600030101010101" pitchFamily="2" charset="-122"/>
            </a:endParaRPr>
          </a:p>
        </p:txBody>
      </p:sp>
      <p:grpSp>
        <p:nvGrpSpPr>
          <p:cNvPr id="84018" name="组合 84017"/>
          <p:cNvGrpSpPr/>
          <p:nvPr/>
        </p:nvGrpSpPr>
        <p:grpSpPr>
          <a:xfrm>
            <a:off x="6084888" y="333375"/>
            <a:ext cx="2749550" cy="2884488"/>
            <a:chOff x="3833" y="210"/>
            <a:chExt cx="1732" cy="1817"/>
          </a:xfrm>
        </p:grpSpPr>
        <p:graphicFrame>
          <p:nvGraphicFramePr>
            <p:cNvPr id="33796" name="对象 83998"/>
            <p:cNvGraphicFramePr/>
            <p:nvPr/>
          </p:nvGraphicFramePr>
          <p:xfrm>
            <a:off x="3833" y="1570"/>
            <a:ext cx="200" cy="246"/>
          </p:xfrm>
          <a:graphic>
            <a:graphicData uri="http://schemas.openxmlformats.org/presentationml/2006/ole">
              <mc:AlternateContent xmlns:mc="http://schemas.openxmlformats.org/markup-compatibility/2006">
                <mc:Choice xmlns:v="urn:schemas-microsoft-com:vml" Requires="v">
                  <p:oleObj spid="_x0000_s3173" name="" r:id="rId1" imgW="165100" imgH="203200" progId="Equation.3">
                    <p:embed/>
                  </p:oleObj>
                </mc:Choice>
                <mc:Fallback>
                  <p:oleObj name="" r:id="rId1" imgW="165100" imgH="203200" progId="Equation.3">
                    <p:embed/>
                    <p:pic>
                      <p:nvPicPr>
                        <p:cNvPr id="0" name="图片 3172"/>
                        <p:cNvPicPr/>
                        <p:nvPr/>
                      </p:nvPicPr>
                      <p:blipFill>
                        <a:blip r:embed="rId2"/>
                        <a:stretch>
                          <a:fillRect/>
                        </a:stretch>
                      </p:blipFill>
                      <p:spPr>
                        <a:xfrm>
                          <a:off x="3833" y="1570"/>
                          <a:ext cx="200" cy="246"/>
                        </a:xfrm>
                        <a:prstGeom prst="rect">
                          <a:avLst/>
                        </a:prstGeom>
                        <a:noFill/>
                        <a:ln w="38100">
                          <a:noFill/>
                          <a:miter/>
                        </a:ln>
                      </p:spPr>
                    </p:pic>
                  </p:oleObj>
                </mc:Fallback>
              </mc:AlternateContent>
            </a:graphicData>
          </a:graphic>
        </p:graphicFrame>
        <p:grpSp>
          <p:nvGrpSpPr>
            <p:cNvPr id="33797" name="组合 84004"/>
            <p:cNvGrpSpPr/>
            <p:nvPr/>
          </p:nvGrpSpPr>
          <p:grpSpPr>
            <a:xfrm>
              <a:off x="4014" y="210"/>
              <a:ext cx="1551" cy="1817"/>
              <a:chOff x="3878" y="210"/>
              <a:chExt cx="1551" cy="1817"/>
            </a:xfrm>
          </p:grpSpPr>
          <p:sp>
            <p:nvSpPr>
              <p:cNvPr id="33798" name="矩形 83973"/>
              <p:cNvSpPr/>
              <p:nvPr/>
            </p:nvSpPr>
            <p:spPr>
              <a:xfrm>
                <a:off x="4286" y="346"/>
                <a:ext cx="182" cy="1587"/>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33799" name="组合 84003"/>
              <p:cNvGrpSpPr/>
              <p:nvPr/>
            </p:nvGrpSpPr>
            <p:grpSpPr>
              <a:xfrm>
                <a:off x="3878" y="210"/>
                <a:ext cx="1551" cy="1817"/>
                <a:chOff x="3878" y="164"/>
                <a:chExt cx="1551" cy="1817"/>
              </a:xfrm>
            </p:grpSpPr>
            <p:grpSp>
              <p:nvGrpSpPr>
                <p:cNvPr id="33800" name="组合 83976"/>
                <p:cNvGrpSpPr/>
                <p:nvPr/>
              </p:nvGrpSpPr>
              <p:grpSpPr>
                <a:xfrm>
                  <a:off x="4286" y="981"/>
                  <a:ext cx="182" cy="181"/>
                  <a:chOff x="2653" y="1661"/>
                  <a:chExt cx="182" cy="181"/>
                </a:xfrm>
              </p:grpSpPr>
              <p:sp>
                <p:nvSpPr>
                  <p:cNvPr id="33801" name="椭圆 83974"/>
                  <p:cNvSpPr/>
                  <p:nvPr/>
                </p:nvSpPr>
                <p:spPr>
                  <a:xfrm>
                    <a:off x="2653" y="1661"/>
                    <a:ext cx="182" cy="181"/>
                  </a:xfrm>
                  <a:prstGeom prst="ellipse">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3802" name="直接连接符 83975"/>
                  <p:cNvSpPr/>
                  <p:nvPr/>
                </p:nvSpPr>
                <p:spPr>
                  <a:xfrm>
                    <a:off x="2699" y="1752"/>
                    <a:ext cx="90" cy="0"/>
                  </a:xfrm>
                  <a:prstGeom prst="line">
                    <a:avLst/>
                  </a:prstGeom>
                  <a:ln w="9525" cap="flat" cmpd="sng">
                    <a:solidFill>
                      <a:schemeClr val="tx1"/>
                    </a:solidFill>
                    <a:prstDash val="solid"/>
                    <a:round/>
                    <a:headEnd type="none" w="med" len="med"/>
                    <a:tailEnd type="none" w="med" len="med"/>
                  </a:ln>
                </p:spPr>
              </p:sp>
            </p:grpSp>
            <p:sp>
              <p:nvSpPr>
                <p:cNvPr id="33803" name="直接连接符 83977"/>
                <p:cNvSpPr/>
                <p:nvPr/>
              </p:nvSpPr>
              <p:spPr>
                <a:xfrm>
                  <a:off x="4468" y="1071"/>
                  <a:ext cx="408" cy="0"/>
                </a:xfrm>
                <a:prstGeom prst="line">
                  <a:avLst/>
                </a:prstGeom>
                <a:ln w="19050" cap="flat" cmpd="sng">
                  <a:solidFill>
                    <a:schemeClr val="tx1"/>
                  </a:solidFill>
                  <a:prstDash val="solid"/>
                  <a:round/>
                  <a:headEnd type="none" w="med" len="med"/>
                  <a:tailEnd type="triangle" w="med" len="med"/>
                </a:ln>
              </p:spPr>
            </p:sp>
            <p:sp>
              <p:nvSpPr>
                <p:cNvPr id="33804" name="流程图: 汇总连接 83978"/>
                <p:cNvSpPr/>
                <p:nvPr/>
              </p:nvSpPr>
              <p:spPr>
                <a:xfrm>
                  <a:off x="4830" y="300"/>
                  <a:ext cx="182" cy="182"/>
                </a:xfrm>
                <a:prstGeom prst="flowChartSummingJunction">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3805" name="直接连接符 83979"/>
                <p:cNvSpPr/>
                <p:nvPr/>
              </p:nvSpPr>
              <p:spPr>
                <a:xfrm>
                  <a:off x="4377" y="1162"/>
                  <a:ext cx="0" cy="272"/>
                </a:xfrm>
                <a:prstGeom prst="line">
                  <a:avLst/>
                </a:prstGeom>
                <a:ln w="9525" cap="flat" cmpd="sng">
                  <a:solidFill>
                    <a:schemeClr val="tx1"/>
                  </a:solidFill>
                  <a:prstDash val="solid"/>
                  <a:round/>
                  <a:headEnd type="none" w="med" len="med"/>
                  <a:tailEnd type="triangle" w="med" len="med"/>
                </a:ln>
              </p:spPr>
            </p:sp>
            <p:sp>
              <p:nvSpPr>
                <p:cNvPr id="33806" name="直接连接符 83980"/>
                <p:cNvSpPr/>
                <p:nvPr/>
              </p:nvSpPr>
              <p:spPr>
                <a:xfrm>
                  <a:off x="4377" y="1389"/>
                  <a:ext cx="0" cy="181"/>
                </a:xfrm>
                <a:prstGeom prst="line">
                  <a:avLst/>
                </a:prstGeom>
                <a:ln w="9525" cap="flat" cmpd="sng">
                  <a:solidFill>
                    <a:schemeClr val="tx1"/>
                  </a:solidFill>
                  <a:prstDash val="solid"/>
                  <a:round/>
                  <a:headEnd type="none" w="med" len="med"/>
                  <a:tailEnd type="triangle" w="med" len="med"/>
                </a:ln>
              </p:spPr>
            </p:sp>
            <p:sp>
              <p:nvSpPr>
                <p:cNvPr id="33807" name="直接连接符 83981"/>
                <p:cNvSpPr/>
                <p:nvPr/>
              </p:nvSpPr>
              <p:spPr>
                <a:xfrm>
                  <a:off x="4468" y="1162"/>
                  <a:ext cx="408" cy="272"/>
                </a:xfrm>
                <a:prstGeom prst="line">
                  <a:avLst/>
                </a:prstGeom>
                <a:ln w="9525" cap="flat" cmpd="sng">
                  <a:solidFill>
                    <a:schemeClr val="tx1"/>
                  </a:solidFill>
                  <a:prstDash val="solid"/>
                  <a:round/>
                  <a:headEnd type="none" w="med" len="med"/>
                  <a:tailEnd type="triangle" w="med" len="med"/>
                </a:ln>
              </p:spPr>
            </p:sp>
            <p:sp>
              <p:nvSpPr>
                <p:cNvPr id="33808" name="直接连接符 83984"/>
                <p:cNvSpPr/>
                <p:nvPr/>
              </p:nvSpPr>
              <p:spPr>
                <a:xfrm flipH="1">
                  <a:off x="3969" y="1071"/>
                  <a:ext cx="317" cy="0"/>
                </a:xfrm>
                <a:prstGeom prst="line">
                  <a:avLst/>
                </a:prstGeom>
                <a:ln w="9525" cap="flat" cmpd="sng">
                  <a:solidFill>
                    <a:schemeClr val="tx1"/>
                  </a:solidFill>
                  <a:prstDash val="solid"/>
                  <a:round/>
                  <a:headEnd type="none" w="med" len="med"/>
                  <a:tailEnd type="triangle" w="med" len="med"/>
                </a:ln>
              </p:spPr>
            </p:sp>
            <p:sp>
              <p:nvSpPr>
                <p:cNvPr id="33809" name="直接连接符 83987"/>
                <p:cNvSpPr/>
                <p:nvPr/>
              </p:nvSpPr>
              <p:spPr>
                <a:xfrm flipH="1">
                  <a:off x="3969" y="1117"/>
                  <a:ext cx="317" cy="453"/>
                </a:xfrm>
                <a:prstGeom prst="line">
                  <a:avLst/>
                </a:prstGeom>
                <a:ln w="9525" cap="flat" cmpd="sng">
                  <a:solidFill>
                    <a:schemeClr val="tx1"/>
                  </a:solidFill>
                  <a:prstDash val="solid"/>
                  <a:round/>
                  <a:headEnd type="none" w="med" len="med"/>
                  <a:tailEnd type="triangle" w="med" len="med"/>
                </a:ln>
              </p:spPr>
            </p:sp>
            <p:sp>
              <p:nvSpPr>
                <p:cNvPr id="33810" name="直接连接符 83988"/>
                <p:cNvSpPr/>
                <p:nvPr/>
              </p:nvSpPr>
              <p:spPr>
                <a:xfrm>
                  <a:off x="4876" y="1071"/>
                  <a:ext cx="0" cy="363"/>
                </a:xfrm>
                <a:prstGeom prst="line">
                  <a:avLst/>
                </a:prstGeom>
                <a:ln w="9525" cap="flat" cmpd="sng">
                  <a:solidFill>
                    <a:schemeClr val="tx1"/>
                  </a:solidFill>
                  <a:prstDash val="sysDot"/>
                  <a:round/>
                  <a:headEnd type="none" w="med" len="med"/>
                  <a:tailEnd type="none" w="med" len="med"/>
                </a:ln>
              </p:spPr>
            </p:sp>
            <p:sp>
              <p:nvSpPr>
                <p:cNvPr id="33811" name="直接连接符 83989"/>
                <p:cNvSpPr/>
                <p:nvPr/>
              </p:nvSpPr>
              <p:spPr>
                <a:xfrm>
                  <a:off x="4468" y="1434"/>
                  <a:ext cx="408" cy="0"/>
                </a:xfrm>
                <a:prstGeom prst="line">
                  <a:avLst/>
                </a:prstGeom>
                <a:ln w="9525" cap="flat" cmpd="sng">
                  <a:solidFill>
                    <a:schemeClr val="tx1"/>
                  </a:solidFill>
                  <a:prstDash val="sysDot"/>
                  <a:round/>
                  <a:headEnd type="none" w="med" len="med"/>
                  <a:tailEnd type="none" w="med" len="med"/>
                </a:ln>
              </p:spPr>
            </p:sp>
            <p:sp>
              <p:nvSpPr>
                <p:cNvPr id="33812" name="直接连接符 83990"/>
                <p:cNvSpPr/>
                <p:nvPr/>
              </p:nvSpPr>
              <p:spPr>
                <a:xfrm>
                  <a:off x="3969" y="1570"/>
                  <a:ext cx="317" cy="0"/>
                </a:xfrm>
                <a:prstGeom prst="line">
                  <a:avLst/>
                </a:prstGeom>
                <a:ln w="9525" cap="flat" cmpd="sng">
                  <a:solidFill>
                    <a:schemeClr val="tx1"/>
                  </a:solidFill>
                  <a:prstDash val="sysDot"/>
                  <a:round/>
                  <a:headEnd type="none" w="med" len="med"/>
                  <a:tailEnd type="none" w="med" len="med"/>
                </a:ln>
              </p:spPr>
            </p:sp>
            <p:sp>
              <p:nvSpPr>
                <p:cNvPr id="33813" name="直接连接符 83991"/>
                <p:cNvSpPr/>
                <p:nvPr/>
              </p:nvSpPr>
              <p:spPr>
                <a:xfrm>
                  <a:off x="3969" y="1071"/>
                  <a:ext cx="0" cy="499"/>
                </a:xfrm>
                <a:prstGeom prst="line">
                  <a:avLst/>
                </a:prstGeom>
                <a:ln w="9525" cap="flat" cmpd="sng">
                  <a:solidFill>
                    <a:schemeClr val="tx1"/>
                  </a:solidFill>
                  <a:prstDash val="sysDot"/>
                  <a:round/>
                  <a:headEnd type="none" w="med" len="med"/>
                  <a:tailEnd type="none" w="med" len="med"/>
                </a:ln>
              </p:spPr>
            </p:sp>
            <p:sp>
              <p:nvSpPr>
                <p:cNvPr id="33814" name="直接连接符 83992"/>
                <p:cNvSpPr/>
                <p:nvPr/>
              </p:nvSpPr>
              <p:spPr>
                <a:xfrm>
                  <a:off x="4876" y="1071"/>
                  <a:ext cx="227" cy="0"/>
                </a:xfrm>
                <a:prstGeom prst="line">
                  <a:avLst/>
                </a:prstGeom>
                <a:ln w="19050" cap="flat" cmpd="sng">
                  <a:solidFill>
                    <a:schemeClr val="tx1"/>
                  </a:solidFill>
                  <a:prstDash val="solid"/>
                  <a:round/>
                  <a:headEnd type="none" w="med" len="med"/>
                  <a:tailEnd type="triangle" w="med" len="med"/>
                </a:ln>
              </p:spPr>
            </p:sp>
            <p:sp>
              <p:nvSpPr>
                <p:cNvPr id="33815" name="直接连接符 83993"/>
                <p:cNvSpPr/>
                <p:nvPr/>
              </p:nvSpPr>
              <p:spPr>
                <a:xfrm flipV="1">
                  <a:off x="4377" y="210"/>
                  <a:ext cx="0" cy="771"/>
                </a:xfrm>
                <a:prstGeom prst="line">
                  <a:avLst/>
                </a:prstGeom>
                <a:ln w="19050" cap="flat" cmpd="sng">
                  <a:solidFill>
                    <a:schemeClr val="tx1"/>
                  </a:solidFill>
                  <a:prstDash val="solid"/>
                  <a:round/>
                  <a:headEnd type="none" w="med" len="med"/>
                  <a:tailEnd type="triangle" w="med" len="med"/>
                </a:ln>
              </p:spPr>
            </p:sp>
            <p:graphicFrame>
              <p:nvGraphicFramePr>
                <p:cNvPr id="33816" name="对象 83994"/>
                <p:cNvGraphicFramePr/>
                <p:nvPr/>
              </p:nvGraphicFramePr>
              <p:xfrm>
                <a:off x="4740" y="709"/>
                <a:ext cx="234" cy="328"/>
              </p:xfrm>
              <a:graphic>
                <a:graphicData uri="http://schemas.openxmlformats.org/presentationml/2006/ole">
                  <mc:AlternateContent xmlns:mc="http://schemas.openxmlformats.org/markup-compatibility/2006">
                    <mc:Choice xmlns:v="urn:schemas-microsoft-com:vml" Requires="v">
                      <p:oleObj spid="_x0000_s3174" name="" r:id="rId3" imgW="127000" imgH="177165" progId="Equation.3">
                        <p:embed/>
                      </p:oleObj>
                    </mc:Choice>
                    <mc:Fallback>
                      <p:oleObj name="" r:id="rId3" imgW="127000" imgH="177165" progId="Equation.3">
                        <p:embed/>
                        <p:pic>
                          <p:nvPicPr>
                            <p:cNvPr id="0" name="图片 3173"/>
                            <p:cNvPicPr/>
                            <p:nvPr/>
                          </p:nvPicPr>
                          <p:blipFill>
                            <a:blip r:embed="rId4"/>
                            <a:stretch>
                              <a:fillRect/>
                            </a:stretch>
                          </p:blipFill>
                          <p:spPr>
                            <a:xfrm>
                              <a:off x="4740" y="709"/>
                              <a:ext cx="234" cy="328"/>
                            </a:xfrm>
                            <a:prstGeom prst="rect">
                              <a:avLst/>
                            </a:prstGeom>
                            <a:noFill/>
                            <a:ln w="38100">
                              <a:noFill/>
                              <a:miter/>
                            </a:ln>
                          </p:spPr>
                        </p:pic>
                      </p:oleObj>
                    </mc:Fallback>
                  </mc:AlternateContent>
                </a:graphicData>
              </a:graphic>
            </p:graphicFrame>
            <p:graphicFrame>
              <p:nvGraphicFramePr>
                <p:cNvPr id="33817" name="对象 83995"/>
                <p:cNvGraphicFramePr/>
                <p:nvPr/>
              </p:nvGraphicFramePr>
              <p:xfrm>
                <a:off x="4876" y="1207"/>
                <a:ext cx="398" cy="422"/>
              </p:xfrm>
              <a:graphic>
                <a:graphicData uri="http://schemas.openxmlformats.org/presentationml/2006/ole">
                  <mc:AlternateContent xmlns:mc="http://schemas.openxmlformats.org/markup-compatibility/2006">
                    <mc:Choice xmlns:v="urn:schemas-microsoft-com:vml" Requires="v">
                      <p:oleObj spid="_x0000_s3175" name="" r:id="rId5" imgW="215900" imgH="228600" progId="Equation.3">
                        <p:embed/>
                      </p:oleObj>
                    </mc:Choice>
                    <mc:Fallback>
                      <p:oleObj name="" r:id="rId5" imgW="215900" imgH="228600" progId="Equation.3">
                        <p:embed/>
                        <p:pic>
                          <p:nvPicPr>
                            <p:cNvPr id="0" name="图片 3174"/>
                            <p:cNvPicPr/>
                            <p:nvPr/>
                          </p:nvPicPr>
                          <p:blipFill>
                            <a:blip r:embed="rId6"/>
                            <a:stretch>
                              <a:fillRect/>
                            </a:stretch>
                          </p:blipFill>
                          <p:spPr>
                            <a:xfrm>
                              <a:off x="4876" y="1207"/>
                              <a:ext cx="398" cy="422"/>
                            </a:xfrm>
                            <a:prstGeom prst="rect">
                              <a:avLst/>
                            </a:prstGeom>
                            <a:noFill/>
                            <a:ln w="38100">
                              <a:noFill/>
                              <a:miter/>
                            </a:ln>
                          </p:spPr>
                        </p:pic>
                      </p:oleObj>
                    </mc:Fallback>
                  </mc:AlternateContent>
                </a:graphicData>
              </a:graphic>
            </p:graphicFrame>
            <p:graphicFrame>
              <p:nvGraphicFramePr>
                <p:cNvPr id="33818" name="对象 83996"/>
                <p:cNvGraphicFramePr/>
                <p:nvPr/>
              </p:nvGraphicFramePr>
              <p:xfrm>
                <a:off x="4422" y="1162"/>
                <a:ext cx="261" cy="363"/>
              </p:xfrm>
              <a:graphic>
                <a:graphicData uri="http://schemas.openxmlformats.org/presentationml/2006/ole">
                  <mc:AlternateContent xmlns:mc="http://schemas.openxmlformats.org/markup-compatibility/2006">
                    <mc:Choice xmlns:v="urn:schemas-microsoft-com:vml" Requires="v">
                      <p:oleObj spid="_x0000_s3176" name="" r:id="rId7" imgW="165100" imgH="228600" progId="Equation.3">
                        <p:embed/>
                      </p:oleObj>
                    </mc:Choice>
                    <mc:Fallback>
                      <p:oleObj name="" r:id="rId7" imgW="165100" imgH="228600" progId="Equation.3">
                        <p:embed/>
                        <p:pic>
                          <p:nvPicPr>
                            <p:cNvPr id="0" name="图片 3175"/>
                            <p:cNvPicPr/>
                            <p:nvPr/>
                          </p:nvPicPr>
                          <p:blipFill>
                            <a:blip r:embed="rId8"/>
                            <a:stretch>
                              <a:fillRect/>
                            </a:stretch>
                          </p:blipFill>
                          <p:spPr>
                            <a:xfrm>
                              <a:off x="4422" y="1162"/>
                              <a:ext cx="261" cy="363"/>
                            </a:xfrm>
                            <a:prstGeom prst="rect">
                              <a:avLst/>
                            </a:prstGeom>
                            <a:noFill/>
                            <a:ln w="38100">
                              <a:noFill/>
                              <a:miter/>
                            </a:ln>
                          </p:spPr>
                        </p:pic>
                      </p:oleObj>
                    </mc:Fallback>
                  </mc:AlternateContent>
                </a:graphicData>
              </a:graphic>
            </p:graphicFrame>
            <p:graphicFrame>
              <p:nvGraphicFramePr>
                <p:cNvPr id="33819" name="对象 83997"/>
                <p:cNvGraphicFramePr/>
                <p:nvPr/>
              </p:nvGraphicFramePr>
              <p:xfrm>
                <a:off x="3878" y="572"/>
                <a:ext cx="346" cy="433"/>
              </p:xfrm>
              <a:graphic>
                <a:graphicData uri="http://schemas.openxmlformats.org/presentationml/2006/ole">
                  <mc:AlternateContent xmlns:mc="http://schemas.openxmlformats.org/markup-compatibility/2006">
                    <mc:Choice xmlns:v="urn:schemas-microsoft-com:vml" Requires="v">
                      <p:oleObj spid="_x0000_s3177" name="" r:id="rId9" imgW="203200" imgH="254000" progId="Equation.3">
                        <p:embed/>
                      </p:oleObj>
                    </mc:Choice>
                    <mc:Fallback>
                      <p:oleObj name="" r:id="rId9" imgW="203200" imgH="254000" progId="Equation.3">
                        <p:embed/>
                        <p:pic>
                          <p:nvPicPr>
                            <p:cNvPr id="0" name="图片 3176"/>
                            <p:cNvPicPr/>
                            <p:nvPr/>
                          </p:nvPicPr>
                          <p:blipFill>
                            <a:blip r:embed="rId10"/>
                            <a:stretch>
                              <a:fillRect/>
                            </a:stretch>
                          </p:blipFill>
                          <p:spPr>
                            <a:xfrm>
                              <a:off x="3878" y="572"/>
                              <a:ext cx="346" cy="433"/>
                            </a:xfrm>
                            <a:prstGeom prst="rect">
                              <a:avLst/>
                            </a:prstGeom>
                            <a:noFill/>
                            <a:ln w="38100">
                              <a:noFill/>
                              <a:miter/>
                            </a:ln>
                          </p:spPr>
                        </p:pic>
                      </p:oleObj>
                    </mc:Fallback>
                  </mc:AlternateContent>
                </a:graphicData>
              </a:graphic>
            </p:graphicFrame>
            <p:graphicFrame>
              <p:nvGraphicFramePr>
                <p:cNvPr id="33820" name="对象 83999"/>
                <p:cNvGraphicFramePr/>
                <p:nvPr/>
              </p:nvGraphicFramePr>
              <p:xfrm>
                <a:off x="4241" y="1570"/>
                <a:ext cx="282" cy="411"/>
              </p:xfrm>
              <a:graphic>
                <a:graphicData uri="http://schemas.openxmlformats.org/presentationml/2006/ole">
                  <mc:AlternateContent xmlns:mc="http://schemas.openxmlformats.org/markup-compatibility/2006">
                    <mc:Choice xmlns:v="urn:schemas-microsoft-com:vml" Requires="v">
                      <p:oleObj spid="_x0000_s3178" name="" r:id="rId11" imgW="165100" imgH="241300" progId="Equation.3">
                        <p:embed/>
                      </p:oleObj>
                    </mc:Choice>
                    <mc:Fallback>
                      <p:oleObj name="" r:id="rId11" imgW="165100" imgH="241300" progId="Equation.3">
                        <p:embed/>
                        <p:pic>
                          <p:nvPicPr>
                            <p:cNvPr id="0" name="图片 3177"/>
                            <p:cNvPicPr/>
                            <p:nvPr/>
                          </p:nvPicPr>
                          <p:blipFill>
                            <a:blip r:embed="rId12"/>
                            <a:stretch>
                              <a:fillRect/>
                            </a:stretch>
                          </p:blipFill>
                          <p:spPr>
                            <a:xfrm>
                              <a:off x="4241" y="1570"/>
                              <a:ext cx="282" cy="411"/>
                            </a:xfrm>
                            <a:prstGeom prst="rect">
                              <a:avLst/>
                            </a:prstGeom>
                            <a:noFill/>
                            <a:ln w="38100">
                              <a:noFill/>
                              <a:miter/>
                            </a:ln>
                          </p:spPr>
                        </p:pic>
                      </p:oleObj>
                    </mc:Fallback>
                  </mc:AlternateContent>
                </a:graphicData>
              </a:graphic>
            </p:graphicFrame>
            <p:graphicFrame>
              <p:nvGraphicFramePr>
                <p:cNvPr id="33821" name="对象 84000"/>
                <p:cNvGraphicFramePr/>
                <p:nvPr/>
              </p:nvGraphicFramePr>
              <p:xfrm>
                <a:off x="4059" y="164"/>
                <a:ext cx="238" cy="282"/>
              </p:xfrm>
              <a:graphic>
                <a:graphicData uri="http://schemas.openxmlformats.org/presentationml/2006/ole">
                  <mc:AlternateContent xmlns:mc="http://schemas.openxmlformats.org/markup-compatibility/2006">
                    <mc:Choice xmlns:v="urn:schemas-microsoft-com:vml" Requires="v">
                      <p:oleObj spid="_x0000_s3179" name="" r:id="rId13" imgW="139700" imgH="165100" progId="Equation.3">
                        <p:embed/>
                      </p:oleObj>
                    </mc:Choice>
                    <mc:Fallback>
                      <p:oleObj name="" r:id="rId13" imgW="139700" imgH="165100" progId="Equation.3">
                        <p:embed/>
                        <p:pic>
                          <p:nvPicPr>
                            <p:cNvPr id="0" name="图片 3178"/>
                            <p:cNvPicPr/>
                            <p:nvPr/>
                          </p:nvPicPr>
                          <p:blipFill>
                            <a:blip r:embed="rId14"/>
                            <a:stretch>
                              <a:fillRect/>
                            </a:stretch>
                          </p:blipFill>
                          <p:spPr>
                            <a:xfrm>
                              <a:off x="4059" y="164"/>
                              <a:ext cx="238" cy="282"/>
                            </a:xfrm>
                            <a:prstGeom prst="rect">
                              <a:avLst/>
                            </a:prstGeom>
                            <a:noFill/>
                            <a:ln w="38100">
                              <a:noFill/>
                              <a:miter/>
                            </a:ln>
                          </p:spPr>
                        </p:pic>
                      </p:oleObj>
                    </mc:Fallback>
                  </mc:AlternateContent>
                </a:graphicData>
              </a:graphic>
            </p:graphicFrame>
            <p:graphicFrame>
              <p:nvGraphicFramePr>
                <p:cNvPr id="33822" name="对象 84001"/>
                <p:cNvGraphicFramePr/>
                <p:nvPr/>
              </p:nvGraphicFramePr>
              <p:xfrm>
                <a:off x="5148" y="981"/>
                <a:ext cx="238" cy="238"/>
              </p:xfrm>
              <a:graphic>
                <a:graphicData uri="http://schemas.openxmlformats.org/presentationml/2006/ole">
                  <mc:AlternateContent xmlns:mc="http://schemas.openxmlformats.org/markup-compatibility/2006">
                    <mc:Choice xmlns:v="urn:schemas-microsoft-com:vml" Requires="v">
                      <p:oleObj spid="_x0000_s3180" name="" r:id="rId15" imgW="139700" imgH="139700" progId="Equation.3">
                        <p:embed/>
                      </p:oleObj>
                    </mc:Choice>
                    <mc:Fallback>
                      <p:oleObj name="" r:id="rId15" imgW="139700" imgH="139700" progId="Equation.3">
                        <p:embed/>
                        <p:pic>
                          <p:nvPicPr>
                            <p:cNvPr id="0" name="图片 3179"/>
                            <p:cNvPicPr/>
                            <p:nvPr/>
                          </p:nvPicPr>
                          <p:blipFill>
                            <a:blip r:embed="rId16"/>
                            <a:stretch>
                              <a:fillRect/>
                            </a:stretch>
                          </p:blipFill>
                          <p:spPr>
                            <a:xfrm>
                              <a:off x="5148" y="981"/>
                              <a:ext cx="238" cy="238"/>
                            </a:xfrm>
                            <a:prstGeom prst="rect">
                              <a:avLst/>
                            </a:prstGeom>
                            <a:noFill/>
                            <a:ln w="38100">
                              <a:noFill/>
                              <a:miter/>
                            </a:ln>
                          </p:spPr>
                        </p:pic>
                      </p:oleObj>
                    </mc:Fallback>
                  </mc:AlternateContent>
                </a:graphicData>
              </a:graphic>
            </p:graphicFrame>
            <p:graphicFrame>
              <p:nvGraphicFramePr>
                <p:cNvPr id="33823" name="对象 84002"/>
                <p:cNvGraphicFramePr/>
                <p:nvPr/>
              </p:nvGraphicFramePr>
              <p:xfrm>
                <a:off x="5148" y="255"/>
                <a:ext cx="281" cy="346"/>
              </p:xfrm>
              <a:graphic>
                <a:graphicData uri="http://schemas.openxmlformats.org/presentationml/2006/ole">
                  <mc:AlternateContent xmlns:mc="http://schemas.openxmlformats.org/markup-compatibility/2006">
                    <mc:Choice xmlns:v="urn:schemas-microsoft-com:vml" Requires="v">
                      <p:oleObj spid="_x0000_s3181" name="" r:id="rId17" imgW="165100" imgH="203200" progId="Equation.3">
                        <p:embed/>
                      </p:oleObj>
                    </mc:Choice>
                    <mc:Fallback>
                      <p:oleObj name="" r:id="rId17" imgW="165100" imgH="203200" progId="Equation.3">
                        <p:embed/>
                        <p:pic>
                          <p:nvPicPr>
                            <p:cNvPr id="0" name="图片 3180"/>
                            <p:cNvPicPr/>
                            <p:nvPr/>
                          </p:nvPicPr>
                          <p:blipFill>
                            <a:blip r:embed="rId18"/>
                            <a:stretch>
                              <a:fillRect/>
                            </a:stretch>
                          </p:blipFill>
                          <p:spPr>
                            <a:xfrm>
                              <a:off x="5148" y="255"/>
                              <a:ext cx="281" cy="346"/>
                            </a:xfrm>
                            <a:prstGeom prst="rect">
                              <a:avLst/>
                            </a:prstGeom>
                            <a:noFill/>
                            <a:ln w="38100">
                              <a:noFill/>
                              <a:miter/>
                            </a:ln>
                          </p:spPr>
                        </p:pic>
                      </p:oleObj>
                    </mc:Fallback>
                  </mc:AlternateContent>
                </a:graphicData>
              </a:graphic>
            </p:graphicFrame>
          </p:grpSp>
        </p:grpSp>
      </p:grpSp>
      <p:graphicFrame>
        <p:nvGraphicFramePr>
          <p:cNvPr id="84006" name="对象 84005"/>
          <p:cNvGraphicFramePr/>
          <p:nvPr/>
        </p:nvGraphicFramePr>
        <p:xfrm>
          <a:off x="1116013" y="2549525"/>
          <a:ext cx="3529012" cy="746125"/>
        </p:xfrm>
        <a:graphic>
          <a:graphicData uri="http://schemas.openxmlformats.org/presentationml/2006/ole">
            <mc:AlternateContent xmlns:mc="http://schemas.openxmlformats.org/markup-compatibility/2006">
              <mc:Choice xmlns:v="urn:schemas-microsoft-com:vml" Requires="v">
                <p:oleObj spid="_x0000_s3182" name="" r:id="rId19" imgW="1320165" imgH="279400" progId="Equation.3">
                  <p:embed/>
                </p:oleObj>
              </mc:Choice>
              <mc:Fallback>
                <p:oleObj name="" r:id="rId19" imgW="1320165" imgH="279400" progId="Equation.3">
                  <p:embed/>
                  <p:pic>
                    <p:nvPicPr>
                      <p:cNvPr id="0" name="图片 3181"/>
                      <p:cNvPicPr/>
                      <p:nvPr/>
                    </p:nvPicPr>
                    <p:blipFill>
                      <a:blip r:embed="rId20"/>
                      <a:stretch>
                        <a:fillRect/>
                      </a:stretch>
                    </p:blipFill>
                    <p:spPr>
                      <a:xfrm>
                        <a:off x="1116013" y="2549525"/>
                        <a:ext cx="3529012" cy="746125"/>
                      </a:xfrm>
                      <a:prstGeom prst="rect">
                        <a:avLst/>
                      </a:prstGeom>
                      <a:noFill/>
                      <a:ln w="38100">
                        <a:noFill/>
                        <a:miter/>
                      </a:ln>
                    </p:spPr>
                  </p:pic>
                </p:oleObj>
              </mc:Fallback>
            </mc:AlternateContent>
          </a:graphicData>
        </a:graphic>
      </p:graphicFrame>
      <p:sp>
        <p:nvSpPr>
          <p:cNvPr id="84007" name="文本框 84006"/>
          <p:cNvSpPr txBox="1"/>
          <p:nvPr/>
        </p:nvSpPr>
        <p:spPr>
          <a:xfrm>
            <a:off x="971550" y="1196975"/>
            <a:ext cx="5113338" cy="1373188"/>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电子在随棒一起运动的同时，受洛仑兹力的作用有一沿棒向下运动；则</a:t>
            </a:r>
            <a:endParaRPr lang="zh-CN" altLang="en-US" dirty="0">
              <a:latin typeface="Arial" panose="020B0604020202020204" pitchFamily="34" charset="0"/>
              <a:ea typeface="宋体" panose="02010600030101010101" pitchFamily="2" charset="-122"/>
            </a:endParaRPr>
          </a:p>
        </p:txBody>
      </p:sp>
      <p:graphicFrame>
        <p:nvGraphicFramePr>
          <p:cNvPr id="84012" name="对象 84011"/>
          <p:cNvGraphicFramePr/>
          <p:nvPr/>
        </p:nvGraphicFramePr>
        <p:xfrm>
          <a:off x="1187450" y="3933825"/>
          <a:ext cx="4248150" cy="611188"/>
        </p:xfrm>
        <a:graphic>
          <a:graphicData uri="http://schemas.openxmlformats.org/presentationml/2006/ole">
            <mc:AlternateContent xmlns:mc="http://schemas.openxmlformats.org/markup-compatibility/2006">
              <mc:Choice xmlns:v="urn:schemas-microsoft-com:vml" Requires="v">
                <p:oleObj spid="_x0000_s3183" name="" r:id="rId21" imgW="1764030" imgH="254000" progId="Equation.3">
                  <p:embed/>
                </p:oleObj>
              </mc:Choice>
              <mc:Fallback>
                <p:oleObj name="" r:id="rId21" imgW="1764030" imgH="254000" progId="Equation.3">
                  <p:embed/>
                  <p:pic>
                    <p:nvPicPr>
                      <p:cNvPr id="0" name="图片 3182"/>
                      <p:cNvPicPr/>
                      <p:nvPr/>
                    </p:nvPicPr>
                    <p:blipFill>
                      <a:blip r:embed="rId22"/>
                      <a:stretch>
                        <a:fillRect/>
                      </a:stretch>
                    </p:blipFill>
                    <p:spPr>
                      <a:xfrm>
                        <a:off x="1187450" y="3933825"/>
                        <a:ext cx="4248150" cy="611188"/>
                      </a:xfrm>
                      <a:prstGeom prst="rect">
                        <a:avLst/>
                      </a:prstGeom>
                      <a:noFill/>
                      <a:ln w="38100">
                        <a:noFill/>
                        <a:miter/>
                      </a:ln>
                    </p:spPr>
                  </p:pic>
                </p:oleObj>
              </mc:Fallback>
            </mc:AlternateContent>
          </a:graphicData>
        </a:graphic>
      </p:graphicFrame>
      <p:grpSp>
        <p:nvGrpSpPr>
          <p:cNvPr id="84014" name="组合 84013"/>
          <p:cNvGrpSpPr/>
          <p:nvPr/>
        </p:nvGrpSpPr>
        <p:grpSpPr>
          <a:xfrm>
            <a:off x="1187450" y="3357563"/>
            <a:ext cx="5976938" cy="519112"/>
            <a:chOff x="703" y="2205"/>
            <a:chExt cx="3765" cy="327"/>
          </a:xfrm>
        </p:grpSpPr>
        <p:grpSp>
          <p:nvGrpSpPr>
            <p:cNvPr id="33828" name="组合 84010"/>
            <p:cNvGrpSpPr/>
            <p:nvPr/>
          </p:nvGrpSpPr>
          <p:grpSpPr>
            <a:xfrm>
              <a:off x="703" y="2205"/>
              <a:ext cx="2858" cy="327"/>
              <a:chOff x="612" y="2296"/>
              <a:chExt cx="2858" cy="327"/>
            </a:xfrm>
          </p:grpSpPr>
          <p:sp>
            <p:nvSpPr>
              <p:cNvPr id="33829" name="文本框 84007"/>
              <p:cNvSpPr txBox="1"/>
              <p:nvPr/>
            </p:nvSpPr>
            <p:spPr>
              <a:xfrm>
                <a:off x="748" y="2296"/>
                <a:ext cx="2722" cy="327"/>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也有一洛仑兹力   ，</a:t>
                </a:r>
                <a:endParaRPr lang="zh-CN" altLang="en-US" dirty="0">
                  <a:latin typeface="宋体" panose="02010600030101010101" pitchFamily="2" charset="-122"/>
                  <a:ea typeface="宋体" panose="02010600030101010101" pitchFamily="2" charset="-122"/>
                </a:endParaRPr>
              </a:p>
            </p:txBody>
          </p:sp>
          <p:graphicFrame>
            <p:nvGraphicFramePr>
              <p:cNvPr id="33830" name="对象 84008"/>
              <p:cNvGraphicFramePr/>
              <p:nvPr/>
            </p:nvGraphicFramePr>
            <p:xfrm>
              <a:off x="2381" y="2296"/>
              <a:ext cx="246" cy="307"/>
            </p:xfrm>
            <a:graphic>
              <a:graphicData uri="http://schemas.openxmlformats.org/presentationml/2006/ole">
                <mc:AlternateContent xmlns:mc="http://schemas.openxmlformats.org/markup-compatibility/2006">
                  <mc:Choice xmlns:v="urn:schemas-microsoft-com:vml" Requires="v">
                    <p:oleObj spid="_x0000_s3202" name="" r:id="rId23" imgW="203200" imgH="254000" progId="Equation.3">
                      <p:embed/>
                    </p:oleObj>
                  </mc:Choice>
                  <mc:Fallback>
                    <p:oleObj name="" r:id="rId23" imgW="203200" imgH="254000" progId="Equation.3">
                      <p:embed/>
                      <p:pic>
                        <p:nvPicPr>
                          <p:cNvPr id="0" name="图片 3201"/>
                          <p:cNvPicPr/>
                          <p:nvPr/>
                        </p:nvPicPr>
                        <p:blipFill>
                          <a:blip r:embed="rId24"/>
                          <a:stretch>
                            <a:fillRect/>
                          </a:stretch>
                        </p:blipFill>
                        <p:spPr>
                          <a:xfrm>
                            <a:off x="2381" y="2296"/>
                            <a:ext cx="246" cy="307"/>
                          </a:xfrm>
                          <a:prstGeom prst="rect">
                            <a:avLst/>
                          </a:prstGeom>
                          <a:noFill/>
                          <a:ln w="38100">
                            <a:noFill/>
                            <a:miter/>
                          </a:ln>
                        </p:spPr>
                      </p:pic>
                    </p:oleObj>
                  </mc:Fallback>
                </mc:AlternateContent>
              </a:graphicData>
            </a:graphic>
          </p:graphicFrame>
          <p:graphicFrame>
            <p:nvGraphicFramePr>
              <p:cNvPr id="33831" name="对象 84009"/>
              <p:cNvGraphicFramePr/>
              <p:nvPr/>
            </p:nvGraphicFramePr>
            <p:xfrm>
              <a:off x="612" y="2296"/>
              <a:ext cx="229" cy="318"/>
            </p:xfrm>
            <a:graphic>
              <a:graphicData uri="http://schemas.openxmlformats.org/presentationml/2006/ole">
                <mc:AlternateContent xmlns:mc="http://schemas.openxmlformats.org/markup-compatibility/2006">
                  <mc:Choice xmlns:v="urn:schemas-microsoft-com:vml" Requires="v">
                    <p:oleObj spid="_x0000_s3203" name="" r:id="rId25" imgW="165100" imgH="228600" progId="Equation.3">
                      <p:embed/>
                    </p:oleObj>
                  </mc:Choice>
                  <mc:Fallback>
                    <p:oleObj name="" r:id="rId25" imgW="165100" imgH="228600" progId="Equation.3">
                      <p:embed/>
                      <p:pic>
                        <p:nvPicPr>
                          <p:cNvPr id="0" name="图片 3202"/>
                          <p:cNvPicPr/>
                          <p:nvPr/>
                        </p:nvPicPr>
                        <p:blipFill>
                          <a:blip r:embed="rId26"/>
                          <a:stretch>
                            <a:fillRect/>
                          </a:stretch>
                        </p:blipFill>
                        <p:spPr>
                          <a:xfrm>
                            <a:off x="612" y="2296"/>
                            <a:ext cx="229" cy="318"/>
                          </a:xfrm>
                          <a:prstGeom prst="rect">
                            <a:avLst/>
                          </a:prstGeom>
                          <a:noFill/>
                          <a:ln w="38100">
                            <a:noFill/>
                            <a:miter/>
                          </a:ln>
                        </p:spPr>
                      </p:pic>
                    </p:oleObj>
                  </mc:Fallback>
                </mc:AlternateContent>
              </a:graphicData>
            </a:graphic>
          </p:graphicFrame>
        </p:grpSp>
        <p:sp>
          <p:nvSpPr>
            <p:cNvPr id="33832" name="文本框 84012"/>
            <p:cNvSpPr txBox="1"/>
            <p:nvPr/>
          </p:nvSpPr>
          <p:spPr>
            <a:xfrm>
              <a:off x="3016" y="2205"/>
              <a:ext cx="1452"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合力为：</a:t>
              </a:r>
              <a:endParaRPr lang="zh-CN" altLang="en-US" dirty="0">
                <a:latin typeface="Arial" panose="020B0604020202020204" pitchFamily="34" charset="0"/>
                <a:ea typeface="宋体" panose="02010600030101010101" pitchFamily="2" charset="-122"/>
              </a:endParaRPr>
            </a:p>
          </p:txBody>
        </p:sp>
      </p:grpSp>
      <p:graphicFrame>
        <p:nvGraphicFramePr>
          <p:cNvPr id="84015" name="对象 84014"/>
          <p:cNvGraphicFramePr/>
          <p:nvPr/>
        </p:nvGraphicFramePr>
        <p:xfrm>
          <a:off x="900113" y="4508500"/>
          <a:ext cx="6546850" cy="695325"/>
        </p:xfrm>
        <a:graphic>
          <a:graphicData uri="http://schemas.openxmlformats.org/presentationml/2006/ole">
            <mc:AlternateContent xmlns:mc="http://schemas.openxmlformats.org/markup-compatibility/2006">
              <mc:Choice xmlns:v="urn:schemas-microsoft-com:vml" Requires="v">
                <p:oleObj spid="_x0000_s3204" name="" r:id="rId27" imgW="2628900" imgH="279400" progId="Equation.3">
                  <p:embed/>
                </p:oleObj>
              </mc:Choice>
              <mc:Fallback>
                <p:oleObj name="" r:id="rId27" imgW="2628900" imgH="279400" progId="Equation.3">
                  <p:embed/>
                  <p:pic>
                    <p:nvPicPr>
                      <p:cNvPr id="0" name="图片 3203"/>
                      <p:cNvPicPr/>
                      <p:nvPr/>
                    </p:nvPicPr>
                    <p:blipFill>
                      <a:blip r:embed="rId28"/>
                      <a:stretch>
                        <a:fillRect/>
                      </a:stretch>
                    </p:blipFill>
                    <p:spPr>
                      <a:xfrm>
                        <a:off x="900113" y="4508500"/>
                        <a:ext cx="6546850" cy="695325"/>
                      </a:xfrm>
                      <a:prstGeom prst="rect">
                        <a:avLst/>
                      </a:prstGeom>
                      <a:noFill/>
                      <a:ln w="38100">
                        <a:noFill/>
                        <a:miter/>
                      </a:ln>
                    </p:spPr>
                  </p:pic>
                </p:oleObj>
              </mc:Fallback>
            </mc:AlternateContent>
          </a:graphicData>
        </a:graphic>
      </p:graphicFrame>
      <p:sp>
        <p:nvSpPr>
          <p:cNvPr id="84016" name="文本框 84015"/>
          <p:cNvSpPr txBox="1"/>
          <p:nvPr/>
        </p:nvSpPr>
        <p:spPr>
          <a:xfrm>
            <a:off x="971550" y="5229225"/>
            <a:ext cx="5256213" cy="519113"/>
          </a:xfrm>
          <a:prstGeom prst="rect">
            <a:avLst/>
          </a:prstGeom>
          <a:noFill/>
          <a:ln w="9525">
            <a:noFill/>
          </a:ln>
        </p:spPr>
        <p:txBody>
          <a:bodyPr anchor="t">
            <a:spAutoFit/>
          </a:bodyPr>
          <a:p>
            <a:pPr>
              <a:spcBef>
                <a:spcPct val="50000"/>
              </a:spcBef>
            </a:pPr>
            <a:r>
              <a:rPr lang="en-US" altLang="zh-CN" dirty="0">
                <a:solidFill>
                  <a:srgbClr val="9900CC"/>
                </a:solidFill>
                <a:latin typeface="宋体" panose="02010600030101010101" pitchFamily="2" charset="-122"/>
                <a:ea typeface="宋体" panose="02010600030101010101" pitchFamily="2" charset="-122"/>
              </a:rPr>
              <a:t>②</a:t>
            </a:r>
            <a:r>
              <a:rPr lang="zh-CN" altLang="en-US" dirty="0">
                <a:solidFill>
                  <a:srgbClr val="9900CC"/>
                </a:solidFill>
                <a:latin typeface="宋体" panose="02010600030101010101" pitchFamily="2" charset="-122"/>
                <a:ea typeface="宋体" panose="02010600030101010101" pitchFamily="2" charset="-122"/>
              </a:rPr>
              <a:t>能量转换</a:t>
            </a:r>
            <a:endParaRPr lang="zh-CN" altLang="en-US" dirty="0">
              <a:solidFill>
                <a:srgbClr val="9900CC"/>
              </a:solidFill>
              <a:latin typeface="宋体" panose="02010600030101010101" pitchFamily="2" charset="-122"/>
              <a:ea typeface="宋体" panose="02010600030101010101" pitchFamily="2" charset="-122"/>
            </a:endParaRPr>
          </a:p>
        </p:txBody>
      </p:sp>
      <p:sp>
        <p:nvSpPr>
          <p:cNvPr id="84017" name="文本框 84016"/>
          <p:cNvSpPr txBox="1"/>
          <p:nvPr/>
        </p:nvSpPr>
        <p:spPr>
          <a:xfrm>
            <a:off x="1619250" y="5876925"/>
            <a:ext cx="6985000"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导体中的电能是外界的机械能转换而来的。</a:t>
            </a: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Effect transition="in" filter="blinds(horizontal)">
                                      <p:cBhvr>
                                        <p:cTn id="7" dur="500"/>
                                        <p:tgtEl>
                                          <p:spTgt spid="83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down)">
                                      <p:cBhvr>
                                        <p:cTn id="12" dur="500"/>
                                        <p:tgtEl>
                                          <p:spTgt spid="83973"/>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84018"/>
                                        </p:tgtEl>
                                        <p:attrNameLst>
                                          <p:attrName>style.visibility</p:attrName>
                                        </p:attrNameLst>
                                      </p:cBhvr>
                                      <p:to>
                                        <p:strVal val="visible"/>
                                      </p:to>
                                    </p:set>
                                    <p:animEffect transition="in" filter="wedge">
                                      <p:cBhvr>
                                        <p:cTn id="17" dur="2000"/>
                                        <p:tgtEl>
                                          <p:spTgt spid="840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4007"/>
                                        </p:tgtEl>
                                        <p:attrNameLst>
                                          <p:attrName>style.visibility</p:attrName>
                                        </p:attrNameLst>
                                      </p:cBhvr>
                                      <p:to>
                                        <p:strVal val="visible"/>
                                      </p:to>
                                    </p:set>
                                    <p:animEffect transition="in" filter="box(in)">
                                      <p:cBhvr>
                                        <p:cTn id="22" dur="500"/>
                                        <p:tgtEl>
                                          <p:spTgt spid="8400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84006"/>
                                        </p:tgtEl>
                                        <p:attrNameLst>
                                          <p:attrName>style.visibility</p:attrName>
                                        </p:attrNameLst>
                                      </p:cBhvr>
                                      <p:to>
                                        <p:strVal val="visible"/>
                                      </p:to>
                                    </p:set>
                                    <p:animEffect transition="in" filter="diamond(in)">
                                      <p:cBhvr>
                                        <p:cTn id="27" dur="2000"/>
                                        <p:tgtEl>
                                          <p:spTgt spid="8400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84014"/>
                                        </p:tgtEl>
                                        <p:attrNameLst>
                                          <p:attrName>style.visibility</p:attrName>
                                        </p:attrNameLst>
                                      </p:cBhvr>
                                      <p:to>
                                        <p:strVal val="visible"/>
                                      </p:to>
                                    </p:set>
                                    <p:anim calcmode="lin" valueType="num">
                                      <p:cBhvr>
                                        <p:cTn id="32" dur="500" fill="hold"/>
                                        <p:tgtEl>
                                          <p:spTgt spid="84014"/>
                                        </p:tgtEl>
                                        <p:attrNameLst>
                                          <p:attrName>ppt_x</p:attrName>
                                        </p:attrNameLst>
                                      </p:cBhvr>
                                      <p:tavLst>
                                        <p:tav tm="0">
                                          <p:val>
                                            <p:strVal val="#ppt_x"/>
                                          </p:val>
                                        </p:tav>
                                        <p:tav tm="100000">
                                          <p:val>
                                            <p:strVal val="#ppt_x"/>
                                          </p:val>
                                        </p:tav>
                                      </p:tavLst>
                                    </p:anim>
                                    <p:anim calcmode="lin" valueType="num">
                                      <p:cBhvr>
                                        <p:cTn id="33" dur="500" fill="hold"/>
                                        <p:tgtEl>
                                          <p:spTgt spid="840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nodeType="clickEffect">
                                  <p:stCondLst>
                                    <p:cond delay="0"/>
                                  </p:stCondLst>
                                  <p:childTnLst>
                                    <p:set>
                                      <p:cBhvr>
                                        <p:cTn id="37" dur="1" fill="hold">
                                          <p:stCondLst>
                                            <p:cond delay="0"/>
                                          </p:stCondLst>
                                        </p:cTn>
                                        <p:tgtEl>
                                          <p:spTgt spid="84012"/>
                                        </p:tgtEl>
                                        <p:attrNameLst>
                                          <p:attrName>style.visibility</p:attrName>
                                        </p:attrNameLst>
                                      </p:cBhvr>
                                      <p:to>
                                        <p:strVal val="visible"/>
                                      </p:to>
                                    </p:set>
                                    <p:animEffect transition="in" filter="diamond(in)">
                                      <p:cBhvr>
                                        <p:cTn id="38" dur="2000"/>
                                        <p:tgtEl>
                                          <p:spTgt spid="8401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84015"/>
                                        </p:tgtEl>
                                        <p:attrNameLst>
                                          <p:attrName>style.visibility</p:attrName>
                                        </p:attrNameLst>
                                      </p:cBhvr>
                                      <p:to>
                                        <p:strVal val="visible"/>
                                      </p:to>
                                    </p:set>
                                    <p:animEffect transition="in" filter="slide(fromBottom)">
                                      <p:cBhvr>
                                        <p:cTn id="43" dur="500"/>
                                        <p:tgtEl>
                                          <p:spTgt spid="840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84016"/>
                                        </p:tgtEl>
                                        <p:attrNameLst>
                                          <p:attrName>style.visibility</p:attrName>
                                        </p:attrNameLst>
                                      </p:cBhvr>
                                      <p:to>
                                        <p:strVal val="visible"/>
                                      </p:to>
                                    </p:set>
                                    <p:animEffect transition="in" filter="wipe(down)">
                                      <p:cBhvr>
                                        <p:cTn id="48" dur="500"/>
                                        <p:tgtEl>
                                          <p:spTgt spid="8401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4017"/>
                                        </p:tgtEl>
                                        <p:attrNameLst>
                                          <p:attrName>style.visibility</p:attrName>
                                        </p:attrNameLst>
                                      </p:cBhvr>
                                      <p:to>
                                        <p:strVal val="visible"/>
                                      </p:to>
                                    </p:set>
                                    <p:animEffect transition="in" filter="wipe(down)">
                                      <p:cBhvr>
                                        <p:cTn id="53" dur="500"/>
                                        <p:tgtEl>
                                          <p:spTgt spid="84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4007" grpId="0"/>
      <p:bldP spid="84016" grpId="0"/>
      <p:bldP spid="840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组合 23553"/>
          <p:cNvGrpSpPr/>
          <p:nvPr/>
        </p:nvGrpSpPr>
        <p:grpSpPr>
          <a:xfrm>
            <a:off x="4202113" y="3581400"/>
            <a:ext cx="2873375" cy="2447925"/>
            <a:chOff x="2647" y="2256"/>
            <a:chExt cx="1810" cy="1542"/>
          </a:xfrm>
        </p:grpSpPr>
        <p:graphicFrame>
          <p:nvGraphicFramePr>
            <p:cNvPr id="34818" name="对象 23554"/>
            <p:cNvGraphicFramePr/>
            <p:nvPr/>
          </p:nvGraphicFramePr>
          <p:xfrm>
            <a:off x="2688" y="2256"/>
            <a:ext cx="1440" cy="539"/>
          </p:xfrm>
          <a:graphic>
            <a:graphicData uri="http://schemas.openxmlformats.org/presentationml/2006/ole">
              <mc:AlternateContent xmlns:mc="http://schemas.openxmlformats.org/markup-compatibility/2006">
                <mc:Choice xmlns:v="urn:schemas-microsoft-com:vml" Requires="v">
                  <p:oleObj spid="_x0000_s3205" name="" r:id="rId1" imgW="850265" imgH="342900" progId="Equation.3">
                    <p:embed/>
                  </p:oleObj>
                </mc:Choice>
                <mc:Fallback>
                  <p:oleObj name="" r:id="rId1" imgW="850265" imgH="342900" progId="Equation.3">
                    <p:embed/>
                    <p:pic>
                      <p:nvPicPr>
                        <p:cNvPr id="0" name="图片 3204"/>
                        <p:cNvPicPr/>
                        <p:nvPr/>
                      </p:nvPicPr>
                      <p:blipFill>
                        <a:blip r:embed="rId2"/>
                        <a:stretch>
                          <a:fillRect/>
                        </a:stretch>
                      </p:blipFill>
                      <p:spPr>
                        <a:xfrm>
                          <a:off x="2688" y="2256"/>
                          <a:ext cx="1440" cy="539"/>
                        </a:xfrm>
                        <a:prstGeom prst="rect">
                          <a:avLst/>
                        </a:prstGeom>
                        <a:noFill/>
                        <a:ln w="38100" cap="flat" cmpd="sng">
                          <a:solidFill>
                            <a:schemeClr val="hlink"/>
                          </a:solidFill>
                          <a:prstDash val="solid"/>
                          <a:miter/>
                          <a:headEnd type="none" w="med" len="med"/>
                          <a:tailEnd type="none" w="med" len="med"/>
                        </a:ln>
                      </p:spPr>
                    </p:pic>
                  </p:oleObj>
                </mc:Fallback>
              </mc:AlternateContent>
            </a:graphicData>
          </a:graphic>
        </p:graphicFrame>
        <p:graphicFrame>
          <p:nvGraphicFramePr>
            <p:cNvPr id="34819" name="对象 23555"/>
            <p:cNvGraphicFramePr/>
            <p:nvPr/>
          </p:nvGraphicFramePr>
          <p:xfrm>
            <a:off x="2647" y="3202"/>
            <a:ext cx="1810" cy="596"/>
          </p:xfrm>
          <a:graphic>
            <a:graphicData uri="http://schemas.openxmlformats.org/presentationml/2006/ole">
              <mc:AlternateContent xmlns:mc="http://schemas.openxmlformats.org/markup-compatibility/2006">
                <mc:Choice xmlns:v="urn:schemas-microsoft-com:vml" Requires="v">
                  <p:oleObj spid="_x0000_s3206" name="" r:id="rId3" imgW="1116965" imgH="330200" progId="Equation.3">
                    <p:embed/>
                  </p:oleObj>
                </mc:Choice>
                <mc:Fallback>
                  <p:oleObj name="" r:id="rId3" imgW="1116965" imgH="330200" progId="Equation.3">
                    <p:embed/>
                    <p:pic>
                      <p:nvPicPr>
                        <p:cNvPr id="0" name="图片 3205"/>
                        <p:cNvPicPr/>
                        <p:nvPr/>
                      </p:nvPicPr>
                      <p:blipFill>
                        <a:blip r:embed="rId4"/>
                        <a:stretch>
                          <a:fillRect/>
                        </a:stretch>
                      </p:blipFill>
                      <p:spPr>
                        <a:xfrm>
                          <a:off x="2647" y="3202"/>
                          <a:ext cx="1810" cy="596"/>
                        </a:xfrm>
                        <a:prstGeom prst="rect">
                          <a:avLst/>
                        </a:prstGeom>
                        <a:noFill/>
                        <a:ln w="38100" cap="flat" cmpd="sng">
                          <a:solidFill>
                            <a:schemeClr val="hlink"/>
                          </a:solidFill>
                          <a:prstDash val="solid"/>
                          <a:miter/>
                          <a:headEnd type="none" w="med" len="med"/>
                          <a:tailEnd type="none" w="med" len="med"/>
                        </a:ln>
                      </p:spPr>
                    </p:pic>
                  </p:oleObj>
                </mc:Fallback>
              </mc:AlternateContent>
            </a:graphicData>
          </a:graphic>
        </p:graphicFrame>
      </p:grpSp>
      <p:grpSp>
        <p:nvGrpSpPr>
          <p:cNvPr id="23557" name="组合 23556"/>
          <p:cNvGrpSpPr/>
          <p:nvPr/>
        </p:nvGrpSpPr>
        <p:grpSpPr>
          <a:xfrm>
            <a:off x="4267200" y="946150"/>
            <a:ext cx="2262188" cy="1935163"/>
            <a:chOff x="2688" y="596"/>
            <a:chExt cx="1425" cy="1219"/>
          </a:xfrm>
        </p:grpSpPr>
        <p:sp>
          <p:nvSpPr>
            <p:cNvPr id="34821" name="文本框 23557"/>
            <p:cNvSpPr txBox="1"/>
            <p:nvPr/>
          </p:nvSpPr>
          <p:spPr>
            <a:xfrm>
              <a:off x="2688" y="596"/>
              <a:ext cx="1168" cy="389"/>
            </a:xfrm>
            <a:prstGeom prst="rect">
              <a:avLst/>
            </a:prstGeom>
            <a:noFill/>
            <a:ln w="38100" cap="flat" cmpd="sng">
              <a:solidFill>
                <a:schemeClr val="hlink"/>
              </a:solidFill>
              <a:prstDash val="solid"/>
              <a:miter/>
              <a:headEnd type="none" w="med" len="med"/>
              <a:tailEnd type="none" w="med" len="med"/>
            </a:ln>
            <a:effectLst>
              <a:prstShdw prst="shdw17" dist="17961" dir="2699999">
                <a:srgbClr val="005C5C"/>
              </a:prstShdw>
            </a:effectLst>
          </p:spPr>
          <p:txBody>
            <a:bodyPr wrap="none" anchor="t">
              <a:spAutoFit/>
            </a:bodyPr>
            <a:p>
              <a:pPr eaLnBrk="0" hangingPunct="0"/>
              <a:r>
                <a:rPr lang="zh-CN" altLang="en-US" sz="3200" dirty="0">
                  <a:latin typeface="宋体" panose="02010600030101010101" pitchFamily="2" charset="-122"/>
                  <a:ea typeface="宋体" panose="02010600030101010101" pitchFamily="2" charset="-122"/>
                </a:rPr>
                <a:t>均匀磁场</a:t>
              </a:r>
              <a:endParaRPr lang="zh-CN" altLang="en-US" sz="3200">
                <a:latin typeface="宋体" panose="02010600030101010101" pitchFamily="2" charset="-122"/>
                <a:ea typeface="宋体" panose="02010600030101010101" pitchFamily="2" charset="-122"/>
              </a:endParaRPr>
            </a:p>
          </p:txBody>
        </p:sp>
        <p:sp>
          <p:nvSpPr>
            <p:cNvPr id="34822" name="文本框 23558"/>
            <p:cNvSpPr txBox="1"/>
            <p:nvPr/>
          </p:nvSpPr>
          <p:spPr>
            <a:xfrm>
              <a:off x="2688" y="1426"/>
              <a:ext cx="1425" cy="389"/>
            </a:xfrm>
            <a:prstGeom prst="rect">
              <a:avLst/>
            </a:prstGeom>
            <a:noFill/>
            <a:ln w="38100" cap="flat" cmpd="sng">
              <a:solidFill>
                <a:schemeClr val="hlink"/>
              </a:solidFill>
              <a:prstDash val="solid"/>
              <a:miter/>
              <a:headEnd type="none" w="med" len="med"/>
              <a:tailEnd type="none" w="med" len="med"/>
            </a:ln>
            <a:effectLst>
              <a:prstShdw prst="shdw17" dist="17961" dir="2699999">
                <a:srgbClr val="005C5C"/>
              </a:prstShdw>
            </a:effectLst>
          </p:spPr>
          <p:txBody>
            <a:bodyPr wrap="none" anchor="t">
              <a:spAutoFit/>
            </a:bodyPr>
            <a:p>
              <a:pPr eaLnBrk="0" hangingPunct="0"/>
              <a:r>
                <a:rPr lang="zh-CN" altLang="en-US" sz="3200" dirty="0">
                  <a:latin typeface="宋体" panose="02010600030101010101" pitchFamily="2" charset="-122"/>
                  <a:ea typeface="宋体" panose="02010600030101010101" pitchFamily="2" charset="-122"/>
                </a:rPr>
                <a:t>非均匀磁场</a:t>
              </a:r>
              <a:endParaRPr lang="zh-CN" altLang="en-US" sz="3200">
                <a:latin typeface="宋体" panose="02010600030101010101" pitchFamily="2" charset="-122"/>
                <a:ea typeface="宋体" panose="02010600030101010101" pitchFamily="2" charset="-122"/>
              </a:endParaRPr>
            </a:p>
          </p:txBody>
        </p:sp>
      </p:grpSp>
      <p:sp>
        <p:nvSpPr>
          <p:cNvPr id="23560" name="文本框 23559"/>
          <p:cNvSpPr txBox="1"/>
          <p:nvPr/>
        </p:nvSpPr>
        <p:spPr>
          <a:xfrm>
            <a:off x="542925" y="1679575"/>
            <a:ext cx="681038" cy="2901950"/>
          </a:xfrm>
          <a:prstGeom prst="rect">
            <a:avLst/>
          </a:prstGeom>
          <a:noFill/>
          <a:ln w="9525" cap="flat" cmpd="sng">
            <a:solidFill>
              <a:schemeClr val="accent1"/>
            </a:solidFill>
            <a:prstDash val="solid"/>
            <a:miter/>
            <a:headEnd type="none" w="med" len="med"/>
            <a:tailEnd type="none" w="med" len="med"/>
          </a:ln>
          <a:effectLst>
            <a:prstShdw prst="shdw17" dist="17961" dir="2699999">
              <a:srgbClr val="708688"/>
            </a:prstShdw>
          </a:effectLst>
        </p:spPr>
        <p:txBody>
          <a:bodyPr vert="eaVert" wrap="none" anchor="t">
            <a:spAutoFit/>
          </a:bodyPr>
          <a:p>
            <a:pPr eaLnBrk="0" hangingPunct="0"/>
            <a:r>
              <a:rPr lang="zh-CN" altLang="en-US" sz="3200" dirty="0">
                <a:latin typeface="宋体" panose="02010600030101010101" pitchFamily="2" charset="-122"/>
                <a:ea typeface="宋体" panose="02010600030101010101" pitchFamily="2" charset="-122"/>
              </a:rPr>
              <a:t>计算动生电动势</a:t>
            </a:r>
            <a:endParaRPr lang="zh-CN" altLang="en-US" sz="3200">
              <a:latin typeface="宋体" panose="02010600030101010101" pitchFamily="2" charset="-122"/>
              <a:ea typeface="宋体" panose="02010600030101010101" pitchFamily="2" charset="-122"/>
            </a:endParaRPr>
          </a:p>
        </p:txBody>
      </p:sp>
      <p:grpSp>
        <p:nvGrpSpPr>
          <p:cNvPr id="23561" name="组合 23560"/>
          <p:cNvGrpSpPr/>
          <p:nvPr/>
        </p:nvGrpSpPr>
        <p:grpSpPr>
          <a:xfrm>
            <a:off x="2389188" y="1219200"/>
            <a:ext cx="681037" cy="4002088"/>
            <a:chOff x="1505" y="768"/>
            <a:chExt cx="429" cy="2521"/>
          </a:xfrm>
        </p:grpSpPr>
        <p:sp>
          <p:nvSpPr>
            <p:cNvPr id="34825" name="文本框 23561"/>
            <p:cNvSpPr txBox="1"/>
            <p:nvPr/>
          </p:nvSpPr>
          <p:spPr>
            <a:xfrm>
              <a:off x="1505" y="768"/>
              <a:ext cx="429" cy="697"/>
            </a:xfrm>
            <a:prstGeom prst="rect">
              <a:avLst/>
            </a:prstGeom>
            <a:noFill/>
            <a:ln w="9525" cap="flat" cmpd="sng">
              <a:solidFill>
                <a:schemeClr val="hlink"/>
              </a:solidFill>
              <a:prstDash val="solid"/>
              <a:miter/>
              <a:headEnd type="none" w="med" len="med"/>
              <a:tailEnd type="none" w="med" len="med"/>
            </a:ln>
            <a:effectLst>
              <a:prstShdw prst="shdw17" dist="17961" dir="2699999">
                <a:srgbClr val="005C5C"/>
              </a:prstShdw>
            </a:effectLst>
          </p:spPr>
          <p:txBody>
            <a:bodyPr vert="eaVert" wrap="none" anchor="t">
              <a:spAutoFit/>
            </a:bodyPr>
            <a:p>
              <a:pPr eaLnBrk="0" hangingPunct="0"/>
              <a:r>
                <a:rPr lang="zh-CN" altLang="en-US" sz="3200" dirty="0">
                  <a:latin typeface="宋体" panose="02010600030101010101" pitchFamily="2" charset="-122"/>
                  <a:ea typeface="宋体" panose="02010600030101010101" pitchFamily="2" charset="-122"/>
                </a:rPr>
                <a:t>分 </a:t>
              </a:r>
              <a:r>
                <a:rPr lang="zh-CN" altLang="en-US" sz="3200" dirty="0">
                  <a:solidFill>
                    <a:schemeClr val="tx2"/>
                  </a:solidFill>
                  <a:latin typeface="宋体" panose="02010600030101010101" pitchFamily="2" charset="-122"/>
                  <a:ea typeface="宋体" panose="02010600030101010101" pitchFamily="2" charset="-122"/>
                </a:rPr>
                <a:t>类</a:t>
              </a:r>
              <a:endParaRPr lang="zh-CN" altLang="en-US" sz="3200">
                <a:solidFill>
                  <a:schemeClr val="tx2"/>
                </a:solidFill>
                <a:latin typeface="宋体" panose="02010600030101010101" pitchFamily="2" charset="-122"/>
                <a:ea typeface="宋体" panose="02010600030101010101" pitchFamily="2" charset="-122"/>
              </a:endParaRPr>
            </a:p>
          </p:txBody>
        </p:sp>
        <p:sp>
          <p:nvSpPr>
            <p:cNvPr id="34826" name="文本框 23562"/>
            <p:cNvSpPr txBox="1"/>
            <p:nvPr/>
          </p:nvSpPr>
          <p:spPr>
            <a:xfrm>
              <a:off x="1505" y="2592"/>
              <a:ext cx="429" cy="697"/>
            </a:xfrm>
            <a:prstGeom prst="rect">
              <a:avLst/>
            </a:prstGeom>
            <a:noFill/>
            <a:ln w="9525" cap="flat" cmpd="sng">
              <a:solidFill>
                <a:schemeClr val="hlink"/>
              </a:solidFill>
              <a:prstDash val="solid"/>
              <a:miter/>
              <a:headEnd type="none" w="med" len="med"/>
              <a:tailEnd type="none" w="med" len="med"/>
            </a:ln>
            <a:effectLst>
              <a:prstShdw prst="shdw17" dist="17961" dir="2699999">
                <a:srgbClr val="005C5C"/>
              </a:prstShdw>
            </a:effectLst>
          </p:spPr>
          <p:txBody>
            <a:bodyPr vert="eaVert" wrap="none" anchor="t">
              <a:spAutoFit/>
            </a:bodyPr>
            <a:p>
              <a:pPr eaLnBrk="0" hangingPunct="0"/>
              <a:r>
                <a:rPr lang="zh-CN" altLang="en-US" sz="3200" dirty="0">
                  <a:latin typeface="宋体" panose="02010600030101010101" pitchFamily="2" charset="-122"/>
                  <a:ea typeface="宋体" panose="02010600030101010101" pitchFamily="2" charset="-122"/>
                </a:rPr>
                <a:t>方 </a:t>
              </a:r>
              <a:r>
                <a:rPr lang="zh-CN" altLang="en-US" sz="3200" dirty="0">
                  <a:solidFill>
                    <a:schemeClr val="tx2"/>
                  </a:solidFill>
                  <a:latin typeface="宋体" panose="02010600030101010101" pitchFamily="2" charset="-122"/>
                  <a:ea typeface="宋体" panose="02010600030101010101" pitchFamily="2" charset="-122"/>
                </a:rPr>
                <a:t>法</a:t>
              </a:r>
              <a:endParaRPr lang="zh-CN" altLang="en-US" sz="3200">
                <a:solidFill>
                  <a:schemeClr val="tx2"/>
                </a:solidFill>
                <a:latin typeface="宋体" panose="02010600030101010101" pitchFamily="2" charset="-122"/>
                <a:ea typeface="宋体" panose="02010600030101010101" pitchFamily="2" charset="-122"/>
              </a:endParaRPr>
            </a:p>
          </p:txBody>
        </p:sp>
      </p:grpSp>
      <p:grpSp>
        <p:nvGrpSpPr>
          <p:cNvPr id="23564" name="组合 23563"/>
          <p:cNvGrpSpPr/>
          <p:nvPr/>
        </p:nvGrpSpPr>
        <p:grpSpPr>
          <a:xfrm>
            <a:off x="1276350" y="1731963"/>
            <a:ext cx="1085850" cy="2895600"/>
            <a:chOff x="804" y="1091"/>
            <a:chExt cx="684" cy="1824"/>
          </a:xfrm>
        </p:grpSpPr>
        <p:cxnSp>
          <p:nvCxnSpPr>
            <p:cNvPr id="34828" name="肘形连接符 23564"/>
            <p:cNvCxnSpPr>
              <a:stCxn id="23560" idx="3"/>
              <a:endCxn id="34825" idx="1"/>
            </p:cNvCxnSpPr>
            <p:nvPr/>
          </p:nvCxnSpPr>
          <p:spPr>
            <a:xfrm flipV="1">
              <a:off x="804" y="1091"/>
              <a:ext cx="684" cy="899"/>
            </a:xfrm>
            <a:prstGeom prst="bentConnector3">
              <a:avLst>
                <a:gd name="adj1" fmla="val 50000"/>
              </a:avLst>
            </a:prstGeom>
            <a:ln w="38100" cap="flat" cmpd="sng">
              <a:solidFill>
                <a:srgbClr val="CC0000"/>
              </a:solidFill>
              <a:prstDash val="solid"/>
              <a:miter/>
              <a:headEnd type="none" w="med" len="med"/>
              <a:tailEnd type="triangle" w="med" len="med"/>
            </a:ln>
          </p:spPr>
        </p:cxnSp>
        <p:cxnSp>
          <p:nvCxnSpPr>
            <p:cNvPr id="34829" name="肘形连接符 23565"/>
            <p:cNvCxnSpPr>
              <a:stCxn id="23560" idx="3"/>
              <a:endCxn id="34826" idx="1"/>
            </p:cNvCxnSpPr>
            <p:nvPr/>
          </p:nvCxnSpPr>
          <p:spPr>
            <a:xfrm>
              <a:off x="804" y="1990"/>
              <a:ext cx="684" cy="925"/>
            </a:xfrm>
            <a:prstGeom prst="bentConnector3">
              <a:avLst>
                <a:gd name="adj1" fmla="val 50000"/>
              </a:avLst>
            </a:prstGeom>
            <a:ln w="38100" cap="flat" cmpd="sng">
              <a:solidFill>
                <a:srgbClr val="CC0000"/>
              </a:solidFill>
              <a:prstDash val="solid"/>
              <a:miter/>
              <a:headEnd type="none" w="med" len="med"/>
              <a:tailEnd type="triangle" w="med" len="med"/>
            </a:ln>
          </p:spPr>
        </p:cxnSp>
      </p:grpSp>
      <p:grpSp>
        <p:nvGrpSpPr>
          <p:cNvPr id="23567" name="组合 23566"/>
          <p:cNvGrpSpPr/>
          <p:nvPr/>
        </p:nvGrpSpPr>
        <p:grpSpPr>
          <a:xfrm>
            <a:off x="3043238" y="1255713"/>
            <a:ext cx="1209675" cy="1338262"/>
            <a:chOff x="1917" y="791"/>
            <a:chExt cx="762" cy="843"/>
          </a:xfrm>
        </p:grpSpPr>
        <p:cxnSp>
          <p:nvCxnSpPr>
            <p:cNvPr id="34831" name="肘形连接符 23567"/>
            <p:cNvCxnSpPr>
              <a:stCxn id="34825" idx="3"/>
              <a:endCxn id="34821" idx="1"/>
            </p:cNvCxnSpPr>
            <p:nvPr/>
          </p:nvCxnSpPr>
          <p:spPr>
            <a:xfrm flipV="1">
              <a:off x="1917" y="791"/>
              <a:ext cx="759" cy="300"/>
            </a:xfrm>
            <a:prstGeom prst="bentConnector3">
              <a:avLst>
                <a:gd name="adj1" fmla="val 50727"/>
              </a:avLst>
            </a:prstGeom>
            <a:ln w="38100" cap="flat" cmpd="sng">
              <a:solidFill>
                <a:srgbClr val="CC0000"/>
              </a:solidFill>
              <a:prstDash val="solid"/>
              <a:miter/>
              <a:headEnd type="none" w="med" len="med"/>
              <a:tailEnd type="triangle" w="med" len="med"/>
            </a:ln>
          </p:spPr>
        </p:cxnSp>
        <p:cxnSp>
          <p:nvCxnSpPr>
            <p:cNvPr id="34832" name="肘形连接符 23568"/>
            <p:cNvCxnSpPr>
              <a:stCxn id="34825" idx="3"/>
              <a:endCxn id="34821" idx="1"/>
            </p:cNvCxnSpPr>
            <p:nvPr/>
          </p:nvCxnSpPr>
          <p:spPr>
            <a:xfrm>
              <a:off x="1920" y="1104"/>
              <a:ext cx="759" cy="530"/>
            </a:xfrm>
            <a:prstGeom prst="bentConnector3">
              <a:avLst>
                <a:gd name="adj1" fmla="val 50727"/>
              </a:avLst>
            </a:prstGeom>
            <a:ln w="38100" cap="flat" cmpd="sng">
              <a:solidFill>
                <a:srgbClr val="CC0000"/>
              </a:solidFill>
              <a:prstDash val="solid"/>
              <a:miter/>
              <a:headEnd type="none" w="med" len="med"/>
              <a:tailEnd type="triangle" w="med" len="med"/>
            </a:ln>
          </p:spPr>
        </p:cxnSp>
      </p:grpSp>
      <p:grpSp>
        <p:nvGrpSpPr>
          <p:cNvPr id="23570" name="组合 23569"/>
          <p:cNvGrpSpPr/>
          <p:nvPr/>
        </p:nvGrpSpPr>
        <p:grpSpPr>
          <a:xfrm>
            <a:off x="3043238" y="4010025"/>
            <a:ext cx="1204912" cy="1546225"/>
            <a:chOff x="1917" y="2526"/>
            <a:chExt cx="759" cy="974"/>
          </a:xfrm>
        </p:grpSpPr>
        <p:cxnSp>
          <p:nvCxnSpPr>
            <p:cNvPr id="34834" name="肘形连接符 23570"/>
            <p:cNvCxnSpPr>
              <a:stCxn id="34826" idx="3"/>
              <a:endCxn id="34818" idx="1"/>
            </p:cNvCxnSpPr>
            <p:nvPr/>
          </p:nvCxnSpPr>
          <p:spPr>
            <a:xfrm flipV="1">
              <a:off x="1917" y="2526"/>
              <a:ext cx="759" cy="389"/>
            </a:xfrm>
            <a:prstGeom prst="bentConnector3">
              <a:avLst>
                <a:gd name="adj1" fmla="val 50727"/>
              </a:avLst>
            </a:prstGeom>
            <a:ln w="38100" cap="flat" cmpd="sng">
              <a:solidFill>
                <a:srgbClr val="CC0000"/>
              </a:solidFill>
              <a:prstDash val="solid"/>
              <a:miter/>
              <a:headEnd type="none" w="med" len="med"/>
              <a:tailEnd type="triangle" w="med" len="med"/>
            </a:ln>
          </p:spPr>
        </p:cxnSp>
        <p:cxnSp>
          <p:nvCxnSpPr>
            <p:cNvPr id="34835" name="肘形连接符 23571"/>
            <p:cNvCxnSpPr>
              <a:stCxn id="34826" idx="3"/>
              <a:endCxn id="34819" idx="1"/>
            </p:cNvCxnSpPr>
            <p:nvPr/>
          </p:nvCxnSpPr>
          <p:spPr>
            <a:xfrm>
              <a:off x="1917" y="2915"/>
              <a:ext cx="759" cy="585"/>
            </a:xfrm>
            <a:prstGeom prst="bentConnector3">
              <a:avLst>
                <a:gd name="adj1" fmla="val 50727"/>
              </a:avLst>
            </a:prstGeom>
            <a:ln w="38100" cap="flat" cmpd="sng">
              <a:solidFill>
                <a:srgbClr val="CC0000"/>
              </a:solidFill>
              <a:prstDash val="solid"/>
              <a:miter/>
              <a:headEnd type="none" w="med" len="med"/>
              <a:tailEnd type="triangle" w="med" len="med"/>
            </a:ln>
          </p:spPr>
        </p:cxnSp>
      </p:grpSp>
      <p:grpSp>
        <p:nvGrpSpPr>
          <p:cNvPr id="23573" name="组合 23572"/>
          <p:cNvGrpSpPr/>
          <p:nvPr/>
        </p:nvGrpSpPr>
        <p:grpSpPr>
          <a:xfrm>
            <a:off x="6084888" y="476250"/>
            <a:ext cx="2314575" cy="1684338"/>
            <a:chOff x="3852" y="288"/>
            <a:chExt cx="1458" cy="1061"/>
          </a:xfrm>
        </p:grpSpPr>
        <p:sp>
          <p:nvSpPr>
            <p:cNvPr id="34837" name="文本框 23573"/>
            <p:cNvSpPr txBox="1"/>
            <p:nvPr/>
          </p:nvSpPr>
          <p:spPr>
            <a:xfrm>
              <a:off x="4656" y="288"/>
              <a:ext cx="654" cy="389"/>
            </a:xfrm>
            <a:prstGeom prst="rect">
              <a:avLst/>
            </a:prstGeom>
            <a:noFill/>
            <a:ln w="38100" cap="flat" cmpd="sng">
              <a:solidFill>
                <a:srgbClr val="CC0000"/>
              </a:solidFill>
              <a:prstDash val="solid"/>
              <a:miter/>
              <a:headEnd type="none" w="med" len="med"/>
              <a:tailEnd type="none" w="med" len="med"/>
            </a:ln>
            <a:effectLst>
              <a:prstShdw prst="shdw17" dist="17961" dir="2699999">
                <a:srgbClr val="7A0000"/>
              </a:prstShdw>
            </a:effectLst>
          </p:spPr>
          <p:txBody>
            <a:bodyPr wrap="none" anchor="t">
              <a:spAutoFit/>
            </a:bodyPr>
            <a:p>
              <a:pPr eaLnBrk="0" hangingPunct="0"/>
              <a:r>
                <a:rPr lang="zh-CN" altLang="en-US" sz="3200" dirty="0">
                  <a:solidFill>
                    <a:schemeClr val="tx2"/>
                  </a:solidFill>
                  <a:latin typeface="宋体" panose="02010600030101010101" pitchFamily="2" charset="-122"/>
                  <a:ea typeface="宋体" panose="02010600030101010101" pitchFamily="2" charset="-122"/>
                </a:rPr>
                <a:t>平</a:t>
              </a:r>
              <a:r>
                <a:rPr lang="zh-CN" altLang="en-US" sz="3200" dirty="0">
                  <a:latin typeface="宋体" panose="02010600030101010101" pitchFamily="2" charset="-122"/>
                  <a:ea typeface="宋体" panose="02010600030101010101" pitchFamily="2" charset="-122"/>
                </a:rPr>
                <a:t>动</a:t>
              </a:r>
              <a:endParaRPr lang="zh-CN" altLang="en-US" sz="3200">
                <a:latin typeface="宋体" panose="02010600030101010101" pitchFamily="2" charset="-122"/>
                <a:ea typeface="宋体" panose="02010600030101010101" pitchFamily="2" charset="-122"/>
              </a:endParaRPr>
            </a:p>
          </p:txBody>
        </p:sp>
        <p:sp>
          <p:nvSpPr>
            <p:cNvPr id="34838" name="文本框 23574"/>
            <p:cNvSpPr txBox="1"/>
            <p:nvPr/>
          </p:nvSpPr>
          <p:spPr>
            <a:xfrm>
              <a:off x="4656" y="960"/>
              <a:ext cx="654" cy="389"/>
            </a:xfrm>
            <a:prstGeom prst="rect">
              <a:avLst/>
            </a:prstGeom>
            <a:noFill/>
            <a:ln w="38100" cap="flat" cmpd="sng">
              <a:solidFill>
                <a:srgbClr val="CC0000"/>
              </a:solidFill>
              <a:prstDash val="solid"/>
              <a:miter/>
              <a:headEnd type="none" w="med" len="med"/>
              <a:tailEnd type="none" w="med" len="med"/>
            </a:ln>
            <a:effectLst>
              <a:prstShdw prst="shdw17" dist="17961" dir="2699999">
                <a:srgbClr val="7A0000"/>
              </a:prstShdw>
            </a:effectLst>
          </p:spPr>
          <p:txBody>
            <a:bodyPr wrap="none" anchor="t">
              <a:spAutoFit/>
            </a:bodyPr>
            <a:p>
              <a:pPr eaLnBrk="0" hangingPunct="0"/>
              <a:r>
                <a:rPr lang="zh-CN" altLang="en-US" sz="3200" dirty="0">
                  <a:solidFill>
                    <a:schemeClr val="tx2"/>
                  </a:solidFill>
                  <a:latin typeface="宋体" panose="02010600030101010101" pitchFamily="2" charset="-122"/>
                  <a:ea typeface="宋体" panose="02010600030101010101" pitchFamily="2" charset="-122"/>
                </a:rPr>
                <a:t>转</a:t>
              </a:r>
              <a:r>
                <a:rPr lang="zh-CN" altLang="en-US" sz="3200" dirty="0">
                  <a:latin typeface="宋体" panose="02010600030101010101" pitchFamily="2" charset="-122"/>
                  <a:ea typeface="宋体" panose="02010600030101010101" pitchFamily="2" charset="-122"/>
                </a:rPr>
                <a:t>动</a:t>
              </a:r>
              <a:endParaRPr lang="zh-CN" altLang="en-US" sz="3200">
                <a:latin typeface="宋体" panose="02010600030101010101" pitchFamily="2" charset="-122"/>
                <a:ea typeface="宋体" panose="02010600030101010101" pitchFamily="2" charset="-122"/>
              </a:endParaRPr>
            </a:p>
          </p:txBody>
        </p:sp>
        <p:cxnSp>
          <p:nvCxnSpPr>
            <p:cNvPr id="34839" name="肘形连接符 23575"/>
            <p:cNvCxnSpPr>
              <a:stCxn id="34821" idx="3"/>
              <a:endCxn id="34837" idx="1"/>
            </p:cNvCxnSpPr>
            <p:nvPr/>
          </p:nvCxnSpPr>
          <p:spPr>
            <a:xfrm flipV="1">
              <a:off x="3852" y="483"/>
              <a:ext cx="792" cy="308"/>
            </a:xfrm>
            <a:prstGeom prst="bentConnector3">
              <a:avLst>
                <a:gd name="adj1" fmla="val 50000"/>
              </a:avLst>
            </a:prstGeom>
            <a:ln w="28575" cap="flat" cmpd="sng">
              <a:solidFill>
                <a:srgbClr val="CC0000"/>
              </a:solidFill>
              <a:prstDash val="solid"/>
              <a:miter/>
              <a:headEnd type="none" w="med" len="med"/>
              <a:tailEnd type="triangle" w="med" len="med"/>
            </a:ln>
          </p:spPr>
        </p:cxnSp>
        <p:cxnSp>
          <p:nvCxnSpPr>
            <p:cNvPr id="34840" name="肘形连接符 23576"/>
            <p:cNvCxnSpPr>
              <a:stCxn id="34821" idx="3"/>
              <a:endCxn id="34838" idx="1"/>
            </p:cNvCxnSpPr>
            <p:nvPr/>
          </p:nvCxnSpPr>
          <p:spPr>
            <a:xfrm>
              <a:off x="3852" y="791"/>
              <a:ext cx="792" cy="364"/>
            </a:xfrm>
            <a:prstGeom prst="bentConnector3">
              <a:avLst>
                <a:gd name="adj1" fmla="val 50000"/>
              </a:avLst>
            </a:prstGeom>
            <a:ln w="28575" cap="flat" cmpd="sng">
              <a:solidFill>
                <a:srgbClr val="CC0000"/>
              </a:solidFill>
              <a:prstDash val="solid"/>
              <a:miter/>
              <a:headEnd type="none" w="med" len="med"/>
              <a:tailEnd type="triangle" w="med" len="me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64"/>
                                        </p:tgtEl>
                                        <p:attrNameLst>
                                          <p:attrName>style.visibility</p:attrName>
                                        </p:attrNameLst>
                                      </p:cBhvr>
                                      <p:to>
                                        <p:strVal val="visible"/>
                                      </p:to>
                                    </p:set>
                                    <p:animEffect transition="in" filter="wipe(left)">
                                      <p:cBhvr>
                                        <p:cTn id="12" dur="500"/>
                                        <p:tgtEl>
                                          <p:spTgt spid="2356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35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567"/>
                                        </p:tgtEl>
                                        <p:attrNameLst>
                                          <p:attrName>style.visibility</p:attrName>
                                        </p:attrNameLst>
                                      </p:cBhvr>
                                      <p:to>
                                        <p:strVal val="visible"/>
                                      </p:to>
                                    </p:set>
                                    <p:animEffect transition="in" filter="wipe(left)">
                                      <p:cBhvr>
                                        <p:cTn id="21" dur="500"/>
                                        <p:tgtEl>
                                          <p:spTgt spid="2356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3557"/>
                                        </p:tgtEl>
                                        <p:attrNameLst>
                                          <p:attrName>style.visibility</p:attrName>
                                        </p:attrNameLst>
                                      </p:cBhvr>
                                      <p:to>
                                        <p:strVal val="visible"/>
                                      </p:to>
                                    </p:set>
                                    <p:animEffect transition="in" filter="wipe(left)">
                                      <p:cBhvr>
                                        <p:cTn id="25" dur="500"/>
                                        <p:tgtEl>
                                          <p:spTgt spid="2355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3573"/>
                                        </p:tgtEl>
                                        <p:attrNameLst>
                                          <p:attrName>style.visibility</p:attrName>
                                        </p:attrNameLst>
                                      </p:cBhvr>
                                      <p:to>
                                        <p:strVal val="visible"/>
                                      </p:to>
                                    </p:set>
                                    <p:animEffect transition="in" filter="wipe(left)">
                                      <p:cBhvr>
                                        <p:cTn id="30" dur="500"/>
                                        <p:tgtEl>
                                          <p:spTgt spid="2357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570"/>
                                        </p:tgtEl>
                                        <p:attrNameLst>
                                          <p:attrName>style.visibility</p:attrName>
                                        </p:attrNameLst>
                                      </p:cBhvr>
                                      <p:to>
                                        <p:strVal val="visible"/>
                                      </p:to>
                                    </p:set>
                                    <p:animEffect transition="in" filter="wipe(left)">
                                      <p:cBhvr>
                                        <p:cTn id="35" dur="500"/>
                                        <p:tgtEl>
                                          <p:spTgt spid="2357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3554"/>
                                        </p:tgtEl>
                                        <p:attrNameLst>
                                          <p:attrName>style.visibility</p:attrName>
                                        </p:attrNameLst>
                                      </p:cBhvr>
                                      <p:to>
                                        <p:strVal val="visible"/>
                                      </p:to>
                                    </p:set>
                                    <p:animEffect transition="in" filter="wipe(left)">
                                      <p:cBhvr>
                                        <p:cTn id="39"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624" name="组合 24623"/>
          <p:cNvGrpSpPr/>
          <p:nvPr/>
        </p:nvGrpSpPr>
        <p:grpSpPr>
          <a:xfrm>
            <a:off x="395288" y="1412875"/>
            <a:ext cx="4506912" cy="569913"/>
            <a:chOff x="249" y="935"/>
            <a:chExt cx="2839" cy="359"/>
          </a:xfrm>
        </p:grpSpPr>
        <p:sp>
          <p:nvSpPr>
            <p:cNvPr id="35842" name="文本框 24578"/>
            <p:cNvSpPr txBox="1"/>
            <p:nvPr/>
          </p:nvSpPr>
          <p:spPr>
            <a:xfrm>
              <a:off x="249" y="935"/>
              <a:ext cx="1130" cy="327"/>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例  已知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graphicFrame>
          <p:nvGraphicFramePr>
            <p:cNvPr id="35843" name="对象 24579"/>
            <p:cNvGraphicFramePr/>
            <p:nvPr/>
          </p:nvGraphicFramePr>
          <p:xfrm>
            <a:off x="1338" y="935"/>
            <a:ext cx="1088" cy="335"/>
          </p:xfrm>
          <a:graphic>
            <a:graphicData uri="http://schemas.openxmlformats.org/presentationml/2006/ole">
              <mc:AlternateContent xmlns:mc="http://schemas.openxmlformats.org/markup-compatibility/2006">
                <mc:Choice xmlns:v="urn:schemas-microsoft-com:vml" Requires="v">
                  <p:oleObj spid="_x0000_s3184" name="" r:id="rId1" imgW="621665" imgH="215900" progId="Equation.3">
                    <p:embed/>
                  </p:oleObj>
                </mc:Choice>
                <mc:Fallback>
                  <p:oleObj name="" r:id="rId1" imgW="621665" imgH="215900" progId="Equation.3">
                    <p:embed/>
                    <p:pic>
                      <p:nvPicPr>
                        <p:cNvPr id="0" name="图片 3183"/>
                        <p:cNvPicPr/>
                        <p:nvPr/>
                      </p:nvPicPr>
                      <p:blipFill>
                        <a:blip r:embed="rId2"/>
                        <a:stretch>
                          <a:fillRect/>
                        </a:stretch>
                      </p:blipFill>
                      <p:spPr>
                        <a:xfrm>
                          <a:off x="1338" y="935"/>
                          <a:ext cx="1088" cy="335"/>
                        </a:xfrm>
                        <a:prstGeom prst="rect">
                          <a:avLst/>
                        </a:prstGeom>
                        <a:noFill/>
                        <a:ln w="38100">
                          <a:noFill/>
                          <a:miter/>
                        </a:ln>
                      </p:spPr>
                    </p:pic>
                  </p:oleObj>
                </mc:Fallback>
              </mc:AlternateContent>
            </a:graphicData>
          </a:graphic>
        </p:graphicFrame>
        <p:sp>
          <p:nvSpPr>
            <p:cNvPr id="35844" name="文本框 24580"/>
            <p:cNvSpPr txBox="1"/>
            <p:nvPr/>
          </p:nvSpPr>
          <p:spPr>
            <a:xfrm>
              <a:off x="2472" y="967"/>
              <a:ext cx="454" cy="327"/>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求</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graphicFrame>
          <p:nvGraphicFramePr>
            <p:cNvPr id="35845" name="对象 24581"/>
            <p:cNvGraphicFramePr/>
            <p:nvPr/>
          </p:nvGraphicFramePr>
          <p:xfrm>
            <a:off x="2880" y="1026"/>
            <a:ext cx="208" cy="224"/>
          </p:xfrm>
          <a:graphic>
            <a:graphicData uri="http://schemas.openxmlformats.org/presentationml/2006/ole">
              <mc:AlternateContent xmlns:mc="http://schemas.openxmlformats.org/markup-compatibility/2006">
                <mc:Choice xmlns:v="urn:schemas-microsoft-com:vml" Requires="v">
                  <p:oleObj spid="_x0000_s3185" name="" r:id="rId3" imgW="177800" imgH="189865" progId="Equation.3">
                    <p:embed/>
                  </p:oleObj>
                </mc:Choice>
                <mc:Fallback>
                  <p:oleObj name="" r:id="rId3" imgW="177800" imgH="189865" progId="Equation.3">
                    <p:embed/>
                    <p:pic>
                      <p:nvPicPr>
                        <p:cNvPr id="0" name="图片 3184"/>
                        <p:cNvPicPr/>
                        <p:nvPr/>
                      </p:nvPicPr>
                      <p:blipFill>
                        <a:blip r:embed="rId4"/>
                        <a:stretch>
                          <a:fillRect/>
                        </a:stretch>
                      </p:blipFill>
                      <p:spPr>
                        <a:xfrm>
                          <a:off x="2880" y="1026"/>
                          <a:ext cx="208" cy="224"/>
                        </a:xfrm>
                        <a:prstGeom prst="rect">
                          <a:avLst/>
                        </a:prstGeom>
                        <a:noFill/>
                        <a:ln w="38100">
                          <a:noFill/>
                          <a:miter/>
                        </a:ln>
                      </p:spPr>
                    </p:pic>
                  </p:oleObj>
                </mc:Fallback>
              </mc:AlternateContent>
            </a:graphicData>
          </a:graphic>
        </p:graphicFrame>
      </p:grpSp>
      <p:graphicFrame>
        <p:nvGraphicFramePr>
          <p:cNvPr id="24583" name="对象 24582"/>
          <p:cNvGraphicFramePr/>
          <p:nvPr/>
        </p:nvGraphicFramePr>
        <p:xfrm>
          <a:off x="1258888" y="2133600"/>
          <a:ext cx="2820987" cy="612775"/>
        </p:xfrm>
        <a:graphic>
          <a:graphicData uri="http://schemas.openxmlformats.org/presentationml/2006/ole">
            <mc:AlternateContent xmlns:mc="http://schemas.openxmlformats.org/markup-compatibility/2006">
              <mc:Choice xmlns:v="urn:schemas-microsoft-com:vml" Requires="v">
                <p:oleObj spid="_x0000_s3186" name="" r:id="rId5" imgW="1054100" imgH="228600" progId="Equation.3">
                  <p:embed/>
                </p:oleObj>
              </mc:Choice>
              <mc:Fallback>
                <p:oleObj name="" r:id="rId5" imgW="1054100" imgH="228600" progId="Equation.3">
                  <p:embed/>
                  <p:pic>
                    <p:nvPicPr>
                      <p:cNvPr id="0" name="图片 3185"/>
                      <p:cNvPicPr/>
                      <p:nvPr/>
                    </p:nvPicPr>
                    <p:blipFill>
                      <a:blip r:embed="rId6"/>
                      <a:stretch>
                        <a:fillRect/>
                      </a:stretch>
                    </p:blipFill>
                    <p:spPr>
                      <a:xfrm>
                        <a:off x="1258888" y="2133600"/>
                        <a:ext cx="2820987" cy="612775"/>
                      </a:xfrm>
                      <a:prstGeom prst="rect">
                        <a:avLst/>
                      </a:prstGeom>
                      <a:noFill/>
                      <a:ln w="38100">
                        <a:noFill/>
                        <a:miter/>
                      </a:ln>
                    </p:spPr>
                  </p:pic>
                </p:oleObj>
              </mc:Fallback>
            </mc:AlternateContent>
          </a:graphicData>
        </a:graphic>
      </p:graphicFrame>
      <p:graphicFrame>
        <p:nvGraphicFramePr>
          <p:cNvPr id="24584" name="对象 24583"/>
          <p:cNvGraphicFramePr/>
          <p:nvPr/>
        </p:nvGraphicFramePr>
        <p:xfrm>
          <a:off x="1763713" y="2852738"/>
          <a:ext cx="4456112" cy="587375"/>
        </p:xfrm>
        <a:graphic>
          <a:graphicData uri="http://schemas.openxmlformats.org/presentationml/2006/ole">
            <mc:AlternateContent xmlns:mc="http://schemas.openxmlformats.org/markup-compatibility/2006">
              <mc:Choice xmlns:v="urn:schemas-microsoft-com:vml" Requires="v">
                <p:oleObj spid="_x0000_s3187" name="" r:id="rId7" imgW="1739900" imgH="228600" progId="Equation.3">
                  <p:embed/>
                </p:oleObj>
              </mc:Choice>
              <mc:Fallback>
                <p:oleObj name="" r:id="rId7" imgW="1739900" imgH="228600" progId="Equation.3">
                  <p:embed/>
                  <p:pic>
                    <p:nvPicPr>
                      <p:cNvPr id="0" name="图片 3186"/>
                      <p:cNvPicPr/>
                      <p:nvPr/>
                    </p:nvPicPr>
                    <p:blipFill>
                      <a:blip r:embed="rId8"/>
                      <a:stretch>
                        <a:fillRect/>
                      </a:stretch>
                    </p:blipFill>
                    <p:spPr>
                      <a:xfrm>
                        <a:off x="1763713" y="2852738"/>
                        <a:ext cx="4456112" cy="587375"/>
                      </a:xfrm>
                      <a:prstGeom prst="rect">
                        <a:avLst/>
                      </a:prstGeom>
                      <a:noFill/>
                      <a:ln w="38100">
                        <a:noFill/>
                        <a:miter/>
                      </a:ln>
                    </p:spPr>
                  </p:pic>
                </p:oleObj>
              </mc:Fallback>
            </mc:AlternateContent>
          </a:graphicData>
        </a:graphic>
      </p:graphicFrame>
      <p:graphicFrame>
        <p:nvGraphicFramePr>
          <p:cNvPr id="24585" name="对象 24584"/>
          <p:cNvGraphicFramePr/>
          <p:nvPr/>
        </p:nvGraphicFramePr>
        <p:xfrm>
          <a:off x="1763713" y="3573463"/>
          <a:ext cx="2209800" cy="530225"/>
        </p:xfrm>
        <a:graphic>
          <a:graphicData uri="http://schemas.openxmlformats.org/presentationml/2006/ole">
            <mc:AlternateContent xmlns:mc="http://schemas.openxmlformats.org/markup-compatibility/2006">
              <mc:Choice xmlns:v="urn:schemas-microsoft-com:vml" Requires="v">
                <p:oleObj spid="_x0000_s3188" name="" r:id="rId9" imgW="837565" imgH="203200" progId="Equation.3">
                  <p:embed/>
                </p:oleObj>
              </mc:Choice>
              <mc:Fallback>
                <p:oleObj name="" r:id="rId9" imgW="837565" imgH="203200" progId="Equation.3">
                  <p:embed/>
                  <p:pic>
                    <p:nvPicPr>
                      <p:cNvPr id="0" name="图片 3187"/>
                      <p:cNvPicPr/>
                      <p:nvPr/>
                    </p:nvPicPr>
                    <p:blipFill>
                      <a:blip r:embed="rId10"/>
                      <a:stretch>
                        <a:fillRect/>
                      </a:stretch>
                    </p:blipFill>
                    <p:spPr>
                      <a:xfrm>
                        <a:off x="1763713" y="3573463"/>
                        <a:ext cx="2209800" cy="530225"/>
                      </a:xfrm>
                      <a:prstGeom prst="rect">
                        <a:avLst/>
                      </a:prstGeom>
                      <a:noFill/>
                      <a:ln w="38100">
                        <a:noFill/>
                        <a:miter/>
                      </a:ln>
                    </p:spPr>
                  </p:pic>
                </p:oleObj>
              </mc:Fallback>
            </mc:AlternateContent>
          </a:graphicData>
        </a:graphic>
      </p:graphicFrame>
      <p:graphicFrame>
        <p:nvGraphicFramePr>
          <p:cNvPr id="24586" name="对象 24585"/>
          <p:cNvGraphicFramePr/>
          <p:nvPr/>
        </p:nvGraphicFramePr>
        <p:xfrm>
          <a:off x="1116013" y="4149725"/>
          <a:ext cx="2881312" cy="796925"/>
        </p:xfrm>
        <a:graphic>
          <a:graphicData uri="http://schemas.openxmlformats.org/presentationml/2006/ole">
            <mc:AlternateContent xmlns:mc="http://schemas.openxmlformats.org/markup-compatibility/2006">
              <mc:Choice xmlns:v="urn:schemas-microsoft-com:vml" Requires="v">
                <p:oleObj spid="_x0000_s3189" name="" r:id="rId11" imgW="1053465" imgH="292100" progId="Equation.3">
                  <p:embed/>
                </p:oleObj>
              </mc:Choice>
              <mc:Fallback>
                <p:oleObj name="" r:id="rId11" imgW="1053465" imgH="292100" progId="Equation.3">
                  <p:embed/>
                  <p:pic>
                    <p:nvPicPr>
                      <p:cNvPr id="0" name="图片 3188"/>
                      <p:cNvPicPr/>
                      <p:nvPr/>
                    </p:nvPicPr>
                    <p:blipFill>
                      <a:blip r:embed="rId12"/>
                      <a:stretch>
                        <a:fillRect/>
                      </a:stretch>
                    </p:blipFill>
                    <p:spPr>
                      <a:xfrm>
                        <a:off x="1116013" y="4149725"/>
                        <a:ext cx="2881312" cy="796925"/>
                      </a:xfrm>
                      <a:prstGeom prst="rect">
                        <a:avLst/>
                      </a:prstGeom>
                      <a:noFill/>
                      <a:ln w="38100">
                        <a:noFill/>
                        <a:miter/>
                      </a:ln>
                    </p:spPr>
                  </p:pic>
                </p:oleObj>
              </mc:Fallback>
            </mc:AlternateContent>
          </a:graphicData>
        </a:graphic>
      </p:graphicFrame>
      <p:graphicFrame>
        <p:nvGraphicFramePr>
          <p:cNvPr id="24587" name="对象 24586"/>
          <p:cNvGraphicFramePr/>
          <p:nvPr/>
        </p:nvGraphicFramePr>
        <p:xfrm>
          <a:off x="1403350" y="5157788"/>
          <a:ext cx="2263775" cy="515937"/>
        </p:xfrm>
        <a:graphic>
          <a:graphicData uri="http://schemas.openxmlformats.org/presentationml/2006/ole">
            <mc:AlternateContent xmlns:mc="http://schemas.openxmlformats.org/markup-compatibility/2006">
              <mc:Choice xmlns:v="urn:schemas-microsoft-com:vml" Requires="v">
                <p:oleObj spid="_x0000_s3190" name="" r:id="rId13" imgW="773430" imgH="177800" progId="Equation.3">
                  <p:embed/>
                </p:oleObj>
              </mc:Choice>
              <mc:Fallback>
                <p:oleObj name="" r:id="rId13" imgW="773430" imgH="177800" progId="Equation.3">
                  <p:embed/>
                  <p:pic>
                    <p:nvPicPr>
                      <p:cNvPr id="0" name="图片 3189"/>
                      <p:cNvPicPr/>
                      <p:nvPr/>
                    </p:nvPicPr>
                    <p:blipFill>
                      <a:blip r:embed="rId14"/>
                      <a:stretch>
                        <a:fillRect/>
                      </a:stretch>
                    </p:blipFill>
                    <p:spPr>
                      <a:xfrm>
                        <a:off x="1403350" y="5157788"/>
                        <a:ext cx="2263775" cy="515937"/>
                      </a:xfrm>
                      <a:prstGeom prst="rect">
                        <a:avLst/>
                      </a:prstGeom>
                      <a:noFill/>
                      <a:ln w="38100">
                        <a:noFill/>
                        <a:miter/>
                      </a:ln>
                    </p:spPr>
                  </p:pic>
                </p:oleObj>
              </mc:Fallback>
            </mc:AlternateContent>
          </a:graphicData>
        </a:graphic>
      </p:graphicFrame>
      <p:grpSp>
        <p:nvGrpSpPr>
          <p:cNvPr id="24588" name="组合 24587"/>
          <p:cNvGrpSpPr/>
          <p:nvPr/>
        </p:nvGrpSpPr>
        <p:grpSpPr>
          <a:xfrm>
            <a:off x="5046663" y="3333750"/>
            <a:ext cx="3730625" cy="2686050"/>
            <a:chOff x="3179" y="2100"/>
            <a:chExt cx="2350" cy="1692"/>
          </a:xfrm>
        </p:grpSpPr>
        <p:sp>
          <p:nvSpPr>
            <p:cNvPr id="35852" name="矩形 24588"/>
            <p:cNvSpPr/>
            <p:nvPr/>
          </p:nvSpPr>
          <p:spPr>
            <a:xfrm rot="3540000">
              <a:off x="4225" y="1771"/>
              <a:ext cx="112" cy="2231"/>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5853" name="直接连接符 24589"/>
            <p:cNvSpPr/>
            <p:nvPr/>
          </p:nvSpPr>
          <p:spPr>
            <a:xfrm>
              <a:off x="4211" y="2941"/>
              <a:ext cx="1089" cy="1"/>
            </a:xfrm>
            <a:prstGeom prst="line">
              <a:avLst/>
            </a:prstGeom>
            <a:ln w="50800" cap="flat" cmpd="sng">
              <a:solidFill>
                <a:schemeClr val="tx2"/>
              </a:solidFill>
              <a:prstDash val="solid"/>
              <a:round/>
              <a:headEnd type="none" w="sm" len="sm"/>
              <a:tailEnd type="stealth" w="med" len="lg"/>
            </a:ln>
          </p:spPr>
        </p:sp>
        <p:grpSp>
          <p:nvGrpSpPr>
            <p:cNvPr id="35854" name="组合 24590"/>
            <p:cNvGrpSpPr/>
            <p:nvPr/>
          </p:nvGrpSpPr>
          <p:grpSpPr>
            <a:xfrm>
              <a:off x="3327" y="2100"/>
              <a:ext cx="416" cy="1645"/>
              <a:chOff x="3017" y="2569"/>
              <a:chExt cx="408" cy="1645"/>
            </a:xfrm>
          </p:grpSpPr>
          <p:sp>
            <p:nvSpPr>
              <p:cNvPr id="35855" name="矩形 24591"/>
              <p:cNvSpPr/>
              <p:nvPr/>
            </p:nvSpPr>
            <p:spPr>
              <a:xfrm rot="2880000">
                <a:off x="3057" y="2502"/>
                <a:ext cx="289" cy="396"/>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56" name="矩形 24592"/>
              <p:cNvSpPr/>
              <p:nvPr/>
            </p:nvSpPr>
            <p:spPr>
              <a:xfrm rot="2880000">
                <a:off x="3063" y="3858"/>
                <a:ext cx="289" cy="396"/>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57" name="矩形 24593"/>
              <p:cNvSpPr/>
              <p:nvPr/>
            </p:nvSpPr>
            <p:spPr>
              <a:xfrm rot="2880000">
                <a:off x="3069" y="2934"/>
                <a:ext cx="289" cy="396"/>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58" name="矩形 24594"/>
              <p:cNvSpPr/>
              <p:nvPr/>
            </p:nvSpPr>
            <p:spPr>
              <a:xfrm rot="2880000">
                <a:off x="3060" y="3390"/>
                <a:ext cx="289" cy="396"/>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5859" name="组合 24595"/>
            <p:cNvGrpSpPr/>
            <p:nvPr/>
          </p:nvGrpSpPr>
          <p:grpSpPr>
            <a:xfrm>
              <a:off x="3843" y="2103"/>
              <a:ext cx="411" cy="1645"/>
              <a:chOff x="3523" y="2572"/>
              <a:chExt cx="402" cy="1645"/>
            </a:xfrm>
          </p:grpSpPr>
          <p:sp>
            <p:nvSpPr>
              <p:cNvPr id="35860" name="矩形 24596"/>
              <p:cNvSpPr/>
              <p:nvPr/>
            </p:nvSpPr>
            <p:spPr>
              <a:xfrm rot="2880000">
                <a:off x="3564" y="2507"/>
                <a:ext cx="289"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1" name="矩形 24597"/>
              <p:cNvSpPr/>
              <p:nvPr/>
            </p:nvSpPr>
            <p:spPr>
              <a:xfrm rot="2880000">
                <a:off x="3570" y="3863"/>
                <a:ext cx="289"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2" name="矩形 24598"/>
              <p:cNvSpPr/>
              <p:nvPr/>
            </p:nvSpPr>
            <p:spPr>
              <a:xfrm rot="2880000">
                <a:off x="3571" y="2944"/>
                <a:ext cx="289"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3" name="矩形 24599"/>
              <p:cNvSpPr/>
              <p:nvPr/>
            </p:nvSpPr>
            <p:spPr>
              <a:xfrm rot="2880000">
                <a:off x="3567" y="3395"/>
                <a:ext cx="289" cy="395"/>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sp>
          <p:nvSpPr>
            <p:cNvPr id="35864" name="矩形 24600"/>
            <p:cNvSpPr/>
            <p:nvPr/>
          </p:nvSpPr>
          <p:spPr>
            <a:xfrm rot="2880000">
              <a:off x="4822" y="338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5" name="矩形 24601"/>
            <p:cNvSpPr/>
            <p:nvPr/>
          </p:nvSpPr>
          <p:spPr>
            <a:xfrm rot="2880000">
              <a:off x="4828" y="248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6" name="矩形 24602"/>
            <p:cNvSpPr/>
            <p:nvPr/>
          </p:nvSpPr>
          <p:spPr>
            <a:xfrm rot="2880000">
              <a:off x="4828" y="293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7" name="矩形 24603"/>
            <p:cNvSpPr/>
            <p:nvPr/>
          </p:nvSpPr>
          <p:spPr>
            <a:xfrm rot="2880000">
              <a:off x="4389" y="3381"/>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8" name="矩形 24604"/>
            <p:cNvSpPr/>
            <p:nvPr/>
          </p:nvSpPr>
          <p:spPr>
            <a:xfrm rot="2880000">
              <a:off x="4332" y="203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5869" name="任意多边形 24605"/>
            <p:cNvSpPr/>
            <p:nvPr/>
          </p:nvSpPr>
          <p:spPr>
            <a:xfrm>
              <a:off x="4599" y="2705"/>
              <a:ext cx="133" cy="247"/>
            </a:xfrm>
            <a:custGeom>
              <a:avLst/>
              <a:gdLst/>
              <a:ahLst/>
              <a:cxnLst>
                <a:cxn ang="270">
                  <a:pos x="7370" y="0"/>
                </a:cxn>
                <a:cxn ang="0">
                  <a:pos x="21516" y="18407"/>
                </a:cxn>
                <a:cxn ang="180">
                  <a:pos x="0" y="20304"/>
                </a:cxn>
              </a:cxnLst>
              <a:pathLst>
                <a:path w="21517" h="20304" fill="none">
                  <a:moveTo>
                    <a:pt x="7370" y="0"/>
                  </a:moveTo>
                  <a:cubicBezTo>
                    <a:pt x="15106" y="2806"/>
                    <a:pt x="20777" y="9899"/>
                    <a:pt x="21517" y="18399"/>
                  </a:cubicBezTo>
                </a:path>
                <a:path w="21517" h="20304" stroke="0">
                  <a:moveTo>
                    <a:pt x="7370" y="0"/>
                  </a:moveTo>
                  <a:cubicBezTo>
                    <a:pt x="15106" y="2806"/>
                    <a:pt x="20777" y="9899"/>
                    <a:pt x="21517" y="18399"/>
                  </a:cubicBezTo>
                  <a:lnTo>
                    <a:pt x="0" y="20304"/>
                  </a:lnTo>
                  <a:close/>
                </a:path>
              </a:pathLst>
            </a:custGeom>
            <a:noFill/>
            <a:ln w="50800" cap="rnd" cmpd="sng">
              <a:solidFill>
                <a:srgbClr val="CC0000"/>
              </a:solidFill>
              <a:prstDash val="solid"/>
              <a:round/>
              <a:headEnd type="none" w="sm" len="sm"/>
              <a:tailEnd type="none" w="sm" len="sm"/>
            </a:ln>
          </p:spPr>
          <p:txBody>
            <a:bodyPr/>
            <a:p>
              <a:endParaRPr lang="zh-CN" altLang="en-US"/>
            </a:p>
          </p:txBody>
        </p:sp>
        <p:sp>
          <p:nvSpPr>
            <p:cNvPr id="35870" name="直接连接符 24606"/>
            <p:cNvSpPr/>
            <p:nvPr/>
          </p:nvSpPr>
          <p:spPr>
            <a:xfrm>
              <a:off x="3368" y="3533"/>
              <a:ext cx="153" cy="259"/>
            </a:xfrm>
            <a:prstGeom prst="line">
              <a:avLst/>
            </a:prstGeom>
            <a:ln w="12700" cap="flat" cmpd="sng">
              <a:solidFill>
                <a:schemeClr val="tx1"/>
              </a:solidFill>
              <a:prstDash val="solid"/>
              <a:round/>
              <a:headEnd type="none" w="sm" len="sm"/>
              <a:tailEnd type="none" w="sm" len="sm"/>
            </a:ln>
          </p:spPr>
        </p:sp>
        <p:sp>
          <p:nvSpPr>
            <p:cNvPr id="35871" name="直接连接符 24607"/>
            <p:cNvSpPr/>
            <p:nvPr/>
          </p:nvSpPr>
          <p:spPr>
            <a:xfrm>
              <a:off x="5289" y="2416"/>
              <a:ext cx="153" cy="259"/>
            </a:xfrm>
            <a:prstGeom prst="line">
              <a:avLst/>
            </a:prstGeom>
            <a:ln w="12700" cap="flat" cmpd="sng">
              <a:solidFill>
                <a:schemeClr val="tx1"/>
              </a:solidFill>
              <a:prstDash val="solid"/>
              <a:round/>
              <a:headEnd type="none" w="sm" len="sm"/>
              <a:tailEnd type="none" w="sm" len="sm"/>
            </a:ln>
          </p:spPr>
        </p:sp>
        <p:sp>
          <p:nvSpPr>
            <p:cNvPr id="35872" name="直接连接符 24608"/>
            <p:cNvSpPr/>
            <p:nvPr/>
          </p:nvSpPr>
          <p:spPr>
            <a:xfrm flipH="1">
              <a:off x="4559" y="2651"/>
              <a:ext cx="821" cy="491"/>
            </a:xfrm>
            <a:prstGeom prst="line">
              <a:avLst/>
            </a:prstGeom>
            <a:ln w="12700" cap="flat" cmpd="sng">
              <a:solidFill>
                <a:schemeClr val="tx1"/>
              </a:solidFill>
              <a:prstDash val="solid"/>
              <a:round/>
              <a:headEnd type="stealth" w="med" len="lg"/>
              <a:tailEnd type="none" w="sm" len="sm"/>
            </a:ln>
          </p:spPr>
        </p:sp>
        <p:sp>
          <p:nvSpPr>
            <p:cNvPr id="35873" name="直接连接符 24609"/>
            <p:cNvSpPr/>
            <p:nvPr/>
          </p:nvSpPr>
          <p:spPr>
            <a:xfrm flipV="1">
              <a:off x="3530" y="3323"/>
              <a:ext cx="751" cy="437"/>
            </a:xfrm>
            <a:prstGeom prst="line">
              <a:avLst/>
            </a:prstGeom>
            <a:ln w="12700" cap="flat" cmpd="sng">
              <a:solidFill>
                <a:schemeClr val="tx1"/>
              </a:solidFill>
              <a:prstDash val="solid"/>
              <a:round/>
              <a:headEnd type="stealth" w="med" len="lg"/>
              <a:tailEnd type="none" w="sm" len="sm"/>
            </a:ln>
          </p:spPr>
        </p:sp>
        <p:sp>
          <p:nvSpPr>
            <p:cNvPr id="35874" name="矩形 24610"/>
            <p:cNvSpPr/>
            <p:nvPr/>
          </p:nvSpPr>
          <p:spPr>
            <a:xfrm>
              <a:off x="4304" y="3010"/>
              <a:ext cx="292"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L</a:t>
              </a:r>
              <a:endParaRPr lang="en-US" altLang="zh-CN" sz="3600" b="0" i="1">
                <a:latin typeface="Bookman Old Style" panose="02050604050505020204" pitchFamily="18" charset="0"/>
                <a:ea typeface="宋体" panose="02010600030101010101" pitchFamily="2" charset="-122"/>
              </a:endParaRPr>
            </a:p>
          </p:txBody>
        </p:sp>
        <p:sp>
          <p:nvSpPr>
            <p:cNvPr id="35875" name="矩形 24611"/>
            <p:cNvSpPr/>
            <p:nvPr/>
          </p:nvSpPr>
          <p:spPr>
            <a:xfrm>
              <a:off x="4706" y="2555"/>
              <a:ext cx="278" cy="365"/>
            </a:xfrm>
            <a:prstGeom prst="rect">
              <a:avLst/>
            </a:prstGeom>
            <a:noFill/>
            <a:ln w="9525">
              <a:noFill/>
            </a:ln>
          </p:spPr>
          <p:txBody>
            <a:bodyPr wrap="none" lIns="92075" tIns="46038" rIns="92075" bIns="46038" anchor="t">
              <a:spAutoFit/>
            </a:bodyPr>
            <a:p>
              <a:pPr eaLnBrk="0" hangingPunct="0"/>
              <a:r>
                <a:rPr lang="en-US" altLang="zh-CN" sz="3200" i="1">
                  <a:solidFill>
                    <a:srgbClr val="CC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sz="3600" b="0" i="1">
                <a:solidFill>
                  <a:srgbClr val="CC0000"/>
                </a:solidFill>
                <a:latin typeface="Symbol" panose="05050102010706020507" pitchFamily="18" charset="2"/>
                <a:ea typeface="宋体" panose="02010600030101010101" pitchFamily="2" charset="-122"/>
              </a:endParaRPr>
            </a:p>
          </p:txBody>
        </p:sp>
        <p:graphicFrame>
          <p:nvGraphicFramePr>
            <p:cNvPr id="35876" name="对象 24612"/>
            <p:cNvGraphicFramePr/>
            <p:nvPr/>
          </p:nvGraphicFramePr>
          <p:xfrm>
            <a:off x="5196" y="3371"/>
            <a:ext cx="228" cy="259"/>
          </p:xfrm>
          <a:graphic>
            <a:graphicData uri="http://schemas.openxmlformats.org/presentationml/2006/ole">
              <mc:AlternateContent xmlns:mc="http://schemas.openxmlformats.org/markup-compatibility/2006">
                <mc:Choice xmlns:v="urn:schemas-microsoft-com:vml" Requires="v">
                  <p:oleObj spid="_x0000_s3207" name="" r:id="rId15" imgW="228600" imgH="266065" progId="Equation.3">
                    <p:embed/>
                  </p:oleObj>
                </mc:Choice>
                <mc:Fallback>
                  <p:oleObj name="" r:id="rId15" imgW="228600" imgH="266065" progId="Equation.3">
                    <p:embed/>
                    <p:pic>
                      <p:nvPicPr>
                        <p:cNvPr id="0" name="图片 3206"/>
                        <p:cNvPicPr/>
                        <p:nvPr/>
                      </p:nvPicPr>
                      <p:blipFill>
                        <a:blip r:embed="rId16"/>
                        <a:stretch>
                          <a:fillRect/>
                        </a:stretch>
                      </p:blipFill>
                      <p:spPr>
                        <a:xfrm>
                          <a:off x="5196" y="3371"/>
                          <a:ext cx="228" cy="259"/>
                        </a:xfrm>
                        <a:prstGeom prst="rect">
                          <a:avLst/>
                        </a:prstGeom>
                        <a:noFill/>
                        <a:ln w="38100">
                          <a:noFill/>
                          <a:miter/>
                        </a:ln>
                      </p:spPr>
                    </p:pic>
                  </p:oleObj>
                </mc:Fallback>
              </mc:AlternateContent>
            </a:graphicData>
          </a:graphic>
        </p:graphicFrame>
        <p:graphicFrame>
          <p:nvGraphicFramePr>
            <p:cNvPr id="35877" name="对象 24613"/>
            <p:cNvGraphicFramePr/>
            <p:nvPr/>
          </p:nvGraphicFramePr>
          <p:xfrm>
            <a:off x="5280" y="2778"/>
            <a:ext cx="249" cy="342"/>
          </p:xfrm>
          <a:graphic>
            <a:graphicData uri="http://schemas.openxmlformats.org/presentationml/2006/ole">
              <mc:AlternateContent xmlns:mc="http://schemas.openxmlformats.org/markup-compatibility/2006">
                <mc:Choice xmlns:v="urn:schemas-microsoft-com:vml" Requires="v">
                  <p:oleObj spid="_x0000_s3208" name="" r:id="rId17" imgW="127000" imgH="177165" progId="Equation.3">
                    <p:embed/>
                  </p:oleObj>
                </mc:Choice>
                <mc:Fallback>
                  <p:oleObj name="" r:id="rId17" imgW="127000" imgH="177165" progId="Equation.3">
                    <p:embed/>
                    <p:pic>
                      <p:nvPicPr>
                        <p:cNvPr id="0" name="图片 3207"/>
                        <p:cNvPicPr/>
                        <p:nvPr/>
                      </p:nvPicPr>
                      <p:blipFill>
                        <a:blip r:embed="rId18"/>
                        <a:stretch>
                          <a:fillRect/>
                        </a:stretch>
                      </p:blipFill>
                      <p:spPr>
                        <a:xfrm>
                          <a:off x="5280" y="2778"/>
                          <a:ext cx="249" cy="342"/>
                        </a:xfrm>
                        <a:prstGeom prst="rect">
                          <a:avLst/>
                        </a:prstGeom>
                        <a:noFill/>
                        <a:ln w="38100">
                          <a:noFill/>
                          <a:miter/>
                        </a:ln>
                      </p:spPr>
                    </p:pic>
                  </p:oleObj>
                </mc:Fallback>
              </mc:AlternateContent>
            </a:graphicData>
          </a:graphic>
        </p:graphicFrame>
      </p:grpSp>
      <p:grpSp>
        <p:nvGrpSpPr>
          <p:cNvPr id="24615" name="组合 24614"/>
          <p:cNvGrpSpPr/>
          <p:nvPr/>
        </p:nvGrpSpPr>
        <p:grpSpPr>
          <a:xfrm>
            <a:off x="6705600" y="3581400"/>
            <a:ext cx="973138" cy="1046163"/>
            <a:chOff x="3995" y="2400"/>
            <a:chExt cx="613" cy="659"/>
          </a:xfrm>
        </p:grpSpPr>
        <p:graphicFrame>
          <p:nvGraphicFramePr>
            <p:cNvPr id="35879" name="对象 24615"/>
            <p:cNvGraphicFramePr/>
            <p:nvPr/>
          </p:nvGraphicFramePr>
          <p:xfrm>
            <a:off x="4320" y="2400"/>
            <a:ext cx="288" cy="277"/>
          </p:xfrm>
          <a:graphic>
            <a:graphicData uri="http://schemas.openxmlformats.org/presentationml/2006/ole">
              <mc:AlternateContent xmlns:mc="http://schemas.openxmlformats.org/markup-compatibility/2006">
                <mc:Choice xmlns:v="urn:schemas-microsoft-com:vml" Requires="v">
                  <p:oleObj spid="_x0000_s3209" name="" r:id="rId19" imgW="292100" imgH="279400" progId="Equation.3">
                    <p:embed/>
                  </p:oleObj>
                </mc:Choice>
                <mc:Fallback>
                  <p:oleObj name="" r:id="rId19" imgW="292100" imgH="279400" progId="Equation.3">
                    <p:embed/>
                    <p:pic>
                      <p:nvPicPr>
                        <p:cNvPr id="0" name="图片 3208"/>
                        <p:cNvPicPr/>
                        <p:nvPr/>
                      </p:nvPicPr>
                      <p:blipFill>
                        <a:blip r:embed="rId20"/>
                        <a:stretch>
                          <a:fillRect/>
                        </a:stretch>
                      </p:blipFill>
                      <p:spPr>
                        <a:xfrm>
                          <a:off x="4320" y="2400"/>
                          <a:ext cx="288" cy="277"/>
                        </a:xfrm>
                        <a:prstGeom prst="rect">
                          <a:avLst/>
                        </a:prstGeom>
                        <a:noFill/>
                        <a:ln w="38100">
                          <a:noFill/>
                          <a:miter/>
                        </a:ln>
                      </p:spPr>
                    </p:pic>
                  </p:oleObj>
                </mc:Fallback>
              </mc:AlternateContent>
            </a:graphicData>
          </a:graphic>
        </p:graphicFrame>
        <p:sp>
          <p:nvSpPr>
            <p:cNvPr id="35880" name="直接连接符 24616"/>
            <p:cNvSpPr/>
            <p:nvPr/>
          </p:nvSpPr>
          <p:spPr>
            <a:xfrm flipH="1">
              <a:off x="3995" y="2688"/>
              <a:ext cx="583" cy="371"/>
            </a:xfrm>
            <a:prstGeom prst="line">
              <a:avLst/>
            </a:prstGeom>
            <a:ln w="50800" cap="flat" cmpd="sng">
              <a:solidFill>
                <a:srgbClr val="CC0000"/>
              </a:solidFill>
              <a:prstDash val="solid"/>
              <a:round/>
              <a:headEnd type="stealth" w="med" len="lg"/>
              <a:tailEnd type="none" w="sm" len="sm"/>
            </a:ln>
          </p:spPr>
        </p:sp>
      </p:grpSp>
      <p:grpSp>
        <p:nvGrpSpPr>
          <p:cNvPr id="24618" name="组合 24617"/>
          <p:cNvGrpSpPr/>
          <p:nvPr/>
        </p:nvGrpSpPr>
        <p:grpSpPr>
          <a:xfrm>
            <a:off x="6732588" y="2852738"/>
            <a:ext cx="1085850" cy="1830387"/>
            <a:chOff x="4176" y="626"/>
            <a:chExt cx="684" cy="1153"/>
          </a:xfrm>
        </p:grpSpPr>
        <p:graphicFrame>
          <p:nvGraphicFramePr>
            <p:cNvPr id="35882" name="对象 24618"/>
            <p:cNvGraphicFramePr/>
            <p:nvPr/>
          </p:nvGraphicFramePr>
          <p:xfrm>
            <a:off x="4272" y="626"/>
            <a:ext cx="588" cy="334"/>
          </p:xfrm>
          <a:graphic>
            <a:graphicData uri="http://schemas.openxmlformats.org/presentationml/2006/ole">
              <mc:AlternateContent xmlns:mc="http://schemas.openxmlformats.org/markup-compatibility/2006">
                <mc:Choice xmlns:v="urn:schemas-microsoft-com:vml" Requires="v">
                  <p:oleObj spid="_x0000_s3210" name="" r:id="rId21" imgW="355600" imgH="203200" progId="Equation.3">
                    <p:embed/>
                  </p:oleObj>
                </mc:Choice>
                <mc:Fallback>
                  <p:oleObj name="" r:id="rId21" imgW="355600" imgH="203200" progId="Equation.3">
                    <p:embed/>
                    <p:pic>
                      <p:nvPicPr>
                        <p:cNvPr id="0" name="图片 3209"/>
                        <p:cNvPicPr/>
                        <p:nvPr/>
                      </p:nvPicPr>
                      <p:blipFill>
                        <a:blip r:embed="rId22"/>
                        <a:stretch>
                          <a:fillRect/>
                        </a:stretch>
                      </p:blipFill>
                      <p:spPr>
                        <a:xfrm>
                          <a:off x="4272" y="626"/>
                          <a:ext cx="588" cy="334"/>
                        </a:xfrm>
                        <a:prstGeom prst="rect">
                          <a:avLst/>
                        </a:prstGeom>
                        <a:noFill/>
                        <a:ln w="38100">
                          <a:noFill/>
                          <a:miter/>
                        </a:ln>
                      </p:spPr>
                    </p:pic>
                  </p:oleObj>
                </mc:Fallback>
              </mc:AlternateContent>
            </a:graphicData>
          </a:graphic>
        </p:graphicFrame>
        <p:sp>
          <p:nvSpPr>
            <p:cNvPr id="35883" name="直接连接符 24619"/>
            <p:cNvSpPr/>
            <p:nvPr/>
          </p:nvSpPr>
          <p:spPr>
            <a:xfrm>
              <a:off x="4176" y="816"/>
              <a:ext cx="0" cy="963"/>
            </a:xfrm>
            <a:prstGeom prst="line">
              <a:avLst/>
            </a:prstGeom>
            <a:ln w="50800" cap="flat" cmpd="sng">
              <a:solidFill>
                <a:srgbClr val="CC0000"/>
              </a:solidFill>
              <a:prstDash val="solid"/>
              <a:round/>
              <a:headEnd type="stealth" w="med" len="lg"/>
              <a:tailEnd type="none" w="sm" len="sm"/>
            </a:ln>
          </p:spPr>
        </p:sp>
      </p:grpSp>
      <p:sp>
        <p:nvSpPr>
          <p:cNvPr id="24621" name="文本框 24620"/>
          <p:cNvSpPr txBox="1"/>
          <p:nvPr/>
        </p:nvSpPr>
        <p:spPr>
          <a:xfrm>
            <a:off x="1116013" y="836613"/>
            <a:ext cx="2686050" cy="519112"/>
          </a:xfrm>
          <a:prstGeom prst="rect">
            <a:avLst/>
          </a:prstGeom>
          <a:noFill/>
          <a:ln w="38100">
            <a:noFill/>
          </a:ln>
          <a:effectLst>
            <a:prstShdw prst="shdw17" dist="17961" dir="2699999">
              <a:srgbClr val="708688"/>
            </a:prstShdw>
          </a:effectLst>
        </p:spPr>
        <p:txBody>
          <a:bodyPr wrap="none" anchor="t">
            <a:spAutoFit/>
          </a:bodyPr>
          <a:p>
            <a:pPr eaLnBrk="0" hangingPunct="0"/>
            <a:r>
              <a:rPr lang="zh-CN" altLang="en-US" u="sng" dirty="0">
                <a:solidFill>
                  <a:schemeClr val="hlink"/>
                </a:solidFill>
                <a:latin typeface="宋体" panose="02010600030101010101" pitchFamily="2" charset="-122"/>
                <a:ea typeface="宋体" panose="02010600030101010101" pitchFamily="2" charset="-122"/>
              </a:rPr>
              <a:t>均匀磁场  平动</a:t>
            </a:r>
            <a:endParaRPr lang="zh-CN" altLang="en-US" u="sng">
              <a:solidFill>
                <a:schemeClr val="hlink"/>
              </a:solidFill>
              <a:latin typeface="宋体" panose="02010600030101010101" pitchFamily="2" charset="-122"/>
              <a:ea typeface="宋体" panose="02010600030101010101" pitchFamily="2" charset="-122"/>
            </a:endParaRPr>
          </a:p>
        </p:txBody>
      </p:sp>
      <p:sp>
        <p:nvSpPr>
          <p:cNvPr id="24622" name="文本框 24621"/>
          <p:cNvSpPr txBox="1"/>
          <p:nvPr/>
        </p:nvSpPr>
        <p:spPr>
          <a:xfrm>
            <a:off x="457200" y="1981200"/>
            <a:ext cx="898525" cy="519113"/>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解：</a:t>
            </a:r>
            <a:endParaRPr lang="zh-CN" altLang="en-US">
              <a:latin typeface="Elephant" pitchFamily="18" charset="0"/>
              <a:ea typeface="宋体" panose="02010600030101010101" pitchFamily="2" charset="-122"/>
            </a:endParaRPr>
          </a:p>
        </p:txBody>
      </p:sp>
      <p:sp>
        <p:nvSpPr>
          <p:cNvPr id="24623" name="文本框 24622"/>
          <p:cNvSpPr txBox="1"/>
          <p:nvPr/>
        </p:nvSpPr>
        <p:spPr>
          <a:xfrm>
            <a:off x="323850" y="260350"/>
            <a:ext cx="3960813" cy="519113"/>
          </a:xfrm>
          <a:prstGeom prst="rect">
            <a:avLst/>
          </a:prstGeom>
          <a:noFill/>
          <a:ln w="9525">
            <a:noFill/>
          </a:ln>
        </p:spPr>
        <p:txBody>
          <a:bodyPr anchor="t">
            <a:spAutoFit/>
          </a:bodyPr>
          <a:p>
            <a:pPr>
              <a:spcBef>
                <a:spcPct val="50000"/>
              </a:spcBef>
            </a:pPr>
            <a:r>
              <a:rPr lang="zh-CN" altLang="en-US" b="0" dirty="0">
                <a:latin typeface="黑体" panose="02010609060101010101" pitchFamily="49" charset="-122"/>
                <a:ea typeface="黑体" panose="02010609060101010101" pitchFamily="49" charset="-122"/>
              </a:rPr>
              <a:t>五、动生电动势的计算</a:t>
            </a:r>
            <a:endParaRPr lang="zh-CN" altLang="en-US" b="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623"/>
                                        </p:tgtEl>
                                        <p:attrNameLst>
                                          <p:attrName>style.visibility</p:attrName>
                                        </p:attrNameLst>
                                      </p:cBhvr>
                                      <p:to>
                                        <p:strVal val="visible"/>
                                      </p:to>
                                    </p:set>
                                    <p:animEffect transition="in" filter="checkerboard(across)">
                                      <p:cBhvr>
                                        <p:cTn id="7" dur="500"/>
                                        <p:tgtEl>
                                          <p:spTgt spid="246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621"/>
                                        </p:tgtEl>
                                        <p:attrNameLst>
                                          <p:attrName>style.visibility</p:attrName>
                                        </p:attrNameLst>
                                      </p:cBhvr>
                                      <p:to>
                                        <p:strVal val="visible"/>
                                      </p:to>
                                    </p:set>
                                    <p:animEffect transition="in" filter="wipe(down)">
                                      <p:cBhvr>
                                        <p:cTn id="12" dur="500"/>
                                        <p:tgtEl>
                                          <p:spTgt spid="246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624"/>
                                        </p:tgtEl>
                                        <p:attrNameLst>
                                          <p:attrName>style.visibility</p:attrName>
                                        </p:attrNameLst>
                                      </p:cBhvr>
                                      <p:to>
                                        <p:strVal val="visible"/>
                                      </p:to>
                                    </p:set>
                                    <p:animEffect transition="in" filter="wipe(down)">
                                      <p:cBhvr>
                                        <p:cTn id="17" dur="500"/>
                                        <p:tgtEl>
                                          <p:spTgt spid="246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22"/>
                                        </p:tgtEl>
                                        <p:attrNameLst>
                                          <p:attrName>style.visibility</p:attrName>
                                        </p:attrNameLst>
                                      </p:cBhvr>
                                      <p:to>
                                        <p:strVal val="visible"/>
                                      </p:to>
                                    </p:set>
                                    <p:animEffect transition="in" filter="wipe(left)">
                                      <p:cBhvr>
                                        <p:cTn id="22" dur="500"/>
                                        <p:tgtEl>
                                          <p:spTgt spid="24622"/>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2458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4615"/>
                                        </p:tgtEl>
                                        <p:attrNameLst>
                                          <p:attrName>style.visibility</p:attrName>
                                        </p:attrNameLst>
                                      </p:cBhvr>
                                      <p:to>
                                        <p:strVal val="visible"/>
                                      </p:to>
                                    </p:set>
                                    <p:animEffect transition="in" filter="wipe(left)">
                                      <p:cBhvr>
                                        <p:cTn id="30" dur="500"/>
                                        <p:tgtEl>
                                          <p:spTgt spid="246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4583"/>
                                        </p:tgtEl>
                                        <p:attrNameLst>
                                          <p:attrName>style.visibility</p:attrName>
                                        </p:attrNameLst>
                                      </p:cBhvr>
                                      <p:to>
                                        <p:strVal val="visible"/>
                                      </p:to>
                                    </p:set>
                                    <p:animEffect transition="in" filter="wipe(left)">
                                      <p:cBhvr>
                                        <p:cTn id="35" dur="500"/>
                                        <p:tgtEl>
                                          <p:spTgt spid="2458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4618"/>
                                        </p:tgtEl>
                                        <p:attrNameLst>
                                          <p:attrName>style.visibility</p:attrName>
                                        </p:attrNameLst>
                                      </p:cBhvr>
                                      <p:to>
                                        <p:strVal val="visible"/>
                                      </p:to>
                                    </p:set>
                                    <p:animEffect transition="in" filter="wipe(down)">
                                      <p:cBhvr>
                                        <p:cTn id="40" dur="500"/>
                                        <p:tgtEl>
                                          <p:spTgt spid="246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4584"/>
                                        </p:tgtEl>
                                        <p:attrNameLst>
                                          <p:attrName>style.visibility</p:attrName>
                                        </p:attrNameLst>
                                      </p:cBhvr>
                                      <p:to>
                                        <p:strVal val="visible"/>
                                      </p:to>
                                    </p:set>
                                    <p:animEffect transition="in" filter="wipe(left)">
                                      <p:cBhvr>
                                        <p:cTn id="45" dur="500"/>
                                        <p:tgtEl>
                                          <p:spTgt spid="2458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4585"/>
                                        </p:tgtEl>
                                        <p:attrNameLst>
                                          <p:attrName>style.visibility</p:attrName>
                                        </p:attrNameLst>
                                      </p:cBhvr>
                                      <p:to>
                                        <p:strVal val="visible"/>
                                      </p:to>
                                    </p:set>
                                    <p:animEffect transition="in" filter="wipe(left)">
                                      <p:cBhvr>
                                        <p:cTn id="50" dur="500"/>
                                        <p:tgtEl>
                                          <p:spTgt spid="2458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4586"/>
                                        </p:tgtEl>
                                        <p:attrNameLst>
                                          <p:attrName>style.visibility</p:attrName>
                                        </p:attrNameLst>
                                      </p:cBhvr>
                                      <p:to>
                                        <p:strVal val="visible"/>
                                      </p:to>
                                    </p:set>
                                    <p:animEffect transition="in" filter="wipe(left)">
                                      <p:cBhvr>
                                        <p:cTn id="55" dur="500"/>
                                        <p:tgtEl>
                                          <p:spTgt spid="2458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587"/>
                                        </p:tgtEl>
                                        <p:attrNameLst>
                                          <p:attrName>style.visibility</p:attrName>
                                        </p:attrNameLst>
                                      </p:cBhvr>
                                      <p:to>
                                        <p:strVal val="visible"/>
                                      </p:to>
                                    </p:set>
                                    <p:animEffect transition="in" filter="wipe(left)">
                                      <p:cBhvr>
                                        <p:cTn id="60"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21" grpId="0"/>
      <p:bldP spid="24622" grpId="0"/>
      <p:bldP spid="246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6865" name="组合 25601"/>
          <p:cNvGrpSpPr/>
          <p:nvPr/>
        </p:nvGrpSpPr>
        <p:grpSpPr>
          <a:xfrm>
            <a:off x="517525" y="136525"/>
            <a:ext cx="8042275" cy="5976938"/>
            <a:chOff x="326" y="86"/>
            <a:chExt cx="5066" cy="3765"/>
          </a:xfrm>
        </p:grpSpPr>
        <p:grpSp>
          <p:nvGrpSpPr>
            <p:cNvPr id="36866" name="组合 25602"/>
            <p:cNvGrpSpPr/>
            <p:nvPr/>
          </p:nvGrpSpPr>
          <p:grpSpPr>
            <a:xfrm>
              <a:off x="2304" y="86"/>
              <a:ext cx="2390" cy="1690"/>
              <a:chOff x="2304" y="86"/>
              <a:chExt cx="2390" cy="1690"/>
            </a:xfrm>
          </p:grpSpPr>
          <p:sp>
            <p:nvSpPr>
              <p:cNvPr id="36867" name="矩形 25603"/>
              <p:cNvSpPr/>
              <p:nvPr/>
            </p:nvSpPr>
            <p:spPr>
              <a:xfrm rot="3540000">
                <a:off x="3341" y="-209"/>
                <a:ext cx="112" cy="2186"/>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6868" name="直接连接符 25604"/>
              <p:cNvSpPr/>
              <p:nvPr/>
            </p:nvSpPr>
            <p:spPr>
              <a:xfrm>
                <a:off x="3315" y="925"/>
                <a:ext cx="1067" cy="1"/>
              </a:xfrm>
              <a:prstGeom prst="line">
                <a:avLst/>
              </a:prstGeom>
              <a:ln w="50800" cap="flat" cmpd="sng">
                <a:solidFill>
                  <a:schemeClr val="tx2"/>
                </a:solidFill>
                <a:prstDash val="solid"/>
                <a:round/>
                <a:headEnd type="none" w="sm" len="sm"/>
                <a:tailEnd type="stealth" w="med" len="lg"/>
              </a:ln>
            </p:spPr>
          </p:sp>
          <p:grpSp>
            <p:nvGrpSpPr>
              <p:cNvPr id="36869" name="组合 25605"/>
              <p:cNvGrpSpPr/>
              <p:nvPr/>
            </p:nvGrpSpPr>
            <p:grpSpPr>
              <a:xfrm>
                <a:off x="2443" y="86"/>
                <a:ext cx="416" cy="1645"/>
                <a:chOff x="3011" y="2571"/>
                <a:chExt cx="416" cy="1645"/>
              </a:xfrm>
            </p:grpSpPr>
            <p:sp>
              <p:nvSpPr>
                <p:cNvPr id="36870" name="矩形 25606"/>
                <p:cNvSpPr/>
                <p:nvPr/>
              </p:nvSpPr>
              <p:spPr>
                <a:xfrm rot="2880000">
                  <a:off x="3055" y="250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71" name="矩形 25607"/>
                <p:cNvSpPr/>
                <p:nvPr/>
              </p:nvSpPr>
              <p:spPr>
                <a:xfrm rot="2880000">
                  <a:off x="3061" y="385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72" name="矩形 25608"/>
                <p:cNvSpPr/>
                <p:nvPr/>
              </p:nvSpPr>
              <p:spPr>
                <a:xfrm rot="2880000">
                  <a:off x="3067" y="293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73" name="矩形 25609"/>
                <p:cNvSpPr/>
                <p:nvPr/>
              </p:nvSpPr>
              <p:spPr>
                <a:xfrm rot="2880000">
                  <a:off x="3058" y="3388"/>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6874" name="组合 25610"/>
              <p:cNvGrpSpPr/>
              <p:nvPr/>
            </p:nvGrpSpPr>
            <p:grpSpPr>
              <a:xfrm>
                <a:off x="2948" y="90"/>
                <a:ext cx="416" cy="1645"/>
                <a:chOff x="3516" y="2575"/>
                <a:chExt cx="416" cy="1645"/>
              </a:xfrm>
            </p:grpSpPr>
            <p:sp>
              <p:nvSpPr>
                <p:cNvPr id="36875" name="矩形 25611"/>
                <p:cNvSpPr/>
                <p:nvPr/>
              </p:nvSpPr>
              <p:spPr>
                <a:xfrm rot="2880000">
                  <a:off x="3560" y="2504"/>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76" name="矩形 25612"/>
                <p:cNvSpPr/>
                <p:nvPr/>
              </p:nvSpPr>
              <p:spPr>
                <a:xfrm rot="2880000">
                  <a:off x="3566" y="386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77" name="矩形 25613"/>
                <p:cNvSpPr/>
                <p:nvPr/>
              </p:nvSpPr>
              <p:spPr>
                <a:xfrm rot="2880000">
                  <a:off x="3572" y="293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78" name="矩形 25614"/>
                <p:cNvSpPr/>
                <p:nvPr/>
              </p:nvSpPr>
              <p:spPr>
                <a:xfrm rot="2880000">
                  <a:off x="3563" y="339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sp>
            <p:nvSpPr>
              <p:cNvPr id="36879" name="矩形 25615"/>
              <p:cNvSpPr/>
              <p:nvPr/>
            </p:nvSpPr>
            <p:spPr>
              <a:xfrm rot="2880000">
                <a:off x="3909" y="137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80" name="矩形 25616"/>
              <p:cNvSpPr/>
              <p:nvPr/>
            </p:nvSpPr>
            <p:spPr>
              <a:xfrm rot="2880000">
                <a:off x="3915" y="46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81" name="矩形 25617"/>
              <p:cNvSpPr/>
              <p:nvPr/>
            </p:nvSpPr>
            <p:spPr>
              <a:xfrm rot="2880000">
                <a:off x="3915" y="92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82" name="矩形 25618"/>
              <p:cNvSpPr/>
              <p:nvPr/>
            </p:nvSpPr>
            <p:spPr>
              <a:xfrm rot="2880000">
                <a:off x="3484" y="1368"/>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83" name="矩形 25619"/>
              <p:cNvSpPr/>
              <p:nvPr/>
            </p:nvSpPr>
            <p:spPr>
              <a:xfrm rot="2880000">
                <a:off x="3429" y="2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884" name="任意多边形 25620"/>
              <p:cNvSpPr/>
              <p:nvPr/>
            </p:nvSpPr>
            <p:spPr>
              <a:xfrm>
                <a:off x="3695" y="689"/>
                <a:ext cx="131" cy="247"/>
              </a:xfrm>
              <a:custGeom>
                <a:avLst/>
                <a:gdLst/>
                <a:ahLst/>
                <a:cxnLst>
                  <a:cxn ang="270">
                    <a:pos x="7370" y="0"/>
                  </a:cxn>
                  <a:cxn ang="0">
                    <a:pos x="21516" y="18407"/>
                  </a:cxn>
                  <a:cxn ang="180">
                    <a:pos x="0" y="20304"/>
                  </a:cxn>
                </a:cxnLst>
                <a:pathLst>
                  <a:path w="21517" h="20304" fill="none">
                    <a:moveTo>
                      <a:pt x="7370" y="0"/>
                    </a:moveTo>
                    <a:cubicBezTo>
                      <a:pt x="15106" y="2806"/>
                      <a:pt x="20777" y="9899"/>
                      <a:pt x="21517" y="18399"/>
                    </a:cubicBezTo>
                  </a:path>
                  <a:path w="21517" h="20304" stroke="0">
                    <a:moveTo>
                      <a:pt x="7370" y="0"/>
                    </a:moveTo>
                    <a:cubicBezTo>
                      <a:pt x="15106" y="2806"/>
                      <a:pt x="20777" y="9899"/>
                      <a:pt x="21517" y="18399"/>
                    </a:cubicBezTo>
                    <a:lnTo>
                      <a:pt x="0" y="20304"/>
                    </a:lnTo>
                    <a:close/>
                  </a:path>
                </a:pathLst>
              </a:custGeom>
              <a:noFill/>
              <a:ln w="50800" cap="rnd" cmpd="sng">
                <a:solidFill>
                  <a:schemeClr val="hlink"/>
                </a:solidFill>
                <a:prstDash val="solid"/>
                <a:round/>
                <a:headEnd type="none" w="sm" len="sm"/>
                <a:tailEnd type="none" w="sm" len="sm"/>
              </a:ln>
            </p:spPr>
            <p:txBody>
              <a:bodyPr/>
              <a:p>
                <a:endParaRPr lang="zh-CN" altLang="en-US"/>
              </a:p>
            </p:txBody>
          </p:sp>
          <p:sp>
            <p:nvSpPr>
              <p:cNvPr id="36885" name="直接连接符 25621"/>
              <p:cNvSpPr/>
              <p:nvPr/>
            </p:nvSpPr>
            <p:spPr>
              <a:xfrm>
                <a:off x="2489" y="1517"/>
                <a:ext cx="150" cy="259"/>
              </a:xfrm>
              <a:prstGeom prst="line">
                <a:avLst/>
              </a:prstGeom>
              <a:ln w="12700" cap="flat" cmpd="sng">
                <a:solidFill>
                  <a:schemeClr val="tx1"/>
                </a:solidFill>
                <a:prstDash val="solid"/>
                <a:round/>
                <a:headEnd type="none" w="sm" len="sm"/>
                <a:tailEnd type="none" w="sm" len="sm"/>
              </a:ln>
            </p:spPr>
          </p:sp>
          <p:sp>
            <p:nvSpPr>
              <p:cNvPr id="36886" name="直接连接符 25622"/>
              <p:cNvSpPr/>
              <p:nvPr/>
            </p:nvSpPr>
            <p:spPr>
              <a:xfrm>
                <a:off x="4372" y="400"/>
                <a:ext cx="150" cy="259"/>
              </a:xfrm>
              <a:prstGeom prst="line">
                <a:avLst/>
              </a:prstGeom>
              <a:ln w="12700" cap="flat" cmpd="sng">
                <a:solidFill>
                  <a:schemeClr val="tx1"/>
                </a:solidFill>
                <a:prstDash val="solid"/>
                <a:round/>
                <a:headEnd type="none" w="sm" len="sm"/>
                <a:tailEnd type="none" w="sm" len="sm"/>
              </a:ln>
            </p:spPr>
          </p:sp>
          <p:sp>
            <p:nvSpPr>
              <p:cNvPr id="36887" name="直接连接符 25623"/>
              <p:cNvSpPr/>
              <p:nvPr/>
            </p:nvSpPr>
            <p:spPr>
              <a:xfrm flipH="1">
                <a:off x="3656" y="635"/>
                <a:ext cx="805" cy="491"/>
              </a:xfrm>
              <a:prstGeom prst="line">
                <a:avLst/>
              </a:prstGeom>
              <a:ln w="12700" cap="flat" cmpd="sng">
                <a:solidFill>
                  <a:schemeClr val="tx1"/>
                </a:solidFill>
                <a:prstDash val="solid"/>
                <a:round/>
                <a:headEnd type="stealth" w="med" len="lg"/>
                <a:tailEnd type="none" w="sm" len="sm"/>
              </a:ln>
            </p:spPr>
          </p:sp>
          <p:sp>
            <p:nvSpPr>
              <p:cNvPr id="36888" name="直接连接符 25624"/>
              <p:cNvSpPr/>
              <p:nvPr/>
            </p:nvSpPr>
            <p:spPr>
              <a:xfrm flipV="1">
                <a:off x="2648" y="1307"/>
                <a:ext cx="736" cy="437"/>
              </a:xfrm>
              <a:prstGeom prst="line">
                <a:avLst/>
              </a:prstGeom>
              <a:ln w="12700" cap="flat" cmpd="sng">
                <a:solidFill>
                  <a:schemeClr val="tx1"/>
                </a:solidFill>
                <a:prstDash val="solid"/>
                <a:round/>
                <a:headEnd type="stealth" w="med" len="lg"/>
                <a:tailEnd type="none" w="sm" len="sm"/>
              </a:ln>
            </p:spPr>
          </p:sp>
          <p:sp>
            <p:nvSpPr>
              <p:cNvPr id="36889" name="矩形 25625"/>
              <p:cNvSpPr/>
              <p:nvPr/>
            </p:nvSpPr>
            <p:spPr>
              <a:xfrm>
                <a:off x="3406" y="994"/>
                <a:ext cx="292"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L</a:t>
                </a:r>
                <a:endParaRPr lang="en-US" altLang="zh-CN" sz="3600" i="1">
                  <a:latin typeface="Times New Roman" panose="02020603050405020304" pitchFamily="18" charset="0"/>
                  <a:ea typeface="宋体" panose="02010600030101010101" pitchFamily="2" charset="-122"/>
                </a:endParaRPr>
              </a:p>
            </p:txBody>
          </p:sp>
          <p:sp>
            <p:nvSpPr>
              <p:cNvPr id="36890" name="矩形 25626"/>
              <p:cNvSpPr/>
              <p:nvPr/>
            </p:nvSpPr>
            <p:spPr>
              <a:xfrm>
                <a:off x="3744" y="556"/>
                <a:ext cx="480" cy="404"/>
              </a:xfrm>
              <a:prstGeom prst="rect">
                <a:avLst/>
              </a:prstGeom>
              <a:noFill/>
              <a:ln w="9525">
                <a:noFill/>
              </a:ln>
            </p:spPr>
            <p:txBody>
              <a:bodyPr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sym typeface="Symbol" panose="05050102010706020507" pitchFamily="18" charset="2"/>
                  </a:rPr>
                  <a:t></a:t>
                </a:r>
                <a:endParaRPr lang="en-US" altLang="zh-CN" sz="3600" i="1">
                  <a:latin typeface="Times New Roman" panose="02020603050405020304" pitchFamily="18" charset="0"/>
                  <a:ea typeface="宋体" panose="02010600030101010101" pitchFamily="2" charset="-122"/>
                </a:endParaRPr>
              </a:p>
            </p:txBody>
          </p:sp>
          <p:graphicFrame>
            <p:nvGraphicFramePr>
              <p:cNvPr id="36891" name="对象 25627"/>
              <p:cNvGraphicFramePr/>
              <p:nvPr/>
            </p:nvGraphicFramePr>
            <p:xfrm>
              <a:off x="4176" y="1248"/>
              <a:ext cx="224" cy="259"/>
            </p:xfrm>
            <a:graphic>
              <a:graphicData uri="http://schemas.openxmlformats.org/presentationml/2006/ole">
                <mc:AlternateContent xmlns:mc="http://schemas.openxmlformats.org/markup-compatibility/2006">
                  <mc:Choice xmlns:v="urn:schemas-microsoft-com:vml" Requires="v">
                    <p:oleObj spid="_x0000_s3219" name="" r:id="rId1" imgW="228600" imgH="266065" progId="Equation.3">
                      <p:embed/>
                    </p:oleObj>
                  </mc:Choice>
                  <mc:Fallback>
                    <p:oleObj name="" r:id="rId1" imgW="228600" imgH="266065" progId="Equation.3">
                      <p:embed/>
                      <p:pic>
                        <p:nvPicPr>
                          <p:cNvPr id="0" name="图片 3218"/>
                          <p:cNvPicPr/>
                          <p:nvPr/>
                        </p:nvPicPr>
                        <p:blipFill>
                          <a:blip r:embed="rId2"/>
                          <a:stretch>
                            <a:fillRect/>
                          </a:stretch>
                        </p:blipFill>
                        <p:spPr>
                          <a:xfrm>
                            <a:off x="4176" y="1248"/>
                            <a:ext cx="224" cy="259"/>
                          </a:xfrm>
                          <a:prstGeom prst="rect">
                            <a:avLst/>
                          </a:prstGeom>
                          <a:noFill/>
                          <a:ln w="38100">
                            <a:noFill/>
                            <a:miter/>
                          </a:ln>
                        </p:spPr>
                      </p:pic>
                    </p:oleObj>
                  </mc:Fallback>
                </mc:AlternateContent>
              </a:graphicData>
            </a:graphic>
          </p:graphicFrame>
          <p:graphicFrame>
            <p:nvGraphicFramePr>
              <p:cNvPr id="36892" name="对象 25628"/>
              <p:cNvGraphicFramePr/>
              <p:nvPr/>
            </p:nvGraphicFramePr>
            <p:xfrm>
              <a:off x="4416" y="714"/>
              <a:ext cx="278" cy="390"/>
            </p:xfrm>
            <a:graphic>
              <a:graphicData uri="http://schemas.openxmlformats.org/presentationml/2006/ole">
                <mc:AlternateContent xmlns:mc="http://schemas.openxmlformats.org/markup-compatibility/2006">
                  <mc:Choice xmlns:v="urn:schemas-microsoft-com:vml" Requires="v">
                    <p:oleObj spid="_x0000_s3220" name="" r:id="rId3" imgW="127000" imgH="177165" progId="Equation.3">
                      <p:embed/>
                    </p:oleObj>
                  </mc:Choice>
                  <mc:Fallback>
                    <p:oleObj name="" r:id="rId3" imgW="127000" imgH="177165" progId="Equation.3">
                      <p:embed/>
                      <p:pic>
                        <p:nvPicPr>
                          <p:cNvPr id="0" name="图片 3219"/>
                          <p:cNvPicPr/>
                          <p:nvPr/>
                        </p:nvPicPr>
                        <p:blipFill>
                          <a:blip r:embed="rId4"/>
                          <a:stretch>
                            <a:fillRect/>
                          </a:stretch>
                        </p:blipFill>
                        <p:spPr>
                          <a:xfrm>
                            <a:off x="4416" y="714"/>
                            <a:ext cx="278" cy="390"/>
                          </a:xfrm>
                          <a:prstGeom prst="rect">
                            <a:avLst/>
                          </a:prstGeom>
                          <a:noFill/>
                          <a:ln w="38100">
                            <a:noFill/>
                            <a:miter/>
                          </a:ln>
                        </p:spPr>
                      </p:pic>
                    </p:oleObj>
                  </mc:Fallback>
                </mc:AlternateContent>
              </a:graphicData>
            </a:graphic>
          </p:graphicFrame>
        </p:grpSp>
        <p:graphicFrame>
          <p:nvGraphicFramePr>
            <p:cNvPr id="36893" name="对象 25629"/>
            <p:cNvGraphicFramePr/>
            <p:nvPr/>
          </p:nvGraphicFramePr>
          <p:xfrm>
            <a:off x="384" y="720"/>
            <a:ext cx="1572" cy="312"/>
          </p:xfrm>
          <a:graphic>
            <a:graphicData uri="http://schemas.openxmlformats.org/presentationml/2006/ole">
              <mc:AlternateContent xmlns:mc="http://schemas.openxmlformats.org/markup-compatibility/2006">
                <mc:Choice xmlns:v="urn:schemas-microsoft-com:vml" Requires="v">
                  <p:oleObj spid="_x0000_s3221" name="" r:id="rId5" imgW="887730" imgH="177800" progId="Equation.3">
                    <p:embed/>
                  </p:oleObj>
                </mc:Choice>
                <mc:Fallback>
                  <p:oleObj name="" r:id="rId5" imgW="887730" imgH="177800" progId="Equation.3">
                    <p:embed/>
                    <p:pic>
                      <p:nvPicPr>
                        <p:cNvPr id="0" name="图片 3220"/>
                        <p:cNvPicPr/>
                        <p:nvPr/>
                      </p:nvPicPr>
                      <p:blipFill>
                        <a:blip r:embed="rId6"/>
                        <a:stretch>
                          <a:fillRect/>
                        </a:stretch>
                      </p:blipFill>
                      <p:spPr>
                        <a:xfrm>
                          <a:off x="384" y="720"/>
                          <a:ext cx="1572" cy="312"/>
                        </a:xfrm>
                        <a:prstGeom prst="rect">
                          <a:avLst/>
                        </a:prstGeom>
                        <a:noFill/>
                        <a:ln w="38100">
                          <a:noFill/>
                          <a:miter/>
                        </a:ln>
                      </p:spPr>
                    </p:pic>
                  </p:oleObj>
                </mc:Fallback>
              </mc:AlternateContent>
            </a:graphicData>
          </a:graphic>
        </p:graphicFrame>
        <p:sp>
          <p:nvSpPr>
            <p:cNvPr id="36894" name="文本框 25630"/>
            <p:cNvSpPr txBox="1"/>
            <p:nvPr/>
          </p:nvSpPr>
          <p:spPr>
            <a:xfrm>
              <a:off x="326" y="240"/>
              <a:ext cx="1016" cy="327"/>
            </a:xfrm>
            <a:prstGeom prst="rect">
              <a:avLst/>
            </a:prstGeom>
            <a:noFill/>
            <a:ln w="9525">
              <a:noFill/>
            </a:ln>
          </p:spPr>
          <p:txBody>
            <a:bodyPr wrap="none" anchor="t">
              <a:spAutoFit/>
            </a:bodyPr>
            <a:p>
              <a:pPr eaLnBrk="0" hangingPunct="0"/>
              <a:r>
                <a:rPr lang="zh-CN" altLang="en-US" u="sng" dirty="0">
                  <a:solidFill>
                    <a:srgbClr val="CC0000"/>
                  </a:solidFill>
                  <a:latin typeface="Elephant" pitchFamily="18" charset="0"/>
                  <a:ea typeface="宋体" panose="02010600030101010101" pitchFamily="2" charset="-122"/>
                </a:rPr>
                <a:t>典型结论</a:t>
              </a:r>
              <a:endParaRPr lang="zh-CN" altLang="en-US" u="sng">
                <a:solidFill>
                  <a:srgbClr val="CC0000"/>
                </a:solidFill>
                <a:latin typeface="Elephant" pitchFamily="18" charset="0"/>
                <a:ea typeface="宋体" panose="02010600030101010101" pitchFamily="2" charset="-122"/>
              </a:endParaRPr>
            </a:p>
          </p:txBody>
        </p:sp>
        <p:sp>
          <p:nvSpPr>
            <p:cNvPr id="36895" name="文本框 25631"/>
            <p:cNvSpPr txBox="1"/>
            <p:nvPr/>
          </p:nvSpPr>
          <p:spPr>
            <a:xfrm>
              <a:off x="336" y="1353"/>
              <a:ext cx="566" cy="327"/>
            </a:xfrm>
            <a:prstGeom prst="rect">
              <a:avLst/>
            </a:prstGeom>
            <a:noFill/>
            <a:ln w="9525">
              <a:noFill/>
            </a:ln>
          </p:spPr>
          <p:txBody>
            <a:bodyPr wrap="none" anchor="t">
              <a:spAutoFit/>
            </a:bodyPr>
            <a:p>
              <a:pPr eaLnBrk="0" hangingPunct="0"/>
              <a:r>
                <a:rPr lang="zh-CN" altLang="en-US" u="sng" dirty="0">
                  <a:latin typeface="Elephant" pitchFamily="18" charset="0"/>
                  <a:ea typeface="宋体" panose="02010600030101010101" pitchFamily="2" charset="-122"/>
                </a:rPr>
                <a:t>特例</a:t>
              </a:r>
              <a:endParaRPr lang="zh-CN" altLang="en-US" u="sng">
                <a:latin typeface="Elephant" pitchFamily="18" charset="0"/>
                <a:ea typeface="宋体" panose="02010600030101010101" pitchFamily="2" charset="-122"/>
              </a:endParaRPr>
            </a:p>
          </p:txBody>
        </p:sp>
        <p:grpSp>
          <p:nvGrpSpPr>
            <p:cNvPr id="36896" name="组合 25632"/>
            <p:cNvGrpSpPr/>
            <p:nvPr/>
          </p:nvGrpSpPr>
          <p:grpSpPr>
            <a:xfrm>
              <a:off x="407" y="1759"/>
              <a:ext cx="1849" cy="1649"/>
              <a:chOff x="288" y="1584"/>
              <a:chExt cx="1849" cy="1649"/>
            </a:xfrm>
          </p:grpSpPr>
          <p:sp>
            <p:nvSpPr>
              <p:cNvPr id="36897" name="矩形 25633"/>
              <p:cNvSpPr/>
              <p:nvPr/>
            </p:nvSpPr>
            <p:spPr>
              <a:xfrm rot="5399921">
                <a:off x="1124" y="1567"/>
                <a:ext cx="112" cy="1680"/>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6898" name="直接连接符 25634"/>
              <p:cNvSpPr/>
              <p:nvPr/>
            </p:nvSpPr>
            <p:spPr>
              <a:xfrm>
                <a:off x="581" y="2544"/>
                <a:ext cx="1067" cy="1"/>
              </a:xfrm>
              <a:prstGeom prst="line">
                <a:avLst/>
              </a:prstGeom>
              <a:ln w="50800" cap="flat" cmpd="sng">
                <a:solidFill>
                  <a:schemeClr val="tx2"/>
                </a:solidFill>
                <a:prstDash val="solid"/>
                <a:round/>
                <a:headEnd type="none" w="sm" len="sm"/>
                <a:tailEnd type="stealth" w="med" len="lg"/>
              </a:ln>
            </p:spPr>
          </p:sp>
          <p:grpSp>
            <p:nvGrpSpPr>
              <p:cNvPr id="36899" name="组合 25635"/>
              <p:cNvGrpSpPr/>
              <p:nvPr/>
            </p:nvGrpSpPr>
            <p:grpSpPr>
              <a:xfrm>
                <a:off x="288" y="1584"/>
                <a:ext cx="416" cy="1645"/>
                <a:chOff x="3011" y="2571"/>
                <a:chExt cx="416" cy="1645"/>
              </a:xfrm>
            </p:grpSpPr>
            <p:sp>
              <p:nvSpPr>
                <p:cNvPr id="36900" name="矩形 25636"/>
                <p:cNvSpPr/>
                <p:nvPr/>
              </p:nvSpPr>
              <p:spPr>
                <a:xfrm rot="2880000">
                  <a:off x="3055" y="250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01" name="矩形 25637"/>
                <p:cNvSpPr/>
                <p:nvPr/>
              </p:nvSpPr>
              <p:spPr>
                <a:xfrm rot="2880000">
                  <a:off x="3061" y="385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02" name="矩形 25638"/>
                <p:cNvSpPr/>
                <p:nvPr/>
              </p:nvSpPr>
              <p:spPr>
                <a:xfrm rot="2880000">
                  <a:off x="3067" y="294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03" name="矩形 25639"/>
                <p:cNvSpPr/>
                <p:nvPr/>
              </p:nvSpPr>
              <p:spPr>
                <a:xfrm rot="2880000">
                  <a:off x="3058" y="3388"/>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6904" name="组合 25640"/>
              <p:cNvGrpSpPr/>
              <p:nvPr/>
            </p:nvGrpSpPr>
            <p:grpSpPr>
              <a:xfrm>
                <a:off x="793" y="1588"/>
                <a:ext cx="416" cy="1645"/>
                <a:chOff x="3516" y="2575"/>
                <a:chExt cx="416" cy="1645"/>
              </a:xfrm>
            </p:grpSpPr>
            <p:sp>
              <p:nvSpPr>
                <p:cNvPr id="36905" name="矩形 25641"/>
                <p:cNvSpPr/>
                <p:nvPr/>
              </p:nvSpPr>
              <p:spPr>
                <a:xfrm rot="2880000">
                  <a:off x="3560" y="2504"/>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06" name="矩形 25642"/>
                <p:cNvSpPr/>
                <p:nvPr/>
              </p:nvSpPr>
              <p:spPr>
                <a:xfrm rot="2880000">
                  <a:off x="3566" y="386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07" name="矩形 25643"/>
                <p:cNvSpPr/>
                <p:nvPr/>
              </p:nvSpPr>
              <p:spPr>
                <a:xfrm rot="2880000">
                  <a:off x="3572" y="293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08" name="矩形 25644"/>
                <p:cNvSpPr/>
                <p:nvPr/>
              </p:nvSpPr>
              <p:spPr>
                <a:xfrm rot="2880000">
                  <a:off x="3563" y="339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sp>
            <p:nvSpPr>
              <p:cNvPr id="36909" name="矩形 25645"/>
              <p:cNvSpPr/>
              <p:nvPr/>
            </p:nvSpPr>
            <p:spPr>
              <a:xfrm rot="2880000">
                <a:off x="1754" y="287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10" name="矩形 25646"/>
              <p:cNvSpPr/>
              <p:nvPr/>
            </p:nvSpPr>
            <p:spPr>
              <a:xfrm rot="2880000">
                <a:off x="1777" y="199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11" name="矩形 25647"/>
              <p:cNvSpPr/>
              <p:nvPr/>
            </p:nvSpPr>
            <p:spPr>
              <a:xfrm rot="2880000">
                <a:off x="1777" y="242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12" name="矩形 25648"/>
              <p:cNvSpPr/>
              <p:nvPr/>
            </p:nvSpPr>
            <p:spPr>
              <a:xfrm rot="2880000">
                <a:off x="1329" y="286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13" name="矩形 25649"/>
              <p:cNvSpPr/>
              <p:nvPr/>
            </p:nvSpPr>
            <p:spPr>
              <a:xfrm rot="2880000">
                <a:off x="1274" y="152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aphicFrame>
            <p:nvGraphicFramePr>
              <p:cNvPr id="36914" name="对象 25650"/>
              <p:cNvGraphicFramePr/>
              <p:nvPr/>
            </p:nvGraphicFramePr>
            <p:xfrm>
              <a:off x="1781" y="2784"/>
              <a:ext cx="224" cy="259"/>
            </p:xfrm>
            <a:graphic>
              <a:graphicData uri="http://schemas.openxmlformats.org/presentationml/2006/ole">
                <mc:AlternateContent xmlns:mc="http://schemas.openxmlformats.org/markup-compatibility/2006">
                  <mc:Choice xmlns:v="urn:schemas-microsoft-com:vml" Requires="v">
                    <p:oleObj spid="_x0000_s3222" name="" r:id="rId7" imgW="228600" imgH="266065" progId="Equation.3">
                      <p:embed/>
                    </p:oleObj>
                  </mc:Choice>
                  <mc:Fallback>
                    <p:oleObj name="" r:id="rId7" imgW="228600" imgH="266065" progId="Equation.3">
                      <p:embed/>
                      <p:pic>
                        <p:nvPicPr>
                          <p:cNvPr id="0" name="图片 3221"/>
                          <p:cNvPicPr/>
                          <p:nvPr/>
                        </p:nvPicPr>
                        <p:blipFill>
                          <a:blip r:embed="rId2"/>
                          <a:stretch>
                            <a:fillRect/>
                          </a:stretch>
                        </p:blipFill>
                        <p:spPr>
                          <a:xfrm>
                            <a:off x="1781" y="2784"/>
                            <a:ext cx="224" cy="259"/>
                          </a:xfrm>
                          <a:prstGeom prst="rect">
                            <a:avLst/>
                          </a:prstGeom>
                          <a:noFill/>
                          <a:ln w="38100">
                            <a:noFill/>
                            <a:miter/>
                          </a:ln>
                        </p:spPr>
                      </p:pic>
                    </p:oleObj>
                  </mc:Fallback>
                </mc:AlternateContent>
              </a:graphicData>
            </a:graphic>
          </p:graphicFrame>
          <p:graphicFrame>
            <p:nvGraphicFramePr>
              <p:cNvPr id="36915" name="对象 25651"/>
              <p:cNvGraphicFramePr/>
              <p:nvPr/>
            </p:nvGraphicFramePr>
            <p:xfrm>
              <a:off x="1242" y="2592"/>
              <a:ext cx="264" cy="345"/>
            </p:xfrm>
            <a:graphic>
              <a:graphicData uri="http://schemas.openxmlformats.org/presentationml/2006/ole">
                <mc:AlternateContent xmlns:mc="http://schemas.openxmlformats.org/markup-compatibility/2006">
                  <mc:Choice xmlns:v="urn:schemas-microsoft-com:vml" Requires="v">
                    <p:oleObj spid="_x0000_s3223" name="" r:id="rId8" imgW="127000" imgH="177165" progId="Equation.3">
                      <p:embed/>
                    </p:oleObj>
                  </mc:Choice>
                  <mc:Fallback>
                    <p:oleObj name="" r:id="rId8" imgW="127000" imgH="177165" progId="Equation.3">
                      <p:embed/>
                      <p:pic>
                        <p:nvPicPr>
                          <p:cNvPr id="0" name="图片 3222"/>
                          <p:cNvPicPr/>
                          <p:nvPr/>
                        </p:nvPicPr>
                        <p:blipFill>
                          <a:blip r:embed="rId4"/>
                          <a:stretch>
                            <a:fillRect/>
                          </a:stretch>
                        </p:blipFill>
                        <p:spPr>
                          <a:xfrm>
                            <a:off x="1242" y="2592"/>
                            <a:ext cx="264" cy="345"/>
                          </a:xfrm>
                          <a:prstGeom prst="rect">
                            <a:avLst/>
                          </a:prstGeom>
                          <a:noFill/>
                          <a:ln w="38100">
                            <a:noFill/>
                            <a:miter/>
                          </a:ln>
                        </p:spPr>
                      </p:pic>
                    </p:oleObj>
                  </mc:Fallback>
                </mc:AlternateContent>
              </a:graphicData>
            </a:graphic>
          </p:graphicFrame>
          <p:sp>
            <p:nvSpPr>
              <p:cNvPr id="36916" name="矩形 25652"/>
              <p:cNvSpPr/>
              <p:nvPr/>
            </p:nvSpPr>
            <p:spPr>
              <a:xfrm rot="2880000">
                <a:off x="1297" y="194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17" name="矩形 25653"/>
              <p:cNvSpPr/>
              <p:nvPr/>
            </p:nvSpPr>
            <p:spPr>
              <a:xfrm rot="2880000">
                <a:off x="1777" y="1561"/>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6918" name="组合 25654"/>
            <p:cNvGrpSpPr/>
            <p:nvPr/>
          </p:nvGrpSpPr>
          <p:grpSpPr>
            <a:xfrm>
              <a:off x="3216" y="1728"/>
              <a:ext cx="2176" cy="1651"/>
              <a:chOff x="3264" y="1824"/>
              <a:chExt cx="2176" cy="1651"/>
            </a:xfrm>
          </p:grpSpPr>
          <p:sp>
            <p:nvSpPr>
              <p:cNvPr id="36919" name="矩形 25655"/>
              <p:cNvSpPr/>
              <p:nvPr/>
            </p:nvSpPr>
            <p:spPr>
              <a:xfrm rot="10799921">
                <a:off x="4180" y="1824"/>
                <a:ext cx="96" cy="1633"/>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36920" name="直接连接符 25656"/>
              <p:cNvSpPr/>
              <p:nvPr/>
            </p:nvSpPr>
            <p:spPr>
              <a:xfrm>
                <a:off x="4373" y="2594"/>
                <a:ext cx="1067" cy="1"/>
              </a:xfrm>
              <a:prstGeom prst="line">
                <a:avLst/>
              </a:prstGeom>
              <a:ln w="50800" cap="flat" cmpd="sng">
                <a:solidFill>
                  <a:schemeClr val="tx2"/>
                </a:solidFill>
                <a:prstDash val="solid"/>
                <a:round/>
                <a:headEnd type="none" w="sm" len="sm"/>
                <a:tailEnd type="stealth" w="med" len="lg"/>
              </a:ln>
            </p:spPr>
          </p:sp>
          <p:grpSp>
            <p:nvGrpSpPr>
              <p:cNvPr id="36921" name="组合 25657"/>
              <p:cNvGrpSpPr/>
              <p:nvPr/>
            </p:nvGrpSpPr>
            <p:grpSpPr>
              <a:xfrm>
                <a:off x="3264" y="1826"/>
                <a:ext cx="416" cy="1645"/>
                <a:chOff x="3011" y="2571"/>
                <a:chExt cx="416" cy="1645"/>
              </a:xfrm>
            </p:grpSpPr>
            <p:sp>
              <p:nvSpPr>
                <p:cNvPr id="36922" name="矩形 25658"/>
                <p:cNvSpPr/>
                <p:nvPr/>
              </p:nvSpPr>
              <p:spPr>
                <a:xfrm rot="2880000">
                  <a:off x="3055" y="250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23" name="矩形 25659"/>
                <p:cNvSpPr/>
                <p:nvPr/>
              </p:nvSpPr>
              <p:spPr>
                <a:xfrm rot="2880000">
                  <a:off x="3061" y="385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24" name="矩形 25660"/>
                <p:cNvSpPr/>
                <p:nvPr/>
              </p:nvSpPr>
              <p:spPr>
                <a:xfrm rot="2880000">
                  <a:off x="3067" y="293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25" name="矩形 25661"/>
                <p:cNvSpPr/>
                <p:nvPr/>
              </p:nvSpPr>
              <p:spPr>
                <a:xfrm rot="2880000">
                  <a:off x="3058" y="3388"/>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6926" name="组合 25662"/>
              <p:cNvGrpSpPr/>
              <p:nvPr/>
            </p:nvGrpSpPr>
            <p:grpSpPr>
              <a:xfrm>
                <a:off x="3769" y="1830"/>
                <a:ext cx="416" cy="1645"/>
                <a:chOff x="3516" y="2575"/>
                <a:chExt cx="416" cy="1645"/>
              </a:xfrm>
            </p:grpSpPr>
            <p:sp>
              <p:nvSpPr>
                <p:cNvPr id="36927" name="矩形 25663"/>
                <p:cNvSpPr/>
                <p:nvPr/>
              </p:nvSpPr>
              <p:spPr>
                <a:xfrm rot="2880000">
                  <a:off x="3560" y="2504"/>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28" name="矩形 25664"/>
                <p:cNvSpPr/>
                <p:nvPr/>
              </p:nvSpPr>
              <p:spPr>
                <a:xfrm rot="2880000">
                  <a:off x="3566" y="386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29" name="矩形 25665"/>
                <p:cNvSpPr/>
                <p:nvPr/>
              </p:nvSpPr>
              <p:spPr>
                <a:xfrm rot="2880000">
                  <a:off x="3572" y="293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30" name="矩形 25666"/>
                <p:cNvSpPr/>
                <p:nvPr/>
              </p:nvSpPr>
              <p:spPr>
                <a:xfrm rot="2880000">
                  <a:off x="3563" y="339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sp>
            <p:nvSpPr>
              <p:cNvPr id="36931" name="矩形 25667"/>
              <p:cNvSpPr/>
              <p:nvPr/>
            </p:nvSpPr>
            <p:spPr>
              <a:xfrm rot="2880000">
                <a:off x="4730" y="311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32" name="矩形 25668"/>
              <p:cNvSpPr/>
              <p:nvPr/>
            </p:nvSpPr>
            <p:spPr>
              <a:xfrm rot="2880000">
                <a:off x="4753" y="223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33" name="矩形 25669"/>
              <p:cNvSpPr/>
              <p:nvPr/>
            </p:nvSpPr>
            <p:spPr>
              <a:xfrm rot="2880000">
                <a:off x="4753" y="2667"/>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34" name="矩形 25670"/>
              <p:cNvSpPr/>
              <p:nvPr/>
            </p:nvSpPr>
            <p:spPr>
              <a:xfrm rot="2880000">
                <a:off x="4305" y="3108"/>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35" name="矩形 25671"/>
              <p:cNvSpPr/>
              <p:nvPr/>
            </p:nvSpPr>
            <p:spPr>
              <a:xfrm rot="2880000">
                <a:off x="4250" y="1765"/>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aphicFrame>
            <p:nvGraphicFramePr>
              <p:cNvPr id="36936" name="对象 25672"/>
              <p:cNvGraphicFramePr/>
              <p:nvPr/>
            </p:nvGraphicFramePr>
            <p:xfrm>
              <a:off x="4757" y="2978"/>
              <a:ext cx="224" cy="259"/>
            </p:xfrm>
            <a:graphic>
              <a:graphicData uri="http://schemas.openxmlformats.org/presentationml/2006/ole">
                <mc:AlternateContent xmlns:mc="http://schemas.openxmlformats.org/markup-compatibility/2006">
                  <mc:Choice xmlns:v="urn:schemas-microsoft-com:vml" Requires="v">
                    <p:oleObj spid="_x0000_s3211" name="" r:id="rId9" imgW="228600" imgH="266065" progId="Equation.3">
                      <p:embed/>
                    </p:oleObj>
                  </mc:Choice>
                  <mc:Fallback>
                    <p:oleObj name="" r:id="rId9" imgW="228600" imgH="266065" progId="Equation.3">
                      <p:embed/>
                      <p:pic>
                        <p:nvPicPr>
                          <p:cNvPr id="0" name="图片 3210"/>
                          <p:cNvPicPr/>
                          <p:nvPr/>
                        </p:nvPicPr>
                        <p:blipFill>
                          <a:blip r:embed="rId2"/>
                          <a:stretch>
                            <a:fillRect/>
                          </a:stretch>
                        </p:blipFill>
                        <p:spPr>
                          <a:xfrm>
                            <a:off x="4757" y="2978"/>
                            <a:ext cx="224" cy="259"/>
                          </a:xfrm>
                          <a:prstGeom prst="rect">
                            <a:avLst/>
                          </a:prstGeom>
                          <a:noFill/>
                          <a:ln w="38100">
                            <a:noFill/>
                            <a:miter/>
                          </a:ln>
                        </p:spPr>
                      </p:pic>
                    </p:oleObj>
                  </mc:Fallback>
                </mc:AlternateContent>
              </a:graphicData>
            </a:graphic>
          </p:graphicFrame>
          <p:graphicFrame>
            <p:nvGraphicFramePr>
              <p:cNvPr id="36937" name="对象 25673"/>
              <p:cNvGraphicFramePr/>
              <p:nvPr/>
            </p:nvGraphicFramePr>
            <p:xfrm>
              <a:off x="4360" y="2640"/>
              <a:ext cx="248" cy="347"/>
            </p:xfrm>
            <a:graphic>
              <a:graphicData uri="http://schemas.openxmlformats.org/presentationml/2006/ole">
                <mc:AlternateContent xmlns:mc="http://schemas.openxmlformats.org/markup-compatibility/2006">
                  <mc:Choice xmlns:v="urn:schemas-microsoft-com:vml" Requires="v">
                    <p:oleObj spid="_x0000_s3212" name="" r:id="rId10" imgW="127000" imgH="177165" progId="Equation.3">
                      <p:embed/>
                    </p:oleObj>
                  </mc:Choice>
                  <mc:Fallback>
                    <p:oleObj name="" r:id="rId10" imgW="127000" imgH="177165" progId="Equation.3">
                      <p:embed/>
                      <p:pic>
                        <p:nvPicPr>
                          <p:cNvPr id="0" name="图片 3211"/>
                          <p:cNvPicPr/>
                          <p:nvPr/>
                        </p:nvPicPr>
                        <p:blipFill>
                          <a:blip r:embed="rId4"/>
                          <a:stretch>
                            <a:fillRect/>
                          </a:stretch>
                        </p:blipFill>
                        <p:spPr>
                          <a:xfrm>
                            <a:off x="4360" y="2640"/>
                            <a:ext cx="248" cy="347"/>
                          </a:xfrm>
                          <a:prstGeom prst="rect">
                            <a:avLst/>
                          </a:prstGeom>
                          <a:noFill/>
                          <a:ln w="38100">
                            <a:noFill/>
                            <a:miter/>
                          </a:ln>
                        </p:spPr>
                      </p:pic>
                    </p:oleObj>
                  </mc:Fallback>
                </mc:AlternateContent>
              </a:graphicData>
            </a:graphic>
          </p:graphicFrame>
          <p:sp>
            <p:nvSpPr>
              <p:cNvPr id="36938" name="矩形 25674"/>
              <p:cNvSpPr/>
              <p:nvPr/>
            </p:nvSpPr>
            <p:spPr>
              <a:xfrm rot="2880000">
                <a:off x="4273" y="2187"/>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6939" name="矩形 25675"/>
              <p:cNvSpPr/>
              <p:nvPr/>
            </p:nvSpPr>
            <p:spPr>
              <a:xfrm rot="2880000">
                <a:off x="4753" y="180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aphicFrame>
          <p:nvGraphicFramePr>
            <p:cNvPr id="36940" name="对象 25676"/>
            <p:cNvGraphicFramePr/>
            <p:nvPr/>
          </p:nvGraphicFramePr>
          <p:xfrm>
            <a:off x="960" y="3456"/>
            <a:ext cx="701" cy="347"/>
          </p:xfrm>
          <a:graphic>
            <a:graphicData uri="http://schemas.openxmlformats.org/presentationml/2006/ole">
              <mc:AlternateContent xmlns:mc="http://schemas.openxmlformats.org/markup-compatibility/2006">
                <mc:Choice xmlns:v="urn:schemas-microsoft-com:vml" Requires="v">
                  <p:oleObj spid="_x0000_s3213" name="" r:id="rId11" imgW="354965" imgH="177800" progId="Equation.3">
                    <p:embed/>
                  </p:oleObj>
                </mc:Choice>
                <mc:Fallback>
                  <p:oleObj name="" r:id="rId11" imgW="354965" imgH="177800" progId="Equation.3">
                    <p:embed/>
                    <p:pic>
                      <p:nvPicPr>
                        <p:cNvPr id="0" name="图片 3212"/>
                        <p:cNvPicPr/>
                        <p:nvPr/>
                      </p:nvPicPr>
                      <p:blipFill>
                        <a:blip r:embed="rId12"/>
                        <a:stretch>
                          <a:fillRect/>
                        </a:stretch>
                      </p:blipFill>
                      <p:spPr>
                        <a:xfrm>
                          <a:off x="960" y="3456"/>
                          <a:ext cx="701" cy="347"/>
                        </a:xfrm>
                        <a:prstGeom prst="rect">
                          <a:avLst/>
                        </a:prstGeom>
                        <a:noFill/>
                        <a:ln w="38100">
                          <a:noFill/>
                          <a:miter/>
                        </a:ln>
                      </p:spPr>
                    </p:pic>
                  </p:oleObj>
                </mc:Fallback>
              </mc:AlternateContent>
            </a:graphicData>
          </a:graphic>
        </p:graphicFrame>
        <p:graphicFrame>
          <p:nvGraphicFramePr>
            <p:cNvPr id="36941" name="对象 25677"/>
            <p:cNvGraphicFramePr/>
            <p:nvPr/>
          </p:nvGraphicFramePr>
          <p:xfrm>
            <a:off x="3792" y="3504"/>
            <a:ext cx="1103" cy="347"/>
          </p:xfrm>
          <a:graphic>
            <a:graphicData uri="http://schemas.openxmlformats.org/presentationml/2006/ole">
              <mc:AlternateContent xmlns:mc="http://schemas.openxmlformats.org/markup-compatibility/2006">
                <mc:Choice xmlns:v="urn:schemas-microsoft-com:vml" Requires="v">
                  <p:oleObj spid="_x0000_s3214" name="" r:id="rId13" imgW="557530" imgH="177800" progId="Equation.3">
                    <p:embed/>
                  </p:oleObj>
                </mc:Choice>
                <mc:Fallback>
                  <p:oleObj name="" r:id="rId13" imgW="557530" imgH="177800" progId="Equation.3">
                    <p:embed/>
                    <p:pic>
                      <p:nvPicPr>
                        <p:cNvPr id="0" name="图片 3213"/>
                        <p:cNvPicPr/>
                        <p:nvPr/>
                      </p:nvPicPr>
                      <p:blipFill>
                        <a:blip r:embed="rId14"/>
                        <a:stretch>
                          <a:fillRect/>
                        </a:stretch>
                      </p:blipFill>
                      <p:spPr>
                        <a:xfrm>
                          <a:off x="3792" y="3504"/>
                          <a:ext cx="1103" cy="347"/>
                        </a:xfrm>
                        <a:prstGeom prst="rect">
                          <a:avLst/>
                        </a:prstGeom>
                        <a:noFill/>
                        <a:ln w="38100">
                          <a:noFill/>
                          <a:miter/>
                        </a:ln>
                      </p:spPr>
                    </p:pic>
                  </p:oleObj>
                </mc:Fallback>
              </mc:AlternateContent>
            </a:graphicData>
          </a:graphic>
        </p:graphicFrame>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6625"/>
          <p:cNvSpPr txBox="1"/>
          <p:nvPr/>
        </p:nvSpPr>
        <p:spPr>
          <a:xfrm>
            <a:off x="381000" y="357188"/>
            <a:ext cx="5011738" cy="519112"/>
          </a:xfrm>
          <a:prstGeom prst="rect">
            <a:avLst/>
          </a:prstGeom>
          <a:noFill/>
          <a:ln w="9525">
            <a:noFill/>
          </a:ln>
        </p:spPr>
        <p:txBody>
          <a:bodyPr wrap="none" anchor="t">
            <a:spAutoFit/>
          </a:bodyPr>
          <a:p>
            <a:pPr eaLnBrk="0" hangingPunct="0"/>
            <a:r>
              <a:rPr lang="zh-CN" altLang="en-US" u="sng" dirty="0">
                <a:solidFill>
                  <a:srgbClr val="CC0000"/>
                </a:solidFill>
                <a:latin typeface="宋体" panose="02010600030101010101" pitchFamily="2" charset="-122"/>
                <a:ea typeface="宋体" panose="02010600030101010101" pitchFamily="2" charset="-122"/>
              </a:rPr>
              <a:t>均匀磁场       闭合线圈平动</a:t>
            </a:r>
            <a:endParaRPr lang="zh-CN" altLang="en-US" u="sng" dirty="0">
              <a:solidFill>
                <a:srgbClr val="CC0000"/>
              </a:solidFill>
              <a:latin typeface="宋体" panose="02010600030101010101" pitchFamily="2" charset="-122"/>
              <a:ea typeface="宋体" panose="02010600030101010101" pitchFamily="2" charset="-122"/>
            </a:endParaRPr>
          </a:p>
        </p:txBody>
      </p:sp>
      <p:grpSp>
        <p:nvGrpSpPr>
          <p:cNvPr id="26627" name="组合 26626"/>
          <p:cNvGrpSpPr/>
          <p:nvPr/>
        </p:nvGrpSpPr>
        <p:grpSpPr>
          <a:xfrm>
            <a:off x="609600" y="1447800"/>
            <a:ext cx="2743200" cy="2217738"/>
            <a:chOff x="2688" y="288"/>
            <a:chExt cx="1728" cy="1397"/>
          </a:xfrm>
        </p:grpSpPr>
        <p:graphicFrame>
          <p:nvGraphicFramePr>
            <p:cNvPr id="37891" name="对象 26627"/>
            <p:cNvGraphicFramePr/>
            <p:nvPr/>
          </p:nvGraphicFramePr>
          <p:xfrm>
            <a:off x="2688" y="288"/>
            <a:ext cx="1728" cy="1397"/>
          </p:xfrm>
          <a:graphic>
            <a:graphicData uri="http://schemas.openxmlformats.org/presentationml/2006/ole">
              <mc:AlternateContent xmlns:mc="http://schemas.openxmlformats.org/markup-compatibility/2006">
                <mc:Choice xmlns:v="urn:schemas-microsoft-com:vml" Requires="v">
                  <p:oleObj spid="_x0000_s3215" name="" r:id="rId1" imgW="419100" imgH="584200" progId="Equation.3">
                    <p:embed/>
                  </p:oleObj>
                </mc:Choice>
                <mc:Fallback>
                  <p:oleObj name="" r:id="rId1" imgW="419100" imgH="584200" progId="Equation.3">
                    <p:embed/>
                    <p:pic>
                      <p:nvPicPr>
                        <p:cNvPr id="0" name="图片 3214"/>
                        <p:cNvPicPr/>
                        <p:nvPr/>
                      </p:nvPicPr>
                      <p:blipFill>
                        <a:blip r:embed="rId2"/>
                        <a:stretch>
                          <a:fillRect/>
                        </a:stretch>
                      </p:blipFill>
                      <p:spPr>
                        <a:xfrm>
                          <a:off x="2688" y="288"/>
                          <a:ext cx="1728" cy="1397"/>
                        </a:xfrm>
                        <a:prstGeom prst="rect">
                          <a:avLst/>
                        </a:prstGeom>
                        <a:noFill/>
                        <a:ln w="38100">
                          <a:noFill/>
                          <a:miter/>
                        </a:ln>
                      </p:spPr>
                    </p:pic>
                  </p:oleObj>
                </mc:Fallback>
              </mc:AlternateContent>
            </a:graphicData>
          </a:graphic>
        </p:graphicFrame>
        <p:sp>
          <p:nvSpPr>
            <p:cNvPr id="37892" name="任意多边形 26628"/>
            <p:cNvSpPr/>
            <p:nvPr/>
          </p:nvSpPr>
          <p:spPr>
            <a:xfrm>
              <a:off x="3024" y="384"/>
              <a:ext cx="912" cy="1152"/>
            </a:xfrm>
            <a:custGeom>
              <a:avLst/>
              <a:gdLst/>
              <a:ahLst/>
              <a:cxnLst/>
              <a:pathLst>
                <a:path w="2024" h="1488">
                  <a:moveTo>
                    <a:pt x="24" y="848"/>
                  </a:moveTo>
                  <a:cubicBezTo>
                    <a:pt x="16" y="784"/>
                    <a:pt x="16" y="848"/>
                    <a:pt x="24" y="752"/>
                  </a:cubicBezTo>
                  <a:cubicBezTo>
                    <a:pt x="32" y="656"/>
                    <a:pt x="16" y="384"/>
                    <a:pt x="72" y="272"/>
                  </a:cubicBezTo>
                  <a:cubicBezTo>
                    <a:pt x="128" y="160"/>
                    <a:pt x="240" y="120"/>
                    <a:pt x="360" y="80"/>
                  </a:cubicBezTo>
                  <a:cubicBezTo>
                    <a:pt x="480" y="40"/>
                    <a:pt x="560" y="0"/>
                    <a:pt x="792" y="32"/>
                  </a:cubicBezTo>
                  <a:cubicBezTo>
                    <a:pt x="1024" y="64"/>
                    <a:pt x="1552" y="144"/>
                    <a:pt x="1752" y="272"/>
                  </a:cubicBezTo>
                  <a:cubicBezTo>
                    <a:pt x="1952" y="400"/>
                    <a:pt x="1960" y="696"/>
                    <a:pt x="1992" y="800"/>
                  </a:cubicBezTo>
                  <a:cubicBezTo>
                    <a:pt x="2024" y="904"/>
                    <a:pt x="2008" y="840"/>
                    <a:pt x="1944" y="896"/>
                  </a:cubicBezTo>
                  <a:cubicBezTo>
                    <a:pt x="1880" y="952"/>
                    <a:pt x="1720" y="1056"/>
                    <a:pt x="1608" y="1136"/>
                  </a:cubicBezTo>
                  <a:cubicBezTo>
                    <a:pt x="1496" y="1216"/>
                    <a:pt x="1352" y="1320"/>
                    <a:pt x="1272" y="1376"/>
                  </a:cubicBezTo>
                  <a:cubicBezTo>
                    <a:pt x="1192" y="1432"/>
                    <a:pt x="1184" y="1488"/>
                    <a:pt x="1128" y="1472"/>
                  </a:cubicBezTo>
                  <a:cubicBezTo>
                    <a:pt x="1072" y="1456"/>
                    <a:pt x="1040" y="1320"/>
                    <a:pt x="936" y="1280"/>
                  </a:cubicBezTo>
                  <a:cubicBezTo>
                    <a:pt x="832" y="1240"/>
                    <a:pt x="648" y="1256"/>
                    <a:pt x="504" y="1232"/>
                  </a:cubicBezTo>
                  <a:cubicBezTo>
                    <a:pt x="360" y="1208"/>
                    <a:pt x="144" y="1192"/>
                    <a:pt x="72" y="1136"/>
                  </a:cubicBezTo>
                  <a:cubicBezTo>
                    <a:pt x="0" y="1080"/>
                    <a:pt x="32" y="912"/>
                    <a:pt x="24" y="848"/>
                  </a:cubicBezTo>
                  <a:close/>
                </a:path>
              </a:pathLst>
            </a:custGeom>
            <a:noFill/>
            <a:ln w="38100" cap="flat" cmpd="sng">
              <a:solidFill>
                <a:schemeClr val="tx2"/>
              </a:solidFill>
              <a:prstDash val="solid"/>
              <a:round/>
              <a:headEnd type="none" w="med" len="med"/>
              <a:tailEnd type="none" w="med" len="med"/>
            </a:ln>
          </p:spPr>
          <p:txBody>
            <a:bodyPr/>
            <a:p>
              <a:endParaRPr lang="zh-CN" altLang="en-US"/>
            </a:p>
          </p:txBody>
        </p:sp>
      </p:grpSp>
      <p:grpSp>
        <p:nvGrpSpPr>
          <p:cNvPr id="26630" name="组合 26629"/>
          <p:cNvGrpSpPr/>
          <p:nvPr/>
        </p:nvGrpSpPr>
        <p:grpSpPr>
          <a:xfrm>
            <a:off x="2581275" y="1828800"/>
            <a:ext cx="1371600" cy="685800"/>
            <a:chOff x="4320" y="1344"/>
            <a:chExt cx="864" cy="432"/>
          </a:xfrm>
        </p:grpSpPr>
        <p:sp>
          <p:nvSpPr>
            <p:cNvPr id="37894" name="直接连接符 26630"/>
            <p:cNvSpPr/>
            <p:nvPr/>
          </p:nvSpPr>
          <p:spPr>
            <a:xfrm>
              <a:off x="4320" y="1776"/>
              <a:ext cx="864" cy="0"/>
            </a:xfrm>
            <a:prstGeom prst="line">
              <a:avLst/>
            </a:prstGeom>
            <a:ln w="38100" cap="flat" cmpd="sng">
              <a:solidFill>
                <a:schemeClr val="tx1"/>
              </a:solidFill>
              <a:prstDash val="solid"/>
              <a:round/>
              <a:headEnd type="none" w="med" len="med"/>
              <a:tailEnd type="triangle" w="med" len="med"/>
            </a:ln>
          </p:spPr>
        </p:sp>
        <p:graphicFrame>
          <p:nvGraphicFramePr>
            <p:cNvPr id="37895" name="对象 26631"/>
            <p:cNvGraphicFramePr/>
            <p:nvPr/>
          </p:nvGraphicFramePr>
          <p:xfrm>
            <a:off x="4723" y="1344"/>
            <a:ext cx="312" cy="432"/>
          </p:xfrm>
          <a:graphic>
            <a:graphicData uri="http://schemas.openxmlformats.org/presentationml/2006/ole">
              <mc:AlternateContent xmlns:mc="http://schemas.openxmlformats.org/markup-compatibility/2006">
                <mc:Choice xmlns:v="urn:schemas-microsoft-com:vml" Requires="v">
                  <p:oleObj spid="_x0000_s3216" name="" r:id="rId3" imgW="127000" imgH="177165" progId="Equation.3">
                    <p:embed/>
                  </p:oleObj>
                </mc:Choice>
                <mc:Fallback>
                  <p:oleObj name="" r:id="rId3" imgW="127000" imgH="177165" progId="Equation.3">
                    <p:embed/>
                    <p:pic>
                      <p:nvPicPr>
                        <p:cNvPr id="0" name="图片 3215"/>
                        <p:cNvPicPr/>
                        <p:nvPr/>
                      </p:nvPicPr>
                      <p:blipFill>
                        <a:blip r:embed="rId4"/>
                        <a:stretch>
                          <a:fillRect/>
                        </a:stretch>
                      </p:blipFill>
                      <p:spPr>
                        <a:xfrm>
                          <a:off x="4723" y="1344"/>
                          <a:ext cx="312" cy="432"/>
                        </a:xfrm>
                        <a:prstGeom prst="rect">
                          <a:avLst/>
                        </a:prstGeom>
                        <a:noFill/>
                        <a:ln w="38100">
                          <a:noFill/>
                          <a:miter/>
                        </a:ln>
                      </p:spPr>
                    </p:pic>
                  </p:oleObj>
                </mc:Fallback>
              </mc:AlternateContent>
            </a:graphicData>
          </a:graphic>
        </p:graphicFrame>
      </p:grpSp>
      <p:graphicFrame>
        <p:nvGraphicFramePr>
          <p:cNvPr id="26633" name="对象 26632"/>
          <p:cNvGraphicFramePr/>
          <p:nvPr/>
        </p:nvGraphicFramePr>
        <p:xfrm>
          <a:off x="4724400" y="1922463"/>
          <a:ext cx="2643188" cy="1090612"/>
        </p:xfrm>
        <a:graphic>
          <a:graphicData uri="http://schemas.openxmlformats.org/presentationml/2006/ole">
            <mc:AlternateContent xmlns:mc="http://schemas.openxmlformats.org/markup-compatibility/2006">
              <mc:Choice xmlns:v="urn:schemas-microsoft-com:vml" Requires="v">
                <p:oleObj spid="_x0000_s3217" name="" r:id="rId5" imgW="901065" imgH="393700" progId="Equation.3">
                  <p:embed/>
                </p:oleObj>
              </mc:Choice>
              <mc:Fallback>
                <p:oleObj name="" r:id="rId5" imgW="901065" imgH="393700" progId="Equation.3">
                  <p:embed/>
                  <p:pic>
                    <p:nvPicPr>
                      <p:cNvPr id="0" name="图片 3216"/>
                      <p:cNvPicPr/>
                      <p:nvPr/>
                    </p:nvPicPr>
                    <p:blipFill>
                      <a:blip r:embed="rId6"/>
                      <a:stretch>
                        <a:fillRect/>
                      </a:stretch>
                    </p:blipFill>
                    <p:spPr>
                      <a:xfrm>
                        <a:off x="4724400" y="1922463"/>
                        <a:ext cx="2643188" cy="109061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6">
                                            <p:txEl>
                                              <p:charRg st="0" end="18"/>
                                            </p:txEl>
                                          </p:spTgt>
                                        </p:tgtEl>
                                        <p:attrNameLst>
                                          <p:attrName>style.visibility</p:attrName>
                                        </p:attrNameLst>
                                      </p:cBhvr>
                                      <p:to>
                                        <p:strVal val="visible"/>
                                      </p:to>
                                    </p:set>
                                    <p:animEffect transition="in" filter="wipe(left)">
                                      <p:cBhvr>
                                        <p:cTn id="7" dur="500"/>
                                        <p:tgtEl>
                                          <p:spTgt spid="26626">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6627"/>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6630"/>
                                        </p:tgtEl>
                                        <p:attrNameLst>
                                          <p:attrName>style.visibility</p:attrName>
                                        </p:attrNameLst>
                                      </p:cBhvr>
                                      <p:to>
                                        <p:strVal val="visible"/>
                                      </p:to>
                                    </p:set>
                                    <p:animEffect transition="in" filter="wipe(left)">
                                      <p:cBhvr>
                                        <p:cTn id="15" dur="500"/>
                                        <p:tgtEl>
                                          <p:spTgt spid="266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633"/>
                                        </p:tgtEl>
                                        <p:attrNameLst>
                                          <p:attrName>style.visibility</p:attrName>
                                        </p:attrNameLst>
                                      </p:cBhvr>
                                      <p:to>
                                        <p:strVal val="visible"/>
                                      </p:to>
                                    </p:set>
                                    <p:animEffect transition="in" filter="wipe(left)">
                                      <p:cBhvr>
                                        <p:cTn id="20"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任意多边形 27651"/>
          <p:cNvSpPr/>
          <p:nvPr/>
        </p:nvSpPr>
        <p:spPr>
          <a:xfrm>
            <a:off x="6208713" y="1720850"/>
            <a:ext cx="1465262" cy="2852738"/>
          </a:xfrm>
          <a:custGeom>
            <a:avLst/>
            <a:gdLst/>
            <a:ahLst/>
            <a:cxnLst>
              <a:cxn ang="270">
                <a:pos x="0" y="0"/>
              </a:cxn>
              <a:cxn ang="90">
                <a:pos x="281" y="43198"/>
              </a:cxn>
              <a:cxn ang="90">
                <a:pos x="23" y="21600"/>
              </a:cxn>
            </a:cxnLst>
            <a:pathLst>
              <a:path w="21623" h="43198" fill="none">
                <a:moveTo>
                  <a:pt x="0" y="0"/>
                </a:moveTo>
                <a:cubicBezTo>
                  <a:pt x="-15" y="0"/>
                  <a:pt x="-8" y="0"/>
                  <a:pt x="0" y="0"/>
                </a:cubicBezTo>
                <a:cubicBezTo>
                  <a:pt x="11929" y="0"/>
                  <a:pt x="21600" y="9671"/>
                  <a:pt x="21600" y="21600"/>
                </a:cubicBezTo>
                <a:cubicBezTo>
                  <a:pt x="21600" y="33443"/>
                  <a:pt x="12068" y="43060"/>
                  <a:pt x="259" y="43198"/>
                </a:cubicBezTo>
              </a:path>
              <a:path w="21623" h="43198" stroke="0">
                <a:moveTo>
                  <a:pt x="0" y="0"/>
                </a:moveTo>
                <a:cubicBezTo>
                  <a:pt x="-15" y="0"/>
                  <a:pt x="-8" y="0"/>
                  <a:pt x="0" y="0"/>
                </a:cubicBezTo>
                <a:cubicBezTo>
                  <a:pt x="11929" y="0"/>
                  <a:pt x="21600" y="9671"/>
                  <a:pt x="21600" y="21600"/>
                </a:cubicBezTo>
                <a:cubicBezTo>
                  <a:pt x="21600" y="33443"/>
                  <a:pt x="12068" y="43060"/>
                  <a:pt x="259" y="43198"/>
                </a:cubicBezTo>
                <a:lnTo>
                  <a:pt x="23" y="21600"/>
                </a:lnTo>
                <a:close/>
              </a:path>
            </a:pathLst>
          </a:custGeom>
          <a:noFill/>
          <a:ln w="50800" cap="rnd" cmpd="sng">
            <a:solidFill>
              <a:schemeClr val="tx2"/>
            </a:solidFill>
            <a:prstDash val="solid"/>
            <a:round/>
            <a:headEnd type="none" w="sm" len="sm"/>
            <a:tailEnd type="none" w="sm" len="sm"/>
          </a:ln>
        </p:spPr>
        <p:txBody>
          <a:bodyPr/>
          <a:p>
            <a:endParaRPr lang="zh-CN" altLang="en-US"/>
          </a:p>
        </p:txBody>
      </p:sp>
      <p:sp>
        <p:nvSpPr>
          <p:cNvPr id="38914" name="直接连接符 27652"/>
          <p:cNvSpPr/>
          <p:nvPr/>
        </p:nvSpPr>
        <p:spPr>
          <a:xfrm>
            <a:off x="5688013" y="3132138"/>
            <a:ext cx="2778125" cy="0"/>
          </a:xfrm>
          <a:prstGeom prst="line">
            <a:avLst/>
          </a:prstGeom>
          <a:ln w="12700" cap="flat" cmpd="sng">
            <a:solidFill>
              <a:schemeClr val="tx1"/>
            </a:solidFill>
            <a:prstDash val="dashDot"/>
            <a:round/>
            <a:headEnd type="none" w="sm" len="sm"/>
            <a:tailEnd type="none" w="sm" len="sm"/>
          </a:ln>
        </p:spPr>
      </p:sp>
      <p:sp>
        <p:nvSpPr>
          <p:cNvPr id="38915" name="直接连接符 27653"/>
          <p:cNvSpPr/>
          <p:nvPr/>
        </p:nvSpPr>
        <p:spPr>
          <a:xfrm>
            <a:off x="6164263" y="1509713"/>
            <a:ext cx="0" cy="3136900"/>
          </a:xfrm>
          <a:prstGeom prst="line">
            <a:avLst/>
          </a:prstGeom>
          <a:ln w="12700" cap="flat" cmpd="sng">
            <a:solidFill>
              <a:schemeClr val="tx1"/>
            </a:solidFill>
            <a:prstDash val="dashDot"/>
            <a:round/>
            <a:headEnd type="none" w="sm" len="sm"/>
            <a:tailEnd type="none" w="sm" len="sm"/>
          </a:ln>
        </p:spPr>
      </p:sp>
      <p:sp>
        <p:nvSpPr>
          <p:cNvPr id="38916" name="直接连接符 27654"/>
          <p:cNvSpPr/>
          <p:nvPr/>
        </p:nvSpPr>
        <p:spPr>
          <a:xfrm>
            <a:off x="7772400" y="3124200"/>
            <a:ext cx="641350" cy="0"/>
          </a:xfrm>
          <a:prstGeom prst="line">
            <a:avLst/>
          </a:prstGeom>
          <a:ln w="38100" cap="flat" cmpd="sng">
            <a:solidFill>
              <a:schemeClr val="tx1"/>
            </a:solidFill>
            <a:prstDash val="solid"/>
            <a:round/>
            <a:headEnd type="none" w="sm" len="sm"/>
            <a:tailEnd type="stealth" w="med" len="lg"/>
          </a:ln>
        </p:spPr>
      </p:sp>
      <p:grpSp>
        <p:nvGrpSpPr>
          <p:cNvPr id="38917" name="组合 27655"/>
          <p:cNvGrpSpPr/>
          <p:nvPr/>
        </p:nvGrpSpPr>
        <p:grpSpPr>
          <a:xfrm>
            <a:off x="5761038" y="1857375"/>
            <a:ext cx="660400" cy="2611438"/>
            <a:chOff x="3698" y="2562"/>
            <a:chExt cx="416" cy="1645"/>
          </a:xfrm>
        </p:grpSpPr>
        <p:sp>
          <p:nvSpPr>
            <p:cNvPr id="38918" name="矩形 27656"/>
            <p:cNvSpPr/>
            <p:nvPr/>
          </p:nvSpPr>
          <p:spPr>
            <a:xfrm rot="2880000">
              <a:off x="3742" y="2491"/>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19" name="矩形 27657"/>
            <p:cNvSpPr/>
            <p:nvPr/>
          </p:nvSpPr>
          <p:spPr>
            <a:xfrm rot="2880000">
              <a:off x="3748" y="3847"/>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0" name="矩形 27658"/>
            <p:cNvSpPr/>
            <p:nvPr/>
          </p:nvSpPr>
          <p:spPr>
            <a:xfrm rot="2880000">
              <a:off x="3754" y="292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1" name="矩形 27659"/>
            <p:cNvSpPr/>
            <p:nvPr/>
          </p:nvSpPr>
          <p:spPr>
            <a:xfrm rot="2880000">
              <a:off x="3745" y="337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8922" name="组合 27660"/>
          <p:cNvGrpSpPr/>
          <p:nvPr/>
        </p:nvGrpSpPr>
        <p:grpSpPr>
          <a:xfrm>
            <a:off x="5181600" y="1878013"/>
            <a:ext cx="660400" cy="2611437"/>
            <a:chOff x="3333" y="2575"/>
            <a:chExt cx="416" cy="1645"/>
          </a:xfrm>
        </p:grpSpPr>
        <p:sp>
          <p:nvSpPr>
            <p:cNvPr id="38923" name="矩形 27661"/>
            <p:cNvSpPr/>
            <p:nvPr/>
          </p:nvSpPr>
          <p:spPr>
            <a:xfrm rot="2880000">
              <a:off x="3377" y="2504"/>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4" name="矩形 27662"/>
            <p:cNvSpPr/>
            <p:nvPr/>
          </p:nvSpPr>
          <p:spPr>
            <a:xfrm rot="2880000">
              <a:off x="3383" y="386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5" name="矩形 27663"/>
            <p:cNvSpPr/>
            <p:nvPr/>
          </p:nvSpPr>
          <p:spPr>
            <a:xfrm rot="2880000">
              <a:off x="3389" y="293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6" name="矩形 27664"/>
            <p:cNvSpPr/>
            <p:nvPr/>
          </p:nvSpPr>
          <p:spPr>
            <a:xfrm rot="2880000">
              <a:off x="3380" y="339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sp>
        <p:nvSpPr>
          <p:cNvPr id="38927" name="矩形 27665"/>
          <p:cNvSpPr/>
          <p:nvPr/>
        </p:nvSpPr>
        <p:spPr>
          <a:xfrm rot="2880000">
            <a:off x="6475413" y="3922713"/>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8" name="矩形 27666"/>
          <p:cNvSpPr/>
          <p:nvPr/>
        </p:nvSpPr>
        <p:spPr>
          <a:xfrm rot="2880000">
            <a:off x="6470650" y="3179763"/>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29" name="矩形 27667"/>
          <p:cNvSpPr/>
          <p:nvPr/>
        </p:nvSpPr>
        <p:spPr>
          <a:xfrm rot="2880000">
            <a:off x="7135813" y="3925888"/>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0" name="矩形 27668"/>
          <p:cNvSpPr/>
          <p:nvPr/>
        </p:nvSpPr>
        <p:spPr>
          <a:xfrm rot="2880000">
            <a:off x="7131050" y="3182938"/>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1" name="矩形 27669"/>
          <p:cNvSpPr/>
          <p:nvPr/>
        </p:nvSpPr>
        <p:spPr>
          <a:xfrm rot="2880000">
            <a:off x="7750175" y="3916363"/>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2" name="矩形 27670"/>
          <p:cNvSpPr/>
          <p:nvPr/>
        </p:nvSpPr>
        <p:spPr>
          <a:xfrm rot="2880000">
            <a:off x="7694613" y="2471738"/>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3" name="矩形 27671"/>
          <p:cNvSpPr/>
          <p:nvPr/>
        </p:nvSpPr>
        <p:spPr>
          <a:xfrm rot="2880000">
            <a:off x="7745413" y="3173413"/>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4" name="矩形 27672"/>
          <p:cNvSpPr/>
          <p:nvPr/>
        </p:nvSpPr>
        <p:spPr>
          <a:xfrm rot="2880000">
            <a:off x="7088188" y="1779588"/>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5" name="矩形 27673"/>
          <p:cNvSpPr/>
          <p:nvPr/>
        </p:nvSpPr>
        <p:spPr>
          <a:xfrm rot="2880000">
            <a:off x="6461125" y="1757363"/>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6" name="矩形 27674"/>
          <p:cNvSpPr/>
          <p:nvPr/>
        </p:nvSpPr>
        <p:spPr>
          <a:xfrm rot="2880000">
            <a:off x="7112000" y="2516188"/>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7" name="矩形 27675"/>
          <p:cNvSpPr/>
          <p:nvPr/>
        </p:nvSpPr>
        <p:spPr>
          <a:xfrm rot="2880000">
            <a:off x="6462713" y="2474913"/>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8938" name="直接连接符 27676"/>
          <p:cNvSpPr/>
          <p:nvPr/>
        </p:nvSpPr>
        <p:spPr>
          <a:xfrm>
            <a:off x="6210300" y="3163888"/>
            <a:ext cx="1104900" cy="950912"/>
          </a:xfrm>
          <a:prstGeom prst="line">
            <a:avLst/>
          </a:prstGeom>
          <a:ln w="12700" cap="flat" cmpd="sng">
            <a:solidFill>
              <a:schemeClr val="tx1"/>
            </a:solidFill>
            <a:prstDash val="solid"/>
            <a:round/>
            <a:headEnd type="none" w="sm" len="sm"/>
            <a:tailEnd type="stealth" w="med" len="lg"/>
          </a:ln>
        </p:spPr>
      </p:sp>
      <p:sp>
        <p:nvSpPr>
          <p:cNvPr id="38939" name="矩形 27677"/>
          <p:cNvSpPr/>
          <p:nvPr/>
        </p:nvSpPr>
        <p:spPr>
          <a:xfrm>
            <a:off x="6192838" y="3460750"/>
            <a:ext cx="504825" cy="641350"/>
          </a:xfrm>
          <a:prstGeom prst="rect">
            <a:avLst/>
          </a:prstGeom>
          <a:noFill/>
          <a:ln w="9525">
            <a:noFill/>
          </a:ln>
        </p:spPr>
        <p:txBody>
          <a:bodyPr wrap="none" lIns="92075" tIns="46038" rIns="92075" bIns="46038" anchor="t">
            <a:spAutoFit/>
          </a:bodyPr>
          <a:p>
            <a:pPr eaLnBrk="0" hangingPunct="0"/>
            <a:r>
              <a:rPr lang="en-US" altLang="zh-CN" sz="3600" b="0" i="1">
                <a:solidFill>
                  <a:schemeClr val="tx2"/>
                </a:solidFill>
                <a:latin typeface="Bookman Old Style" panose="02050604050505020204" pitchFamily="18" charset="0"/>
                <a:ea typeface="宋体" panose="02010600030101010101" pitchFamily="2" charset="-122"/>
              </a:rPr>
              <a:t>R</a:t>
            </a:r>
            <a:endParaRPr lang="en-US" altLang="zh-CN" sz="3600" b="0" i="1">
              <a:solidFill>
                <a:schemeClr val="tx2"/>
              </a:solidFill>
              <a:latin typeface="Bookman Old Style" panose="02050604050505020204" pitchFamily="18" charset="0"/>
              <a:ea typeface="宋体" panose="02010600030101010101" pitchFamily="2" charset="-122"/>
            </a:endParaRPr>
          </a:p>
        </p:txBody>
      </p:sp>
      <p:graphicFrame>
        <p:nvGraphicFramePr>
          <p:cNvPr id="38940" name="对象 27678"/>
          <p:cNvGraphicFramePr/>
          <p:nvPr/>
        </p:nvGraphicFramePr>
        <p:xfrm>
          <a:off x="8404225" y="2743200"/>
          <a:ext cx="403225" cy="569913"/>
        </p:xfrm>
        <a:graphic>
          <a:graphicData uri="http://schemas.openxmlformats.org/presentationml/2006/ole">
            <mc:AlternateContent xmlns:mc="http://schemas.openxmlformats.org/markup-compatibility/2006">
              <mc:Choice xmlns:v="urn:schemas-microsoft-com:vml" Requires="v">
                <p:oleObj spid="_x0000_s3218" name="" r:id="rId1" imgW="127000" imgH="177165" progId="Equation.3">
                  <p:embed/>
                </p:oleObj>
              </mc:Choice>
              <mc:Fallback>
                <p:oleObj name="" r:id="rId1" imgW="127000" imgH="177165" progId="Equation.3">
                  <p:embed/>
                  <p:pic>
                    <p:nvPicPr>
                      <p:cNvPr id="0" name="图片 3217"/>
                      <p:cNvPicPr/>
                      <p:nvPr/>
                    </p:nvPicPr>
                    <p:blipFill>
                      <a:blip r:embed="rId2"/>
                      <a:stretch>
                        <a:fillRect/>
                      </a:stretch>
                    </p:blipFill>
                    <p:spPr>
                      <a:xfrm>
                        <a:off x="8404225" y="2743200"/>
                        <a:ext cx="403225" cy="569913"/>
                      </a:xfrm>
                      <a:prstGeom prst="rect">
                        <a:avLst/>
                      </a:prstGeom>
                      <a:noFill/>
                      <a:ln w="38100">
                        <a:noFill/>
                        <a:miter/>
                      </a:ln>
                    </p:spPr>
                  </p:pic>
                </p:oleObj>
              </mc:Fallback>
            </mc:AlternateContent>
          </a:graphicData>
        </a:graphic>
      </p:graphicFrame>
      <p:graphicFrame>
        <p:nvGraphicFramePr>
          <p:cNvPr id="38941" name="对象 27679"/>
          <p:cNvGraphicFramePr/>
          <p:nvPr/>
        </p:nvGraphicFramePr>
        <p:xfrm>
          <a:off x="8043863" y="3581400"/>
          <a:ext cx="458787" cy="533400"/>
        </p:xfrm>
        <a:graphic>
          <a:graphicData uri="http://schemas.openxmlformats.org/presentationml/2006/ole">
            <mc:AlternateContent xmlns:mc="http://schemas.openxmlformats.org/markup-compatibility/2006">
              <mc:Choice xmlns:v="urn:schemas-microsoft-com:vml" Requires="v">
                <p:oleObj spid="_x0000_s3224" name="" r:id="rId3" imgW="165100" imgH="190500" progId="Equation.3">
                  <p:embed/>
                </p:oleObj>
              </mc:Choice>
              <mc:Fallback>
                <p:oleObj name="" r:id="rId3" imgW="165100" imgH="190500" progId="Equation.3">
                  <p:embed/>
                  <p:pic>
                    <p:nvPicPr>
                      <p:cNvPr id="0" name="图片 3223"/>
                      <p:cNvPicPr/>
                      <p:nvPr/>
                    </p:nvPicPr>
                    <p:blipFill>
                      <a:blip r:embed="rId4"/>
                      <a:stretch>
                        <a:fillRect/>
                      </a:stretch>
                    </p:blipFill>
                    <p:spPr>
                      <a:xfrm>
                        <a:off x="8043863" y="3581400"/>
                        <a:ext cx="458787" cy="533400"/>
                      </a:xfrm>
                      <a:prstGeom prst="rect">
                        <a:avLst/>
                      </a:prstGeom>
                      <a:noFill/>
                      <a:ln w="38100">
                        <a:noFill/>
                        <a:miter/>
                      </a:ln>
                    </p:spPr>
                  </p:pic>
                </p:oleObj>
              </mc:Fallback>
            </mc:AlternateContent>
          </a:graphicData>
        </a:graphic>
      </p:graphicFrame>
      <p:grpSp>
        <p:nvGrpSpPr>
          <p:cNvPr id="38942" name="组合 27692"/>
          <p:cNvGrpSpPr/>
          <p:nvPr/>
        </p:nvGrpSpPr>
        <p:grpSpPr>
          <a:xfrm>
            <a:off x="323850" y="260350"/>
            <a:ext cx="8153400" cy="1585913"/>
            <a:chOff x="192" y="192"/>
            <a:chExt cx="5136" cy="999"/>
          </a:xfrm>
        </p:grpSpPr>
        <p:sp>
          <p:nvSpPr>
            <p:cNvPr id="38943" name="矩形 27650"/>
            <p:cNvSpPr/>
            <p:nvPr/>
          </p:nvSpPr>
          <p:spPr>
            <a:xfrm>
              <a:off x="192" y="864"/>
              <a:ext cx="1916" cy="327"/>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求：动生电动势。</a:t>
              </a:r>
              <a:endParaRPr lang="zh-CN" altLang="en-US" dirty="0">
                <a:latin typeface="Bookman Old Style" panose="02050604050505020204" pitchFamily="18" charset="0"/>
                <a:ea typeface="宋体" panose="02010600030101010101" pitchFamily="2" charset="-122"/>
              </a:endParaRPr>
            </a:p>
          </p:txBody>
        </p:sp>
        <p:grpSp>
          <p:nvGrpSpPr>
            <p:cNvPr id="38944" name="组合 27691"/>
            <p:cNvGrpSpPr/>
            <p:nvPr/>
          </p:nvGrpSpPr>
          <p:grpSpPr>
            <a:xfrm>
              <a:off x="192" y="192"/>
              <a:ext cx="5136" cy="704"/>
              <a:chOff x="192" y="192"/>
              <a:chExt cx="5136" cy="704"/>
            </a:xfrm>
          </p:grpSpPr>
          <p:sp>
            <p:nvSpPr>
              <p:cNvPr id="38945" name="矩形 27649"/>
              <p:cNvSpPr/>
              <p:nvPr/>
            </p:nvSpPr>
            <p:spPr>
              <a:xfrm>
                <a:off x="192" y="192"/>
                <a:ext cx="5136" cy="704"/>
              </a:xfrm>
              <a:prstGeom prst="rect">
                <a:avLst/>
              </a:prstGeom>
              <a:noFill/>
              <a:ln w="9525">
                <a:noFill/>
              </a:ln>
            </p:spPr>
            <p:txBody>
              <a:bodyPr lIns="92075" tIns="46038" rIns="92075" bIns="46038" anchor="t">
                <a:spAutoFit/>
              </a:bodyPr>
              <a:p>
                <a:pPr>
                  <a:lnSpc>
                    <a:spcPct val="110000"/>
                  </a:lnSpc>
                </a:pPr>
                <a:r>
                  <a:rPr lang="zh-CN" altLang="en-US" dirty="0">
                    <a:latin typeface="宋体" panose="02010600030101010101" pitchFamily="2" charset="-122"/>
                    <a:ea typeface="宋体" panose="02010600030101010101" pitchFamily="2" charset="-122"/>
                  </a:rPr>
                  <a:t>例    有一半圆形金属导线在匀强磁场中作切割磁</a:t>
                </a:r>
                <a:endParaRPr lang="zh-CN" altLang="en-US" dirty="0">
                  <a:latin typeface="宋体" panose="02010600030101010101" pitchFamily="2" charset="-122"/>
                  <a:ea typeface="宋体" panose="02010600030101010101" pitchFamily="2" charset="-122"/>
                </a:endParaRPr>
              </a:p>
              <a:p>
                <a:pPr eaLnBrk="0" hangingPunct="0">
                  <a:lnSpc>
                    <a:spcPct val="130000"/>
                  </a:lnSpc>
                </a:pPr>
                <a:r>
                  <a:rPr lang="zh-CN" altLang="en-US" dirty="0">
                    <a:latin typeface="宋体" panose="02010600030101010101" pitchFamily="2" charset="-122"/>
                    <a:ea typeface="宋体" panose="02010600030101010101" pitchFamily="2" charset="-122"/>
                  </a:rPr>
                  <a:t>     力线运动。已知：</a:t>
                </a:r>
                <a:endParaRPr lang="zh-CN" altLang="en-US" dirty="0">
                  <a:latin typeface="宋体" panose="02010600030101010101" pitchFamily="2" charset="-122"/>
                  <a:ea typeface="宋体" panose="02010600030101010101" pitchFamily="2" charset="-122"/>
                </a:endParaRPr>
              </a:p>
            </p:txBody>
          </p:sp>
          <p:graphicFrame>
            <p:nvGraphicFramePr>
              <p:cNvPr id="38946" name="对象 27680"/>
              <p:cNvGraphicFramePr/>
              <p:nvPr/>
            </p:nvGraphicFramePr>
            <p:xfrm>
              <a:off x="2496" y="548"/>
              <a:ext cx="747" cy="315"/>
            </p:xfrm>
            <a:graphic>
              <a:graphicData uri="http://schemas.openxmlformats.org/presentationml/2006/ole">
                <mc:AlternateContent xmlns:mc="http://schemas.openxmlformats.org/markup-compatibility/2006">
                  <mc:Choice xmlns:v="urn:schemas-microsoft-com:vml" Requires="v">
                    <p:oleObj spid="_x0000_s3225" name="" r:id="rId5" imgW="507365" imgH="215900" progId="Equation.3">
                      <p:embed/>
                    </p:oleObj>
                  </mc:Choice>
                  <mc:Fallback>
                    <p:oleObj name="" r:id="rId5" imgW="507365" imgH="215900" progId="Equation.3">
                      <p:embed/>
                      <p:pic>
                        <p:nvPicPr>
                          <p:cNvPr id="0" name="图片 3224"/>
                          <p:cNvPicPr/>
                          <p:nvPr/>
                        </p:nvPicPr>
                        <p:blipFill>
                          <a:blip r:embed="rId6"/>
                          <a:stretch>
                            <a:fillRect/>
                          </a:stretch>
                        </p:blipFill>
                        <p:spPr>
                          <a:xfrm>
                            <a:off x="2496" y="548"/>
                            <a:ext cx="747" cy="315"/>
                          </a:xfrm>
                          <a:prstGeom prst="rect">
                            <a:avLst/>
                          </a:prstGeom>
                          <a:noFill/>
                          <a:ln w="38100">
                            <a:noFill/>
                            <a:miter/>
                          </a:ln>
                        </p:spPr>
                      </p:pic>
                    </p:oleObj>
                  </mc:Fallback>
                </mc:AlternateContent>
              </a:graphicData>
            </a:graphic>
          </p:graphicFrame>
        </p:grpSp>
      </p:grpSp>
      <p:sp>
        <p:nvSpPr>
          <p:cNvPr id="27682" name="直接连接符 27681"/>
          <p:cNvSpPr/>
          <p:nvPr/>
        </p:nvSpPr>
        <p:spPr>
          <a:xfrm>
            <a:off x="6172200" y="1752600"/>
            <a:ext cx="0" cy="2819400"/>
          </a:xfrm>
          <a:prstGeom prst="line">
            <a:avLst/>
          </a:prstGeom>
          <a:ln w="57150" cap="flat" cmpd="sng">
            <a:solidFill>
              <a:srgbClr val="CC0000"/>
            </a:solidFill>
            <a:prstDash val="solid"/>
            <a:round/>
            <a:headEnd type="none" w="med" len="med"/>
            <a:tailEnd type="none" w="med" len="med"/>
          </a:ln>
        </p:spPr>
      </p:sp>
      <p:graphicFrame>
        <p:nvGraphicFramePr>
          <p:cNvPr id="38948" name="对象 27682"/>
          <p:cNvGraphicFramePr/>
          <p:nvPr/>
        </p:nvGraphicFramePr>
        <p:xfrm>
          <a:off x="5721350" y="4495800"/>
          <a:ext cx="484188" cy="533400"/>
        </p:xfrm>
        <a:graphic>
          <a:graphicData uri="http://schemas.openxmlformats.org/presentationml/2006/ole">
            <mc:AlternateContent xmlns:mc="http://schemas.openxmlformats.org/markup-compatibility/2006">
              <mc:Choice xmlns:v="urn:schemas-microsoft-com:vml" Requires="v">
                <p:oleObj spid="_x0000_s3226" name="" r:id="rId7" imgW="127000" imgH="139700" progId="Equation.3">
                  <p:embed/>
                </p:oleObj>
              </mc:Choice>
              <mc:Fallback>
                <p:oleObj name="" r:id="rId7" imgW="127000" imgH="139700" progId="Equation.3">
                  <p:embed/>
                  <p:pic>
                    <p:nvPicPr>
                      <p:cNvPr id="0" name="图片 3225"/>
                      <p:cNvPicPr/>
                      <p:nvPr/>
                    </p:nvPicPr>
                    <p:blipFill>
                      <a:blip r:embed="rId8"/>
                      <a:stretch>
                        <a:fillRect/>
                      </a:stretch>
                    </p:blipFill>
                    <p:spPr>
                      <a:xfrm>
                        <a:off x="5721350" y="4495800"/>
                        <a:ext cx="484188" cy="533400"/>
                      </a:xfrm>
                      <a:prstGeom prst="rect">
                        <a:avLst/>
                      </a:prstGeom>
                      <a:noFill/>
                      <a:ln w="38100">
                        <a:noFill/>
                        <a:miter/>
                      </a:ln>
                    </p:spPr>
                  </p:pic>
                </p:oleObj>
              </mc:Fallback>
            </mc:AlternateContent>
          </a:graphicData>
        </a:graphic>
      </p:graphicFrame>
      <p:graphicFrame>
        <p:nvGraphicFramePr>
          <p:cNvPr id="38949" name="对象 27683"/>
          <p:cNvGraphicFramePr/>
          <p:nvPr/>
        </p:nvGraphicFramePr>
        <p:xfrm>
          <a:off x="5715000" y="1295400"/>
          <a:ext cx="484188" cy="679450"/>
        </p:xfrm>
        <a:graphic>
          <a:graphicData uri="http://schemas.openxmlformats.org/presentationml/2006/ole">
            <mc:AlternateContent xmlns:mc="http://schemas.openxmlformats.org/markup-compatibility/2006">
              <mc:Choice xmlns:v="urn:schemas-microsoft-com:vml" Requires="v">
                <p:oleObj spid="_x0000_s3228" name="" r:id="rId9" imgW="127000" imgH="177165" progId="Equation.3">
                  <p:embed/>
                </p:oleObj>
              </mc:Choice>
              <mc:Fallback>
                <p:oleObj name="" r:id="rId9" imgW="127000" imgH="177165" progId="Equation.3">
                  <p:embed/>
                  <p:pic>
                    <p:nvPicPr>
                      <p:cNvPr id="0" name="图片 3227"/>
                      <p:cNvPicPr/>
                      <p:nvPr/>
                    </p:nvPicPr>
                    <p:blipFill>
                      <a:blip r:embed="rId10"/>
                      <a:stretch>
                        <a:fillRect/>
                      </a:stretch>
                    </p:blipFill>
                    <p:spPr>
                      <a:xfrm>
                        <a:off x="5715000" y="1295400"/>
                        <a:ext cx="484188" cy="679450"/>
                      </a:xfrm>
                      <a:prstGeom prst="rect">
                        <a:avLst/>
                      </a:prstGeom>
                      <a:noFill/>
                      <a:ln w="38100">
                        <a:noFill/>
                        <a:miter/>
                      </a:ln>
                    </p:spPr>
                  </p:pic>
                </p:oleObj>
              </mc:Fallback>
            </mc:AlternateContent>
          </a:graphicData>
        </a:graphic>
      </p:graphicFrame>
      <p:graphicFrame>
        <p:nvGraphicFramePr>
          <p:cNvPr id="27685" name="对象 27684"/>
          <p:cNvGraphicFramePr/>
          <p:nvPr/>
        </p:nvGraphicFramePr>
        <p:xfrm>
          <a:off x="971550" y="3357563"/>
          <a:ext cx="1141413" cy="638175"/>
        </p:xfrm>
        <a:graphic>
          <a:graphicData uri="http://schemas.openxmlformats.org/presentationml/2006/ole">
            <mc:AlternateContent xmlns:mc="http://schemas.openxmlformats.org/markup-compatibility/2006">
              <mc:Choice xmlns:v="urn:schemas-microsoft-com:vml" Requires="v">
                <p:oleObj spid="_x0000_s3227" name="" r:id="rId11" imgW="405765" imgH="228600" progId="Equation.3">
                  <p:embed/>
                </p:oleObj>
              </mc:Choice>
              <mc:Fallback>
                <p:oleObj name="" r:id="rId11" imgW="405765" imgH="228600" progId="Equation.3">
                  <p:embed/>
                  <p:pic>
                    <p:nvPicPr>
                      <p:cNvPr id="0" name="图片 3226"/>
                      <p:cNvPicPr/>
                      <p:nvPr/>
                    </p:nvPicPr>
                    <p:blipFill>
                      <a:blip r:embed="rId12"/>
                      <a:stretch>
                        <a:fillRect/>
                      </a:stretch>
                    </p:blipFill>
                    <p:spPr>
                      <a:xfrm>
                        <a:off x="971550" y="3357563"/>
                        <a:ext cx="1141413" cy="638175"/>
                      </a:xfrm>
                      <a:prstGeom prst="rect">
                        <a:avLst/>
                      </a:prstGeom>
                      <a:noFill/>
                      <a:ln w="38100">
                        <a:noFill/>
                        <a:miter/>
                      </a:ln>
                    </p:spPr>
                  </p:pic>
                </p:oleObj>
              </mc:Fallback>
            </mc:AlternateContent>
          </a:graphicData>
        </a:graphic>
      </p:graphicFrame>
      <p:sp>
        <p:nvSpPr>
          <p:cNvPr id="27686" name="文本框 27685"/>
          <p:cNvSpPr txBox="1"/>
          <p:nvPr/>
        </p:nvSpPr>
        <p:spPr>
          <a:xfrm>
            <a:off x="611188" y="2781300"/>
            <a:ext cx="4113212" cy="519113"/>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作辅助线，形成闭合回路</a:t>
            </a:r>
            <a:endParaRPr lang="zh-CN" altLang="en-US" dirty="0">
              <a:latin typeface="Elephant" pitchFamily="18" charset="0"/>
              <a:ea typeface="宋体" panose="02010600030101010101" pitchFamily="2" charset="-122"/>
            </a:endParaRPr>
          </a:p>
        </p:txBody>
      </p:sp>
      <p:graphicFrame>
        <p:nvGraphicFramePr>
          <p:cNvPr id="27687" name="对象 27686"/>
          <p:cNvGraphicFramePr/>
          <p:nvPr/>
        </p:nvGraphicFramePr>
        <p:xfrm>
          <a:off x="809625" y="4149725"/>
          <a:ext cx="3379788" cy="684213"/>
        </p:xfrm>
        <a:graphic>
          <a:graphicData uri="http://schemas.openxmlformats.org/presentationml/2006/ole">
            <mc:AlternateContent xmlns:mc="http://schemas.openxmlformats.org/markup-compatibility/2006">
              <mc:Choice xmlns:v="urn:schemas-microsoft-com:vml" Requires="v">
                <p:oleObj spid="_x0000_s3230" name="" r:id="rId13" imgW="1180465" imgH="241300" progId="Equation.3">
                  <p:embed/>
                </p:oleObj>
              </mc:Choice>
              <mc:Fallback>
                <p:oleObj name="" r:id="rId13" imgW="1180465" imgH="241300" progId="Equation.3">
                  <p:embed/>
                  <p:pic>
                    <p:nvPicPr>
                      <p:cNvPr id="0" name="图片 3229"/>
                      <p:cNvPicPr/>
                      <p:nvPr/>
                    </p:nvPicPr>
                    <p:blipFill>
                      <a:blip r:embed="rId14"/>
                      <a:stretch>
                        <a:fillRect/>
                      </a:stretch>
                    </p:blipFill>
                    <p:spPr>
                      <a:xfrm>
                        <a:off x="809625" y="4149725"/>
                        <a:ext cx="3379788" cy="684213"/>
                      </a:xfrm>
                      <a:prstGeom prst="rect">
                        <a:avLst/>
                      </a:prstGeom>
                      <a:noFill/>
                      <a:ln w="38100">
                        <a:noFill/>
                        <a:miter/>
                      </a:ln>
                    </p:spPr>
                  </p:pic>
                </p:oleObj>
              </mc:Fallback>
            </mc:AlternateContent>
          </a:graphicData>
        </a:graphic>
      </p:graphicFrame>
      <p:grpSp>
        <p:nvGrpSpPr>
          <p:cNvPr id="27688" name="组合 27687"/>
          <p:cNvGrpSpPr/>
          <p:nvPr/>
        </p:nvGrpSpPr>
        <p:grpSpPr>
          <a:xfrm>
            <a:off x="971550" y="5157788"/>
            <a:ext cx="2346325" cy="541337"/>
            <a:chOff x="528" y="3355"/>
            <a:chExt cx="1478" cy="341"/>
          </a:xfrm>
        </p:grpSpPr>
        <p:sp>
          <p:nvSpPr>
            <p:cNvPr id="38954" name="文本框 27688"/>
            <p:cNvSpPr txBox="1"/>
            <p:nvPr/>
          </p:nvSpPr>
          <p:spPr>
            <a:xfrm>
              <a:off x="528" y="3369"/>
              <a:ext cx="791" cy="327"/>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方向：</a:t>
              </a:r>
              <a:endParaRPr lang="zh-CN" altLang="en-US">
                <a:latin typeface="Elephant" pitchFamily="18" charset="0"/>
                <a:ea typeface="宋体" panose="02010600030101010101" pitchFamily="2" charset="-122"/>
              </a:endParaRPr>
            </a:p>
          </p:txBody>
        </p:sp>
        <p:graphicFrame>
          <p:nvGraphicFramePr>
            <p:cNvPr id="38955" name="对象 27689"/>
            <p:cNvGraphicFramePr/>
            <p:nvPr/>
          </p:nvGraphicFramePr>
          <p:xfrm>
            <a:off x="1200" y="3355"/>
            <a:ext cx="806" cy="341"/>
          </p:xfrm>
          <a:graphic>
            <a:graphicData uri="http://schemas.openxmlformats.org/presentationml/2006/ole">
              <mc:AlternateContent xmlns:mc="http://schemas.openxmlformats.org/markup-compatibility/2006">
                <mc:Choice xmlns:v="urn:schemas-microsoft-com:vml" Requires="v">
                  <p:oleObj spid="_x0000_s3231" name="" r:id="rId15" imgW="418465" imgH="177800" progId="Equation.3">
                    <p:embed/>
                  </p:oleObj>
                </mc:Choice>
                <mc:Fallback>
                  <p:oleObj name="" r:id="rId15" imgW="418465" imgH="177800" progId="Equation.3">
                    <p:embed/>
                    <p:pic>
                      <p:nvPicPr>
                        <p:cNvPr id="0" name="图片 3230"/>
                        <p:cNvPicPr/>
                        <p:nvPr/>
                      </p:nvPicPr>
                      <p:blipFill>
                        <a:blip r:embed="rId16"/>
                        <a:stretch>
                          <a:fillRect/>
                        </a:stretch>
                      </p:blipFill>
                      <p:spPr>
                        <a:xfrm>
                          <a:off x="1200" y="3355"/>
                          <a:ext cx="806" cy="341"/>
                        </a:xfrm>
                        <a:prstGeom prst="rect">
                          <a:avLst/>
                        </a:prstGeom>
                        <a:noFill/>
                        <a:ln w="38100">
                          <a:noFill/>
                          <a:miter/>
                        </a:ln>
                      </p:spPr>
                    </p:pic>
                  </p:oleObj>
                </mc:Fallback>
              </mc:AlternateContent>
            </a:graphicData>
          </a:graphic>
        </p:graphicFrame>
      </p:grpSp>
      <p:sp>
        <p:nvSpPr>
          <p:cNvPr id="27691" name="文本框 27690"/>
          <p:cNvSpPr txBox="1"/>
          <p:nvPr/>
        </p:nvSpPr>
        <p:spPr>
          <a:xfrm>
            <a:off x="395288" y="1989138"/>
            <a:ext cx="1970087" cy="519112"/>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解：方法</a:t>
            </a:r>
            <a:r>
              <a:rPr lang="zh-CN" altLang="en-US" dirty="0">
                <a:solidFill>
                  <a:schemeClr val="tx2"/>
                </a:solidFill>
                <a:latin typeface="Elephant" pitchFamily="18" charset="0"/>
                <a:ea typeface="宋体" panose="02010600030101010101" pitchFamily="2" charset="-122"/>
              </a:rPr>
              <a:t>一</a:t>
            </a:r>
            <a:endParaRPr lang="zh-CN" altLang="en-US">
              <a:solidFill>
                <a:schemeClr val="tx2"/>
              </a:solidFill>
              <a:latin typeface="Elephant"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91"/>
                                        </p:tgtEl>
                                        <p:attrNameLst>
                                          <p:attrName>style.visibility</p:attrName>
                                        </p:attrNameLst>
                                      </p:cBhvr>
                                      <p:to>
                                        <p:strVal val="visible"/>
                                      </p:to>
                                    </p:set>
                                    <p:animEffect transition="in" filter="wipe(left)">
                                      <p:cBhvr>
                                        <p:cTn id="7" dur="500"/>
                                        <p:tgtEl>
                                          <p:spTgt spid="276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86">
                                            <p:txEl>
                                              <p:charRg st="0" end="12"/>
                                            </p:txEl>
                                          </p:spTgt>
                                        </p:tgtEl>
                                        <p:attrNameLst>
                                          <p:attrName>style.visibility</p:attrName>
                                        </p:attrNameLst>
                                      </p:cBhvr>
                                      <p:to>
                                        <p:strVal val="visible"/>
                                      </p:to>
                                    </p:set>
                                    <p:animEffect transition="in" filter="wipe(left)">
                                      <p:cBhvr>
                                        <p:cTn id="12" dur="500"/>
                                        <p:tgtEl>
                                          <p:spTgt spid="27686">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682"/>
                                        </p:tgtEl>
                                        <p:attrNameLst>
                                          <p:attrName>style.visibility</p:attrName>
                                        </p:attrNameLst>
                                      </p:cBhvr>
                                      <p:to>
                                        <p:strVal val="visible"/>
                                      </p:to>
                                    </p:set>
                                    <p:animEffect transition="in" filter="dissolve">
                                      <p:cBhvr>
                                        <p:cTn id="17" dur="500"/>
                                        <p:tgtEl>
                                          <p:spTgt spid="27682"/>
                                        </p:tgtEl>
                                      </p:cBhvr>
                                    </p:animEffect>
                                  </p:childTnLst>
                                  <p:subTnLst>
                                    <p:audio>
                                      <p:cMediaNode>
                                        <p:cTn display="0" masterRel="sameClick">
                                          <p:stCondLst>
                                            <p:cond evt="begin" delay="0">
                                              <p:tn val="15"/>
                                            </p:cond>
                                          </p:stCondLst>
                                          <p:endCondLst>
                                            <p:cond evt="onStopAudio" delay="0">
                                              <p:tgtEl>
                                                <p:sldTgt/>
                                              </p:tgtEl>
                                            </p:cond>
                                          </p:endCondLst>
                                        </p:cTn>
                                        <p:tgtEl>
                                          <p:sndTgt r:embed="rId17"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685"/>
                                        </p:tgtEl>
                                        <p:attrNameLst>
                                          <p:attrName>style.visibility</p:attrName>
                                        </p:attrNameLst>
                                      </p:cBhvr>
                                      <p:to>
                                        <p:strVal val="visible"/>
                                      </p:to>
                                    </p:set>
                                    <p:animEffect transition="in" filter="wipe(left)">
                                      <p:cBhvr>
                                        <p:cTn id="22" dur="500"/>
                                        <p:tgtEl>
                                          <p:spTgt spid="276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87"/>
                                        </p:tgtEl>
                                        <p:attrNameLst>
                                          <p:attrName>style.visibility</p:attrName>
                                        </p:attrNameLst>
                                      </p:cBhvr>
                                      <p:to>
                                        <p:strVal val="visible"/>
                                      </p:to>
                                    </p:set>
                                    <p:animEffect transition="in" filter="wipe(left)">
                                      <p:cBhvr>
                                        <p:cTn id="27" dur="500"/>
                                        <p:tgtEl>
                                          <p:spTgt spid="276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688"/>
                                        </p:tgtEl>
                                        <p:attrNameLst>
                                          <p:attrName>style.visibility</p:attrName>
                                        </p:attrNameLst>
                                      </p:cBhvr>
                                      <p:to>
                                        <p:strVal val="visible"/>
                                      </p:to>
                                    </p:set>
                                    <p:animEffect transition="in" filter="wipe(left)">
                                      <p:cBhvr>
                                        <p:cTn id="32" dur="500"/>
                                        <p:tgtEl>
                                          <p:spTgt spid="27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6" grpId="0" build="p"/>
      <p:bldP spid="2769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28673"/>
          <p:cNvSpPr/>
          <p:nvPr/>
        </p:nvSpPr>
        <p:spPr>
          <a:xfrm rot="2880000">
            <a:off x="6462713" y="3389313"/>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38" name="直接连接符 28674"/>
          <p:cNvSpPr/>
          <p:nvPr/>
        </p:nvSpPr>
        <p:spPr>
          <a:xfrm>
            <a:off x="5688013" y="4046538"/>
            <a:ext cx="2778125" cy="0"/>
          </a:xfrm>
          <a:prstGeom prst="line">
            <a:avLst/>
          </a:prstGeom>
          <a:ln w="12700" cap="flat" cmpd="sng">
            <a:solidFill>
              <a:schemeClr val="tx1"/>
            </a:solidFill>
            <a:prstDash val="dashDot"/>
            <a:round/>
            <a:headEnd type="none" w="sm" len="sm"/>
            <a:tailEnd type="none" w="sm" len="sm"/>
          </a:ln>
        </p:spPr>
      </p:sp>
      <p:sp>
        <p:nvSpPr>
          <p:cNvPr id="39939" name="直接连接符 28675"/>
          <p:cNvSpPr/>
          <p:nvPr/>
        </p:nvSpPr>
        <p:spPr>
          <a:xfrm>
            <a:off x="6164263" y="2424113"/>
            <a:ext cx="0" cy="3136900"/>
          </a:xfrm>
          <a:prstGeom prst="line">
            <a:avLst/>
          </a:prstGeom>
          <a:ln w="12700" cap="flat" cmpd="sng">
            <a:solidFill>
              <a:schemeClr val="tx1"/>
            </a:solidFill>
            <a:prstDash val="dashDot"/>
            <a:round/>
            <a:headEnd type="none" w="sm" len="sm"/>
            <a:tailEnd type="none" w="sm" len="sm"/>
          </a:ln>
        </p:spPr>
      </p:sp>
      <p:grpSp>
        <p:nvGrpSpPr>
          <p:cNvPr id="28677" name="组合 28676"/>
          <p:cNvGrpSpPr/>
          <p:nvPr/>
        </p:nvGrpSpPr>
        <p:grpSpPr>
          <a:xfrm>
            <a:off x="6781800" y="1438275"/>
            <a:ext cx="933450" cy="1458913"/>
            <a:chOff x="4752" y="960"/>
            <a:chExt cx="588" cy="919"/>
          </a:xfrm>
        </p:grpSpPr>
        <p:graphicFrame>
          <p:nvGraphicFramePr>
            <p:cNvPr id="39941" name="对象 28677"/>
            <p:cNvGraphicFramePr/>
            <p:nvPr/>
          </p:nvGraphicFramePr>
          <p:xfrm>
            <a:off x="4752" y="960"/>
            <a:ext cx="588" cy="334"/>
          </p:xfrm>
          <a:graphic>
            <a:graphicData uri="http://schemas.openxmlformats.org/presentationml/2006/ole">
              <mc:AlternateContent xmlns:mc="http://schemas.openxmlformats.org/markup-compatibility/2006">
                <mc:Choice xmlns:v="urn:schemas-microsoft-com:vml" Requires="v">
                  <p:oleObj spid="_x0000_s3229" name="" r:id="rId1" imgW="355600" imgH="203200" progId="Equation.3">
                    <p:embed/>
                  </p:oleObj>
                </mc:Choice>
                <mc:Fallback>
                  <p:oleObj name="" r:id="rId1" imgW="355600" imgH="203200" progId="Equation.3">
                    <p:embed/>
                    <p:pic>
                      <p:nvPicPr>
                        <p:cNvPr id="0" name="图片 3228"/>
                        <p:cNvPicPr/>
                        <p:nvPr/>
                      </p:nvPicPr>
                      <p:blipFill>
                        <a:blip r:embed="rId2"/>
                        <a:stretch>
                          <a:fillRect/>
                        </a:stretch>
                      </p:blipFill>
                      <p:spPr>
                        <a:xfrm>
                          <a:off x="4752" y="960"/>
                          <a:ext cx="588" cy="334"/>
                        </a:xfrm>
                        <a:prstGeom prst="rect">
                          <a:avLst/>
                        </a:prstGeom>
                        <a:noFill/>
                        <a:ln w="38100">
                          <a:noFill/>
                          <a:miter/>
                        </a:ln>
                      </p:spPr>
                    </p:pic>
                  </p:oleObj>
                </mc:Fallback>
              </mc:AlternateContent>
            </a:graphicData>
          </a:graphic>
        </p:graphicFrame>
        <p:sp>
          <p:nvSpPr>
            <p:cNvPr id="39942" name="直接连接符 28678"/>
            <p:cNvSpPr/>
            <p:nvPr/>
          </p:nvSpPr>
          <p:spPr>
            <a:xfrm flipV="1">
              <a:off x="4992" y="1248"/>
              <a:ext cx="0" cy="631"/>
            </a:xfrm>
            <a:prstGeom prst="line">
              <a:avLst/>
            </a:prstGeom>
            <a:ln w="38100" cap="flat" cmpd="sng">
              <a:solidFill>
                <a:schemeClr val="tx1"/>
              </a:solidFill>
              <a:prstDash val="solid"/>
              <a:round/>
              <a:headEnd type="none" w="sm" len="sm"/>
              <a:tailEnd type="stealth" w="med" len="lg"/>
            </a:ln>
          </p:spPr>
        </p:sp>
      </p:grpSp>
      <p:graphicFrame>
        <p:nvGraphicFramePr>
          <p:cNvPr id="28680" name="对象 28679"/>
          <p:cNvGraphicFramePr/>
          <p:nvPr/>
        </p:nvGraphicFramePr>
        <p:xfrm>
          <a:off x="995363" y="2743200"/>
          <a:ext cx="2814637" cy="609600"/>
        </p:xfrm>
        <a:graphic>
          <a:graphicData uri="http://schemas.openxmlformats.org/presentationml/2006/ole">
            <mc:AlternateContent xmlns:mc="http://schemas.openxmlformats.org/markup-compatibility/2006">
              <mc:Choice xmlns:v="urn:schemas-microsoft-com:vml" Requires="v">
                <p:oleObj spid="_x0000_s3234" name="" r:id="rId3" imgW="1054100" imgH="228600" progId="Equation.3">
                  <p:embed/>
                </p:oleObj>
              </mc:Choice>
              <mc:Fallback>
                <p:oleObj name="" r:id="rId3" imgW="1054100" imgH="228600" progId="Equation.3">
                  <p:embed/>
                  <p:pic>
                    <p:nvPicPr>
                      <p:cNvPr id="0" name="图片 3233"/>
                      <p:cNvPicPr/>
                      <p:nvPr/>
                    </p:nvPicPr>
                    <p:blipFill>
                      <a:blip r:embed="rId4"/>
                      <a:stretch>
                        <a:fillRect/>
                      </a:stretch>
                    </p:blipFill>
                    <p:spPr>
                      <a:xfrm>
                        <a:off x="995363" y="2743200"/>
                        <a:ext cx="2814637" cy="609600"/>
                      </a:xfrm>
                      <a:prstGeom prst="rect">
                        <a:avLst/>
                      </a:prstGeom>
                      <a:noFill/>
                      <a:ln w="38100">
                        <a:noFill/>
                        <a:miter/>
                      </a:ln>
                    </p:spPr>
                  </p:pic>
                </p:oleObj>
              </mc:Fallback>
            </mc:AlternateContent>
          </a:graphicData>
        </a:graphic>
      </p:graphicFrame>
      <p:graphicFrame>
        <p:nvGraphicFramePr>
          <p:cNvPr id="28681" name="对象 28680"/>
          <p:cNvGraphicFramePr/>
          <p:nvPr/>
        </p:nvGraphicFramePr>
        <p:xfrm>
          <a:off x="1524000" y="3333750"/>
          <a:ext cx="3429000" cy="552450"/>
        </p:xfrm>
        <a:graphic>
          <a:graphicData uri="http://schemas.openxmlformats.org/presentationml/2006/ole">
            <mc:AlternateContent xmlns:mc="http://schemas.openxmlformats.org/markup-compatibility/2006">
              <mc:Choice xmlns:v="urn:schemas-microsoft-com:vml" Requires="v">
                <p:oleObj spid="_x0000_s3233" name="" r:id="rId5" imgW="1256030" imgH="203200" progId="Equation.3">
                  <p:embed/>
                </p:oleObj>
              </mc:Choice>
              <mc:Fallback>
                <p:oleObj name="" r:id="rId5" imgW="1256030" imgH="203200" progId="Equation.3">
                  <p:embed/>
                  <p:pic>
                    <p:nvPicPr>
                      <p:cNvPr id="0" name="图片 3232"/>
                      <p:cNvPicPr/>
                      <p:nvPr/>
                    </p:nvPicPr>
                    <p:blipFill>
                      <a:blip r:embed="rId6"/>
                      <a:stretch>
                        <a:fillRect/>
                      </a:stretch>
                    </p:blipFill>
                    <p:spPr>
                      <a:xfrm>
                        <a:off x="1524000" y="3333750"/>
                        <a:ext cx="3429000" cy="552450"/>
                      </a:xfrm>
                      <a:prstGeom prst="rect">
                        <a:avLst/>
                      </a:prstGeom>
                      <a:noFill/>
                      <a:ln w="38100">
                        <a:noFill/>
                        <a:miter/>
                      </a:ln>
                    </p:spPr>
                  </p:pic>
                </p:oleObj>
              </mc:Fallback>
            </mc:AlternateContent>
          </a:graphicData>
        </a:graphic>
      </p:graphicFrame>
      <p:graphicFrame>
        <p:nvGraphicFramePr>
          <p:cNvPr id="28682" name="对象 28681"/>
          <p:cNvGraphicFramePr/>
          <p:nvPr/>
        </p:nvGraphicFramePr>
        <p:xfrm>
          <a:off x="914400" y="4038600"/>
          <a:ext cx="3125788" cy="830263"/>
        </p:xfrm>
        <a:graphic>
          <a:graphicData uri="http://schemas.openxmlformats.org/presentationml/2006/ole">
            <mc:AlternateContent xmlns:mc="http://schemas.openxmlformats.org/markup-compatibility/2006">
              <mc:Choice xmlns:v="urn:schemas-microsoft-com:vml" Requires="v">
                <p:oleObj spid="_x0000_s3235" name="" r:id="rId7" imgW="1256665" imgH="342900" progId="Equation.3">
                  <p:embed/>
                </p:oleObj>
              </mc:Choice>
              <mc:Fallback>
                <p:oleObj name="" r:id="rId7" imgW="1256665" imgH="342900" progId="Equation.3">
                  <p:embed/>
                  <p:pic>
                    <p:nvPicPr>
                      <p:cNvPr id="0" name="图片 3234"/>
                      <p:cNvPicPr/>
                      <p:nvPr/>
                    </p:nvPicPr>
                    <p:blipFill>
                      <a:blip r:embed="rId8"/>
                      <a:stretch>
                        <a:fillRect/>
                      </a:stretch>
                    </p:blipFill>
                    <p:spPr>
                      <a:xfrm>
                        <a:off x="914400" y="4038600"/>
                        <a:ext cx="3125788" cy="830263"/>
                      </a:xfrm>
                      <a:prstGeom prst="rect">
                        <a:avLst/>
                      </a:prstGeom>
                      <a:noFill/>
                      <a:ln w="38100">
                        <a:noFill/>
                        <a:miter/>
                      </a:ln>
                    </p:spPr>
                  </p:pic>
                </p:oleObj>
              </mc:Fallback>
            </mc:AlternateContent>
          </a:graphicData>
        </a:graphic>
      </p:graphicFrame>
      <p:graphicFrame>
        <p:nvGraphicFramePr>
          <p:cNvPr id="28683" name="对象 28682"/>
          <p:cNvGraphicFramePr/>
          <p:nvPr/>
        </p:nvGraphicFramePr>
        <p:xfrm>
          <a:off x="1219200" y="4953000"/>
          <a:ext cx="1504950" cy="501650"/>
        </p:xfrm>
        <a:graphic>
          <a:graphicData uri="http://schemas.openxmlformats.org/presentationml/2006/ole">
            <mc:AlternateContent xmlns:mc="http://schemas.openxmlformats.org/markup-compatibility/2006">
              <mc:Choice xmlns:v="urn:schemas-microsoft-com:vml" Requires="v">
                <p:oleObj spid="_x0000_s3236" name="" r:id="rId9" imgW="532765" imgH="177800" progId="Equation.3">
                  <p:embed/>
                </p:oleObj>
              </mc:Choice>
              <mc:Fallback>
                <p:oleObj name="" r:id="rId9" imgW="532765" imgH="177800" progId="Equation.3">
                  <p:embed/>
                  <p:pic>
                    <p:nvPicPr>
                      <p:cNvPr id="0" name="图片 3235"/>
                      <p:cNvPicPr/>
                      <p:nvPr/>
                    </p:nvPicPr>
                    <p:blipFill>
                      <a:blip r:embed="rId10"/>
                      <a:stretch>
                        <a:fillRect/>
                      </a:stretch>
                    </p:blipFill>
                    <p:spPr>
                      <a:xfrm>
                        <a:off x="1219200" y="4953000"/>
                        <a:ext cx="1504950" cy="501650"/>
                      </a:xfrm>
                      <a:prstGeom prst="rect">
                        <a:avLst/>
                      </a:prstGeom>
                      <a:noFill/>
                      <a:ln w="38100">
                        <a:noFill/>
                        <a:miter/>
                      </a:ln>
                    </p:spPr>
                  </p:pic>
                </p:oleObj>
              </mc:Fallback>
            </mc:AlternateContent>
          </a:graphicData>
        </a:graphic>
      </p:graphicFrame>
      <p:graphicFrame>
        <p:nvGraphicFramePr>
          <p:cNvPr id="28684" name="对象 28683"/>
          <p:cNvGraphicFramePr/>
          <p:nvPr/>
        </p:nvGraphicFramePr>
        <p:xfrm>
          <a:off x="4953000" y="1624013"/>
          <a:ext cx="1460500" cy="433387"/>
        </p:xfrm>
        <a:graphic>
          <a:graphicData uri="http://schemas.openxmlformats.org/presentationml/2006/ole">
            <mc:AlternateContent xmlns:mc="http://schemas.openxmlformats.org/markup-compatibility/2006">
              <mc:Choice xmlns:v="urn:schemas-microsoft-com:vml" Requires="v">
                <p:oleObj spid="_x0000_s3237" name="" r:id="rId11" imgW="595630" imgH="177800" progId="Equation.3">
                  <p:embed/>
                </p:oleObj>
              </mc:Choice>
              <mc:Fallback>
                <p:oleObj name="" r:id="rId11" imgW="595630" imgH="177800" progId="Equation.3">
                  <p:embed/>
                  <p:pic>
                    <p:nvPicPr>
                      <p:cNvPr id="0" name="图片 3236"/>
                      <p:cNvPicPr/>
                      <p:nvPr/>
                    </p:nvPicPr>
                    <p:blipFill>
                      <a:blip r:embed="rId12"/>
                      <a:stretch>
                        <a:fillRect/>
                      </a:stretch>
                    </p:blipFill>
                    <p:spPr>
                      <a:xfrm>
                        <a:off x="4953000" y="1624013"/>
                        <a:ext cx="1460500" cy="433387"/>
                      </a:xfrm>
                      <a:prstGeom prst="rect">
                        <a:avLst/>
                      </a:prstGeom>
                      <a:noFill/>
                      <a:ln w="38100">
                        <a:noFill/>
                        <a:miter/>
                      </a:ln>
                    </p:spPr>
                  </p:pic>
                </p:oleObj>
              </mc:Fallback>
            </mc:AlternateContent>
          </a:graphicData>
        </a:graphic>
      </p:graphicFrame>
      <p:grpSp>
        <p:nvGrpSpPr>
          <p:cNvPr id="39948" name="组合 28729"/>
          <p:cNvGrpSpPr/>
          <p:nvPr/>
        </p:nvGrpSpPr>
        <p:grpSpPr>
          <a:xfrm>
            <a:off x="323850" y="0"/>
            <a:ext cx="8153400" cy="1644650"/>
            <a:chOff x="204" y="0"/>
            <a:chExt cx="5136" cy="1036"/>
          </a:xfrm>
        </p:grpSpPr>
        <p:sp>
          <p:nvSpPr>
            <p:cNvPr id="39949" name="矩形 28684"/>
            <p:cNvSpPr/>
            <p:nvPr/>
          </p:nvSpPr>
          <p:spPr>
            <a:xfrm>
              <a:off x="204" y="0"/>
              <a:ext cx="5136" cy="704"/>
            </a:xfrm>
            <a:prstGeom prst="rect">
              <a:avLst/>
            </a:prstGeom>
            <a:noFill/>
            <a:ln w="9525">
              <a:noFill/>
            </a:ln>
          </p:spPr>
          <p:txBody>
            <a:bodyPr lIns="92075" tIns="46038" rIns="92075" bIns="46038" anchor="t">
              <a:spAutoFit/>
            </a:bodyPr>
            <a:p>
              <a:pPr>
                <a:lnSpc>
                  <a:spcPct val="110000"/>
                </a:lnSpc>
              </a:pPr>
              <a:r>
                <a:rPr lang="zh-CN" altLang="en-US" dirty="0">
                  <a:latin typeface="宋体" panose="02010600030101010101" pitchFamily="2" charset="-122"/>
                  <a:ea typeface="宋体" panose="02010600030101010101" pitchFamily="2" charset="-122"/>
                </a:rPr>
                <a:t>例    有一半圆形金属导线在匀强磁场中作切割磁</a:t>
              </a:r>
              <a:endParaRPr lang="zh-CN" altLang="en-US" dirty="0">
                <a:latin typeface="宋体" panose="02010600030101010101" pitchFamily="2" charset="-122"/>
                <a:ea typeface="宋体" panose="02010600030101010101" pitchFamily="2" charset="-122"/>
              </a:endParaRPr>
            </a:p>
            <a:p>
              <a:pPr eaLnBrk="0" hangingPunct="0">
                <a:lnSpc>
                  <a:spcPct val="130000"/>
                </a:lnSpc>
              </a:pPr>
              <a:r>
                <a:rPr lang="zh-CN" altLang="en-US" dirty="0">
                  <a:latin typeface="宋体" panose="02010600030101010101" pitchFamily="2" charset="-122"/>
                  <a:ea typeface="宋体" panose="02010600030101010101" pitchFamily="2" charset="-122"/>
                </a:rPr>
                <a:t>      力线运动。已知：</a:t>
              </a:r>
              <a:endParaRPr lang="zh-CN" altLang="en-US" dirty="0">
                <a:latin typeface="宋体" panose="02010600030101010101" pitchFamily="2" charset="-122"/>
                <a:ea typeface="宋体" panose="02010600030101010101" pitchFamily="2" charset="-122"/>
              </a:endParaRPr>
            </a:p>
          </p:txBody>
        </p:sp>
        <p:sp>
          <p:nvSpPr>
            <p:cNvPr id="39950" name="矩形 28685"/>
            <p:cNvSpPr/>
            <p:nvPr/>
          </p:nvSpPr>
          <p:spPr>
            <a:xfrm>
              <a:off x="204" y="709"/>
              <a:ext cx="1916" cy="327"/>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求：动生电动势。</a:t>
              </a:r>
              <a:endParaRPr lang="zh-CN" altLang="en-US" dirty="0">
                <a:latin typeface="Bookman Old Style" panose="02050604050505020204" pitchFamily="18" charset="0"/>
                <a:ea typeface="宋体" panose="02010600030101010101" pitchFamily="2" charset="-122"/>
              </a:endParaRPr>
            </a:p>
          </p:txBody>
        </p:sp>
        <p:graphicFrame>
          <p:nvGraphicFramePr>
            <p:cNvPr id="39951" name="对象 28686"/>
            <p:cNvGraphicFramePr/>
            <p:nvPr/>
          </p:nvGraphicFramePr>
          <p:xfrm>
            <a:off x="2789" y="391"/>
            <a:ext cx="817" cy="344"/>
          </p:xfrm>
          <a:graphic>
            <a:graphicData uri="http://schemas.openxmlformats.org/presentationml/2006/ole">
              <mc:AlternateContent xmlns:mc="http://schemas.openxmlformats.org/markup-compatibility/2006">
                <mc:Choice xmlns:v="urn:schemas-microsoft-com:vml" Requires="v">
                  <p:oleObj spid="_x0000_s3232" name="" r:id="rId13" imgW="507365" imgH="215900" progId="Equation.3">
                    <p:embed/>
                  </p:oleObj>
                </mc:Choice>
                <mc:Fallback>
                  <p:oleObj name="" r:id="rId13" imgW="507365" imgH="215900" progId="Equation.3">
                    <p:embed/>
                    <p:pic>
                      <p:nvPicPr>
                        <p:cNvPr id="0" name="图片 3231"/>
                        <p:cNvPicPr/>
                        <p:nvPr/>
                      </p:nvPicPr>
                      <p:blipFill>
                        <a:blip r:embed="rId14"/>
                        <a:stretch>
                          <a:fillRect/>
                        </a:stretch>
                      </p:blipFill>
                      <p:spPr>
                        <a:xfrm>
                          <a:off x="2789" y="391"/>
                          <a:ext cx="817" cy="344"/>
                        </a:xfrm>
                        <a:prstGeom prst="rect">
                          <a:avLst/>
                        </a:prstGeom>
                        <a:noFill/>
                        <a:ln w="38100">
                          <a:noFill/>
                          <a:miter/>
                        </a:ln>
                      </p:spPr>
                    </p:pic>
                  </p:oleObj>
                </mc:Fallback>
              </mc:AlternateContent>
            </a:graphicData>
          </a:graphic>
        </p:graphicFrame>
      </p:grpSp>
      <p:sp>
        <p:nvSpPr>
          <p:cNvPr id="28688" name="文本框 28687"/>
          <p:cNvSpPr txBox="1"/>
          <p:nvPr/>
        </p:nvSpPr>
        <p:spPr>
          <a:xfrm>
            <a:off x="395288" y="1844675"/>
            <a:ext cx="1970087" cy="519113"/>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解：方法</a:t>
            </a:r>
            <a:r>
              <a:rPr lang="zh-CN" altLang="en-US" dirty="0">
                <a:solidFill>
                  <a:schemeClr val="tx2"/>
                </a:solidFill>
                <a:latin typeface="Elephant" pitchFamily="18" charset="0"/>
                <a:ea typeface="宋体" panose="02010600030101010101" pitchFamily="2" charset="-122"/>
              </a:rPr>
              <a:t>二</a:t>
            </a:r>
            <a:endParaRPr lang="zh-CN" altLang="en-US">
              <a:solidFill>
                <a:schemeClr val="tx2"/>
              </a:solidFill>
              <a:latin typeface="Elephant" pitchFamily="18" charset="0"/>
              <a:ea typeface="宋体" panose="02010600030101010101" pitchFamily="2" charset="-122"/>
            </a:endParaRPr>
          </a:p>
        </p:txBody>
      </p:sp>
      <p:sp>
        <p:nvSpPr>
          <p:cNvPr id="39953" name="任意多边形 28688"/>
          <p:cNvSpPr/>
          <p:nvPr/>
        </p:nvSpPr>
        <p:spPr>
          <a:xfrm>
            <a:off x="6208713" y="2635250"/>
            <a:ext cx="1465262" cy="2852738"/>
          </a:xfrm>
          <a:custGeom>
            <a:avLst/>
            <a:gdLst/>
            <a:ahLst/>
            <a:cxnLst>
              <a:cxn ang="270">
                <a:pos x="0" y="0"/>
              </a:cxn>
              <a:cxn ang="90">
                <a:pos x="281" y="43198"/>
              </a:cxn>
              <a:cxn ang="90">
                <a:pos x="23" y="21600"/>
              </a:cxn>
            </a:cxnLst>
            <a:pathLst>
              <a:path w="21623" h="43198" fill="none">
                <a:moveTo>
                  <a:pt x="0" y="0"/>
                </a:moveTo>
                <a:cubicBezTo>
                  <a:pt x="-15" y="0"/>
                  <a:pt x="-8" y="0"/>
                  <a:pt x="0" y="0"/>
                </a:cubicBezTo>
                <a:cubicBezTo>
                  <a:pt x="11929" y="0"/>
                  <a:pt x="21600" y="9671"/>
                  <a:pt x="21600" y="21600"/>
                </a:cubicBezTo>
                <a:cubicBezTo>
                  <a:pt x="21600" y="33443"/>
                  <a:pt x="12068" y="43060"/>
                  <a:pt x="259" y="43198"/>
                </a:cubicBezTo>
              </a:path>
              <a:path w="21623" h="43198" stroke="0">
                <a:moveTo>
                  <a:pt x="0" y="0"/>
                </a:moveTo>
                <a:cubicBezTo>
                  <a:pt x="-15" y="0"/>
                  <a:pt x="-8" y="0"/>
                  <a:pt x="0" y="0"/>
                </a:cubicBezTo>
                <a:cubicBezTo>
                  <a:pt x="11929" y="0"/>
                  <a:pt x="21600" y="9671"/>
                  <a:pt x="21600" y="21600"/>
                </a:cubicBezTo>
                <a:cubicBezTo>
                  <a:pt x="21600" y="33443"/>
                  <a:pt x="12068" y="43060"/>
                  <a:pt x="259" y="43198"/>
                </a:cubicBezTo>
                <a:lnTo>
                  <a:pt x="23" y="21600"/>
                </a:lnTo>
                <a:close/>
              </a:path>
            </a:pathLst>
          </a:custGeom>
          <a:noFill/>
          <a:ln w="50800" cap="rnd" cmpd="sng">
            <a:solidFill>
              <a:schemeClr val="tx2"/>
            </a:solidFill>
            <a:prstDash val="solid"/>
            <a:round/>
            <a:headEnd type="none" w="sm" len="sm"/>
            <a:tailEnd type="none" w="sm" len="sm"/>
          </a:ln>
        </p:spPr>
        <p:txBody>
          <a:bodyPr/>
          <a:p>
            <a:endParaRPr lang="zh-CN" altLang="en-US"/>
          </a:p>
        </p:txBody>
      </p:sp>
      <p:sp>
        <p:nvSpPr>
          <p:cNvPr id="39954" name="直接连接符 28689"/>
          <p:cNvSpPr/>
          <p:nvPr/>
        </p:nvSpPr>
        <p:spPr>
          <a:xfrm>
            <a:off x="5688013" y="4046538"/>
            <a:ext cx="2778125" cy="0"/>
          </a:xfrm>
          <a:prstGeom prst="line">
            <a:avLst/>
          </a:prstGeom>
          <a:ln w="12700" cap="flat" cmpd="sng">
            <a:solidFill>
              <a:schemeClr val="tx1"/>
            </a:solidFill>
            <a:prstDash val="dashDot"/>
            <a:round/>
            <a:headEnd type="none" w="sm" len="sm"/>
            <a:tailEnd type="none" w="sm" len="sm"/>
          </a:ln>
        </p:spPr>
      </p:sp>
      <p:sp>
        <p:nvSpPr>
          <p:cNvPr id="39955" name="直接连接符 28690"/>
          <p:cNvSpPr/>
          <p:nvPr/>
        </p:nvSpPr>
        <p:spPr>
          <a:xfrm>
            <a:off x="6164263" y="2424113"/>
            <a:ext cx="0" cy="3136900"/>
          </a:xfrm>
          <a:prstGeom prst="line">
            <a:avLst/>
          </a:prstGeom>
          <a:ln w="12700" cap="flat" cmpd="sng">
            <a:solidFill>
              <a:schemeClr val="tx1"/>
            </a:solidFill>
            <a:prstDash val="dashDot"/>
            <a:round/>
            <a:headEnd type="none" w="sm" len="sm"/>
            <a:tailEnd type="none" w="sm" len="sm"/>
          </a:ln>
        </p:spPr>
      </p:sp>
      <p:sp>
        <p:nvSpPr>
          <p:cNvPr id="39956" name="直接连接符 28691"/>
          <p:cNvSpPr/>
          <p:nvPr/>
        </p:nvSpPr>
        <p:spPr>
          <a:xfrm>
            <a:off x="7772400" y="4038600"/>
            <a:ext cx="641350" cy="0"/>
          </a:xfrm>
          <a:prstGeom prst="line">
            <a:avLst/>
          </a:prstGeom>
          <a:ln w="38100" cap="flat" cmpd="sng">
            <a:solidFill>
              <a:schemeClr val="tx1"/>
            </a:solidFill>
            <a:prstDash val="solid"/>
            <a:round/>
            <a:headEnd type="none" w="sm" len="sm"/>
            <a:tailEnd type="stealth" w="med" len="lg"/>
          </a:ln>
        </p:spPr>
      </p:sp>
      <p:grpSp>
        <p:nvGrpSpPr>
          <p:cNvPr id="39957" name="组合 28692"/>
          <p:cNvGrpSpPr/>
          <p:nvPr/>
        </p:nvGrpSpPr>
        <p:grpSpPr>
          <a:xfrm>
            <a:off x="5761038" y="2771775"/>
            <a:ext cx="660400" cy="2611438"/>
            <a:chOff x="3698" y="2562"/>
            <a:chExt cx="416" cy="1645"/>
          </a:xfrm>
        </p:grpSpPr>
        <p:sp>
          <p:nvSpPr>
            <p:cNvPr id="39958" name="矩形 28693"/>
            <p:cNvSpPr/>
            <p:nvPr/>
          </p:nvSpPr>
          <p:spPr>
            <a:xfrm rot="2880000">
              <a:off x="3742" y="2491"/>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59" name="矩形 28694"/>
            <p:cNvSpPr/>
            <p:nvPr/>
          </p:nvSpPr>
          <p:spPr>
            <a:xfrm rot="2880000">
              <a:off x="3748" y="3847"/>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0" name="矩形 28695"/>
            <p:cNvSpPr/>
            <p:nvPr/>
          </p:nvSpPr>
          <p:spPr>
            <a:xfrm rot="2880000">
              <a:off x="3754" y="2923"/>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1" name="矩形 28696"/>
            <p:cNvSpPr/>
            <p:nvPr/>
          </p:nvSpPr>
          <p:spPr>
            <a:xfrm rot="2880000">
              <a:off x="3745" y="3379"/>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grpSp>
        <p:nvGrpSpPr>
          <p:cNvPr id="39962" name="组合 28697"/>
          <p:cNvGrpSpPr/>
          <p:nvPr/>
        </p:nvGrpSpPr>
        <p:grpSpPr>
          <a:xfrm>
            <a:off x="5181600" y="2792413"/>
            <a:ext cx="660400" cy="2611437"/>
            <a:chOff x="3333" y="2575"/>
            <a:chExt cx="416" cy="1645"/>
          </a:xfrm>
        </p:grpSpPr>
        <p:sp>
          <p:nvSpPr>
            <p:cNvPr id="39963" name="矩形 28698"/>
            <p:cNvSpPr/>
            <p:nvPr/>
          </p:nvSpPr>
          <p:spPr>
            <a:xfrm rot="2880000">
              <a:off x="3377" y="2504"/>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4" name="矩形 28699"/>
            <p:cNvSpPr/>
            <p:nvPr/>
          </p:nvSpPr>
          <p:spPr>
            <a:xfrm rot="2880000">
              <a:off x="3383" y="3860"/>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5" name="矩形 28700"/>
            <p:cNvSpPr/>
            <p:nvPr/>
          </p:nvSpPr>
          <p:spPr>
            <a:xfrm rot="2880000">
              <a:off x="3389" y="2936"/>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6" name="矩形 28701"/>
            <p:cNvSpPr/>
            <p:nvPr/>
          </p:nvSpPr>
          <p:spPr>
            <a:xfrm rot="2880000">
              <a:off x="3380" y="3392"/>
              <a:ext cx="289" cy="404"/>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grpSp>
      <p:sp>
        <p:nvSpPr>
          <p:cNvPr id="39967" name="矩形 28702"/>
          <p:cNvSpPr/>
          <p:nvPr/>
        </p:nvSpPr>
        <p:spPr>
          <a:xfrm rot="2880000">
            <a:off x="6475413" y="4837113"/>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8" name="矩形 28703"/>
          <p:cNvSpPr/>
          <p:nvPr/>
        </p:nvSpPr>
        <p:spPr>
          <a:xfrm rot="2880000">
            <a:off x="6470650" y="4094163"/>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69" name="矩形 28704"/>
          <p:cNvSpPr/>
          <p:nvPr/>
        </p:nvSpPr>
        <p:spPr>
          <a:xfrm rot="2880000">
            <a:off x="7135813" y="4840288"/>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0" name="矩形 28705"/>
          <p:cNvSpPr/>
          <p:nvPr/>
        </p:nvSpPr>
        <p:spPr>
          <a:xfrm rot="2880000">
            <a:off x="7131050" y="4097338"/>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1" name="矩形 28706"/>
          <p:cNvSpPr/>
          <p:nvPr/>
        </p:nvSpPr>
        <p:spPr>
          <a:xfrm rot="2880000">
            <a:off x="7750175" y="4830763"/>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2" name="矩形 28707"/>
          <p:cNvSpPr/>
          <p:nvPr/>
        </p:nvSpPr>
        <p:spPr>
          <a:xfrm rot="2880000">
            <a:off x="7694613" y="3386138"/>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3" name="矩形 28708"/>
          <p:cNvSpPr/>
          <p:nvPr/>
        </p:nvSpPr>
        <p:spPr>
          <a:xfrm rot="2880000">
            <a:off x="7745413" y="4087813"/>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4" name="矩形 28709"/>
          <p:cNvSpPr/>
          <p:nvPr/>
        </p:nvSpPr>
        <p:spPr>
          <a:xfrm rot="2880000">
            <a:off x="7088188" y="2693988"/>
            <a:ext cx="457200"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5" name="矩形 28710"/>
          <p:cNvSpPr/>
          <p:nvPr/>
        </p:nvSpPr>
        <p:spPr>
          <a:xfrm rot="2880000">
            <a:off x="6461125" y="2671763"/>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6" name="矩形 28711"/>
          <p:cNvSpPr/>
          <p:nvPr/>
        </p:nvSpPr>
        <p:spPr>
          <a:xfrm rot="2880000">
            <a:off x="7112000" y="3430588"/>
            <a:ext cx="458788" cy="641350"/>
          </a:xfrm>
          <a:prstGeom prst="rect">
            <a:avLst/>
          </a:prstGeom>
          <a:noFill/>
          <a:ln w="9525">
            <a:noFill/>
          </a:ln>
        </p:spPr>
        <p:txBody>
          <a:bodyPr wrap="none" lIns="92075" tIns="46038" rIns="92075" bIns="46038" anchor="t">
            <a:spAutoFit/>
          </a:bodyPr>
          <a:p>
            <a:pPr eaLnBrk="0" hangingPunct="0"/>
            <a:r>
              <a:rPr lang="en-US" altLang="zh-CN" sz="3600" b="0">
                <a:latin typeface="Bookman Old Style" panose="02050604050505020204" pitchFamily="18" charset="0"/>
                <a:ea typeface="宋体" panose="02010600030101010101" pitchFamily="2" charset="-122"/>
              </a:rPr>
              <a:t>+</a:t>
            </a:r>
            <a:endParaRPr lang="en-US" altLang="zh-CN" sz="3600" b="0">
              <a:latin typeface="Bookman Old Style" panose="02050604050505020204" pitchFamily="18" charset="0"/>
              <a:ea typeface="宋体" panose="02010600030101010101" pitchFamily="2" charset="-122"/>
            </a:endParaRPr>
          </a:p>
        </p:txBody>
      </p:sp>
      <p:sp>
        <p:nvSpPr>
          <p:cNvPr id="39977" name="直接连接符 28712"/>
          <p:cNvSpPr/>
          <p:nvPr/>
        </p:nvSpPr>
        <p:spPr>
          <a:xfrm>
            <a:off x="6210300" y="4078288"/>
            <a:ext cx="1104900" cy="950912"/>
          </a:xfrm>
          <a:prstGeom prst="line">
            <a:avLst/>
          </a:prstGeom>
          <a:ln w="12700" cap="flat" cmpd="sng">
            <a:solidFill>
              <a:schemeClr val="tx1"/>
            </a:solidFill>
            <a:prstDash val="solid"/>
            <a:round/>
            <a:headEnd type="none" w="sm" len="sm"/>
            <a:tailEnd type="stealth" w="med" len="lg"/>
          </a:ln>
        </p:spPr>
      </p:sp>
      <p:sp>
        <p:nvSpPr>
          <p:cNvPr id="39978" name="矩形 28713"/>
          <p:cNvSpPr/>
          <p:nvPr/>
        </p:nvSpPr>
        <p:spPr>
          <a:xfrm>
            <a:off x="6326188" y="4373563"/>
            <a:ext cx="455612" cy="579437"/>
          </a:xfrm>
          <a:prstGeom prst="rect">
            <a:avLst/>
          </a:prstGeom>
          <a:noFill/>
          <a:ln w="9525">
            <a:noFill/>
          </a:ln>
        </p:spPr>
        <p:txBody>
          <a:bodyPr wrap="none" lIns="92075" tIns="46038" rIns="92075" bIns="46038" anchor="t">
            <a:spAutoFit/>
          </a:bodyPr>
          <a:p>
            <a:pPr eaLnBrk="0" hangingPunct="0"/>
            <a:r>
              <a:rPr lang="en-US" altLang="zh-CN" sz="3200" i="1">
                <a:solidFill>
                  <a:schemeClr val="tx2"/>
                </a:solidFill>
                <a:latin typeface="Times New Roman" panose="02020603050405020304" pitchFamily="18" charset="0"/>
                <a:ea typeface="宋体" panose="02010600030101010101" pitchFamily="2" charset="-122"/>
              </a:rPr>
              <a:t>R</a:t>
            </a:r>
            <a:endParaRPr lang="en-US" altLang="zh-CN" sz="3200" i="1">
              <a:solidFill>
                <a:schemeClr val="tx2"/>
              </a:solidFill>
              <a:latin typeface="Times New Roman" panose="02020603050405020304" pitchFamily="18" charset="0"/>
              <a:ea typeface="宋体" panose="02010600030101010101" pitchFamily="2" charset="-122"/>
            </a:endParaRPr>
          </a:p>
        </p:txBody>
      </p:sp>
      <p:graphicFrame>
        <p:nvGraphicFramePr>
          <p:cNvPr id="39979" name="对象 28714"/>
          <p:cNvGraphicFramePr/>
          <p:nvPr/>
        </p:nvGraphicFramePr>
        <p:xfrm>
          <a:off x="8404225" y="3657600"/>
          <a:ext cx="403225" cy="569913"/>
        </p:xfrm>
        <a:graphic>
          <a:graphicData uri="http://schemas.openxmlformats.org/presentationml/2006/ole">
            <mc:AlternateContent xmlns:mc="http://schemas.openxmlformats.org/markup-compatibility/2006">
              <mc:Choice xmlns:v="urn:schemas-microsoft-com:vml" Requires="v">
                <p:oleObj spid="_x0000_s3238" name="" r:id="rId15" imgW="127000" imgH="177165" progId="Equation.3">
                  <p:embed/>
                </p:oleObj>
              </mc:Choice>
              <mc:Fallback>
                <p:oleObj name="" r:id="rId15" imgW="127000" imgH="177165" progId="Equation.3">
                  <p:embed/>
                  <p:pic>
                    <p:nvPicPr>
                      <p:cNvPr id="0" name="图片 3237"/>
                      <p:cNvPicPr/>
                      <p:nvPr/>
                    </p:nvPicPr>
                    <p:blipFill>
                      <a:blip r:embed="rId16"/>
                      <a:stretch>
                        <a:fillRect/>
                      </a:stretch>
                    </p:blipFill>
                    <p:spPr>
                      <a:xfrm>
                        <a:off x="8404225" y="3657600"/>
                        <a:ext cx="403225" cy="569913"/>
                      </a:xfrm>
                      <a:prstGeom prst="rect">
                        <a:avLst/>
                      </a:prstGeom>
                      <a:noFill/>
                      <a:ln w="38100">
                        <a:noFill/>
                        <a:miter/>
                      </a:ln>
                    </p:spPr>
                  </p:pic>
                </p:oleObj>
              </mc:Fallback>
            </mc:AlternateContent>
          </a:graphicData>
        </a:graphic>
      </p:graphicFrame>
      <p:graphicFrame>
        <p:nvGraphicFramePr>
          <p:cNvPr id="39980" name="对象 28715"/>
          <p:cNvGraphicFramePr/>
          <p:nvPr/>
        </p:nvGraphicFramePr>
        <p:xfrm>
          <a:off x="8043863" y="4495800"/>
          <a:ext cx="458787" cy="533400"/>
        </p:xfrm>
        <a:graphic>
          <a:graphicData uri="http://schemas.openxmlformats.org/presentationml/2006/ole">
            <mc:AlternateContent xmlns:mc="http://schemas.openxmlformats.org/markup-compatibility/2006">
              <mc:Choice xmlns:v="urn:schemas-microsoft-com:vml" Requires="v">
                <p:oleObj spid="_x0000_s3239" name="" r:id="rId17" imgW="165100" imgH="190500" progId="Equation.3">
                  <p:embed/>
                </p:oleObj>
              </mc:Choice>
              <mc:Fallback>
                <p:oleObj name="" r:id="rId17" imgW="165100" imgH="190500" progId="Equation.3">
                  <p:embed/>
                  <p:pic>
                    <p:nvPicPr>
                      <p:cNvPr id="0" name="图片 3238"/>
                      <p:cNvPicPr/>
                      <p:nvPr/>
                    </p:nvPicPr>
                    <p:blipFill>
                      <a:blip r:embed="rId18"/>
                      <a:stretch>
                        <a:fillRect/>
                      </a:stretch>
                    </p:blipFill>
                    <p:spPr>
                      <a:xfrm>
                        <a:off x="8043863" y="4495800"/>
                        <a:ext cx="458787" cy="533400"/>
                      </a:xfrm>
                      <a:prstGeom prst="rect">
                        <a:avLst/>
                      </a:prstGeom>
                      <a:noFill/>
                      <a:ln w="38100">
                        <a:noFill/>
                        <a:miter/>
                      </a:ln>
                    </p:spPr>
                  </p:pic>
                </p:oleObj>
              </mc:Fallback>
            </mc:AlternateContent>
          </a:graphicData>
        </a:graphic>
      </p:graphicFrame>
      <p:graphicFrame>
        <p:nvGraphicFramePr>
          <p:cNvPr id="39981" name="对象 28716"/>
          <p:cNvGraphicFramePr/>
          <p:nvPr/>
        </p:nvGraphicFramePr>
        <p:xfrm>
          <a:off x="5721350" y="5410200"/>
          <a:ext cx="484188" cy="533400"/>
        </p:xfrm>
        <a:graphic>
          <a:graphicData uri="http://schemas.openxmlformats.org/presentationml/2006/ole">
            <mc:AlternateContent xmlns:mc="http://schemas.openxmlformats.org/markup-compatibility/2006">
              <mc:Choice xmlns:v="urn:schemas-microsoft-com:vml" Requires="v">
                <p:oleObj spid="_x0000_s3240" name="" r:id="rId19" imgW="127000" imgH="139700" progId="Equation.3">
                  <p:embed/>
                </p:oleObj>
              </mc:Choice>
              <mc:Fallback>
                <p:oleObj name="" r:id="rId19" imgW="127000" imgH="139700" progId="Equation.3">
                  <p:embed/>
                  <p:pic>
                    <p:nvPicPr>
                      <p:cNvPr id="0" name="图片 3239"/>
                      <p:cNvPicPr/>
                      <p:nvPr/>
                    </p:nvPicPr>
                    <p:blipFill>
                      <a:blip r:embed="rId20"/>
                      <a:stretch>
                        <a:fillRect/>
                      </a:stretch>
                    </p:blipFill>
                    <p:spPr>
                      <a:xfrm>
                        <a:off x="5721350" y="5410200"/>
                        <a:ext cx="484188" cy="533400"/>
                      </a:xfrm>
                      <a:prstGeom prst="rect">
                        <a:avLst/>
                      </a:prstGeom>
                      <a:noFill/>
                      <a:ln w="38100">
                        <a:noFill/>
                        <a:miter/>
                      </a:ln>
                    </p:spPr>
                  </p:pic>
                </p:oleObj>
              </mc:Fallback>
            </mc:AlternateContent>
          </a:graphicData>
        </a:graphic>
      </p:graphicFrame>
      <p:graphicFrame>
        <p:nvGraphicFramePr>
          <p:cNvPr id="39982" name="对象 28717"/>
          <p:cNvGraphicFramePr/>
          <p:nvPr/>
        </p:nvGraphicFramePr>
        <p:xfrm>
          <a:off x="5715000" y="2209800"/>
          <a:ext cx="484188" cy="679450"/>
        </p:xfrm>
        <a:graphic>
          <a:graphicData uri="http://schemas.openxmlformats.org/presentationml/2006/ole">
            <mc:AlternateContent xmlns:mc="http://schemas.openxmlformats.org/markup-compatibility/2006">
              <mc:Choice xmlns:v="urn:schemas-microsoft-com:vml" Requires="v">
                <p:oleObj spid="_x0000_s3241" name="" r:id="rId21" imgW="127000" imgH="177165" progId="Equation.3">
                  <p:embed/>
                </p:oleObj>
              </mc:Choice>
              <mc:Fallback>
                <p:oleObj name="" r:id="rId21" imgW="127000" imgH="177165" progId="Equation.3">
                  <p:embed/>
                  <p:pic>
                    <p:nvPicPr>
                      <p:cNvPr id="0" name="图片 3240"/>
                      <p:cNvPicPr/>
                      <p:nvPr/>
                    </p:nvPicPr>
                    <p:blipFill>
                      <a:blip r:embed="rId22"/>
                      <a:stretch>
                        <a:fillRect/>
                      </a:stretch>
                    </p:blipFill>
                    <p:spPr>
                      <a:xfrm>
                        <a:off x="5715000" y="2209800"/>
                        <a:ext cx="484188" cy="679450"/>
                      </a:xfrm>
                      <a:prstGeom prst="rect">
                        <a:avLst/>
                      </a:prstGeom>
                      <a:noFill/>
                      <a:ln w="38100">
                        <a:noFill/>
                        <a:miter/>
                      </a:ln>
                    </p:spPr>
                  </p:pic>
                </p:oleObj>
              </mc:Fallback>
            </mc:AlternateContent>
          </a:graphicData>
        </a:graphic>
      </p:graphicFrame>
      <p:grpSp>
        <p:nvGrpSpPr>
          <p:cNvPr id="28719" name="组合 28718"/>
          <p:cNvGrpSpPr/>
          <p:nvPr/>
        </p:nvGrpSpPr>
        <p:grpSpPr>
          <a:xfrm>
            <a:off x="7010400" y="2532063"/>
            <a:ext cx="609600" cy="600075"/>
            <a:chOff x="4416" y="1979"/>
            <a:chExt cx="384" cy="378"/>
          </a:xfrm>
        </p:grpSpPr>
        <p:graphicFrame>
          <p:nvGraphicFramePr>
            <p:cNvPr id="39984" name="对象 28719"/>
            <p:cNvGraphicFramePr/>
            <p:nvPr/>
          </p:nvGraphicFramePr>
          <p:xfrm>
            <a:off x="4512" y="1979"/>
            <a:ext cx="288" cy="277"/>
          </p:xfrm>
          <a:graphic>
            <a:graphicData uri="http://schemas.openxmlformats.org/presentationml/2006/ole">
              <mc:AlternateContent xmlns:mc="http://schemas.openxmlformats.org/markup-compatibility/2006">
                <mc:Choice xmlns:v="urn:schemas-microsoft-com:vml" Requires="v">
                  <p:oleObj spid="_x0000_s3242" name="" r:id="rId23" imgW="292100" imgH="279400" progId="Equation.3">
                    <p:embed/>
                  </p:oleObj>
                </mc:Choice>
                <mc:Fallback>
                  <p:oleObj name="" r:id="rId23" imgW="292100" imgH="279400" progId="Equation.3">
                    <p:embed/>
                    <p:pic>
                      <p:nvPicPr>
                        <p:cNvPr id="0" name="图片 3241"/>
                        <p:cNvPicPr/>
                        <p:nvPr/>
                      </p:nvPicPr>
                      <p:blipFill>
                        <a:blip r:embed="rId24"/>
                        <a:stretch>
                          <a:fillRect/>
                        </a:stretch>
                      </p:blipFill>
                      <p:spPr>
                        <a:xfrm>
                          <a:off x="4512" y="1979"/>
                          <a:ext cx="288" cy="277"/>
                        </a:xfrm>
                        <a:prstGeom prst="rect">
                          <a:avLst/>
                        </a:prstGeom>
                        <a:noFill/>
                        <a:ln w="38100">
                          <a:noFill/>
                          <a:miter/>
                        </a:ln>
                      </p:spPr>
                    </p:pic>
                  </p:oleObj>
                </mc:Fallback>
              </mc:AlternateContent>
            </a:graphicData>
          </a:graphic>
        </p:graphicFrame>
        <p:sp>
          <p:nvSpPr>
            <p:cNvPr id="39985" name="直接连接符 28720"/>
            <p:cNvSpPr/>
            <p:nvPr/>
          </p:nvSpPr>
          <p:spPr>
            <a:xfrm>
              <a:off x="4416" y="2160"/>
              <a:ext cx="179" cy="197"/>
            </a:xfrm>
            <a:prstGeom prst="line">
              <a:avLst/>
            </a:prstGeom>
            <a:ln w="38100" cap="flat" cmpd="sng">
              <a:solidFill>
                <a:srgbClr val="CC0000"/>
              </a:solidFill>
              <a:prstDash val="solid"/>
              <a:round/>
              <a:headEnd type="stealth" w="med" len="lg"/>
              <a:tailEnd type="none" w="sm" len="sm"/>
            </a:ln>
          </p:spPr>
        </p:sp>
      </p:grpSp>
      <p:grpSp>
        <p:nvGrpSpPr>
          <p:cNvPr id="28722" name="组合 28721"/>
          <p:cNvGrpSpPr/>
          <p:nvPr/>
        </p:nvGrpSpPr>
        <p:grpSpPr>
          <a:xfrm>
            <a:off x="6172200" y="2895600"/>
            <a:ext cx="1143000" cy="1155700"/>
            <a:chOff x="3888" y="2208"/>
            <a:chExt cx="720" cy="728"/>
          </a:xfrm>
        </p:grpSpPr>
        <p:graphicFrame>
          <p:nvGraphicFramePr>
            <p:cNvPr id="39987" name="对象 28722"/>
            <p:cNvGraphicFramePr/>
            <p:nvPr/>
          </p:nvGraphicFramePr>
          <p:xfrm>
            <a:off x="4229" y="2640"/>
            <a:ext cx="235" cy="296"/>
          </p:xfrm>
          <a:graphic>
            <a:graphicData uri="http://schemas.openxmlformats.org/presentationml/2006/ole">
              <mc:AlternateContent xmlns:mc="http://schemas.openxmlformats.org/markup-compatibility/2006">
                <mc:Choice xmlns:v="urn:schemas-microsoft-com:vml" Requires="v">
                  <p:oleObj spid="_x0000_s3243" name="" r:id="rId25" imgW="139700" imgH="177800" progId="Equation.3">
                    <p:embed/>
                  </p:oleObj>
                </mc:Choice>
                <mc:Fallback>
                  <p:oleObj name="" r:id="rId25" imgW="139700" imgH="177800" progId="Equation.3">
                    <p:embed/>
                    <p:pic>
                      <p:nvPicPr>
                        <p:cNvPr id="0" name="图片 3242"/>
                        <p:cNvPicPr/>
                        <p:nvPr/>
                      </p:nvPicPr>
                      <p:blipFill>
                        <a:blip r:embed="rId26"/>
                        <a:stretch>
                          <a:fillRect/>
                        </a:stretch>
                      </p:blipFill>
                      <p:spPr>
                        <a:xfrm>
                          <a:off x="4229" y="2640"/>
                          <a:ext cx="235" cy="296"/>
                        </a:xfrm>
                        <a:prstGeom prst="rect">
                          <a:avLst/>
                        </a:prstGeom>
                        <a:noFill/>
                        <a:ln w="38100">
                          <a:noFill/>
                          <a:miter/>
                        </a:ln>
                      </p:spPr>
                    </p:pic>
                  </p:oleObj>
                </mc:Fallback>
              </mc:AlternateContent>
            </a:graphicData>
          </a:graphic>
        </p:graphicFrame>
        <p:sp>
          <p:nvSpPr>
            <p:cNvPr id="39988" name="直接连接符 28723"/>
            <p:cNvSpPr/>
            <p:nvPr/>
          </p:nvSpPr>
          <p:spPr>
            <a:xfrm flipV="1">
              <a:off x="3888" y="2352"/>
              <a:ext cx="720" cy="576"/>
            </a:xfrm>
            <a:prstGeom prst="line">
              <a:avLst/>
            </a:prstGeom>
            <a:ln w="28575" cap="flat" cmpd="sng">
              <a:solidFill>
                <a:schemeClr val="tx1"/>
              </a:solidFill>
              <a:prstDash val="solid"/>
              <a:round/>
              <a:headEnd type="none" w="med" len="med"/>
              <a:tailEnd type="none" w="med" len="med"/>
            </a:ln>
          </p:spPr>
        </p:sp>
        <p:sp>
          <p:nvSpPr>
            <p:cNvPr id="39989" name="直接连接符 28724"/>
            <p:cNvSpPr/>
            <p:nvPr/>
          </p:nvSpPr>
          <p:spPr>
            <a:xfrm flipV="1">
              <a:off x="3888" y="2208"/>
              <a:ext cx="528" cy="720"/>
            </a:xfrm>
            <a:prstGeom prst="line">
              <a:avLst/>
            </a:prstGeom>
            <a:ln w="9525" cap="flat" cmpd="sng">
              <a:solidFill>
                <a:schemeClr val="tx1"/>
              </a:solidFill>
              <a:prstDash val="solid"/>
              <a:round/>
              <a:headEnd type="none" w="med" len="med"/>
              <a:tailEnd type="none" w="med" len="med"/>
            </a:ln>
          </p:spPr>
        </p:sp>
        <p:graphicFrame>
          <p:nvGraphicFramePr>
            <p:cNvPr id="39990" name="对象 28725"/>
            <p:cNvGraphicFramePr/>
            <p:nvPr/>
          </p:nvGraphicFramePr>
          <p:xfrm>
            <a:off x="4224" y="2304"/>
            <a:ext cx="288" cy="235"/>
          </p:xfrm>
          <a:graphic>
            <a:graphicData uri="http://schemas.openxmlformats.org/presentationml/2006/ole">
              <mc:AlternateContent xmlns:mc="http://schemas.openxmlformats.org/markup-compatibility/2006">
                <mc:Choice xmlns:v="urn:schemas-microsoft-com:vml" Requires="v">
                  <p:oleObj spid="_x0000_s3244" name="" r:id="rId27" imgW="227965" imgH="177800" progId="Equation.3">
                    <p:embed/>
                  </p:oleObj>
                </mc:Choice>
                <mc:Fallback>
                  <p:oleObj name="" r:id="rId27" imgW="227965" imgH="177800" progId="Equation.3">
                    <p:embed/>
                    <p:pic>
                      <p:nvPicPr>
                        <p:cNvPr id="0" name="图片 3243"/>
                        <p:cNvPicPr/>
                        <p:nvPr/>
                      </p:nvPicPr>
                      <p:blipFill>
                        <a:blip r:embed="rId28"/>
                        <a:stretch>
                          <a:fillRect/>
                        </a:stretch>
                      </p:blipFill>
                      <p:spPr>
                        <a:xfrm>
                          <a:off x="4224" y="2304"/>
                          <a:ext cx="288" cy="235"/>
                        </a:xfrm>
                        <a:prstGeom prst="rect">
                          <a:avLst/>
                        </a:prstGeom>
                        <a:noFill/>
                        <a:ln w="38100">
                          <a:noFill/>
                          <a:miter/>
                        </a:ln>
                      </p:spPr>
                    </p:pic>
                  </p:oleObj>
                </mc:Fallback>
              </mc:AlternateContent>
            </a:graphicData>
          </a:graphic>
        </p:graphicFrame>
      </p:grpSp>
      <p:grpSp>
        <p:nvGrpSpPr>
          <p:cNvPr id="28727" name="组合 28726"/>
          <p:cNvGrpSpPr/>
          <p:nvPr/>
        </p:nvGrpSpPr>
        <p:grpSpPr>
          <a:xfrm>
            <a:off x="1019175" y="5561013"/>
            <a:ext cx="2346325" cy="541337"/>
            <a:chOff x="528" y="3355"/>
            <a:chExt cx="1478" cy="341"/>
          </a:xfrm>
        </p:grpSpPr>
        <p:sp>
          <p:nvSpPr>
            <p:cNvPr id="39992" name="文本框 28727"/>
            <p:cNvSpPr txBox="1"/>
            <p:nvPr/>
          </p:nvSpPr>
          <p:spPr>
            <a:xfrm>
              <a:off x="528" y="3369"/>
              <a:ext cx="791" cy="327"/>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方向：</a:t>
              </a:r>
              <a:endParaRPr lang="zh-CN" altLang="en-US">
                <a:latin typeface="Elephant" pitchFamily="18" charset="0"/>
                <a:ea typeface="宋体" panose="02010600030101010101" pitchFamily="2" charset="-122"/>
              </a:endParaRPr>
            </a:p>
          </p:txBody>
        </p:sp>
        <p:graphicFrame>
          <p:nvGraphicFramePr>
            <p:cNvPr id="39993" name="对象 28728"/>
            <p:cNvGraphicFramePr/>
            <p:nvPr/>
          </p:nvGraphicFramePr>
          <p:xfrm>
            <a:off x="1200" y="3355"/>
            <a:ext cx="806" cy="341"/>
          </p:xfrm>
          <a:graphic>
            <a:graphicData uri="http://schemas.openxmlformats.org/presentationml/2006/ole">
              <mc:AlternateContent xmlns:mc="http://schemas.openxmlformats.org/markup-compatibility/2006">
                <mc:Choice xmlns:v="urn:schemas-microsoft-com:vml" Requires="v">
                  <p:oleObj spid="_x0000_s3245" name="" r:id="rId29" imgW="418465" imgH="177800" progId="Equation.3">
                    <p:embed/>
                  </p:oleObj>
                </mc:Choice>
                <mc:Fallback>
                  <p:oleObj name="" r:id="rId29" imgW="418465" imgH="177800" progId="Equation.3">
                    <p:embed/>
                    <p:pic>
                      <p:nvPicPr>
                        <p:cNvPr id="0" name="图片 3244"/>
                        <p:cNvPicPr/>
                        <p:nvPr/>
                      </p:nvPicPr>
                      <p:blipFill>
                        <a:blip r:embed="rId30"/>
                        <a:stretch>
                          <a:fillRect/>
                        </a:stretch>
                      </p:blipFill>
                      <p:spPr>
                        <a:xfrm>
                          <a:off x="1200" y="3355"/>
                          <a:ext cx="806" cy="341"/>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88"/>
                                        </p:tgtEl>
                                        <p:attrNameLst>
                                          <p:attrName>style.visibility</p:attrName>
                                        </p:attrNameLst>
                                      </p:cBhvr>
                                      <p:to>
                                        <p:strVal val="visible"/>
                                      </p:to>
                                    </p:set>
                                    <p:animEffect transition="in" filter="wipe(left)">
                                      <p:cBhvr>
                                        <p:cTn id="7" dur="500"/>
                                        <p:tgtEl>
                                          <p:spTgt spid="286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871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867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680"/>
                                        </p:tgtEl>
                                        <p:attrNameLst>
                                          <p:attrName>style.visibility</p:attrName>
                                        </p:attrNameLst>
                                      </p:cBhvr>
                                      <p:to>
                                        <p:strVal val="visible"/>
                                      </p:to>
                                    </p:set>
                                    <p:animEffect transition="in" filter="wipe(left)">
                                      <p:cBhvr>
                                        <p:cTn id="20" dur="500"/>
                                        <p:tgtEl>
                                          <p:spTgt spid="2868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87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681"/>
                                        </p:tgtEl>
                                        <p:attrNameLst>
                                          <p:attrName>style.visibility</p:attrName>
                                        </p:attrNameLst>
                                      </p:cBhvr>
                                      <p:to>
                                        <p:strVal val="visible"/>
                                      </p:to>
                                    </p:set>
                                    <p:animEffect transition="in" filter="wipe(left)">
                                      <p:cBhvr>
                                        <p:cTn id="29" dur="500"/>
                                        <p:tgtEl>
                                          <p:spTgt spid="286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8684"/>
                                        </p:tgtEl>
                                        <p:attrNameLst>
                                          <p:attrName>style.visibility</p:attrName>
                                        </p:attrNameLst>
                                      </p:cBhvr>
                                      <p:to>
                                        <p:strVal val="visible"/>
                                      </p:to>
                                    </p:set>
                                    <p:animEffect transition="in" filter="wipe(left)">
                                      <p:cBhvr>
                                        <p:cTn id="34" dur="500"/>
                                        <p:tgtEl>
                                          <p:spTgt spid="2868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682"/>
                                        </p:tgtEl>
                                        <p:attrNameLst>
                                          <p:attrName>style.visibility</p:attrName>
                                        </p:attrNameLst>
                                      </p:cBhvr>
                                      <p:to>
                                        <p:strVal val="visible"/>
                                      </p:to>
                                    </p:set>
                                    <p:animEffect transition="in" filter="wipe(left)">
                                      <p:cBhvr>
                                        <p:cTn id="39" dur="500"/>
                                        <p:tgtEl>
                                          <p:spTgt spid="2868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8683"/>
                                        </p:tgtEl>
                                        <p:attrNameLst>
                                          <p:attrName>style.visibility</p:attrName>
                                        </p:attrNameLst>
                                      </p:cBhvr>
                                      <p:to>
                                        <p:strVal val="visible"/>
                                      </p:to>
                                    </p:set>
                                    <p:animEffect transition="in" filter="wipe(left)">
                                      <p:cBhvr>
                                        <p:cTn id="44" dur="500"/>
                                        <p:tgtEl>
                                          <p:spTgt spid="2868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8727"/>
                                        </p:tgtEl>
                                        <p:attrNameLst>
                                          <p:attrName>style.visibility</p:attrName>
                                        </p:attrNameLst>
                                      </p:cBhvr>
                                      <p:to>
                                        <p:strVal val="visible"/>
                                      </p:to>
                                    </p:set>
                                    <p:animEffect transition="in" filter="wipe(left)">
                                      <p:cBhvr>
                                        <p:cTn id="49" dur="500"/>
                                        <p:tgtEl>
                                          <p:spTgt spid="28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1" name="组合 30721"/>
          <p:cNvGrpSpPr/>
          <p:nvPr/>
        </p:nvGrpSpPr>
        <p:grpSpPr>
          <a:xfrm>
            <a:off x="5791200" y="2781300"/>
            <a:ext cx="3352800" cy="3221038"/>
            <a:chOff x="3216" y="1680"/>
            <a:chExt cx="2112" cy="2029"/>
          </a:xfrm>
        </p:grpSpPr>
        <p:graphicFrame>
          <p:nvGraphicFramePr>
            <p:cNvPr id="40962" name="对象 30722"/>
            <p:cNvGraphicFramePr/>
            <p:nvPr/>
          </p:nvGraphicFramePr>
          <p:xfrm>
            <a:off x="3216" y="1872"/>
            <a:ext cx="2112" cy="1837"/>
          </p:xfrm>
          <a:graphic>
            <a:graphicData uri="http://schemas.openxmlformats.org/presentationml/2006/ole">
              <mc:AlternateContent xmlns:mc="http://schemas.openxmlformats.org/markup-compatibility/2006">
                <mc:Choice xmlns:v="urn:schemas-microsoft-com:vml" Requires="v">
                  <p:oleObj spid="_x0000_s3246" name="" r:id="rId1" imgW="419100" imgH="812165" progId="Equation.3">
                    <p:embed/>
                  </p:oleObj>
                </mc:Choice>
                <mc:Fallback>
                  <p:oleObj name="" r:id="rId1" imgW="419100" imgH="812165" progId="Equation.3">
                    <p:embed/>
                    <p:pic>
                      <p:nvPicPr>
                        <p:cNvPr id="0" name="图片 3245"/>
                        <p:cNvPicPr/>
                        <p:nvPr/>
                      </p:nvPicPr>
                      <p:blipFill>
                        <a:blip r:embed="rId2"/>
                        <a:stretch>
                          <a:fillRect/>
                        </a:stretch>
                      </p:blipFill>
                      <p:spPr>
                        <a:xfrm>
                          <a:off x="3216" y="1872"/>
                          <a:ext cx="2112" cy="1837"/>
                        </a:xfrm>
                        <a:prstGeom prst="rect">
                          <a:avLst/>
                        </a:prstGeom>
                        <a:noFill/>
                        <a:ln w="38100">
                          <a:noFill/>
                          <a:miter/>
                        </a:ln>
                      </p:spPr>
                    </p:pic>
                  </p:oleObj>
                </mc:Fallback>
              </mc:AlternateContent>
            </a:graphicData>
          </a:graphic>
        </p:graphicFrame>
        <p:sp>
          <p:nvSpPr>
            <p:cNvPr id="40963" name="矩形 30723"/>
            <p:cNvSpPr/>
            <p:nvPr/>
          </p:nvSpPr>
          <p:spPr>
            <a:xfrm rot="-1951493">
              <a:off x="4069" y="2528"/>
              <a:ext cx="868" cy="61"/>
            </a:xfrm>
            <a:prstGeom prst="rect">
              <a:avLst/>
            </a:prstGeom>
            <a:solidFill>
              <a:schemeClr val="hlink"/>
            </a:solidFill>
            <a:ln w="38100" cap="flat" cmpd="sng">
              <a:solidFill>
                <a:schemeClr val="hlink"/>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0964" name="对象 30724"/>
            <p:cNvGraphicFramePr/>
            <p:nvPr/>
          </p:nvGraphicFramePr>
          <p:xfrm>
            <a:off x="4896" y="2160"/>
            <a:ext cx="337" cy="336"/>
          </p:xfrm>
          <a:graphic>
            <a:graphicData uri="http://schemas.openxmlformats.org/presentationml/2006/ole">
              <mc:AlternateContent xmlns:mc="http://schemas.openxmlformats.org/markup-compatibility/2006">
                <mc:Choice xmlns:v="urn:schemas-microsoft-com:vml" Requires="v">
                  <p:oleObj spid="_x0000_s3247" name="" r:id="rId3" imgW="165100" imgH="165100" progId="Equation.3">
                    <p:embed/>
                  </p:oleObj>
                </mc:Choice>
                <mc:Fallback>
                  <p:oleObj name="" r:id="rId3" imgW="165100" imgH="165100" progId="Equation.3">
                    <p:embed/>
                    <p:pic>
                      <p:nvPicPr>
                        <p:cNvPr id="0" name="图片 3246"/>
                        <p:cNvPicPr/>
                        <p:nvPr/>
                      </p:nvPicPr>
                      <p:blipFill>
                        <a:blip r:embed="rId4"/>
                        <a:stretch>
                          <a:fillRect/>
                        </a:stretch>
                      </p:blipFill>
                      <p:spPr>
                        <a:xfrm>
                          <a:off x="4896" y="2160"/>
                          <a:ext cx="337" cy="336"/>
                        </a:xfrm>
                        <a:prstGeom prst="rect">
                          <a:avLst/>
                        </a:prstGeom>
                        <a:noFill/>
                        <a:ln w="38100">
                          <a:noFill/>
                          <a:miter/>
                        </a:ln>
                      </p:spPr>
                    </p:pic>
                  </p:oleObj>
                </mc:Fallback>
              </mc:AlternateContent>
            </a:graphicData>
          </a:graphic>
        </p:graphicFrame>
        <p:graphicFrame>
          <p:nvGraphicFramePr>
            <p:cNvPr id="40965" name="对象 30725"/>
            <p:cNvGraphicFramePr/>
            <p:nvPr/>
          </p:nvGraphicFramePr>
          <p:xfrm>
            <a:off x="3861" y="2688"/>
            <a:ext cx="267" cy="288"/>
          </p:xfrm>
          <a:graphic>
            <a:graphicData uri="http://schemas.openxmlformats.org/presentationml/2006/ole">
              <mc:AlternateContent xmlns:mc="http://schemas.openxmlformats.org/markup-compatibility/2006">
                <mc:Choice xmlns:v="urn:schemas-microsoft-com:vml" Requires="v">
                  <p:oleObj spid="_x0000_s3248" name="" r:id="rId5" imgW="165100" imgH="177800" progId="Equation.3">
                    <p:embed/>
                  </p:oleObj>
                </mc:Choice>
                <mc:Fallback>
                  <p:oleObj name="" r:id="rId5" imgW="165100" imgH="177800" progId="Equation.3">
                    <p:embed/>
                    <p:pic>
                      <p:nvPicPr>
                        <p:cNvPr id="0" name="图片 3247"/>
                        <p:cNvPicPr/>
                        <p:nvPr/>
                      </p:nvPicPr>
                      <p:blipFill>
                        <a:blip r:embed="rId6"/>
                        <a:stretch>
                          <a:fillRect/>
                        </a:stretch>
                      </p:blipFill>
                      <p:spPr>
                        <a:xfrm>
                          <a:off x="3861" y="2688"/>
                          <a:ext cx="267" cy="288"/>
                        </a:xfrm>
                        <a:prstGeom prst="rect">
                          <a:avLst/>
                        </a:prstGeom>
                        <a:noFill/>
                        <a:ln w="38100">
                          <a:noFill/>
                          <a:miter/>
                        </a:ln>
                      </p:spPr>
                    </p:pic>
                  </p:oleObj>
                </mc:Fallback>
              </mc:AlternateContent>
            </a:graphicData>
          </a:graphic>
        </p:graphicFrame>
        <p:graphicFrame>
          <p:nvGraphicFramePr>
            <p:cNvPr id="40966" name="对象 30726"/>
            <p:cNvGraphicFramePr/>
            <p:nvPr/>
          </p:nvGraphicFramePr>
          <p:xfrm>
            <a:off x="4690" y="1680"/>
            <a:ext cx="364" cy="312"/>
          </p:xfrm>
          <a:graphic>
            <a:graphicData uri="http://schemas.openxmlformats.org/presentationml/2006/ole">
              <mc:AlternateContent xmlns:mc="http://schemas.openxmlformats.org/markup-compatibility/2006">
                <mc:Choice xmlns:v="urn:schemas-microsoft-com:vml" Requires="v">
                  <p:oleObj spid="_x0000_s3249" name="" r:id="rId7" imgW="3962400" imgH="3352800" progId="Equation.3">
                    <p:embed/>
                  </p:oleObj>
                </mc:Choice>
                <mc:Fallback>
                  <p:oleObj name="" r:id="rId7" imgW="3962400" imgH="3352800" progId="Equation.3">
                    <p:embed/>
                    <p:pic>
                      <p:nvPicPr>
                        <p:cNvPr id="0" name="图片 3248"/>
                        <p:cNvPicPr/>
                        <p:nvPr/>
                      </p:nvPicPr>
                      <p:blipFill>
                        <a:blip r:embed="rId8"/>
                        <a:stretch>
                          <a:fillRect/>
                        </a:stretch>
                      </p:blipFill>
                      <p:spPr>
                        <a:xfrm>
                          <a:off x="4690" y="1680"/>
                          <a:ext cx="364" cy="312"/>
                        </a:xfrm>
                        <a:prstGeom prst="rect">
                          <a:avLst/>
                        </a:prstGeom>
                        <a:noFill/>
                        <a:ln w="38100">
                          <a:noFill/>
                          <a:miter/>
                        </a:ln>
                      </p:spPr>
                    </p:pic>
                  </p:oleObj>
                </mc:Fallback>
              </mc:AlternateContent>
            </a:graphicData>
          </a:graphic>
        </p:graphicFrame>
        <p:graphicFrame>
          <p:nvGraphicFramePr>
            <p:cNvPr id="40967" name="对象 30727"/>
            <p:cNvGraphicFramePr/>
            <p:nvPr/>
          </p:nvGraphicFramePr>
          <p:xfrm>
            <a:off x="3491" y="2112"/>
            <a:ext cx="330" cy="408"/>
          </p:xfrm>
          <a:graphic>
            <a:graphicData uri="http://schemas.openxmlformats.org/presentationml/2006/ole">
              <mc:AlternateContent xmlns:mc="http://schemas.openxmlformats.org/markup-compatibility/2006">
                <mc:Choice xmlns:v="urn:schemas-microsoft-com:vml" Requires="v">
                  <p:oleObj spid="_x0000_s3250" name="" r:id="rId9" imgW="165100" imgH="203200" progId="Equation.3">
                    <p:embed/>
                  </p:oleObj>
                </mc:Choice>
                <mc:Fallback>
                  <p:oleObj name="" r:id="rId9" imgW="165100" imgH="203200" progId="Equation.3">
                    <p:embed/>
                    <p:pic>
                      <p:nvPicPr>
                        <p:cNvPr id="0" name="图片 3249"/>
                        <p:cNvPicPr/>
                        <p:nvPr/>
                      </p:nvPicPr>
                      <p:blipFill>
                        <a:blip r:embed="rId10"/>
                        <a:stretch>
                          <a:fillRect/>
                        </a:stretch>
                      </p:blipFill>
                      <p:spPr>
                        <a:xfrm>
                          <a:off x="3491" y="2112"/>
                          <a:ext cx="330" cy="408"/>
                        </a:xfrm>
                        <a:prstGeom prst="rect">
                          <a:avLst/>
                        </a:prstGeom>
                        <a:noFill/>
                        <a:ln w="38100">
                          <a:noFill/>
                          <a:miter/>
                        </a:ln>
                      </p:spPr>
                    </p:pic>
                  </p:oleObj>
                </mc:Fallback>
              </mc:AlternateContent>
            </a:graphicData>
          </a:graphic>
        </p:graphicFrame>
        <p:sp>
          <p:nvSpPr>
            <p:cNvPr id="40968" name="任意多边形 30728"/>
            <p:cNvSpPr/>
            <p:nvPr/>
          </p:nvSpPr>
          <p:spPr>
            <a:xfrm>
              <a:off x="4560" y="2016"/>
              <a:ext cx="288" cy="24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cap="flat" cmpd="sng">
              <a:solidFill>
                <a:schemeClr val="tx2"/>
              </a:solidFill>
              <a:prstDash val="solid"/>
              <a:round/>
              <a:headEnd type="triangle" w="med" len="med"/>
              <a:tailEnd type="none" w="med" len="med"/>
            </a:ln>
          </p:spPr>
          <p:txBody>
            <a:bodyPr/>
            <a:p>
              <a:endParaRPr lang="zh-CN" altLang="en-US"/>
            </a:p>
          </p:txBody>
        </p:sp>
      </p:grpSp>
      <p:grpSp>
        <p:nvGrpSpPr>
          <p:cNvPr id="30730" name="组合 30729"/>
          <p:cNvGrpSpPr/>
          <p:nvPr/>
        </p:nvGrpSpPr>
        <p:grpSpPr>
          <a:xfrm>
            <a:off x="7010400" y="3352800"/>
            <a:ext cx="685800" cy="685800"/>
            <a:chOff x="4416" y="2112"/>
            <a:chExt cx="432" cy="432"/>
          </a:xfrm>
        </p:grpSpPr>
        <p:sp>
          <p:nvSpPr>
            <p:cNvPr id="40970" name="直接连接符 30730"/>
            <p:cNvSpPr/>
            <p:nvPr/>
          </p:nvSpPr>
          <p:spPr>
            <a:xfrm flipH="1" flipV="1">
              <a:off x="4704" y="2304"/>
              <a:ext cx="144" cy="240"/>
            </a:xfrm>
            <a:prstGeom prst="line">
              <a:avLst/>
            </a:prstGeom>
            <a:ln w="57150" cap="flat" cmpd="sng">
              <a:solidFill>
                <a:srgbClr val="0033CC"/>
              </a:solidFill>
              <a:prstDash val="solid"/>
              <a:round/>
              <a:headEnd type="none" w="med" len="med"/>
              <a:tailEnd type="triangle" w="med" len="med"/>
            </a:ln>
          </p:spPr>
        </p:sp>
        <p:graphicFrame>
          <p:nvGraphicFramePr>
            <p:cNvPr id="40971" name="对象 30731"/>
            <p:cNvGraphicFramePr/>
            <p:nvPr/>
          </p:nvGraphicFramePr>
          <p:xfrm>
            <a:off x="4416" y="2112"/>
            <a:ext cx="273" cy="384"/>
          </p:xfrm>
          <a:graphic>
            <a:graphicData uri="http://schemas.openxmlformats.org/presentationml/2006/ole">
              <mc:AlternateContent xmlns:mc="http://schemas.openxmlformats.org/markup-compatibility/2006">
                <mc:Choice xmlns:v="urn:schemas-microsoft-com:vml" Requires="v">
                  <p:oleObj spid="_x0000_s3251" name="" r:id="rId11" imgW="127000" imgH="177165" progId="Equation.3">
                    <p:embed/>
                  </p:oleObj>
                </mc:Choice>
                <mc:Fallback>
                  <p:oleObj name="" r:id="rId11" imgW="127000" imgH="177165" progId="Equation.3">
                    <p:embed/>
                    <p:pic>
                      <p:nvPicPr>
                        <p:cNvPr id="0" name="图片 3250"/>
                        <p:cNvPicPr/>
                        <p:nvPr/>
                      </p:nvPicPr>
                      <p:blipFill>
                        <a:blip r:embed="rId12"/>
                        <a:stretch>
                          <a:fillRect/>
                        </a:stretch>
                      </p:blipFill>
                      <p:spPr>
                        <a:xfrm>
                          <a:off x="4416" y="2112"/>
                          <a:ext cx="273" cy="384"/>
                        </a:xfrm>
                        <a:prstGeom prst="rect">
                          <a:avLst/>
                        </a:prstGeom>
                        <a:noFill/>
                        <a:ln w="38100">
                          <a:noFill/>
                          <a:miter/>
                        </a:ln>
                      </p:spPr>
                    </p:pic>
                  </p:oleObj>
                </mc:Fallback>
              </mc:AlternateContent>
            </a:graphicData>
          </a:graphic>
        </p:graphicFrame>
      </p:grpSp>
      <p:sp>
        <p:nvSpPr>
          <p:cNvPr id="40972" name="文本框 30732"/>
          <p:cNvSpPr txBox="1"/>
          <p:nvPr/>
        </p:nvSpPr>
        <p:spPr>
          <a:xfrm>
            <a:off x="395288" y="2349500"/>
            <a:ext cx="1970087" cy="519113"/>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解：</a:t>
            </a:r>
            <a:r>
              <a:rPr lang="zh-CN" altLang="en-US" dirty="0">
                <a:solidFill>
                  <a:schemeClr val="tx2"/>
                </a:solidFill>
                <a:latin typeface="Elephant" pitchFamily="18" charset="0"/>
                <a:ea typeface="宋体" panose="02010600030101010101" pitchFamily="2" charset="-122"/>
              </a:rPr>
              <a:t>方法一</a:t>
            </a:r>
            <a:endParaRPr lang="zh-CN" altLang="en-US">
              <a:solidFill>
                <a:schemeClr val="tx2"/>
              </a:solidFill>
              <a:latin typeface="Elephant" pitchFamily="18" charset="0"/>
              <a:ea typeface="宋体" panose="02010600030101010101" pitchFamily="2" charset="-122"/>
            </a:endParaRPr>
          </a:p>
        </p:txBody>
      </p:sp>
      <p:sp>
        <p:nvSpPr>
          <p:cNvPr id="30734" name="文本框 30733"/>
          <p:cNvSpPr txBox="1"/>
          <p:nvPr/>
        </p:nvSpPr>
        <p:spPr>
          <a:xfrm>
            <a:off x="395288" y="2852738"/>
            <a:ext cx="1255712" cy="519112"/>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取微元</a:t>
            </a:r>
            <a:endParaRPr lang="zh-CN" altLang="en-US" dirty="0">
              <a:latin typeface="Elephant" pitchFamily="18" charset="0"/>
              <a:ea typeface="宋体" panose="02010600030101010101" pitchFamily="2" charset="-122"/>
            </a:endParaRPr>
          </a:p>
        </p:txBody>
      </p:sp>
      <p:grpSp>
        <p:nvGrpSpPr>
          <p:cNvPr id="30761" name="组合 30760"/>
          <p:cNvGrpSpPr/>
          <p:nvPr/>
        </p:nvGrpSpPr>
        <p:grpSpPr>
          <a:xfrm>
            <a:off x="7308850" y="4076700"/>
            <a:ext cx="1835150" cy="890588"/>
            <a:chOff x="4604" y="2568"/>
            <a:chExt cx="1156" cy="561"/>
          </a:xfrm>
        </p:grpSpPr>
        <p:sp>
          <p:nvSpPr>
            <p:cNvPr id="40975" name="矩形 30735"/>
            <p:cNvSpPr/>
            <p:nvPr/>
          </p:nvSpPr>
          <p:spPr>
            <a:xfrm rot="-1929109">
              <a:off x="4796" y="2568"/>
              <a:ext cx="288" cy="96"/>
            </a:xfrm>
            <a:prstGeom prst="rect">
              <a:avLst/>
            </a:prstGeom>
            <a:solidFill>
              <a:srgbClr val="9900CC"/>
            </a:solidFill>
            <a:ln w="9525" cap="flat" cmpd="sng">
              <a:solidFill>
                <a:srgbClr val="FFFF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0976" name="直接连接符 30736"/>
            <p:cNvSpPr/>
            <p:nvPr/>
          </p:nvSpPr>
          <p:spPr>
            <a:xfrm>
              <a:off x="4880" y="2764"/>
              <a:ext cx="96" cy="144"/>
            </a:xfrm>
            <a:prstGeom prst="line">
              <a:avLst/>
            </a:prstGeom>
            <a:ln w="38100" cap="flat" cmpd="sng">
              <a:solidFill>
                <a:schemeClr val="tx2"/>
              </a:solidFill>
              <a:prstDash val="solid"/>
              <a:round/>
              <a:headEnd type="none" w="med" len="med"/>
              <a:tailEnd type="none" w="med" len="med"/>
            </a:ln>
          </p:spPr>
        </p:sp>
        <p:graphicFrame>
          <p:nvGraphicFramePr>
            <p:cNvPr id="40977" name="对象 30737"/>
            <p:cNvGraphicFramePr/>
            <p:nvPr/>
          </p:nvGraphicFramePr>
          <p:xfrm>
            <a:off x="4694" y="2795"/>
            <a:ext cx="155" cy="272"/>
          </p:xfrm>
          <a:graphic>
            <a:graphicData uri="http://schemas.openxmlformats.org/presentationml/2006/ole">
              <mc:AlternateContent xmlns:mc="http://schemas.openxmlformats.org/markup-compatibility/2006">
                <mc:Choice xmlns:v="urn:schemas-microsoft-com:vml" Requires="v">
                  <p:oleObj spid="_x0000_s3253" name="" r:id="rId13" imgW="101600" imgH="177800" progId="Equation.3">
                    <p:embed/>
                  </p:oleObj>
                </mc:Choice>
                <mc:Fallback>
                  <p:oleObj name="" r:id="rId13" imgW="101600" imgH="177800" progId="Equation.3">
                    <p:embed/>
                    <p:pic>
                      <p:nvPicPr>
                        <p:cNvPr id="0" name="图片 3252"/>
                        <p:cNvPicPr/>
                        <p:nvPr/>
                      </p:nvPicPr>
                      <p:blipFill>
                        <a:blip r:embed="rId14"/>
                        <a:stretch>
                          <a:fillRect/>
                        </a:stretch>
                      </p:blipFill>
                      <p:spPr>
                        <a:xfrm>
                          <a:off x="4694" y="2795"/>
                          <a:ext cx="155" cy="272"/>
                        </a:xfrm>
                        <a:prstGeom prst="rect">
                          <a:avLst/>
                        </a:prstGeom>
                        <a:noFill/>
                        <a:ln w="38100">
                          <a:noFill/>
                          <a:miter/>
                        </a:ln>
                      </p:spPr>
                    </p:pic>
                  </p:oleObj>
                </mc:Fallback>
              </mc:AlternateContent>
            </a:graphicData>
          </a:graphic>
        </p:graphicFrame>
        <p:sp>
          <p:nvSpPr>
            <p:cNvPr id="40978" name="直接连接符 30738"/>
            <p:cNvSpPr/>
            <p:nvPr/>
          </p:nvSpPr>
          <p:spPr>
            <a:xfrm>
              <a:off x="5072" y="2620"/>
              <a:ext cx="96" cy="144"/>
            </a:xfrm>
            <a:prstGeom prst="line">
              <a:avLst/>
            </a:prstGeom>
            <a:ln w="38100" cap="flat" cmpd="sng">
              <a:solidFill>
                <a:schemeClr val="tx2"/>
              </a:solidFill>
              <a:prstDash val="solid"/>
              <a:round/>
              <a:headEnd type="none" w="med" len="med"/>
              <a:tailEnd type="none" w="med" len="med"/>
            </a:ln>
          </p:spPr>
        </p:sp>
        <p:graphicFrame>
          <p:nvGraphicFramePr>
            <p:cNvPr id="40979" name="对象 30739"/>
            <p:cNvGraphicFramePr/>
            <p:nvPr/>
          </p:nvGraphicFramePr>
          <p:xfrm>
            <a:off x="5473" y="2842"/>
            <a:ext cx="287" cy="287"/>
          </p:xfrm>
          <a:graphic>
            <a:graphicData uri="http://schemas.openxmlformats.org/presentationml/2006/ole">
              <mc:AlternateContent xmlns:mc="http://schemas.openxmlformats.org/markup-compatibility/2006">
                <mc:Choice xmlns:v="urn:schemas-microsoft-com:vml" Requires="v">
                  <p:oleObj spid="_x0000_s3252" name="" r:id="rId15" imgW="177800" imgH="177800" progId="Equation.3">
                    <p:embed/>
                  </p:oleObj>
                </mc:Choice>
                <mc:Fallback>
                  <p:oleObj name="" r:id="rId15" imgW="177800" imgH="177800" progId="Equation.3">
                    <p:embed/>
                    <p:pic>
                      <p:nvPicPr>
                        <p:cNvPr id="0" name="图片 3251"/>
                        <p:cNvPicPr/>
                        <p:nvPr/>
                      </p:nvPicPr>
                      <p:blipFill>
                        <a:blip r:embed="rId16"/>
                        <a:stretch>
                          <a:fillRect/>
                        </a:stretch>
                      </p:blipFill>
                      <p:spPr>
                        <a:xfrm>
                          <a:off x="5473" y="2842"/>
                          <a:ext cx="287" cy="287"/>
                        </a:xfrm>
                        <a:prstGeom prst="rect">
                          <a:avLst/>
                        </a:prstGeom>
                        <a:noFill/>
                        <a:ln w="38100">
                          <a:noFill/>
                          <a:miter/>
                        </a:ln>
                      </p:spPr>
                    </p:pic>
                  </p:oleObj>
                </mc:Fallback>
              </mc:AlternateContent>
            </a:graphicData>
          </a:graphic>
        </p:graphicFrame>
        <p:sp>
          <p:nvSpPr>
            <p:cNvPr id="40980" name="直接连接符 30740"/>
            <p:cNvSpPr/>
            <p:nvPr/>
          </p:nvSpPr>
          <p:spPr>
            <a:xfrm flipV="1">
              <a:off x="4649" y="2931"/>
              <a:ext cx="91" cy="45"/>
            </a:xfrm>
            <a:prstGeom prst="line">
              <a:avLst/>
            </a:prstGeom>
            <a:ln w="9525" cap="flat" cmpd="sng">
              <a:solidFill>
                <a:schemeClr val="tx2"/>
              </a:solidFill>
              <a:prstDash val="solid"/>
              <a:round/>
              <a:headEnd type="none" w="med" len="med"/>
              <a:tailEnd type="none" w="med" len="med"/>
            </a:ln>
          </p:spPr>
        </p:sp>
        <p:sp>
          <p:nvSpPr>
            <p:cNvPr id="40981" name="直接连接符 30741"/>
            <p:cNvSpPr/>
            <p:nvPr/>
          </p:nvSpPr>
          <p:spPr>
            <a:xfrm rot="-814226" flipV="1">
              <a:off x="4784" y="2860"/>
              <a:ext cx="144" cy="48"/>
            </a:xfrm>
            <a:prstGeom prst="line">
              <a:avLst/>
            </a:prstGeom>
            <a:ln w="9525" cap="flat" cmpd="sng">
              <a:solidFill>
                <a:schemeClr val="tx2"/>
              </a:solidFill>
              <a:prstDash val="solid"/>
              <a:round/>
              <a:headEnd type="none" w="med" len="med"/>
              <a:tailEnd type="none" w="med" len="med"/>
            </a:ln>
          </p:spPr>
        </p:sp>
        <p:cxnSp>
          <p:nvCxnSpPr>
            <p:cNvPr id="40982" name="曲线连接符 30742"/>
            <p:cNvCxnSpPr>
              <a:stCxn id="40979" idx="1"/>
              <a:endCxn id="40975" idx="2"/>
            </p:cNvCxnSpPr>
            <p:nvPr/>
          </p:nvCxnSpPr>
          <p:spPr>
            <a:xfrm rot="10800000">
              <a:off x="4965" y="2656"/>
              <a:ext cx="508" cy="330"/>
            </a:xfrm>
            <a:prstGeom prst="curvedConnector2">
              <a:avLst/>
            </a:prstGeom>
            <a:ln w="38100" cap="flat" cmpd="sng">
              <a:solidFill>
                <a:schemeClr val="tx2"/>
              </a:solidFill>
              <a:prstDash val="solid"/>
              <a:round/>
              <a:headEnd type="none" w="med" len="med"/>
              <a:tailEnd type="triangle" w="med" len="med"/>
            </a:ln>
          </p:spPr>
        </p:cxnSp>
        <p:sp>
          <p:nvSpPr>
            <p:cNvPr id="40983" name="直接连接符 30743"/>
            <p:cNvSpPr/>
            <p:nvPr/>
          </p:nvSpPr>
          <p:spPr>
            <a:xfrm>
              <a:off x="4604" y="2931"/>
              <a:ext cx="91" cy="137"/>
            </a:xfrm>
            <a:prstGeom prst="line">
              <a:avLst/>
            </a:prstGeom>
            <a:ln w="28575" cap="flat" cmpd="sng">
              <a:solidFill>
                <a:schemeClr val="tx2"/>
              </a:solidFill>
              <a:prstDash val="solid"/>
              <a:round/>
              <a:headEnd type="none" w="med" len="med"/>
              <a:tailEnd type="none" w="med" len="med"/>
            </a:ln>
          </p:spPr>
        </p:sp>
      </p:grpSp>
      <p:graphicFrame>
        <p:nvGraphicFramePr>
          <p:cNvPr id="30745" name="对象 30744"/>
          <p:cNvGraphicFramePr/>
          <p:nvPr/>
        </p:nvGraphicFramePr>
        <p:xfrm>
          <a:off x="1692275" y="2852738"/>
          <a:ext cx="2857500" cy="620712"/>
        </p:xfrm>
        <a:graphic>
          <a:graphicData uri="http://schemas.openxmlformats.org/presentationml/2006/ole">
            <mc:AlternateContent xmlns:mc="http://schemas.openxmlformats.org/markup-compatibility/2006">
              <mc:Choice xmlns:v="urn:schemas-microsoft-com:vml" Requires="v">
                <p:oleObj spid="_x0000_s3254" name="" r:id="rId17" imgW="1054100" imgH="228600" progId="Equation.3">
                  <p:embed/>
                </p:oleObj>
              </mc:Choice>
              <mc:Fallback>
                <p:oleObj name="" r:id="rId17" imgW="1054100" imgH="228600" progId="Equation.3">
                  <p:embed/>
                  <p:pic>
                    <p:nvPicPr>
                      <p:cNvPr id="0" name="图片 3253"/>
                      <p:cNvPicPr/>
                      <p:nvPr/>
                    </p:nvPicPr>
                    <p:blipFill>
                      <a:blip r:embed="rId18"/>
                      <a:stretch>
                        <a:fillRect/>
                      </a:stretch>
                    </p:blipFill>
                    <p:spPr>
                      <a:xfrm>
                        <a:off x="1692275" y="2852738"/>
                        <a:ext cx="2857500" cy="620712"/>
                      </a:xfrm>
                      <a:prstGeom prst="rect">
                        <a:avLst/>
                      </a:prstGeom>
                      <a:noFill/>
                      <a:ln w="38100">
                        <a:noFill/>
                        <a:miter/>
                      </a:ln>
                    </p:spPr>
                  </p:pic>
                </p:oleObj>
              </mc:Fallback>
            </mc:AlternateContent>
          </a:graphicData>
        </a:graphic>
      </p:graphicFrame>
      <p:graphicFrame>
        <p:nvGraphicFramePr>
          <p:cNvPr id="30746" name="对象 30745"/>
          <p:cNvGraphicFramePr/>
          <p:nvPr/>
        </p:nvGraphicFramePr>
        <p:xfrm>
          <a:off x="1841500" y="3573463"/>
          <a:ext cx="3800475" cy="509587"/>
        </p:xfrm>
        <a:graphic>
          <a:graphicData uri="http://schemas.openxmlformats.org/presentationml/2006/ole">
            <mc:AlternateContent xmlns:mc="http://schemas.openxmlformats.org/markup-compatibility/2006">
              <mc:Choice xmlns:v="urn:schemas-microsoft-com:vml" Requires="v">
                <p:oleObj spid="_x0000_s3255" name="" r:id="rId19" imgW="1191895" imgH="177800" progId="Equation.3">
                  <p:embed/>
                </p:oleObj>
              </mc:Choice>
              <mc:Fallback>
                <p:oleObj name="" r:id="rId19" imgW="1191895" imgH="177800" progId="Equation.3">
                  <p:embed/>
                  <p:pic>
                    <p:nvPicPr>
                      <p:cNvPr id="0" name="图片 3254"/>
                      <p:cNvPicPr/>
                      <p:nvPr/>
                    </p:nvPicPr>
                    <p:blipFill>
                      <a:blip r:embed="rId20"/>
                      <a:stretch>
                        <a:fillRect/>
                      </a:stretch>
                    </p:blipFill>
                    <p:spPr>
                      <a:xfrm>
                        <a:off x="1841500" y="3573463"/>
                        <a:ext cx="3800475" cy="509587"/>
                      </a:xfrm>
                      <a:prstGeom prst="rect">
                        <a:avLst/>
                      </a:prstGeom>
                      <a:noFill/>
                      <a:ln w="38100">
                        <a:noFill/>
                        <a:miter/>
                      </a:ln>
                    </p:spPr>
                  </p:pic>
                </p:oleObj>
              </mc:Fallback>
            </mc:AlternateContent>
          </a:graphicData>
        </a:graphic>
      </p:graphicFrame>
      <p:graphicFrame>
        <p:nvGraphicFramePr>
          <p:cNvPr id="30747" name="对象 30746"/>
          <p:cNvGraphicFramePr/>
          <p:nvPr/>
        </p:nvGraphicFramePr>
        <p:xfrm>
          <a:off x="506413" y="4149725"/>
          <a:ext cx="3867150" cy="863600"/>
        </p:xfrm>
        <a:graphic>
          <a:graphicData uri="http://schemas.openxmlformats.org/presentationml/2006/ole">
            <mc:AlternateContent xmlns:mc="http://schemas.openxmlformats.org/markup-compatibility/2006">
              <mc:Choice xmlns:v="urn:schemas-microsoft-com:vml" Requires="v">
                <p:oleObj spid="_x0000_s3258" name="" r:id="rId21" imgW="1409065" imgH="330200" progId="Equation.3">
                  <p:embed/>
                </p:oleObj>
              </mc:Choice>
              <mc:Fallback>
                <p:oleObj name="" r:id="rId21" imgW="1409065" imgH="330200" progId="Equation.3">
                  <p:embed/>
                  <p:pic>
                    <p:nvPicPr>
                      <p:cNvPr id="0" name="图片 3257"/>
                      <p:cNvPicPr/>
                      <p:nvPr/>
                    </p:nvPicPr>
                    <p:blipFill>
                      <a:blip r:embed="rId22"/>
                      <a:stretch>
                        <a:fillRect/>
                      </a:stretch>
                    </p:blipFill>
                    <p:spPr>
                      <a:xfrm>
                        <a:off x="506413" y="4149725"/>
                        <a:ext cx="3867150" cy="863600"/>
                      </a:xfrm>
                      <a:prstGeom prst="rect">
                        <a:avLst/>
                      </a:prstGeom>
                      <a:noFill/>
                      <a:ln w="38100">
                        <a:noFill/>
                        <a:miter/>
                      </a:ln>
                    </p:spPr>
                  </p:pic>
                </p:oleObj>
              </mc:Fallback>
            </mc:AlternateContent>
          </a:graphicData>
        </a:graphic>
      </p:graphicFrame>
      <p:graphicFrame>
        <p:nvGraphicFramePr>
          <p:cNvPr id="30748" name="对象 30747"/>
          <p:cNvGraphicFramePr/>
          <p:nvPr/>
        </p:nvGraphicFramePr>
        <p:xfrm>
          <a:off x="831850" y="4884738"/>
          <a:ext cx="2033588" cy="977900"/>
        </p:xfrm>
        <a:graphic>
          <a:graphicData uri="http://schemas.openxmlformats.org/presentationml/2006/ole">
            <mc:AlternateContent xmlns:mc="http://schemas.openxmlformats.org/markup-compatibility/2006">
              <mc:Choice xmlns:v="urn:schemas-microsoft-com:vml" Requires="v">
                <p:oleObj spid="_x0000_s3259" name="" r:id="rId23" imgW="735965" imgH="393700" progId="Equation.3">
                  <p:embed/>
                </p:oleObj>
              </mc:Choice>
              <mc:Fallback>
                <p:oleObj name="" r:id="rId23" imgW="735965" imgH="393700" progId="Equation.3">
                  <p:embed/>
                  <p:pic>
                    <p:nvPicPr>
                      <p:cNvPr id="0" name="图片 3258"/>
                      <p:cNvPicPr/>
                      <p:nvPr/>
                    </p:nvPicPr>
                    <p:blipFill>
                      <a:blip r:embed="rId24"/>
                      <a:stretch>
                        <a:fillRect/>
                      </a:stretch>
                    </p:blipFill>
                    <p:spPr>
                      <a:xfrm>
                        <a:off x="831850" y="4884738"/>
                        <a:ext cx="2033588" cy="977900"/>
                      </a:xfrm>
                      <a:prstGeom prst="rect">
                        <a:avLst/>
                      </a:prstGeom>
                      <a:noFill/>
                      <a:ln w="38100">
                        <a:noFill/>
                        <a:miter/>
                      </a:ln>
                    </p:spPr>
                  </p:pic>
                </p:oleObj>
              </mc:Fallback>
            </mc:AlternateContent>
          </a:graphicData>
        </a:graphic>
      </p:graphicFrame>
      <p:grpSp>
        <p:nvGrpSpPr>
          <p:cNvPr id="30749" name="组合 30748"/>
          <p:cNvGrpSpPr/>
          <p:nvPr/>
        </p:nvGrpSpPr>
        <p:grpSpPr>
          <a:xfrm>
            <a:off x="1187450" y="5949950"/>
            <a:ext cx="1920875" cy="531813"/>
            <a:chOff x="470" y="3388"/>
            <a:chExt cx="1210" cy="335"/>
          </a:xfrm>
        </p:grpSpPr>
        <p:sp>
          <p:nvSpPr>
            <p:cNvPr id="40989" name="文本框 30749"/>
            <p:cNvSpPr txBox="1"/>
            <p:nvPr/>
          </p:nvSpPr>
          <p:spPr>
            <a:xfrm>
              <a:off x="470" y="3388"/>
              <a:ext cx="566" cy="327"/>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方向</a:t>
              </a:r>
              <a:endParaRPr lang="zh-CN" altLang="en-US">
                <a:latin typeface="Elephant" pitchFamily="18" charset="0"/>
                <a:ea typeface="宋体" panose="02010600030101010101" pitchFamily="2" charset="-122"/>
              </a:endParaRPr>
            </a:p>
          </p:txBody>
        </p:sp>
        <p:graphicFrame>
          <p:nvGraphicFramePr>
            <p:cNvPr id="40990" name="对象 30750"/>
            <p:cNvGraphicFramePr/>
            <p:nvPr/>
          </p:nvGraphicFramePr>
          <p:xfrm>
            <a:off x="970" y="3408"/>
            <a:ext cx="710" cy="315"/>
          </p:xfrm>
          <a:graphic>
            <a:graphicData uri="http://schemas.openxmlformats.org/presentationml/2006/ole">
              <mc:AlternateContent xmlns:mc="http://schemas.openxmlformats.org/markup-compatibility/2006">
                <mc:Choice xmlns:v="urn:schemas-microsoft-com:vml" Requires="v">
                  <p:oleObj spid="_x0000_s3260" name="" r:id="rId25" imgW="494665" imgH="177800" progId="Equation.3">
                    <p:embed/>
                  </p:oleObj>
                </mc:Choice>
                <mc:Fallback>
                  <p:oleObj name="" r:id="rId25" imgW="494665" imgH="177800" progId="Equation.3">
                    <p:embed/>
                    <p:pic>
                      <p:nvPicPr>
                        <p:cNvPr id="0" name="图片 3259"/>
                        <p:cNvPicPr/>
                        <p:nvPr/>
                      </p:nvPicPr>
                      <p:blipFill>
                        <a:blip r:embed="rId26"/>
                        <a:stretch>
                          <a:fillRect/>
                        </a:stretch>
                      </p:blipFill>
                      <p:spPr>
                        <a:xfrm>
                          <a:off x="970" y="3408"/>
                          <a:ext cx="710" cy="315"/>
                        </a:xfrm>
                        <a:prstGeom prst="rect">
                          <a:avLst/>
                        </a:prstGeom>
                        <a:noFill/>
                        <a:ln w="38100">
                          <a:noFill/>
                          <a:miter/>
                        </a:ln>
                      </p:spPr>
                    </p:pic>
                  </p:oleObj>
                </mc:Fallback>
              </mc:AlternateContent>
            </a:graphicData>
          </a:graphic>
        </p:graphicFrame>
      </p:grpSp>
      <p:sp>
        <p:nvSpPr>
          <p:cNvPr id="40991" name="文本框 30751"/>
          <p:cNvSpPr txBox="1"/>
          <p:nvPr/>
        </p:nvSpPr>
        <p:spPr>
          <a:xfrm>
            <a:off x="323850" y="188913"/>
            <a:ext cx="2865438" cy="519112"/>
          </a:xfrm>
          <a:prstGeom prst="rect">
            <a:avLst/>
          </a:prstGeom>
          <a:noFill/>
          <a:ln w="38100">
            <a:noFill/>
          </a:ln>
          <a:effectLst>
            <a:prstShdw prst="shdw17" dist="17961" dir="2699999">
              <a:srgbClr val="708688"/>
            </a:prstShdw>
          </a:effectLst>
        </p:spPr>
        <p:txBody>
          <a:bodyPr wrap="none" anchor="t">
            <a:spAutoFit/>
          </a:bodyPr>
          <a:p>
            <a:pPr eaLnBrk="0" hangingPunct="0"/>
            <a:r>
              <a:rPr lang="zh-CN" altLang="en-US" u="sng" dirty="0">
                <a:solidFill>
                  <a:srgbClr val="CC0000"/>
                </a:solidFill>
                <a:latin typeface="宋体" panose="02010600030101010101" pitchFamily="2" charset="-122"/>
                <a:ea typeface="宋体" panose="02010600030101010101" pitchFamily="2" charset="-122"/>
              </a:rPr>
              <a:t>均匀磁场   转动</a:t>
            </a:r>
            <a:endParaRPr lang="zh-CN" altLang="en-US" u="sng">
              <a:solidFill>
                <a:srgbClr val="CC0000"/>
              </a:solidFill>
              <a:latin typeface="宋体" panose="02010600030101010101" pitchFamily="2" charset="-122"/>
              <a:ea typeface="宋体" panose="02010600030101010101" pitchFamily="2" charset="-122"/>
            </a:endParaRPr>
          </a:p>
        </p:txBody>
      </p:sp>
      <p:grpSp>
        <p:nvGrpSpPr>
          <p:cNvPr id="40992" name="组合 30752"/>
          <p:cNvGrpSpPr/>
          <p:nvPr/>
        </p:nvGrpSpPr>
        <p:grpSpPr>
          <a:xfrm>
            <a:off x="468313" y="765175"/>
            <a:ext cx="7134225" cy="1093788"/>
            <a:chOff x="288" y="845"/>
            <a:chExt cx="4494" cy="689"/>
          </a:xfrm>
        </p:grpSpPr>
        <p:sp>
          <p:nvSpPr>
            <p:cNvPr id="40993" name="文本框 30753"/>
            <p:cNvSpPr txBox="1"/>
            <p:nvPr/>
          </p:nvSpPr>
          <p:spPr>
            <a:xfrm>
              <a:off x="288" y="849"/>
              <a:ext cx="4192" cy="327"/>
            </a:xfrm>
            <a:prstGeom prst="rect">
              <a:avLst/>
            </a:prstGeom>
            <a:noFill/>
            <a:ln w="9525">
              <a:noFill/>
            </a:ln>
          </p:spPr>
          <p:txBody>
            <a:bodyPr wrap="none" anchor="t">
              <a:spAutoFit/>
            </a:bodyPr>
            <a:p>
              <a:r>
                <a:rPr lang="zh-CN" altLang="en-US" dirty="0">
                  <a:latin typeface="宋体" panose="02010600030101010101" pitchFamily="2" charset="-122"/>
                  <a:ea typeface="宋体" panose="02010600030101010101" pitchFamily="2" charset="-122"/>
                </a:rPr>
                <a:t>例   如图，长为</a:t>
              </a:r>
              <a:r>
                <a:rPr lang="en-US" altLang="zh-CN" i="1">
                  <a:latin typeface="Times New Roman" panose="02020603050405020304" pitchFamily="18" charset="0"/>
                  <a:ea typeface="宋体" panose="02010600030101010101" pitchFamily="2" charset="-122"/>
                </a:rPr>
                <a:t>L</a:t>
              </a:r>
              <a:r>
                <a:rPr lang="zh-CN" altLang="en-US" dirty="0">
                  <a:latin typeface="宋体" panose="02010600030101010101" pitchFamily="2" charset="-122"/>
                  <a:ea typeface="宋体" panose="02010600030101010101" pitchFamily="2" charset="-122"/>
                </a:rPr>
                <a:t>的铜棒在磁感应强度为</a:t>
              </a:r>
              <a:endParaRPr lang="zh-CN" altLang="en-US">
                <a:latin typeface="宋体" panose="02010600030101010101" pitchFamily="2" charset="-122"/>
                <a:ea typeface="宋体" panose="02010600030101010101" pitchFamily="2" charset="-122"/>
              </a:endParaRPr>
            </a:p>
          </p:txBody>
        </p:sp>
        <p:graphicFrame>
          <p:nvGraphicFramePr>
            <p:cNvPr id="40994" name="对象 30754"/>
            <p:cNvGraphicFramePr/>
            <p:nvPr/>
          </p:nvGraphicFramePr>
          <p:xfrm>
            <a:off x="4377" y="845"/>
            <a:ext cx="288" cy="317"/>
          </p:xfrm>
          <a:graphic>
            <a:graphicData uri="http://schemas.openxmlformats.org/presentationml/2006/ole">
              <mc:AlternateContent xmlns:mc="http://schemas.openxmlformats.org/markup-compatibility/2006">
                <mc:Choice xmlns:v="urn:schemas-microsoft-com:vml" Requires="v">
                  <p:oleObj spid="_x0000_s3256" name="" r:id="rId27" imgW="165100" imgH="203200" progId="Equation.3">
                    <p:embed/>
                  </p:oleObj>
                </mc:Choice>
                <mc:Fallback>
                  <p:oleObj name="" r:id="rId27" imgW="165100" imgH="203200" progId="Equation.3">
                    <p:embed/>
                    <p:pic>
                      <p:nvPicPr>
                        <p:cNvPr id="0" name="图片 3255"/>
                        <p:cNvPicPr/>
                        <p:nvPr/>
                      </p:nvPicPr>
                      <p:blipFill>
                        <a:blip r:embed="rId28"/>
                        <a:stretch>
                          <a:fillRect/>
                        </a:stretch>
                      </p:blipFill>
                      <p:spPr>
                        <a:xfrm>
                          <a:off x="4377" y="845"/>
                          <a:ext cx="288" cy="317"/>
                        </a:xfrm>
                        <a:prstGeom prst="rect">
                          <a:avLst/>
                        </a:prstGeom>
                        <a:noFill/>
                        <a:ln w="38100">
                          <a:noFill/>
                          <a:miter/>
                        </a:ln>
                      </p:spPr>
                    </p:pic>
                  </p:oleObj>
                </mc:Fallback>
              </mc:AlternateContent>
            </a:graphicData>
          </a:graphic>
        </p:graphicFrame>
        <p:sp>
          <p:nvSpPr>
            <p:cNvPr id="40995" name="文本框 30755"/>
            <p:cNvSpPr txBox="1"/>
            <p:nvPr/>
          </p:nvSpPr>
          <p:spPr>
            <a:xfrm>
              <a:off x="672" y="1200"/>
              <a:ext cx="2591"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的均匀磁场中，以角速度</a:t>
              </a:r>
              <a:endParaRPr lang="zh-CN" altLang="en-US">
                <a:latin typeface="Times New Roman" panose="02020603050405020304" pitchFamily="18" charset="0"/>
                <a:ea typeface="宋体" panose="02010600030101010101" pitchFamily="2" charset="-122"/>
              </a:endParaRPr>
            </a:p>
          </p:txBody>
        </p:sp>
        <p:graphicFrame>
          <p:nvGraphicFramePr>
            <p:cNvPr id="40996" name="对象 30756"/>
            <p:cNvGraphicFramePr/>
            <p:nvPr/>
          </p:nvGraphicFramePr>
          <p:xfrm>
            <a:off x="3198" y="1253"/>
            <a:ext cx="254" cy="217"/>
          </p:xfrm>
          <a:graphic>
            <a:graphicData uri="http://schemas.openxmlformats.org/presentationml/2006/ole">
              <mc:AlternateContent xmlns:mc="http://schemas.openxmlformats.org/markup-compatibility/2006">
                <mc:Choice xmlns:v="urn:schemas-microsoft-com:vml" Requires="v">
                  <p:oleObj spid="_x0000_s3257" name="" r:id="rId29" imgW="3962400" imgH="3352800" progId="Equation.3">
                    <p:embed/>
                  </p:oleObj>
                </mc:Choice>
                <mc:Fallback>
                  <p:oleObj name="" r:id="rId29" imgW="3962400" imgH="3352800" progId="Equation.3">
                    <p:embed/>
                    <p:pic>
                      <p:nvPicPr>
                        <p:cNvPr id="0" name="图片 3256"/>
                        <p:cNvPicPr/>
                        <p:nvPr/>
                      </p:nvPicPr>
                      <p:blipFill>
                        <a:blip r:embed="rId8"/>
                        <a:stretch>
                          <a:fillRect/>
                        </a:stretch>
                      </p:blipFill>
                      <p:spPr>
                        <a:xfrm>
                          <a:off x="3198" y="1253"/>
                          <a:ext cx="254" cy="217"/>
                        </a:xfrm>
                        <a:prstGeom prst="rect">
                          <a:avLst/>
                        </a:prstGeom>
                        <a:noFill/>
                        <a:ln w="38100">
                          <a:noFill/>
                          <a:miter/>
                        </a:ln>
                      </p:spPr>
                    </p:pic>
                  </p:oleObj>
                </mc:Fallback>
              </mc:AlternateContent>
            </a:graphicData>
          </a:graphic>
        </p:graphicFrame>
        <p:sp>
          <p:nvSpPr>
            <p:cNvPr id="40997" name="文本框 30757"/>
            <p:cNvSpPr txBox="1"/>
            <p:nvPr/>
          </p:nvSpPr>
          <p:spPr>
            <a:xfrm>
              <a:off x="3379" y="1207"/>
              <a:ext cx="1403" cy="327"/>
            </a:xfrm>
            <a:prstGeom prst="rect">
              <a:avLst/>
            </a:prstGeom>
            <a:noFill/>
            <a:ln w="9525">
              <a:noFill/>
            </a:ln>
          </p:spPr>
          <p:txBody>
            <a:bodyPr wrap="none" anchor="t">
              <a:spAutoFit/>
            </a:bodyPr>
            <a:p>
              <a:r>
                <a:rPr lang="zh-CN" altLang="en-US">
                  <a:latin typeface="宋体" panose="02010600030101010101" pitchFamily="2" charset="-122"/>
                  <a:ea typeface="宋体" panose="02010600030101010101" pitchFamily="2" charset="-122"/>
                </a:rPr>
                <a:t>绕</a:t>
              </a:r>
              <a:r>
                <a:rPr lang="en-US" altLang="zh-CN" i="1">
                  <a:latin typeface="Times New Roman" panose="02020603050405020304" pitchFamily="18" charset="0"/>
                  <a:ea typeface="宋体" panose="02010600030101010101" pitchFamily="2" charset="-122"/>
                </a:rPr>
                <a:t>O</a:t>
              </a:r>
              <a:r>
                <a:rPr lang="zh-CN" altLang="en-US" dirty="0">
                  <a:latin typeface="宋体" panose="02010600030101010101" pitchFamily="2" charset="-122"/>
                  <a:ea typeface="宋体" panose="02010600030101010101" pitchFamily="2" charset="-122"/>
                </a:rPr>
                <a:t>轴转动。</a:t>
              </a:r>
              <a:endParaRPr lang="zh-CN" altLang="en-US">
                <a:latin typeface="宋体" panose="02010600030101010101" pitchFamily="2" charset="-122"/>
                <a:ea typeface="宋体" panose="02010600030101010101" pitchFamily="2" charset="-122"/>
              </a:endParaRPr>
            </a:p>
          </p:txBody>
        </p:sp>
      </p:grpSp>
      <p:sp>
        <p:nvSpPr>
          <p:cNvPr id="40998" name="文本框 30758"/>
          <p:cNvSpPr txBox="1"/>
          <p:nvPr/>
        </p:nvSpPr>
        <p:spPr>
          <a:xfrm>
            <a:off x="395288" y="1844675"/>
            <a:ext cx="6553200" cy="519113"/>
          </a:xfrm>
          <a:prstGeom prst="rect">
            <a:avLst/>
          </a:prstGeom>
          <a:noFill/>
          <a:ln w="9525">
            <a:noFill/>
          </a:ln>
        </p:spPr>
        <p:txBody>
          <a:bodyPr anchor="t">
            <a:spAutoFit/>
          </a:bodyPr>
          <a:p>
            <a:r>
              <a:rPr lang="zh-CN" altLang="en-US" dirty="0">
                <a:latin typeface="宋体" panose="02010600030101010101" pitchFamily="2" charset="-122"/>
                <a:ea typeface="宋体" panose="02010600030101010101" pitchFamily="2" charset="-122"/>
              </a:rPr>
              <a:t>求：棒中感应电动势的大小和方向。</a:t>
            </a:r>
            <a:endParaRPr lang="zh-CN" altLang="en-US">
              <a:latin typeface="宋体" panose="02010600030101010101" pitchFamily="2" charset="-122"/>
              <a:ea typeface="宋体" panose="02010600030101010101" pitchFamily="2" charset="-122"/>
            </a:endParaRPr>
          </a:p>
        </p:txBody>
      </p:sp>
      <p:graphicFrame>
        <p:nvGraphicFramePr>
          <p:cNvPr id="30760" name="对象 30759"/>
          <p:cNvGraphicFramePr/>
          <p:nvPr/>
        </p:nvGraphicFramePr>
        <p:xfrm>
          <a:off x="2987675" y="5013325"/>
          <a:ext cx="865188" cy="638175"/>
        </p:xfrm>
        <a:graphic>
          <a:graphicData uri="http://schemas.openxmlformats.org/presentationml/2006/ole">
            <mc:AlternateContent xmlns:mc="http://schemas.openxmlformats.org/markup-compatibility/2006">
              <mc:Choice xmlns:v="urn:schemas-microsoft-com:vml" Requires="v">
                <p:oleObj spid="_x0000_s3261" name="" r:id="rId30" imgW="240665" imgH="177800" progId="Equation.3">
                  <p:embed/>
                </p:oleObj>
              </mc:Choice>
              <mc:Fallback>
                <p:oleObj name="" r:id="rId30" imgW="240665" imgH="177800" progId="Equation.3">
                  <p:embed/>
                  <p:pic>
                    <p:nvPicPr>
                      <p:cNvPr id="0" name="图片 3260"/>
                      <p:cNvPicPr/>
                      <p:nvPr/>
                    </p:nvPicPr>
                    <p:blipFill>
                      <a:blip r:embed="rId31"/>
                      <a:stretch>
                        <a:fillRect/>
                      </a:stretch>
                    </p:blipFill>
                    <p:spPr>
                      <a:xfrm>
                        <a:off x="2987675" y="5013325"/>
                        <a:ext cx="865188" cy="6381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34">
                                            <p:txEl>
                                              <p:charRg st="0" end="4"/>
                                            </p:txEl>
                                          </p:spTgt>
                                        </p:tgtEl>
                                        <p:attrNameLst>
                                          <p:attrName>style.visibility</p:attrName>
                                        </p:attrNameLst>
                                      </p:cBhvr>
                                      <p:to>
                                        <p:strVal val="visible"/>
                                      </p:to>
                                    </p:set>
                                    <p:animEffect transition="in" filter="wipe(left)">
                                      <p:cBhvr>
                                        <p:cTn id="7" dur="500"/>
                                        <p:tgtEl>
                                          <p:spTgt spid="30734">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761"/>
                                        </p:tgtEl>
                                        <p:attrNameLst>
                                          <p:attrName>style.visibility</p:attrName>
                                        </p:attrNameLst>
                                      </p:cBhvr>
                                      <p:to>
                                        <p:strVal val="visible"/>
                                      </p:to>
                                    </p:set>
                                    <p:animEffect transition="in" filter="wipe(up)">
                                      <p:cBhvr>
                                        <p:cTn id="12" dur="500"/>
                                        <p:tgtEl>
                                          <p:spTgt spid="307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07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745"/>
                                        </p:tgtEl>
                                        <p:attrNameLst>
                                          <p:attrName>style.visibility</p:attrName>
                                        </p:attrNameLst>
                                      </p:cBhvr>
                                      <p:to>
                                        <p:strVal val="visible"/>
                                      </p:to>
                                    </p:set>
                                    <p:animEffect transition="in" filter="wipe(left)">
                                      <p:cBhvr>
                                        <p:cTn id="21" dur="500"/>
                                        <p:tgtEl>
                                          <p:spTgt spid="3074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746"/>
                                        </p:tgtEl>
                                        <p:attrNameLst>
                                          <p:attrName>style.visibility</p:attrName>
                                        </p:attrNameLst>
                                      </p:cBhvr>
                                      <p:to>
                                        <p:strVal val="visible"/>
                                      </p:to>
                                    </p:set>
                                    <p:animEffect transition="in" filter="wipe(left)">
                                      <p:cBhvr>
                                        <p:cTn id="26" dur="500"/>
                                        <p:tgtEl>
                                          <p:spTgt spid="307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747"/>
                                        </p:tgtEl>
                                        <p:attrNameLst>
                                          <p:attrName>style.visibility</p:attrName>
                                        </p:attrNameLst>
                                      </p:cBhvr>
                                      <p:to>
                                        <p:strVal val="visible"/>
                                      </p:to>
                                    </p:set>
                                    <p:animEffect transition="in" filter="wipe(left)">
                                      <p:cBhvr>
                                        <p:cTn id="31" dur="500"/>
                                        <p:tgtEl>
                                          <p:spTgt spid="307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748"/>
                                        </p:tgtEl>
                                        <p:attrNameLst>
                                          <p:attrName>style.visibility</p:attrName>
                                        </p:attrNameLst>
                                      </p:cBhvr>
                                      <p:to>
                                        <p:strVal val="visible"/>
                                      </p:to>
                                    </p:set>
                                    <p:animEffect transition="in" filter="wipe(left)">
                                      <p:cBhvr>
                                        <p:cTn id="36" dur="500"/>
                                        <p:tgtEl>
                                          <p:spTgt spid="3074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30760"/>
                                        </p:tgtEl>
                                        <p:attrNameLst>
                                          <p:attrName>style.visibility</p:attrName>
                                        </p:attrNameLst>
                                      </p:cBhvr>
                                      <p:to>
                                        <p:strVal val="visible"/>
                                      </p:to>
                                    </p:set>
                                    <p:animEffect transition="in" filter="wipe(down)">
                                      <p:cBhvr>
                                        <p:cTn id="41" dur="500"/>
                                        <p:tgtEl>
                                          <p:spTgt spid="3076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0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31748"/>
          <p:cNvSpPr txBox="1"/>
          <p:nvPr/>
        </p:nvSpPr>
        <p:spPr>
          <a:xfrm>
            <a:off x="228600" y="242888"/>
            <a:ext cx="1255713" cy="519112"/>
          </a:xfrm>
          <a:prstGeom prst="rect">
            <a:avLst/>
          </a:prstGeom>
          <a:noFill/>
          <a:ln w="9525">
            <a:noFill/>
          </a:ln>
        </p:spPr>
        <p:txBody>
          <a:bodyPr wrap="none" anchor="t">
            <a:spAutoFit/>
          </a:bodyPr>
          <a:p>
            <a:pPr eaLnBrk="0" hangingPunct="0"/>
            <a:r>
              <a:rPr lang="zh-CN" altLang="en-US" dirty="0">
                <a:solidFill>
                  <a:schemeClr val="tx2"/>
                </a:solidFill>
                <a:latin typeface="Elephant" pitchFamily="18" charset="0"/>
                <a:ea typeface="宋体" panose="02010600030101010101" pitchFamily="2" charset="-122"/>
              </a:rPr>
              <a:t>方法二</a:t>
            </a:r>
            <a:endParaRPr lang="zh-CN" altLang="en-US" dirty="0">
              <a:solidFill>
                <a:schemeClr val="tx2"/>
              </a:solidFill>
              <a:latin typeface="Elephant" pitchFamily="18" charset="0"/>
              <a:ea typeface="宋体" panose="02010600030101010101" pitchFamily="2" charset="-122"/>
            </a:endParaRPr>
          </a:p>
        </p:txBody>
      </p:sp>
      <p:sp>
        <p:nvSpPr>
          <p:cNvPr id="31750" name="文本框 31749"/>
          <p:cNvSpPr txBox="1"/>
          <p:nvPr/>
        </p:nvSpPr>
        <p:spPr>
          <a:xfrm>
            <a:off x="1600200" y="242888"/>
            <a:ext cx="5100638" cy="519112"/>
          </a:xfrm>
          <a:prstGeom prst="rect">
            <a:avLst/>
          </a:prstGeom>
          <a:noFill/>
          <a:ln w="9525">
            <a:noFill/>
          </a:ln>
        </p:spPr>
        <p:txBody>
          <a:bodyPr wrap="none" anchor="t">
            <a:spAutoFit/>
          </a:bodyPr>
          <a:p>
            <a:pPr eaLnBrk="0" hangingPunct="0"/>
            <a:r>
              <a:rPr lang="zh-CN" altLang="en-US" dirty="0">
                <a:latin typeface="宋体" panose="02010600030101010101" pitchFamily="2" charset="-122"/>
                <a:ea typeface="宋体" panose="02010600030101010101" pitchFamily="2" charset="-122"/>
              </a:rPr>
              <a:t>作辅助线，形成闭合回路</a:t>
            </a:r>
            <a:r>
              <a:rPr lang="en-US" altLang="zh-CN" i="1">
                <a:latin typeface="Times New Roman" panose="02020603050405020304" pitchFamily="18" charset="0"/>
                <a:ea typeface="宋体" panose="02010600030101010101" pitchFamily="2" charset="-122"/>
              </a:rPr>
              <a:t>OACO</a:t>
            </a:r>
            <a:endParaRPr lang="en-US" altLang="zh-CN">
              <a:latin typeface="Times New Roman" panose="02020603050405020304" pitchFamily="18" charset="0"/>
              <a:ea typeface="宋体" panose="02010600030101010101" pitchFamily="2" charset="-122"/>
            </a:endParaRPr>
          </a:p>
        </p:txBody>
      </p:sp>
      <p:graphicFrame>
        <p:nvGraphicFramePr>
          <p:cNvPr id="31751" name="对象 31750"/>
          <p:cNvGraphicFramePr/>
          <p:nvPr/>
        </p:nvGraphicFramePr>
        <p:xfrm>
          <a:off x="334963" y="990600"/>
          <a:ext cx="2073275" cy="903288"/>
        </p:xfrm>
        <a:graphic>
          <a:graphicData uri="http://schemas.openxmlformats.org/presentationml/2006/ole">
            <mc:AlternateContent xmlns:mc="http://schemas.openxmlformats.org/markup-compatibility/2006">
              <mc:Choice xmlns:v="urn:schemas-microsoft-com:vml" Requires="v">
                <p:oleObj spid="_x0000_s3262" name="" r:id="rId1" imgW="875665" imgH="381000" progId="Equation.3">
                  <p:embed/>
                </p:oleObj>
              </mc:Choice>
              <mc:Fallback>
                <p:oleObj name="" r:id="rId1" imgW="875665" imgH="381000" progId="Equation.3">
                  <p:embed/>
                  <p:pic>
                    <p:nvPicPr>
                      <p:cNvPr id="0" name="图片 3261"/>
                      <p:cNvPicPr/>
                      <p:nvPr/>
                    </p:nvPicPr>
                    <p:blipFill>
                      <a:blip r:embed="rId2"/>
                      <a:stretch>
                        <a:fillRect/>
                      </a:stretch>
                    </p:blipFill>
                    <p:spPr>
                      <a:xfrm>
                        <a:off x="334963" y="990600"/>
                        <a:ext cx="2073275" cy="903288"/>
                      </a:xfrm>
                      <a:prstGeom prst="rect">
                        <a:avLst/>
                      </a:prstGeom>
                      <a:noFill/>
                      <a:ln w="38100">
                        <a:noFill/>
                        <a:miter/>
                      </a:ln>
                    </p:spPr>
                  </p:pic>
                </p:oleObj>
              </mc:Fallback>
            </mc:AlternateContent>
          </a:graphicData>
        </a:graphic>
      </p:graphicFrame>
      <p:graphicFrame>
        <p:nvGraphicFramePr>
          <p:cNvPr id="31752" name="对象 31751"/>
          <p:cNvGraphicFramePr/>
          <p:nvPr/>
        </p:nvGraphicFramePr>
        <p:xfrm>
          <a:off x="2438400" y="950913"/>
          <a:ext cx="1371600" cy="954087"/>
        </p:xfrm>
        <a:graphic>
          <a:graphicData uri="http://schemas.openxmlformats.org/presentationml/2006/ole">
            <mc:AlternateContent xmlns:mc="http://schemas.openxmlformats.org/markup-compatibility/2006">
              <mc:Choice xmlns:v="urn:schemas-microsoft-com:vml" Requires="v">
                <p:oleObj spid="_x0000_s3264" name="" r:id="rId3" imgW="546100" imgH="381000" progId="Equation.3">
                  <p:embed/>
                </p:oleObj>
              </mc:Choice>
              <mc:Fallback>
                <p:oleObj name="" r:id="rId3" imgW="546100" imgH="381000" progId="Equation.3">
                  <p:embed/>
                  <p:pic>
                    <p:nvPicPr>
                      <p:cNvPr id="0" name="图片 3263"/>
                      <p:cNvPicPr/>
                      <p:nvPr/>
                    </p:nvPicPr>
                    <p:blipFill>
                      <a:blip r:embed="rId4"/>
                      <a:stretch>
                        <a:fillRect/>
                      </a:stretch>
                    </p:blipFill>
                    <p:spPr>
                      <a:xfrm>
                        <a:off x="2438400" y="950913"/>
                        <a:ext cx="1371600" cy="954087"/>
                      </a:xfrm>
                      <a:prstGeom prst="rect">
                        <a:avLst/>
                      </a:prstGeom>
                      <a:noFill/>
                      <a:ln w="38100">
                        <a:noFill/>
                        <a:miter/>
                      </a:ln>
                    </p:spPr>
                  </p:pic>
                </p:oleObj>
              </mc:Fallback>
            </mc:AlternateContent>
          </a:graphicData>
        </a:graphic>
      </p:graphicFrame>
      <p:graphicFrame>
        <p:nvGraphicFramePr>
          <p:cNvPr id="31753" name="对象 31752"/>
          <p:cNvGraphicFramePr/>
          <p:nvPr/>
        </p:nvGraphicFramePr>
        <p:xfrm>
          <a:off x="838200" y="1930400"/>
          <a:ext cx="1600200" cy="584200"/>
        </p:xfrm>
        <a:graphic>
          <a:graphicData uri="http://schemas.openxmlformats.org/presentationml/2006/ole">
            <mc:AlternateContent xmlns:mc="http://schemas.openxmlformats.org/markup-compatibility/2006">
              <mc:Choice xmlns:v="urn:schemas-microsoft-com:vml" Requires="v">
                <p:oleObj spid="_x0000_s3265" name="" r:id="rId5" imgW="622300" imgH="228600" progId="Equation.3">
                  <p:embed/>
                </p:oleObj>
              </mc:Choice>
              <mc:Fallback>
                <p:oleObj name="" r:id="rId5" imgW="622300" imgH="228600" progId="Equation.3">
                  <p:embed/>
                  <p:pic>
                    <p:nvPicPr>
                      <p:cNvPr id="0" name="图片 3264"/>
                      <p:cNvPicPr/>
                      <p:nvPr/>
                    </p:nvPicPr>
                    <p:blipFill>
                      <a:blip r:embed="rId6"/>
                      <a:stretch>
                        <a:fillRect/>
                      </a:stretch>
                    </p:blipFill>
                    <p:spPr>
                      <a:xfrm>
                        <a:off x="838200" y="1930400"/>
                        <a:ext cx="1600200" cy="584200"/>
                      </a:xfrm>
                      <a:prstGeom prst="rect">
                        <a:avLst/>
                      </a:prstGeom>
                      <a:noFill/>
                      <a:ln w="38100">
                        <a:noFill/>
                        <a:miter/>
                      </a:ln>
                    </p:spPr>
                  </p:pic>
                </p:oleObj>
              </mc:Fallback>
            </mc:AlternateContent>
          </a:graphicData>
        </a:graphic>
      </p:graphicFrame>
      <p:graphicFrame>
        <p:nvGraphicFramePr>
          <p:cNvPr id="31754" name="对象 31753"/>
          <p:cNvGraphicFramePr/>
          <p:nvPr/>
        </p:nvGraphicFramePr>
        <p:xfrm>
          <a:off x="2438400" y="1719263"/>
          <a:ext cx="1524000" cy="947737"/>
        </p:xfrm>
        <a:graphic>
          <a:graphicData uri="http://schemas.openxmlformats.org/presentationml/2006/ole">
            <mc:AlternateContent xmlns:mc="http://schemas.openxmlformats.org/markup-compatibility/2006">
              <mc:Choice xmlns:v="urn:schemas-microsoft-com:vml" Requires="v">
                <p:oleObj spid="_x0000_s3266" name="" r:id="rId7" imgW="608965" imgH="405765" progId="Equation.3">
                  <p:embed/>
                </p:oleObj>
              </mc:Choice>
              <mc:Fallback>
                <p:oleObj name="" r:id="rId7" imgW="608965" imgH="405765" progId="Equation.3">
                  <p:embed/>
                  <p:pic>
                    <p:nvPicPr>
                      <p:cNvPr id="0" name="图片 3265"/>
                      <p:cNvPicPr/>
                      <p:nvPr/>
                    </p:nvPicPr>
                    <p:blipFill>
                      <a:blip r:embed="rId8"/>
                      <a:stretch>
                        <a:fillRect/>
                      </a:stretch>
                    </p:blipFill>
                    <p:spPr>
                      <a:xfrm>
                        <a:off x="2438400" y="1719263"/>
                        <a:ext cx="1524000" cy="947737"/>
                      </a:xfrm>
                      <a:prstGeom prst="rect">
                        <a:avLst/>
                      </a:prstGeom>
                      <a:noFill/>
                      <a:ln w="38100">
                        <a:noFill/>
                        <a:miter/>
                      </a:ln>
                    </p:spPr>
                  </p:pic>
                </p:oleObj>
              </mc:Fallback>
            </mc:AlternateContent>
          </a:graphicData>
        </a:graphic>
      </p:graphicFrame>
      <p:graphicFrame>
        <p:nvGraphicFramePr>
          <p:cNvPr id="31760" name="对象 31759"/>
          <p:cNvGraphicFramePr/>
          <p:nvPr/>
        </p:nvGraphicFramePr>
        <p:xfrm>
          <a:off x="371475" y="2643188"/>
          <a:ext cx="1609725" cy="938212"/>
        </p:xfrm>
        <a:graphic>
          <a:graphicData uri="http://schemas.openxmlformats.org/presentationml/2006/ole">
            <mc:AlternateContent xmlns:mc="http://schemas.openxmlformats.org/markup-compatibility/2006">
              <mc:Choice xmlns:v="urn:schemas-microsoft-com:vml" Requires="v">
                <p:oleObj spid="_x0000_s3267" name="" r:id="rId9" imgW="673100" imgH="393700" progId="Equation.3">
                  <p:embed/>
                </p:oleObj>
              </mc:Choice>
              <mc:Fallback>
                <p:oleObj name="" r:id="rId9" imgW="673100" imgH="393700" progId="Equation.3">
                  <p:embed/>
                  <p:pic>
                    <p:nvPicPr>
                      <p:cNvPr id="0" name="图片 3266"/>
                      <p:cNvPicPr/>
                      <p:nvPr/>
                    </p:nvPicPr>
                    <p:blipFill>
                      <a:blip r:embed="rId10"/>
                      <a:stretch>
                        <a:fillRect/>
                      </a:stretch>
                    </p:blipFill>
                    <p:spPr>
                      <a:xfrm>
                        <a:off x="371475" y="2643188"/>
                        <a:ext cx="1609725" cy="938212"/>
                      </a:xfrm>
                      <a:prstGeom prst="rect">
                        <a:avLst/>
                      </a:prstGeom>
                      <a:noFill/>
                      <a:ln w="38100">
                        <a:noFill/>
                        <a:miter/>
                      </a:ln>
                    </p:spPr>
                  </p:pic>
                </p:oleObj>
              </mc:Fallback>
            </mc:AlternateContent>
          </a:graphicData>
        </a:graphic>
      </p:graphicFrame>
      <p:graphicFrame>
        <p:nvGraphicFramePr>
          <p:cNvPr id="31761" name="对象 31760"/>
          <p:cNvGraphicFramePr/>
          <p:nvPr/>
        </p:nvGraphicFramePr>
        <p:xfrm>
          <a:off x="2057400" y="2667000"/>
          <a:ext cx="1981200" cy="912813"/>
        </p:xfrm>
        <a:graphic>
          <a:graphicData uri="http://schemas.openxmlformats.org/presentationml/2006/ole">
            <mc:AlternateContent xmlns:mc="http://schemas.openxmlformats.org/markup-compatibility/2006">
              <mc:Choice xmlns:v="urn:schemas-microsoft-com:vml" Requires="v">
                <p:oleObj spid="_x0000_s3268" name="" r:id="rId11" imgW="875665" imgH="405765" progId="Equation.3">
                  <p:embed/>
                </p:oleObj>
              </mc:Choice>
              <mc:Fallback>
                <p:oleObj name="" r:id="rId11" imgW="875665" imgH="405765" progId="Equation.3">
                  <p:embed/>
                  <p:pic>
                    <p:nvPicPr>
                      <p:cNvPr id="0" name="图片 3267"/>
                      <p:cNvPicPr/>
                      <p:nvPr/>
                    </p:nvPicPr>
                    <p:blipFill>
                      <a:blip r:embed="rId12"/>
                      <a:stretch>
                        <a:fillRect/>
                      </a:stretch>
                    </p:blipFill>
                    <p:spPr>
                      <a:xfrm>
                        <a:off x="2057400" y="2667000"/>
                        <a:ext cx="1981200" cy="912813"/>
                      </a:xfrm>
                      <a:prstGeom prst="rect">
                        <a:avLst/>
                      </a:prstGeom>
                      <a:noFill/>
                      <a:ln w="38100">
                        <a:noFill/>
                        <a:miter/>
                      </a:ln>
                    </p:spPr>
                  </p:pic>
                </p:oleObj>
              </mc:Fallback>
            </mc:AlternateContent>
          </a:graphicData>
        </a:graphic>
      </p:graphicFrame>
      <p:graphicFrame>
        <p:nvGraphicFramePr>
          <p:cNvPr id="31762" name="对象 31761"/>
          <p:cNvGraphicFramePr/>
          <p:nvPr/>
        </p:nvGraphicFramePr>
        <p:xfrm>
          <a:off x="609600" y="3479800"/>
          <a:ext cx="1752600" cy="939800"/>
        </p:xfrm>
        <a:graphic>
          <a:graphicData uri="http://schemas.openxmlformats.org/presentationml/2006/ole">
            <mc:AlternateContent xmlns:mc="http://schemas.openxmlformats.org/markup-compatibility/2006">
              <mc:Choice xmlns:v="urn:schemas-microsoft-com:vml" Requires="v">
                <p:oleObj spid="_x0000_s3269" name="" r:id="rId13" imgW="735965" imgH="405765" progId="Equation.3">
                  <p:embed/>
                </p:oleObj>
              </mc:Choice>
              <mc:Fallback>
                <p:oleObj name="" r:id="rId13" imgW="735965" imgH="405765" progId="Equation.3">
                  <p:embed/>
                  <p:pic>
                    <p:nvPicPr>
                      <p:cNvPr id="0" name="图片 3268"/>
                      <p:cNvPicPr/>
                      <p:nvPr/>
                    </p:nvPicPr>
                    <p:blipFill>
                      <a:blip r:embed="rId14"/>
                      <a:stretch>
                        <a:fillRect/>
                      </a:stretch>
                    </p:blipFill>
                    <p:spPr>
                      <a:xfrm>
                        <a:off x="609600" y="3479800"/>
                        <a:ext cx="1752600" cy="939800"/>
                      </a:xfrm>
                      <a:prstGeom prst="rect">
                        <a:avLst/>
                      </a:prstGeom>
                      <a:noFill/>
                      <a:ln w="38100">
                        <a:noFill/>
                        <a:miter/>
                      </a:ln>
                    </p:spPr>
                  </p:pic>
                </p:oleObj>
              </mc:Fallback>
            </mc:AlternateContent>
          </a:graphicData>
        </a:graphic>
      </p:graphicFrame>
      <p:sp>
        <p:nvSpPr>
          <p:cNvPr id="31763" name="文本框 31762"/>
          <p:cNvSpPr txBox="1"/>
          <p:nvPr/>
        </p:nvSpPr>
        <p:spPr>
          <a:xfrm>
            <a:off x="381000" y="4495800"/>
            <a:ext cx="3640138" cy="519113"/>
          </a:xfrm>
          <a:prstGeom prst="rect">
            <a:avLst/>
          </a:prstGeom>
          <a:noFill/>
          <a:ln w="9525">
            <a:noFill/>
          </a:ln>
        </p:spPr>
        <p:txBody>
          <a:bodyPr wrap="none" anchor="t">
            <a:spAutoFit/>
          </a:bodyPr>
          <a:p>
            <a:pPr eaLnBrk="0" hangingPunct="0"/>
            <a:r>
              <a:rPr lang="zh-CN" altLang="en-US" dirty="0">
                <a:solidFill>
                  <a:schemeClr val="tx2"/>
                </a:solidFill>
                <a:latin typeface="宋体" panose="02010600030101010101" pitchFamily="2" charset="-122"/>
                <a:ea typeface="宋体" panose="02010600030101010101" pitchFamily="2" charset="-122"/>
              </a:rPr>
              <a:t>符号表示方向沿</a:t>
            </a:r>
            <a:r>
              <a:rPr lang="en-US" altLang="zh-CN" i="1">
                <a:solidFill>
                  <a:srgbClr val="0033CC"/>
                </a:solidFill>
                <a:latin typeface="Times New Roman" panose="02020603050405020304" pitchFamily="18" charset="0"/>
                <a:ea typeface="宋体" panose="02010600030101010101" pitchFamily="2" charset="-122"/>
              </a:rPr>
              <a:t>AOCA</a:t>
            </a:r>
            <a:endParaRPr lang="en-US" altLang="zh-CN">
              <a:solidFill>
                <a:srgbClr val="0033CC"/>
              </a:solidFill>
              <a:latin typeface="Times New Roman" panose="02020603050405020304" pitchFamily="18" charset="0"/>
              <a:ea typeface="宋体" panose="02010600030101010101" pitchFamily="2" charset="-122"/>
            </a:endParaRPr>
          </a:p>
        </p:txBody>
      </p:sp>
      <p:sp>
        <p:nvSpPr>
          <p:cNvPr id="31764" name="文本框 31763"/>
          <p:cNvSpPr txBox="1"/>
          <p:nvPr/>
        </p:nvSpPr>
        <p:spPr>
          <a:xfrm>
            <a:off x="4191000" y="4495800"/>
            <a:ext cx="4468813" cy="519113"/>
          </a:xfrm>
          <a:prstGeom prst="rect">
            <a:avLst/>
          </a:prstGeom>
          <a:noFill/>
          <a:ln w="9525">
            <a:noFill/>
          </a:ln>
        </p:spPr>
        <p:txBody>
          <a:bodyPr wrap="none" anchor="t">
            <a:spAutoFit/>
          </a:bodyPr>
          <a:p>
            <a:pPr eaLnBrk="0" hangingPunct="0"/>
            <a:r>
              <a:rPr lang="en-US" altLang="zh-CN" i="1">
                <a:latin typeface="Georgia" panose="02040502050405020303" pitchFamily="18" charset="0"/>
                <a:ea typeface="宋体" panose="02010600030101010101" pitchFamily="2" charset="-122"/>
              </a:rPr>
              <a:t>OC</a:t>
            </a:r>
            <a:r>
              <a:rPr lang="zh-CN" altLang="en-US" i="1">
                <a:latin typeface="Georgia" panose="02040502050405020303" pitchFamily="18" charset="0"/>
                <a:ea typeface="宋体" panose="02010600030101010101" pitchFamily="2" charset="-122"/>
              </a:rPr>
              <a:t>、</a:t>
            </a:r>
            <a:r>
              <a:rPr lang="en-US" altLang="zh-CN" i="1">
                <a:latin typeface="Georgia" panose="02040502050405020303" pitchFamily="18" charset="0"/>
                <a:ea typeface="宋体" panose="02010600030101010101" pitchFamily="2" charset="-122"/>
              </a:rPr>
              <a:t>CA</a:t>
            </a:r>
            <a:r>
              <a:rPr lang="zh-CN" altLang="en-US" dirty="0">
                <a:latin typeface="Elephant" pitchFamily="18" charset="0"/>
                <a:ea typeface="宋体" panose="02010600030101010101" pitchFamily="2" charset="-122"/>
              </a:rPr>
              <a:t>段没有动生电动势</a:t>
            </a:r>
            <a:endParaRPr lang="zh-CN" altLang="en-US" dirty="0">
              <a:latin typeface="Elephant" pitchFamily="18" charset="0"/>
              <a:ea typeface="宋体" panose="02010600030101010101" pitchFamily="2" charset="-122"/>
            </a:endParaRPr>
          </a:p>
        </p:txBody>
      </p:sp>
      <p:sp>
        <p:nvSpPr>
          <p:cNvPr id="31773" name="文本框 31772"/>
          <p:cNvSpPr txBox="1"/>
          <p:nvPr/>
        </p:nvSpPr>
        <p:spPr>
          <a:xfrm>
            <a:off x="533400" y="5257800"/>
            <a:ext cx="533400" cy="946150"/>
          </a:xfrm>
          <a:prstGeom prst="rect">
            <a:avLst/>
          </a:prstGeom>
          <a:noFill/>
          <a:ln w="9525">
            <a:noFill/>
          </a:ln>
          <a:scene3d>
            <a:camera prst="legacyObliqueTopLeft">
              <a:rot lat="0" lon="0" rev="0"/>
            </a:camera>
            <a:lightRig rig="legacyFlat3" dir="t"/>
          </a:scene3d>
          <a:sp3d extrusionH="430200" prstMaterial="legacyMatte">
            <a:bevelT w="13500" h="13500" prst="angle"/>
            <a:bevelB w="13500" h="13500" prst="angle"/>
            <a:extrusionClr>
              <a:schemeClr val="tx1"/>
            </a:extrusionClr>
          </a:sp3d>
        </p:spPr>
        <p:txBody>
          <a:bodyPr anchor="t">
            <a:spAutoFit/>
            <a:flatTx/>
          </a:bodyPr>
          <a:p>
            <a:pPr eaLnBrk="0" hangingPunct="0"/>
            <a:r>
              <a:rPr lang="zh-CN" altLang="en-US" dirty="0">
                <a:solidFill>
                  <a:srgbClr val="CC0000"/>
                </a:solidFill>
                <a:latin typeface="Georgia" panose="02040502050405020303" pitchFamily="18" charset="0"/>
                <a:ea typeface="宋体" panose="02010600030101010101" pitchFamily="2" charset="-122"/>
              </a:rPr>
              <a:t>问题</a:t>
            </a:r>
            <a:endParaRPr lang="zh-CN" altLang="en-US" dirty="0">
              <a:solidFill>
                <a:srgbClr val="CC0000"/>
              </a:solidFill>
              <a:latin typeface="Elephant" pitchFamily="18" charset="0"/>
              <a:ea typeface="宋体" panose="02010600030101010101" pitchFamily="2" charset="-122"/>
            </a:endParaRPr>
          </a:p>
        </p:txBody>
      </p:sp>
      <p:sp>
        <p:nvSpPr>
          <p:cNvPr id="31774" name="文本框 31773"/>
          <p:cNvSpPr txBox="1"/>
          <p:nvPr/>
        </p:nvSpPr>
        <p:spPr>
          <a:xfrm>
            <a:off x="1371600" y="5207000"/>
            <a:ext cx="5541963" cy="1117600"/>
          </a:xfrm>
          <a:prstGeom prst="rect">
            <a:avLst/>
          </a:prstGeom>
          <a:noFill/>
          <a:ln w="9525">
            <a:noFill/>
          </a:ln>
        </p:spPr>
        <p:txBody>
          <a:bodyPr wrap="none" anchor="t">
            <a:spAutoFit/>
          </a:bodyPr>
          <a:p>
            <a:pPr eaLnBrk="0" hangingPunct="0">
              <a:lnSpc>
                <a:spcPct val="120000"/>
              </a:lnSpc>
            </a:pPr>
            <a:r>
              <a:rPr lang="zh-CN" altLang="en-US" dirty="0">
                <a:latin typeface="Georgia" panose="02040502050405020303" pitchFamily="18" charset="0"/>
                <a:ea typeface="宋体" panose="02010600030101010101" pitchFamily="2" charset="-122"/>
              </a:rPr>
              <a:t>把铜棒换成金属圆盘，</a:t>
            </a:r>
            <a:endParaRPr lang="zh-CN" altLang="en-US" dirty="0">
              <a:latin typeface="Georgia" panose="02040502050405020303" pitchFamily="18" charset="0"/>
              <a:ea typeface="宋体" panose="02010600030101010101" pitchFamily="2" charset="-122"/>
            </a:endParaRPr>
          </a:p>
          <a:p>
            <a:pPr eaLnBrk="0" hangingPunct="0">
              <a:lnSpc>
                <a:spcPct val="120000"/>
              </a:lnSpc>
            </a:pPr>
            <a:r>
              <a:rPr lang="zh-CN" altLang="en-US" dirty="0">
                <a:latin typeface="Georgia" panose="02040502050405020303" pitchFamily="18" charset="0"/>
                <a:ea typeface="宋体" panose="02010600030101010101" pitchFamily="2" charset="-122"/>
              </a:rPr>
              <a:t>中心和边缘之间的电动势是多少？</a:t>
            </a:r>
            <a:endParaRPr lang="zh-CN" altLang="en-US" dirty="0">
              <a:latin typeface="Elephant" pitchFamily="18" charset="0"/>
              <a:ea typeface="宋体" panose="02010600030101010101" pitchFamily="2" charset="-122"/>
            </a:endParaRPr>
          </a:p>
        </p:txBody>
      </p:sp>
      <p:grpSp>
        <p:nvGrpSpPr>
          <p:cNvPr id="31790" name="组合 31789"/>
          <p:cNvGrpSpPr/>
          <p:nvPr/>
        </p:nvGrpSpPr>
        <p:grpSpPr>
          <a:xfrm>
            <a:off x="4859338" y="765175"/>
            <a:ext cx="3854450" cy="3203575"/>
            <a:chOff x="3061" y="482"/>
            <a:chExt cx="2428" cy="2018"/>
          </a:xfrm>
        </p:grpSpPr>
        <p:sp>
          <p:nvSpPr>
            <p:cNvPr id="41999" name="椭圆 31775"/>
            <p:cNvSpPr/>
            <p:nvPr/>
          </p:nvSpPr>
          <p:spPr>
            <a:xfrm>
              <a:off x="3368" y="664"/>
              <a:ext cx="1680" cy="1824"/>
            </a:xfrm>
            <a:prstGeom prst="ellipse">
              <a:avLst/>
            </a:prstGeom>
            <a:noFill/>
            <a:ln w="38100" cap="flat" cmpd="sng">
              <a:solidFill>
                <a:srgbClr val="00FF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2000" name="直接连接符 31776"/>
            <p:cNvSpPr/>
            <p:nvPr/>
          </p:nvSpPr>
          <p:spPr>
            <a:xfrm flipH="1" flipV="1">
              <a:off x="4520" y="1048"/>
              <a:ext cx="144" cy="240"/>
            </a:xfrm>
            <a:prstGeom prst="line">
              <a:avLst/>
            </a:prstGeom>
            <a:ln w="38100" cap="flat" cmpd="sng">
              <a:solidFill>
                <a:srgbClr val="0033CC"/>
              </a:solidFill>
              <a:prstDash val="solid"/>
              <a:round/>
              <a:headEnd type="none" w="med" len="med"/>
              <a:tailEnd type="triangle" w="med" len="med"/>
            </a:ln>
          </p:spPr>
        </p:sp>
        <p:graphicFrame>
          <p:nvGraphicFramePr>
            <p:cNvPr id="42001" name="对象 31777"/>
            <p:cNvGraphicFramePr/>
            <p:nvPr/>
          </p:nvGraphicFramePr>
          <p:xfrm>
            <a:off x="4232" y="717"/>
            <a:ext cx="299" cy="421"/>
          </p:xfrm>
          <a:graphic>
            <a:graphicData uri="http://schemas.openxmlformats.org/presentationml/2006/ole">
              <mc:AlternateContent xmlns:mc="http://schemas.openxmlformats.org/markup-compatibility/2006">
                <mc:Choice xmlns:v="urn:schemas-microsoft-com:vml" Requires="v">
                  <p:oleObj spid="_x0000_s3263" name="" r:id="rId15" imgW="127000" imgH="177165" progId="Equation.3">
                    <p:embed/>
                  </p:oleObj>
                </mc:Choice>
                <mc:Fallback>
                  <p:oleObj name="" r:id="rId15" imgW="127000" imgH="177165" progId="Equation.3">
                    <p:embed/>
                    <p:pic>
                      <p:nvPicPr>
                        <p:cNvPr id="0" name="图片 3262"/>
                        <p:cNvPicPr/>
                        <p:nvPr/>
                      </p:nvPicPr>
                      <p:blipFill>
                        <a:blip r:embed="rId16"/>
                        <a:stretch>
                          <a:fillRect/>
                        </a:stretch>
                      </p:blipFill>
                      <p:spPr>
                        <a:xfrm>
                          <a:off x="4232" y="717"/>
                          <a:ext cx="299" cy="421"/>
                        </a:xfrm>
                        <a:prstGeom prst="rect">
                          <a:avLst/>
                        </a:prstGeom>
                        <a:noFill/>
                        <a:ln w="38100">
                          <a:noFill/>
                          <a:miter/>
                        </a:ln>
                      </p:spPr>
                    </p:pic>
                  </p:oleObj>
                </mc:Fallback>
              </mc:AlternateContent>
            </a:graphicData>
          </a:graphic>
        </p:graphicFrame>
        <p:sp>
          <p:nvSpPr>
            <p:cNvPr id="42002" name="直接连接符 31778"/>
            <p:cNvSpPr/>
            <p:nvPr/>
          </p:nvSpPr>
          <p:spPr>
            <a:xfrm>
              <a:off x="4241" y="1616"/>
              <a:ext cx="1248" cy="0"/>
            </a:xfrm>
            <a:prstGeom prst="line">
              <a:avLst/>
            </a:prstGeom>
            <a:ln w="38100" cap="flat" cmpd="sng">
              <a:solidFill>
                <a:schemeClr val="tx2"/>
              </a:solidFill>
              <a:prstDash val="solid"/>
              <a:round/>
              <a:headEnd type="none" w="med" len="med"/>
              <a:tailEnd type="none" w="med" len="med"/>
            </a:ln>
          </p:spPr>
        </p:sp>
        <p:graphicFrame>
          <p:nvGraphicFramePr>
            <p:cNvPr id="42003" name="对象 31779"/>
            <p:cNvGraphicFramePr/>
            <p:nvPr/>
          </p:nvGraphicFramePr>
          <p:xfrm>
            <a:off x="5012" y="1661"/>
            <a:ext cx="364" cy="397"/>
          </p:xfrm>
          <a:graphic>
            <a:graphicData uri="http://schemas.openxmlformats.org/presentationml/2006/ole">
              <mc:AlternateContent xmlns:mc="http://schemas.openxmlformats.org/markup-compatibility/2006">
                <mc:Choice xmlns:v="urn:schemas-microsoft-com:vml" Requires="v">
                  <p:oleObj spid="_x0000_s3299" name="" r:id="rId17" imgW="165100" imgH="177800" progId="Equation.3">
                    <p:embed/>
                  </p:oleObj>
                </mc:Choice>
                <mc:Fallback>
                  <p:oleObj name="" r:id="rId17" imgW="165100" imgH="177800" progId="Equation.3">
                    <p:embed/>
                    <p:pic>
                      <p:nvPicPr>
                        <p:cNvPr id="0" name="图片 3298"/>
                        <p:cNvPicPr/>
                        <p:nvPr/>
                      </p:nvPicPr>
                      <p:blipFill>
                        <a:blip r:embed="rId18"/>
                        <a:stretch>
                          <a:fillRect/>
                        </a:stretch>
                      </p:blipFill>
                      <p:spPr>
                        <a:xfrm>
                          <a:off x="5012" y="1661"/>
                          <a:ext cx="364" cy="397"/>
                        </a:xfrm>
                        <a:prstGeom prst="rect">
                          <a:avLst/>
                        </a:prstGeom>
                        <a:noFill/>
                        <a:ln w="38100">
                          <a:noFill/>
                          <a:miter/>
                        </a:ln>
                      </p:spPr>
                    </p:pic>
                  </p:oleObj>
                </mc:Fallback>
              </mc:AlternateContent>
            </a:graphicData>
          </a:graphic>
        </p:graphicFrame>
        <p:graphicFrame>
          <p:nvGraphicFramePr>
            <p:cNvPr id="42004" name="对象 31780"/>
            <p:cNvGraphicFramePr/>
            <p:nvPr/>
          </p:nvGraphicFramePr>
          <p:xfrm>
            <a:off x="4740" y="1253"/>
            <a:ext cx="275" cy="355"/>
          </p:xfrm>
          <a:graphic>
            <a:graphicData uri="http://schemas.openxmlformats.org/presentationml/2006/ole">
              <mc:AlternateContent xmlns:mc="http://schemas.openxmlformats.org/markup-compatibility/2006">
                <mc:Choice xmlns:v="urn:schemas-microsoft-com:vml" Requires="v">
                  <p:oleObj spid="_x0000_s3300" name="" r:id="rId19" imgW="139700" imgH="177800" progId="Equation.3">
                    <p:embed/>
                  </p:oleObj>
                </mc:Choice>
                <mc:Fallback>
                  <p:oleObj name="" r:id="rId19" imgW="139700" imgH="177800" progId="Equation.3">
                    <p:embed/>
                    <p:pic>
                      <p:nvPicPr>
                        <p:cNvPr id="0" name="图片 3299"/>
                        <p:cNvPicPr/>
                        <p:nvPr/>
                      </p:nvPicPr>
                      <p:blipFill>
                        <a:blip r:embed="rId20"/>
                        <a:stretch>
                          <a:fillRect/>
                        </a:stretch>
                      </p:blipFill>
                      <p:spPr>
                        <a:xfrm>
                          <a:off x="4740" y="1253"/>
                          <a:ext cx="275" cy="355"/>
                        </a:xfrm>
                        <a:prstGeom prst="rect">
                          <a:avLst/>
                        </a:prstGeom>
                        <a:noFill/>
                        <a:ln w="38100">
                          <a:noFill/>
                          <a:miter/>
                        </a:ln>
                      </p:spPr>
                    </p:pic>
                  </p:oleObj>
                </mc:Fallback>
              </mc:AlternateContent>
            </a:graphicData>
          </a:graphic>
        </p:graphicFrame>
        <p:sp>
          <p:nvSpPr>
            <p:cNvPr id="42005" name="任意多边形 31781"/>
            <p:cNvSpPr/>
            <p:nvPr/>
          </p:nvSpPr>
          <p:spPr>
            <a:xfrm>
              <a:off x="4559" y="1434"/>
              <a:ext cx="48" cy="192"/>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9525" cap="flat" cmpd="sng">
              <a:solidFill>
                <a:schemeClr val="accent2"/>
              </a:solidFill>
              <a:prstDash val="solid"/>
              <a:round/>
              <a:headEnd type="none" w="med" len="med"/>
              <a:tailEnd type="none" w="med" len="med"/>
            </a:ln>
          </p:spPr>
          <p:txBody>
            <a:bodyPr/>
            <a:p>
              <a:endParaRPr lang="zh-CN" altLang="en-US"/>
            </a:p>
          </p:txBody>
        </p:sp>
        <p:graphicFrame>
          <p:nvGraphicFramePr>
            <p:cNvPr id="42006" name="对象 31782"/>
            <p:cNvGraphicFramePr/>
            <p:nvPr/>
          </p:nvGraphicFramePr>
          <p:xfrm>
            <a:off x="3061" y="663"/>
            <a:ext cx="2388" cy="1837"/>
          </p:xfrm>
          <a:graphic>
            <a:graphicData uri="http://schemas.openxmlformats.org/presentationml/2006/ole">
              <mc:AlternateContent xmlns:mc="http://schemas.openxmlformats.org/markup-compatibility/2006">
                <mc:Choice xmlns:v="urn:schemas-microsoft-com:vml" Requires="v">
                  <p:oleObj spid="_x0000_s3301" name="" r:id="rId21" imgW="419100" imgH="812165" progId="Equation.3">
                    <p:embed/>
                  </p:oleObj>
                </mc:Choice>
                <mc:Fallback>
                  <p:oleObj name="" r:id="rId21" imgW="419100" imgH="812165" progId="Equation.3">
                    <p:embed/>
                    <p:pic>
                      <p:nvPicPr>
                        <p:cNvPr id="0" name="图片 3300"/>
                        <p:cNvPicPr/>
                        <p:nvPr/>
                      </p:nvPicPr>
                      <p:blipFill>
                        <a:blip r:embed="rId22"/>
                        <a:stretch>
                          <a:fillRect/>
                        </a:stretch>
                      </p:blipFill>
                      <p:spPr>
                        <a:xfrm>
                          <a:off x="3061" y="663"/>
                          <a:ext cx="2388" cy="1837"/>
                        </a:xfrm>
                        <a:prstGeom prst="rect">
                          <a:avLst/>
                        </a:prstGeom>
                        <a:noFill/>
                        <a:ln w="38100">
                          <a:noFill/>
                          <a:miter/>
                        </a:ln>
                      </p:spPr>
                    </p:pic>
                  </p:oleObj>
                </mc:Fallback>
              </mc:AlternateContent>
            </a:graphicData>
          </a:graphic>
        </p:graphicFrame>
        <p:sp>
          <p:nvSpPr>
            <p:cNvPr id="42007" name="矩形 31783"/>
            <p:cNvSpPr/>
            <p:nvPr/>
          </p:nvSpPr>
          <p:spPr>
            <a:xfrm rot="-1951493">
              <a:off x="4115" y="1330"/>
              <a:ext cx="888" cy="61"/>
            </a:xfrm>
            <a:prstGeom prst="rect">
              <a:avLst/>
            </a:prstGeom>
            <a:noFill/>
            <a:ln w="38100" cap="flat" cmpd="sng">
              <a:solidFill>
                <a:srgbClr val="0033CC"/>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2008" name="对象 31784"/>
            <p:cNvGraphicFramePr/>
            <p:nvPr/>
          </p:nvGraphicFramePr>
          <p:xfrm>
            <a:off x="4961" y="962"/>
            <a:ext cx="345" cy="336"/>
          </p:xfrm>
          <a:graphic>
            <a:graphicData uri="http://schemas.openxmlformats.org/presentationml/2006/ole">
              <mc:AlternateContent xmlns:mc="http://schemas.openxmlformats.org/markup-compatibility/2006">
                <mc:Choice xmlns:v="urn:schemas-microsoft-com:vml" Requires="v">
                  <p:oleObj spid="_x0000_s3302" name="" r:id="rId23" imgW="165100" imgH="165100" progId="Equation.3">
                    <p:embed/>
                  </p:oleObj>
                </mc:Choice>
                <mc:Fallback>
                  <p:oleObj name="" r:id="rId23" imgW="165100" imgH="165100" progId="Equation.3">
                    <p:embed/>
                    <p:pic>
                      <p:nvPicPr>
                        <p:cNvPr id="0" name="图片 3301"/>
                        <p:cNvPicPr/>
                        <p:nvPr/>
                      </p:nvPicPr>
                      <p:blipFill>
                        <a:blip r:embed="rId24"/>
                        <a:stretch>
                          <a:fillRect/>
                        </a:stretch>
                      </p:blipFill>
                      <p:spPr>
                        <a:xfrm>
                          <a:off x="4961" y="962"/>
                          <a:ext cx="345" cy="336"/>
                        </a:xfrm>
                        <a:prstGeom prst="rect">
                          <a:avLst/>
                        </a:prstGeom>
                        <a:noFill/>
                        <a:ln w="38100">
                          <a:noFill/>
                          <a:miter/>
                        </a:ln>
                      </p:spPr>
                    </p:pic>
                  </p:oleObj>
                </mc:Fallback>
              </mc:AlternateContent>
            </a:graphicData>
          </a:graphic>
        </p:graphicFrame>
        <p:graphicFrame>
          <p:nvGraphicFramePr>
            <p:cNvPr id="42009" name="对象 31785"/>
            <p:cNvGraphicFramePr/>
            <p:nvPr/>
          </p:nvGraphicFramePr>
          <p:xfrm>
            <a:off x="3903" y="1490"/>
            <a:ext cx="273" cy="288"/>
          </p:xfrm>
          <a:graphic>
            <a:graphicData uri="http://schemas.openxmlformats.org/presentationml/2006/ole">
              <mc:AlternateContent xmlns:mc="http://schemas.openxmlformats.org/markup-compatibility/2006">
                <mc:Choice xmlns:v="urn:schemas-microsoft-com:vml" Requires="v">
                  <p:oleObj spid="_x0000_s3303" name="" r:id="rId25" imgW="165100" imgH="177800" progId="Equation.3">
                    <p:embed/>
                  </p:oleObj>
                </mc:Choice>
                <mc:Fallback>
                  <p:oleObj name="" r:id="rId25" imgW="165100" imgH="177800" progId="Equation.3">
                    <p:embed/>
                    <p:pic>
                      <p:nvPicPr>
                        <p:cNvPr id="0" name="图片 3302"/>
                        <p:cNvPicPr/>
                        <p:nvPr/>
                      </p:nvPicPr>
                      <p:blipFill>
                        <a:blip r:embed="rId26"/>
                        <a:stretch>
                          <a:fillRect/>
                        </a:stretch>
                      </p:blipFill>
                      <p:spPr>
                        <a:xfrm>
                          <a:off x="3903" y="1490"/>
                          <a:ext cx="273" cy="288"/>
                        </a:xfrm>
                        <a:prstGeom prst="rect">
                          <a:avLst/>
                        </a:prstGeom>
                        <a:noFill/>
                        <a:ln w="38100">
                          <a:noFill/>
                          <a:miter/>
                        </a:ln>
                      </p:spPr>
                    </p:pic>
                  </p:oleObj>
                </mc:Fallback>
              </mc:AlternateContent>
            </a:graphicData>
          </a:graphic>
        </p:graphicFrame>
        <p:graphicFrame>
          <p:nvGraphicFramePr>
            <p:cNvPr id="42010" name="对象 31786"/>
            <p:cNvGraphicFramePr/>
            <p:nvPr/>
          </p:nvGraphicFramePr>
          <p:xfrm>
            <a:off x="4751" y="482"/>
            <a:ext cx="372" cy="312"/>
          </p:xfrm>
          <a:graphic>
            <a:graphicData uri="http://schemas.openxmlformats.org/presentationml/2006/ole">
              <mc:AlternateContent xmlns:mc="http://schemas.openxmlformats.org/markup-compatibility/2006">
                <mc:Choice xmlns:v="urn:schemas-microsoft-com:vml" Requires="v">
                  <p:oleObj spid="_x0000_s3304" name="" r:id="rId27" imgW="3962400" imgH="3352800" progId="Equation.3">
                    <p:embed/>
                  </p:oleObj>
                </mc:Choice>
                <mc:Fallback>
                  <p:oleObj name="" r:id="rId27" imgW="3962400" imgH="3352800" progId="Equation.3">
                    <p:embed/>
                    <p:pic>
                      <p:nvPicPr>
                        <p:cNvPr id="0" name="图片 3303"/>
                        <p:cNvPicPr/>
                        <p:nvPr/>
                      </p:nvPicPr>
                      <p:blipFill>
                        <a:blip r:embed="rId28"/>
                        <a:stretch>
                          <a:fillRect/>
                        </a:stretch>
                      </p:blipFill>
                      <p:spPr>
                        <a:xfrm>
                          <a:off x="4751" y="482"/>
                          <a:ext cx="372" cy="312"/>
                        </a:xfrm>
                        <a:prstGeom prst="rect">
                          <a:avLst/>
                        </a:prstGeom>
                        <a:noFill/>
                        <a:ln w="38100">
                          <a:noFill/>
                          <a:miter/>
                        </a:ln>
                      </p:spPr>
                    </p:pic>
                  </p:oleObj>
                </mc:Fallback>
              </mc:AlternateContent>
            </a:graphicData>
          </a:graphic>
        </p:graphicFrame>
        <p:graphicFrame>
          <p:nvGraphicFramePr>
            <p:cNvPr id="42011" name="对象 31787"/>
            <p:cNvGraphicFramePr/>
            <p:nvPr/>
          </p:nvGraphicFramePr>
          <p:xfrm>
            <a:off x="3524" y="914"/>
            <a:ext cx="338" cy="408"/>
          </p:xfrm>
          <a:graphic>
            <a:graphicData uri="http://schemas.openxmlformats.org/presentationml/2006/ole">
              <mc:AlternateContent xmlns:mc="http://schemas.openxmlformats.org/markup-compatibility/2006">
                <mc:Choice xmlns:v="urn:schemas-microsoft-com:vml" Requires="v">
                  <p:oleObj spid="_x0000_s3305" name="" r:id="rId29" imgW="165100" imgH="203200" progId="Equation.3">
                    <p:embed/>
                  </p:oleObj>
                </mc:Choice>
                <mc:Fallback>
                  <p:oleObj name="" r:id="rId29" imgW="165100" imgH="203200" progId="Equation.3">
                    <p:embed/>
                    <p:pic>
                      <p:nvPicPr>
                        <p:cNvPr id="0" name="图片 3304"/>
                        <p:cNvPicPr/>
                        <p:nvPr/>
                      </p:nvPicPr>
                      <p:blipFill>
                        <a:blip r:embed="rId30"/>
                        <a:stretch>
                          <a:fillRect/>
                        </a:stretch>
                      </p:blipFill>
                      <p:spPr>
                        <a:xfrm>
                          <a:off x="3524" y="914"/>
                          <a:ext cx="338" cy="408"/>
                        </a:xfrm>
                        <a:prstGeom prst="rect">
                          <a:avLst/>
                        </a:prstGeom>
                        <a:noFill/>
                        <a:ln w="38100">
                          <a:noFill/>
                          <a:miter/>
                        </a:ln>
                      </p:spPr>
                    </p:pic>
                  </p:oleObj>
                </mc:Fallback>
              </mc:AlternateContent>
            </a:graphicData>
          </a:graphic>
        </p:graphicFrame>
        <p:sp>
          <p:nvSpPr>
            <p:cNvPr id="42012" name="任意多边形 31788"/>
            <p:cNvSpPr/>
            <p:nvPr/>
          </p:nvSpPr>
          <p:spPr>
            <a:xfrm>
              <a:off x="4618" y="818"/>
              <a:ext cx="294" cy="240"/>
            </a:xfrm>
            <a:custGeom>
              <a:avLst/>
              <a:gdLst/>
              <a:ahLst/>
              <a:cxnLst>
                <a:cxn ang="270">
                  <a:pos x="0" y="0"/>
                </a:cxn>
                <a:cxn ang="90">
                  <a:pos x="21600" y="21600"/>
                </a:cxn>
                <a:cxn ang="90">
                  <a:pos x="0" y="21600"/>
                </a:cxn>
              </a:cxnLst>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38100" cap="flat" cmpd="sng">
              <a:solidFill>
                <a:schemeClr val="tx2"/>
              </a:solidFill>
              <a:prstDash val="solid"/>
              <a:round/>
              <a:headEnd type="triangle" w="med" len="med"/>
              <a:tailEnd type="none"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50">
                                            <p:txEl>
                                              <p:charRg st="0" end="16"/>
                                            </p:txEl>
                                          </p:spTgt>
                                        </p:tgtEl>
                                        <p:attrNameLst>
                                          <p:attrName>style.visibility</p:attrName>
                                        </p:attrNameLst>
                                      </p:cBhvr>
                                      <p:to>
                                        <p:strVal val="visible"/>
                                      </p:to>
                                    </p:set>
                                    <p:animEffect transition="in" filter="wipe(left)">
                                      <p:cBhvr>
                                        <p:cTn id="7" dur="500"/>
                                        <p:tgtEl>
                                          <p:spTgt spid="31750">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90"/>
                                        </p:tgtEl>
                                        <p:attrNameLst>
                                          <p:attrName>style.visibility</p:attrName>
                                        </p:attrNameLst>
                                      </p:cBhvr>
                                      <p:to>
                                        <p:strVal val="visible"/>
                                      </p:to>
                                    </p:set>
                                    <p:animEffect transition="in" filter="wipe(left)">
                                      <p:cBhvr>
                                        <p:cTn id="12" dur="500"/>
                                        <p:tgtEl>
                                          <p:spTgt spid="317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wipe(left)">
                                      <p:cBhvr>
                                        <p:cTn id="17" dur="500"/>
                                        <p:tgtEl>
                                          <p:spTgt spid="317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52"/>
                                        </p:tgtEl>
                                        <p:attrNameLst>
                                          <p:attrName>style.visibility</p:attrName>
                                        </p:attrNameLst>
                                      </p:cBhvr>
                                      <p:to>
                                        <p:strVal val="visible"/>
                                      </p:to>
                                    </p:set>
                                    <p:animEffect transition="in" filter="wipe(left)">
                                      <p:cBhvr>
                                        <p:cTn id="22" dur="500"/>
                                        <p:tgtEl>
                                          <p:spTgt spid="317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53"/>
                                        </p:tgtEl>
                                        <p:attrNameLst>
                                          <p:attrName>style.visibility</p:attrName>
                                        </p:attrNameLst>
                                      </p:cBhvr>
                                      <p:to>
                                        <p:strVal val="visible"/>
                                      </p:to>
                                    </p:set>
                                    <p:animEffect transition="in" filter="wipe(left)">
                                      <p:cBhvr>
                                        <p:cTn id="27" dur="500"/>
                                        <p:tgtEl>
                                          <p:spTgt spid="317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54"/>
                                        </p:tgtEl>
                                        <p:attrNameLst>
                                          <p:attrName>style.visibility</p:attrName>
                                        </p:attrNameLst>
                                      </p:cBhvr>
                                      <p:to>
                                        <p:strVal val="visible"/>
                                      </p:to>
                                    </p:set>
                                    <p:animEffect transition="in" filter="wipe(left)">
                                      <p:cBhvr>
                                        <p:cTn id="32" dur="500"/>
                                        <p:tgtEl>
                                          <p:spTgt spid="317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760"/>
                                        </p:tgtEl>
                                        <p:attrNameLst>
                                          <p:attrName>style.visibility</p:attrName>
                                        </p:attrNameLst>
                                      </p:cBhvr>
                                      <p:to>
                                        <p:strVal val="visible"/>
                                      </p:to>
                                    </p:set>
                                    <p:animEffect transition="in" filter="wipe(left)">
                                      <p:cBhvr>
                                        <p:cTn id="37" dur="500"/>
                                        <p:tgtEl>
                                          <p:spTgt spid="317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761"/>
                                        </p:tgtEl>
                                        <p:attrNameLst>
                                          <p:attrName>style.visibility</p:attrName>
                                        </p:attrNameLst>
                                      </p:cBhvr>
                                      <p:to>
                                        <p:strVal val="visible"/>
                                      </p:to>
                                    </p:set>
                                    <p:animEffect transition="in" filter="wipe(left)">
                                      <p:cBhvr>
                                        <p:cTn id="42" dur="500"/>
                                        <p:tgtEl>
                                          <p:spTgt spid="3176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762"/>
                                        </p:tgtEl>
                                        <p:attrNameLst>
                                          <p:attrName>style.visibility</p:attrName>
                                        </p:attrNameLst>
                                      </p:cBhvr>
                                      <p:to>
                                        <p:strVal val="visible"/>
                                      </p:to>
                                    </p:set>
                                    <p:animEffect transition="in" filter="wipe(left)">
                                      <p:cBhvr>
                                        <p:cTn id="47" dur="500"/>
                                        <p:tgtEl>
                                          <p:spTgt spid="3176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763">
                                            <p:txEl>
                                              <p:charRg st="0" end="12"/>
                                            </p:txEl>
                                          </p:spTgt>
                                        </p:tgtEl>
                                        <p:attrNameLst>
                                          <p:attrName>style.visibility</p:attrName>
                                        </p:attrNameLst>
                                      </p:cBhvr>
                                      <p:to>
                                        <p:strVal val="visible"/>
                                      </p:to>
                                    </p:set>
                                    <p:animEffect transition="in" filter="wipe(left)">
                                      <p:cBhvr>
                                        <p:cTn id="52" dur="500"/>
                                        <p:tgtEl>
                                          <p:spTgt spid="31763">
                                            <p:txEl>
                                              <p:charRg st="0"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764">
                                            <p:txEl>
                                              <p:charRg st="0" end="14"/>
                                            </p:txEl>
                                          </p:spTgt>
                                        </p:tgtEl>
                                        <p:attrNameLst>
                                          <p:attrName>style.visibility</p:attrName>
                                        </p:attrNameLst>
                                      </p:cBhvr>
                                      <p:to>
                                        <p:strVal val="visible"/>
                                      </p:to>
                                    </p:set>
                                    <p:animEffect transition="in" filter="wipe(left)">
                                      <p:cBhvr>
                                        <p:cTn id="57" dur="500"/>
                                        <p:tgtEl>
                                          <p:spTgt spid="31764">
                                            <p:txEl>
                                              <p:charRg st="0"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773">
                                            <p:txEl>
                                              <p:charRg st="0" end="3"/>
                                            </p:txEl>
                                          </p:spTgt>
                                        </p:tgtEl>
                                        <p:attrNameLst>
                                          <p:attrName>style.visibility</p:attrName>
                                        </p:attrNameLst>
                                      </p:cBhvr>
                                      <p:to>
                                        <p:strVal val="visible"/>
                                      </p:to>
                                    </p:set>
                                    <p:animEffect transition="in" filter="wipe(left)">
                                      <p:cBhvr>
                                        <p:cTn id="62" dur="500"/>
                                        <p:tgtEl>
                                          <p:spTgt spid="31773">
                                            <p:txEl>
                                              <p:charRg st="0"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774"/>
                                        </p:tgtEl>
                                        <p:attrNameLst>
                                          <p:attrName>style.visibility</p:attrName>
                                        </p:attrNameLst>
                                      </p:cBhvr>
                                      <p:to>
                                        <p:strVal val="visible"/>
                                      </p:to>
                                    </p:set>
                                    <p:animEffect transition="in" filter="wipe(left)">
                                      <p:cBhvr>
                                        <p:cTn id="67" dur="500"/>
                                        <p:tgtEl>
                                          <p:spTgt spid="31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build="p"/>
      <p:bldP spid="31763" grpId="0" build="p"/>
      <p:bldP spid="31764" grpId="0" build="p"/>
      <p:bldP spid="31773" grpId="0" build="p"/>
      <p:bldP spid="317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2274" name="组合 182273"/>
          <p:cNvGrpSpPr/>
          <p:nvPr/>
        </p:nvGrpSpPr>
        <p:grpSpPr>
          <a:xfrm>
            <a:off x="1828800" y="3276600"/>
            <a:ext cx="5715000" cy="3213100"/>
            <a:chOff x="1152" y="2104"/>
            <a:chExt cx="3600" cy="2024"/>
          </a:xfrm>
        </p:grpSpPr>
        <p:grpSp>
          <p:nvGrpSpPr>
            <p:cNvPr id="15362" name="组合 182274"/>
            <p:cNvGrpSpPr/>
            <p:nvPr/>
          </p:nvGrpSpPr>
          <p:grpSpPr>
            <a:xfrm>
              <a:off x="1536" y="3784"/>
              <a:ext cx="2736" cy="344"/>
              <a:chOff x="1728" y="3648"/>
              <a:chExt cx="2736" cy="344"/>
            </a:xfrm>
          </p:grpSpPr>
          <p:sp>
            <p:nvSpPr>
              <p:cNvPr id="15363" name="文本框 182275"/>
              <p:cNvSpPr txBox="1"/>
              <p:nvPr/>
            </p:nvSpPr>
            <p:spPr>
              <a:xfrm>
                <a:off x="1728" y="3657"/>
                <a:ext cx="2736" cy="327"/>
              </a:xfrm>
              <a:prstGeom prst="rect">
                <a:avLst/>
              </a:prstGeom>
              <a:noFill/>
              <a:ln w="9525">
                <a:noFill/>
              </a:ln>
            </p:spPr>
            <p:txBody>
              <a:bodyPr anchor="t">
                <a:spAutoFit/>
              </a:bodyPr>
              <a:p>
                <a:r>
                  <a:rPr lang="zh-CN" altLang="en-US" dirty="0">
                    <a:solidFill>
                      <a:srgbClr val="040000"/>
                    </a:solidFill>
                    <a:latin typeface="Times New Roman" panose="02020603050405020304" pitchFamily="18" charset="0"/>
                    <a:ea typeface="宋体" panose="02010600030101010101" pitchFamily="2" charset="-122"/>
                  </a:rPr>
                  <a:t>电源的电动势     和内阻</a:t>
                </a:r>
                <a:r>
                  <a:rPr lang="zh-CN" altLang="en-US" dirty="0">
                    <a:solidFill>
                      <a:srgbClr val="1C1C1C"/>
                    </a:solidFill>
                    <a:latin typeface="Times New Roman" panose="02020603050405020304" pitchFamily="18" charset="0"/>
                    <a:ea typeface="宋体" panose="02010600030101010101" pitchFamily="2" charset="-122"/>
                  </a:rPr>
                  <a:t>   </a:t>
                </a:r>
                <a:endParaRPr lang="zh-CN" altLang="en-US" dirty="0">
                  <a:solidFill>
                    <a:srgbClr val="1C1C1C"/>
                  </a:solidFill>
                  <a:latin typeface="Times New Roman" panose="02020603050405020304" pitchFamily="18" charset="0"/>
                  <a:ea typeface="宋体" panose="02010600030101010101" pitchFamily="2" charset="-122"/>
                </a:endParaRPr>
              </a:p>
            </p:txBody>
          </p:sp>
          <p:graphicFrame>
            <p:nvGraphicFramePr>
              <p:cNvPr id="15364" name="对象 182276"/>
              <p:cNvGraphicFramePr/>
              <p:nvPr/>
            </p:nvGraphicFramePr>
            <p:xfrm>
              <a:off x="3225" y="3738"/>
              <a:ext cx="193" cy="200"/>
            </p:xfrm>
            <a:graphic>
              <a:graphicData uri="http://schemas.openxmlformats.org/presentationml/2006/ole">
                <mc:AlternateContent xmlns:mc="http://schemas.openxmlformats.org/markup-compatibility/2006">
                  <mc:Choice xmlns:v="urn:schemas-microsoft-com:vml" Requires="v">
                    <p:oleObj spid="_x0000_s3084" name="" r:id="rId1" imgW="127000" imgH="151765" progId="Equation.3">
                      <p:embed/>
                    </p:oleObj>
                  </mc:Choice>
                  <mc:Fallback>
                    <p:oleObj name="" r:id="rId1" imgW="127000" imgH="151765" progId="Equation.3">
                      <p:embed/>
                      <p:pic>
                        <p:nvPicPr>
                          <p:cNvPr id="0" name="图片 3083"/>
                          <p:cNvPicPr/>
                          <p:nvPr/>
                        </p:nvPicPr>
                        <p:blipFill>
                          <a:blip r:embed="rId2"/>
                          <a:stretch>
                            <a:fillRect/>
                          </a:stretch>
                        </p:blipFill>
                        <p:spPr>
                          <a:xfrm>
                            <a:off x="3225" y="3738"/>
                            <a:ext cx="193" cy="200"/>
                          </a:xfrm>
                          <a:prstGeom prst="rect">
                            <a:avLst/>
                          </a:prstGeom>
                          <a:noFill/>
                          <a:ln w="38100">
                            <a:noFill/>
                            <a:miter/>
                          </a:ln>
                        </p:spPr>
                      </p:pic>
                    </p:oleObj>
                  </mc:Fallback>
                </mc:AlternateContent>
              </a:graphicData>
            </a:graphic>
          </p:graphicFrame>
          <p:graphicFrame>
            <p:nvGraphicFramePr>
              <p:cNvPr id="15365" name="对象 182277"/>
              <p:cNvGraphicFramePr/>
              <p:nvPr/>
            </p:nvGraphicFramePr>
            <p:xfrm>
              <a:off x="4128" y="3648"/>
              <a:ext cx="265" cy="344"/>
            </p:xfrm>
            <a:graphic>
              <a:graphicData uri="http://schemas.openxmlformats.org/presentationml/2006/ole">
                <mc:AlternateContent xmlns:mc="http://schemas.openxmlformats.org/markup-compatibility/2006">
                  <mc:Choice xmlns:v="urn:schemas-microsoft-com:vml" Requires="v">
                    <p:oleObj spid="_x0000_s3085" name="" r:id="rId3" imgW="254000" imgH="330200" progId="Equation.3">
                      <p:embed/>
                    </p:oleObj>
                  </mc:Choice>
                  <mc:Fallback>
                    <p:oleObj name="" r:id="rId3" imgW="254000" imgH="330200" progId="Equation.3">
                      <p:embed/>
                      <p:pic>
                        <p:nvPicPr>
                          <p:cNvPr id="0" name="图片 3084"/>
                          <p:cNvPicPr/>
                          <p:nvPr/>
                        </p:nvPicPr>
                        <p:blipFill>
                          <a:blip r:embed="rId4"/>
                          <a:stretch>
                            <a:fillRect/>
                          </a:stretch>
                        </p:blipFill>
                        <p:spPr>
                          <a:xfrm>
                            <a:off x="4128" y="3648"/>
                            <a:ext cx="265" cy="344"/>
                          </a:xfrm>
                          <a:prstGeom prst="rect">
                            <a:avLst/>
                          </a:prstGeom>
                          <a:noFill/>
                          <a:ln w="38100">
                            <a:noFill/>
                            <a:miter/>
                          </a:ln>
                        </p:spPr>
                      </p:pic>
                    </p:oleObj>
                  </mc:Fallback>
                </mc:AlternateContent>
              </a:graphicData>
            </a:graphic>
          </p:graphicFrame>
        </p:grpSp>
        <p:sp>
          <p:nvSpPr>
            <p:cNvPr id="15366" name="矩形 182278"/>
            <p:cNvSpPr/>
            <p:nvPr/>
          </p:nvSpPr>
          <p:spPr>
            <a:xfrm>
              <a:off x="1152" y="2104"/>
              <a:ext cx="3408" cy="1632"/>
            </a:xfrm>
            <a:prstGeom prst="rect">
              <a:avLst/>
            </a:prstGeom>
            <a:solidFill>
              <a:schemeClr val="bg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5367" name="对象 182279"/>
            <p:cNvGraphicFramePr/>
            <p:nvPr/>
          </p:nvGraphicFramePr>
          <p:xfrm>
            <a:off x="2553" y="2385"/>
            <a:ext cx="193" cy="201"/>
          </p:xfrm>
          <a:graphic>
            <a:graphicData uri="http://schemas.openxmlformats.org/presentationml/2006/ole">
              <mc:AlternateContent xmlns:mc="http://schemas.openxmlformats.org/markup-compatibility/2006">
                <mc:Choice xmlns:v="urn:schemas-microsoft-com:vml" Requires="v">
                  <p:oleObj spid="_x0000_s3082" name="" r:id="rId5" imgW="127000" imgH="151765" progId="Equation.3">
                    <p:embed/>
                  </p:oleObj>
                </mc:Choice>
                <mc:Fallback>
                  <p:oleObj name="" r:id="rId5" imgW="127000" imgH="151765" progId="Equation.3">
                    <p:embed/>
                    <p:pic>
                      <p:nvPicPr>
                        <p:cNvPr id="0" name="图片 3081"/>
                        <p:cNvPicPr/>
                        <p:nvPr/>
                      </p:nvPicPr>
                      <p:blipFill>
                        <a:blip r:embed="rId6"/>
                        <a:stretch>
                          <a:fillRect/>
                        </a:stretch>
                      </p:blipFill>
                      <p:spPr>
                        <a:xfrm>
                          <a:off x="2553" y="2385"/>
                          <a:ext cx="193" cy="201"/>
                        </a:xfrm>
                        <a:prstGeom prst="rect">
                          <a:avLst/>
                        </a:prstGeom>
                        <a:noFill/>
                        <a:ln w="38100">
                          <a:noFill/>
                          <a:miter/>
                        </a:ln>
                      </p:spPr>
                    </p:pic>
                  </p:oleObj>
                </mc:Fallback>
              </mc:AlternateContent>
            </a:graphicData>
          </a:graphic>
        </p:graphicFrame>
        <p:sp>
          <p:nvSpPr>
            <p:cNvPr id="15368" name="椭圆 182280"/>
            <p:cNvSpPr/>
            <p:nvPr/>
          </p:nvSpPr>
          <p:spPr>
            <a:xfrm>
              <a:off x="2112" y="2248"/>
              <a:ext cx="1584" cy="1152"/>
            </a:xfrm>
            <a:prstGeom prst="ellipse">
              <a:avLst/>
            </a:prstGeom>
            <a:noFill/>
            <a:ln w="22225" cap="flat" cmpd="sng">
              <a:solidFill>
                <a:srgbClr val="6666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69" name="直接连接符 182281"/>
            <p:cNvSpPr/>
            <p:nvPr/>
          </p:nvSpPr>
          <p:spPr>
            <a:xfrm flipH="1">
              <a:off x="2496" y="2632"/>
              <a:ext cx="0" cy="528"/>
            </a:xfrm>
            <a:prstGeom prst="line">
              <a:avLst/>
            </a:prstGeom>
            <a:ln w="34925" cap="flat" cmpd="sng">
              <a:solidFill>
                <a:srgbClr val="FF0000"/>
              </a:solidFill>
              <a:prstDash val="solid"/>
              <a:round/>
              <a:headEnd type="none" w="med" len="med"/>
              <a:tailEnd type="none" w="med" len="med"/>
            </a:ln>
          </p:spPr>
        </p:sp>
        <p:sp>
          <p:nvSpPr>
            <p:cNvPr id="15370" name="直接连接符 182282"/>
            <p:cNvSpPr/>
            <p:nvPr/>
          </p:nvSpPr>
          <p:spPr>
            <a:xfrm>
              <a:off x="2784" y="2728"/>
              <a:ext cx="0" cy="336"/>
            </a:xfrm>
            <a:prstGeom prst="line">
              <a:avLst/>
            </a:prstGeom>
            <a:ln w="34925" cap="flat" cmpd="sng">
              <a:solidFill>
                <a:srgbClr val="FF0000"/>
              </a:solidFill>
              <a:prstDash val="solid"/>
              <a:round/>
              <a:headEnd type="none" w="med" len="med"/>
              <a:tailEnd type="none" w="med" len="med"/>
            </a:ln>
          </p:spPr>
        </p:sp>
        <p:sp>
          <p:nvSpPr>
            <p:cNvPr id="15371" name="直接连接符 182283"/>
            <p:cNvSpPr/>
            <p:nvPr/>
          </p:nvSpPr>
          <p:spPr>
            <a:xfrm>
              <a:off x="2688" y="2632"/>
              <a:ext cx="0" cy="528"/>
            </a:xfrm>
            <a:prstGeom prst="line">
              <a:avLst/>
            </a:prstGeom>
            <a:ln w="34925" cap="flat" cmpd="sng">
              <a:solidFill>
                <a:srgbClr val="FF0000"/>
              </a:solidFill>
              <a:prstDash val="solid"/>
              <a:round/>
              <a:headEnd type="none" w="med" len="med"/>
              <a:tailEnd type="none" w="med" len="med"/>
            </a:ln>
          </p:spPr>
        </p:sp>
        <p:sp>
          <p:nvSpPr>
            <p:cNvPr id="15372" name="直接连接符 182284"/>
            <p:cNvSpPr/>
            <p:nvPr/>
          </p:nvSpPr>
          <p:spPr>
            <a:xfrm>
              <a:off x="2592" y="2728"/>
              <a:ext cx="0" cy="336"/>
            </a:xfrm>
            <a:prstGeom prst="line">
              <a:avLst/>
            </a:prstGeom>
            <a:ln w="34925" cap="flat" cmpd="sng">
              <a:solidFill>
                <a:srgbClr val="FF0000"/>
              </a:solidFill>
              <a:prstDash val="solid"/>
              <a:round/>
              <a:headEnd type="none" w="med" len="med"/>
              <a:tailEnd type="none" w="med" len="med"/>
            </a:ln>
          </p:spPr>
        </p:sp>
        <p:sp>
          <p:nvSpPr>
            <p:cNvPr id="15373" name="直接连接符 182285"/>
            <p:cNvSpPr/>
            <p:nvPr/>
          </p:nvSpPr>
          <p:spPr>
            <a:xfrm>
              <a:off x="2784" y="2872"/>
              <a:ext cx="240" cy="0"/>
            </a:xfrm>
            <a:prstGeom prst="line">
              <a:avLst/>
            </a:prstGeom>
            <a:ln w="19050" cap="flat" cmpd="sng">
              <a:solidFill>
                <a:srgbClr val="008000"/>
              </a:solidFill>
              <a:prstDash val="solid"/>
              <a:round/>
              <a:headEnd type="none" w="med" len="med"/>
              <a:tailEnd type="none" w="med" len="med"/>
            </a:ln>
          </p:spPr>
        </p:sp>
        <p:sp>
          <p:nvSpPr>
            <p:cNvPr id="15374" name="矩形 182286"/>
            <p:cNvSpPr/>
            <p:nvPr/>
          </p:nvSpPr>
          <p:spPr>
            <a:xfrm>
              <a:off x="3024" y="2776"/>
              <a:ext cx="432" cy="192"/>
            </a:xfrm>
            <a:prstGeom prst="rect">
              <a:avLst/>
            </a:prstGeom>
            <a:gradFill rotWithShape="0">
              <a:gsLst>
                <a:gs pos="0">
                  <a:srgbClr val="576869"/>
                </a:gs>
                <a:gs pos="50000">
                  <a:schemeClr val="accent1"/>
                </a:gs>
                <a:gs pos="100000">
                  <a:srgbClr val="576869"/>
                </a:gs>
              </a:gsLst>
              <a:lin ang="5400000" scaled="1"/>
              <a:tileRect/>
            </a:gradFill>
            <a:ln w="9525" cap="flat" cmpd="sng">
              <a:solidFill>
                <a:srgbClr val="333333"/>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5375" name="直接连接符 182287"/>
            <p:cNvSpPr/>
            <p:nvPr/>
          </p:nvSpPr>
          <p:spPr>
            <a:xfrm>
              <a:off x="3456" y="2872"/>
              <a:ext cx="960" cy="0"/>
            </a:xfrm>
            <a:prstGeom prst="line">
              <a:avLst/>
            </a:prstGeom>
            <a:ln w="19050" cap="flat" cmpd="sng">
              <a:solidFill>
                <a:srgbClr val="008000"/>
              </a:solidFill>
              <a:prstDash val="solid"/>
              <a:round/>
              <a:headEnd type="none" w="med" len="med"/>
              <a:tailEnd type="none" w="med" len="med"/>
            </a:ln>
          </p:spPr>
        </p:sp>
        <p:sp>
          <p:nvSpPr>
            <p:cNvPr id="15376" name="直接连接符 182288"/>
            <p:cNvSpPr/>
            <p:nvPr/>
          </p:nvSpPr>
          <p:spPr>
            <a:xfrm flipH="1">
              <a:off x="1440" y="2872"/>
              <a:ext cx="1056" cy="0"/>
            </a:xfrm>
            <a:prstGeom prst="line">
              <a:avLst/>
            </a:prstGeom>
            <a:ln w="19050" cap="flat" cmpd="sng">
              <a:solidFill>
                <a:srgbClr val="008000"/>
              </a:solidFill>
              <a:prstDash val="solid"/>
              <a:round/>
              <a:headEnd type="none" w="med" len="med"/>
              <a:tailEnd type="none" w="med" len="med"/>
            </a:ln>
          </p:spPr>
        </p:sp>
        <p:sp>
          <p:nvSpPr>
            <p:cNvPr id="15377" name="文本框 182289"/>
            <p:cNvSpPr txBox="1"/>
            <p:nvPr/>
          </p:nvSpPr>
          <p:spPr>
            <a:xfrm>
              <a:off x="2160" y="2760"/>
              <a:ext cx="212" cy="288"/>
            </a:xfrm>
            <a:prstGeom prst="rect">
              <a:avLst/>
            </a:prstGeom>
            <a:noFill/>
            <a:ln w="19050">
              <a:noFill/>
            </a:ln>
          </p:spPr>
          <p:txBody>
            <a:bodyPr wrap="none" anchor="t">
              <a:spAutoFit/>
            </a:bodyPr>
            <a:p>
              <a:r>
                <a:rPr lang="en-US" altLang="zh-CN" sz="2400" dirty="0">
                  <a:solidFill>
                    <a:srgbClr val="FF0066"/>
                  </a:solidFill>
                  <a:latin typeface="Times New Roman" panose="02020603050405020304" pitchFamily="18" charset="0"/>
                  <a:ea typeface="宋体" panose="02010600030101010101" pitchFamily="2" charset="-122"/>
                </a:rPr>
                <a:t>*</a:t>
              </a:r>
              <a:endParaRPr lang="en-US" altLang="zh-CN" sz="2400" dirty="0">
                <a:solidFill>
                  <a:srgbClr val="FF0066"/>
                </a:solidFill>
                <a:latin typeface="Times New Roman" panose="02020603050405020304" pitchFamily="18" charset="0"/>
                <a:ea typeface="宋体" panose="02010600030101010101" pitchFamily="2" charset="-122"/>
              </a:endParaRPr>
            </a:p>
          </p:txBody>
        </p:sp>
        <p:sp>
          <p:nvSpPr>
            <p:cNvPr id="15378" name="文本框 182290"/>
            <p:cNvSpPr txBox="1"/>
            <p:nvPr/>
          </p:nvSpPr>
          <p:spPr>
            <a:xfrm>
              <a:off x="3504" y="2728"/>
              <a:ext cx="212" cy="288"/>
            </a:xfrm>
            <a:prstGeom prst="rect">
              <a:avLst/>
            </a:prstGeom>
            <a:noFill/>
            <a:ln w="9525">
              <a:noFill/>
            </a:ln>
          </p:spPr>
          <p:txBody>
            <a:bodyPr wrap="none" anchor="t">
              <a:spAutoFit/>
            </a:bodyPr>
            <a:p>
              <a:r>
                <a:rPr lang="en-US" altLang="zh-CN" sz="2400" dirty="0">
                  <a:solidFill>
                    <a:srgbClr val="FF0066"/>
                  </a:solidFill>
                  <a:latin typeface="Times New Roman" panose="02020603050405020304" pitchFamily="18" charset="0"/>
                  <a:ea typeface="宋体" panose="02010600030101010101" pitchFamily="2" charset="-122"/>
                </a:rPr>
                <a:t>*</a:t>
              </a:r>
              <a:endParaRPr lang="en-US" altLang="zh-CN" sz="2400" dirty="0">
                <a:solidFill>
                  <a:srgbClr val="FF0066"/>
                </a:solidFill>
                <a:latin typeface="Times New Roman" panose="02020603050405020304" pitchFamily="18" charset="0"/>
                <a:ea typeface="宋体" panose="02010600030101010101" pitchFamily="2" charset="-122"/>
              </a:endParaRPr>
            </a:p>
          </p:txBody>
        </p:sp>
        <p:sp>
          <p:nvSpPr>
            <p:cNvPr id="15379" name="直接连接符 182291"/>
            <p:cNvSpPr/>
            <p:nvPr/>
          </p:nvSpPr>
          <p:spPr>
            <a:xfrm>
              <a:off x="3024" y="3312"/>
              <a:ext cx="288" cy="288"/>
            </a:xfrm>
            <a:prstGeom prst="line">
              <a:avLst/>
            </a:prstGeom>
            <a:ln w="19050" cap="flat" cmpd="sng">
              <a:solidFill>
                <a:srgbClr val="FF0066"/>
              </a:solidFill>
              <a:prstDash val="solid"/>
              <a:round/>
              <a:headEnd type="triangle" w="sm" len="lg"/>
              <a:tailEnd type="none" w="med" len="med"/>
            </a:ln>
          </p:spPr>
        </p:sp>
        <p:sp>
          <p:nvSpPr>
            <p:cNvPr id="15380" name="文本框 182292"/>
            <p:cNvSpPr txBox="1"/>
            <p:nvPr/>
          </p:nvSpPr>
          <p:spPr>
            <a:xfrm>
              <a:off x="1296" y="3216"/>
              <a:ext cx="856" cy="327"/>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ea typeface="宋体" panose="02010600030101010101" pitchFamily="2" charset="-122"/>
                </a:rPr>
                <a:t>正</a:t>
              </a:r>
              <a:r>
                <a:rPr lang="zh-CN" altLang="en-US" dirty="0">
                  <a:solidFill>
                    <a:srgbClr val="040000"/>
                  </a:solidFill>
                  <a:latin typeface="Times New Roman" panose="02020603050405020304" pitchFamily="18" charset="0"/>
                  <a:ea typeface="宋体" panose="02010600030101010101" pitchFamily="2" charset="-122"/>
                </a:rPr>
                <a:t>极</a:t>
              </a:r>
              <a:endParaRPr lang="zh-CN" altLang="en-US" dirty="0">
                <a:solidFill>
                  <a:srgbClr val="040000"/>
                </a:solidFill>
                <a:latin typeface="Times New Roman" panose="02020603050405020304" pitchFamily="18" charset="0"/>
                <a:ea typeface="宋体" panose="02010600030101010101" pitchFamily="2" charset="-122"/>
              </a:endParaRPr>
            </a:p>
          </p:txBody>
        </p:sp>
        <p:sp>
          <p:nvSpPr>
            <p:cNvPr id="15381" name="文本框 182293"/>
            <p:cNvSpPr txBox="1"/>
            <p:nvPr/>
          </p:nvSpPr>
          <p:spPr>
            <a:xfrm>
              <a:off x="3926" y="3120"/>
              <a:ext cx="826" cy="327"/>
            </a:xfrm>
            <a:prstGeom prst="rect">
              <a:avLst/>
            </a:prstGeom>
            <a:noFill/>
            <a:ln w="9525">
              <a:noFill/>
            </a:ln>
          </p:spPr>
          <p:txBody>
            <a:bodyPr anchor="t">
              <a:spAutoFit/>
            </a:bodyPr>
            <a:p>
              <a:r>
                <a:rPr lang="zh-CN" altLang="en-US" dirty="0">
                  <a:solidFill>
                    <a:srgbClr val="0000FF"/>
                  </a:solidFill>
                  <a:latin typeface="Times New Roman" panose="02020603050405020304" pitchFamily="18" charset="0"/>
                  <a:ea typeface="宋体" panose="02010600030101010101" pitchFamily="2" charset="-122"/>
                </a:rPr>
                <a:t>负</a:t>
              </a:r>
              <a:r>
                <a:rPr lang="zh-CN" altLang="en-US" dirty="0">
                  <a:solidFill>
                    <a:srgbClr val="040000"/>
                  </a:solidFill>
                  <a:latin typeface="Times New Roman" panose="02020603050405020304" pitchFamily="18" charset="0"/>
                  <a:ea typeface="宋体" panose="02010600030101010101" pitchFamily="2" charset="-122"/>
                </a:rPr>
                <a:t>极</a:t>
              </a:r>
              <a:endParaRPr lang="zh-CN" altLang="en-US" dirty="0">
                <a:solidFill>
                  <a:srgbClr val="040000"/>
                </a:solidFill>
                <a:latin typeface="Times New Roman" panose="02020603050405020304" pitchFamily="18" charset="0"/>
                <a:ea typeface="宋体" panose="02010600030101010101" pitchFamily="2" charset="-122"/>
              </a:endParaRPr>
            </a:p>
          </p:txBody>
        </p:sp>
        <p:sp>
          <p:nvSpPr>
            <p:cNvPr id="15382" name="文本框 182294"/>
            <p:cNvSpPr txBox="1"/>
            <p:nvPr/>
          </p:nvSpPr>
          <p:spPr>
            <a:xfrm>
              <a:off x="3264" y="3400"/>
              <a:ext cx="960" cy="327"/>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ea typeface="宋体" panose="02010600030101010101" pitchFamily="2" charset="-122"/>
                </a:rPr>
                <a:t>电源</a:t>
              </a:r>
              <a:endParaRPr lang="zh-CN" altLang="en-US" dirty="0">
                <a:solidFill>
                  <a:srgbClr val="CC0000"/>
                </a:solidFill>
                <a:latin typeface="Times New Roman" panose="02020603050405020304" pitchFamily="18" charset="0"/>
                <a:ea typeface="宋体" panose="02010600030101010101" pitchFamily="2" charset="-122"/>
              </a:endParaRPr>
            </a:p>
          </p:txBody>
        </p:sp>
        <p:sp>
          <p:nvSpPr>
            <p:cNvPr id="15383" name="文本框 182295"/>
            <p:cNvSpPr txBox="1"/>
            <p:nvPr/>
          </p:nvSpPr>
          <p:spPr>
            <a:xfrm>
              <a:off x="2256" y="2632"/>
              <a:ext cx="225" cy="288"/>
            </a:xfrm>
            <a:prstGeom prst="rect">
              <a:avLst/>
            </a:prstGeom>
            <a:noFill/>
            <a:ln w="9525">
              <a:noFill/>
            </a:ln>
          </p:spPr>
          <p:txBody>
            <a:bodyPr wrap="none" anchor="t">
              <a:spAutoFit/>
            </a:bodyPr>
            <a:p>
              <a:r>
                <a:rPr lang="en-US" altLang="zh-CN" sz="2400">
                  <a:solidFill>
                    <a:srgbClr val="1C1C1C"/>
                  </a:solidFill>
                  <a:latin typeface="Times New Roman" panose="02020603050405020304" pitchFamily="18" charset="0"/>
                  <a:ea typeface="宋体" panose="02010600030101010101" pitchFamily="2" charset="-122"/>
                </a:rPr>
                <a:t>+</a:t>
              </a:r>
              <a:endParaRPr lang="en-US" altLang="zh-CN" sz="2400">
                <a:solidFill>
                  <a:srgbClr val="1C1C1C"/>
                </a:solidFill>
                <a:latin typeface="Times New Roman" panose="02020603050405020304" pitchFamily="18" charset="0"/>
                <a:ea typeface="宋体" panose="02010600030101010101" pitchFamily="2" charset="-122"/>
              </a:endParaRPr>
            </a:p>
          </p:txBody>
        </p:sp>
        <p:sp>
          <p:nvSpPr>
            <p:cNvPr id="15384" name="文本框 182296"/>
            <p:cNvSpPr txBox="1"/>
            <p:nvPr/>
          </p:nvSpPr>
          <p:spPr>
            <a:xfrm>
              <a:off x="2784" y="2488"/>
              <a:ext cx="228" cy="327"/>
            </a:xfrm>
            <a:prstGeom prst="rect">
              <a:avLst/>
            </a:prstGeom>
            <a:noFill/>
            <a:ln w="9525">
              <a:noFill/>
            </a:ln>
          </p:spPr>
          <p:txBody>
            <a:bodyPr wrap="none" anchor="t">
              <a:spAutoFit/>
            </a:bodyPr>
            <a:p>
              <a:r>
                <a:rPr lang="en-US" altLang="zh-CN">
                  <a:solidFill>
                    <a:srgbClr val="1C1C1C"/>
                  </a:solidFill>
                  <a:latin typeface="Times New Roman" panose="02020603050405020304" pitchFamily="18" charset="0"/>
                  <a:ea typeface="宋体" panose="02010600030101010101" pitchFamily="2" charset="-122"/>
                </a:rPr>
                <a:t>_</a:t>
              </a:r>
              <a:endParaRPr lang="en-US" altLang="zh-CN">
                <a:solidFill>
                  <a:srgbClr val="1C1C1C"/>
                </a:solidFill>
                <a:latin typeface="Times New Roman" panose="02020603050405020304" pitchFamily="18" charset="0"/>
                <a:ea typeface="宋体" panose="02010600030101010101" pitchFamily="2" charset="-122"/>
              </a:endParaRPr>
            </a:p>
          </p:txBody>
        </p:sp>
        <p:graphicFrame>
          <p:nvGraphicFramePr>
            <p:cNvPr id="15385" name="对象 182297"/>
            <p:cNvGraphicFramePr/>
            <p:nvPr/>
          </p:nvGraphicFramePr>
          <p:xfrm>
            <a:off x="3120" y="2440"/>
            <a:ext cx="265" cy="344"/>
          </p:xfrm>
          <a:graphic>
            <a:graphicData uri="http://schemas.openxmlformats.org/presentationml/2006/ole">
              <mc:AlternateContent xmlns:mc="http://schemas.openxmlformats.org/markup-compatibility/2006">
                <mc:Choice xmlns:v="urn:schemas-microsoft-com:vml" Requires="v">
                  <p:oleObj spid="_x0000_s3086" name="" r:id="rId7" imgW="254000" imgH="330200" progId="Equation.3">
                    <p:embed/>
                  </p:oleObj>
                </mc:Choice>
                <mc:Fallback>
                  <p:oleObj name="" r:id="rId7" imgW="254000" imgH="330200" progId="Equation.3">
                    <p:embed/>
                    <p:pic>
                      <p:nvPicPr>
                        <p:cNvPr id="0" name="图片 3085"/>
                        <p:cNvPicPr/>
                        <p:nvPr/>
                      </p:nvPicPr>
                      <p:blipFill>
                        <a:blip r:embed="rId4"/>
                        <a:stretch>
                          <a:fillRect/>
                        </a:stretch>
                      </p:blipFill>
                      <p:spPr>
                        <a:xfrm>
                          <a:off x="3120" y="2440"/>
                          <a:ext cx="265" cy="344"/>
                        </a:xfrm>
                        <a:prstGeom prst="rect">
                          <a:avLst/>
                        </a:prstGeom>
                        <a:noFill/>
                        <a:ln w="38100">
                          <a:noFill/>
                          <a:miter/>
                        </a:ln>
                      </p:spPr>
                    </p:pic>
                  </p:oleObj>
                </mc:Fallback>
              </mc:AlternateContent>
            </a:graphicData>
          </a:graphic>
        </p:graphicFrame>
        <p:sp>
          <p:nvSpPr>
            <p:cNvPr id="15386" name="直接连接符 182298"/>
            <p:cNvSpPr/>
            <p:nvPr/>
          </p:nvSpPr>
          <p:spPr>
            <a:xfrm flipH="1">
              <a:off x="1776" y="2880"/>
              <a:ext cx="480" cy="384"/>
            </a:xfrm>
            <a:prstGeom prst="line">
              <a:avLst/>
            </a:prstGeom>
            <a:ln w="19050" cap="flat" cmpd="sng">
              <a:solidFill>
                <a:srgbClr val="D60093"/>
              </a:solidFill>
              <a:prstDash val="solid"/>
              <a:round/>
              <a:headEnd type="triangle" w="sm" len="lg"/>
              <a:tailEnd type="none" w="med" len="med"/>
            </a:ln>
          </p:spPr>
        </p:sp>
        <p:sp>
          <p:nvSpPr>
            <p:cNvPr id="15387" name="直接连接符 182299"/>
            <p:cNvSpPr/>
            <p:nvPr/>
          </p:nvSpPr>
          <p:spPr>
            <a:xfrm>
              <a:off x="3648" y="2880"/>
              <a:ext cx="336" cy="336"/>
            </a:xfrm>
            <a:prstGeom prst="line">
              <a:avLst/>
            </a:prstGeom>
            <a:ln w="19050" cap="flat" cmpd="sng">
              <a:solidFill>
                <a:srgbClr val="0000FF"/>
              </a:solidFill>
              <a:prstDash val="solid"/>
              <a:round/>
              <a:headEnd type="triangle" w="sm" len="lg"/>
              <a:tailEnd type="none" w="med" len="med"/>
            </a:ln>
          </p:spPr>
        </p:sp>
      </p:grpSp>
      <p:sp>
        <p:nvSpPr>
          <p:cNvPr id="182303" name="文本框 182302"/>
          <p:cNvSpPr txBox="1"/>
          <p:nvPr/>
        </p:nvSpPr>
        <p:spPr>
          <a:xfrm>
            <a:off x="539750" y="1989138"/>
            <a:ext cx="8382000" cy="946150"/>
          </a:xfrm>
          <a:prstGeom prst="rect">
            <a:avLst/>
          </a:prstGeom>
          <a:noFill/>
          <a:ln w="9525">
            <a:noFill/>
          </a:ln>
        </p:spPr>
        <p:txBody>
          <a:bodyPr anchor="t">
            <a:spAutoFit/>
          </a:bodyPr>
          <a:p>
            <a:pPr>
              <a:spcBef>
                <a:spcPct val="50000"/>
              </a:spcBef>
              <a:buBlip>
                <a:blip r:embed="rId8"/>
              </a:buBlip>
            </a:pPr>
            <a:r>
              <a:rPr lang="en-US" altLang="zh-CN" dirty="0">
                <a:solidFill>
                  <a:srgbClr val="1C1C1C"/>
                </a:solidFill>
                <a:latin typeface="Times New Roman" panose="02020603050405020304" pitchFamily="18" charset="0"/>
                <a:ea typeface="宋体" panose="02010600030101010101" pitchFamily="2" charset="-122"/>
              </a:rPr>
              <a:t>     </a:t>
            </a:r>
            <a:r>
              <a:rPr lang="zh-CN" altLang="en-US" dirty="0">
                <a:solidFill>
                  <a:srgbClr val="000000"/>
                </a:solidFill>
                <a:latin typeface="Times New Roman" panose="02020603050405020304" pitchFamily="18" charset="0"/>
                <a:ea typeface="宋体" panose="02010600030101010101" pitchFamily="2" charset="-122"/>
              </a:rPr>
              <a:t>电源电动势大小</a:t>
            </a:r>
            <a:r>
              <a:rPr lang="zh-CN" altLang="en-US" dirty="0">
                <a:solidFill>
                  <a:srgbClr val="1C1C1C"/>
                </a:solidFill>
                <a:latin typeface="Times New Roman" panose="02020603050405020304" pitchFamily="18" charset="0"/>
                <a:ea typeface="宋体" panose="02010600030101010101" pitchFamily="2" charset="-122"/>
              </a:rPr>
              <a:t>等于将单位正电荷从负极经电源内部移至正极时非静电力所作的功</a:t>
            </a:r>
            <a:r>
              <a:rPr lang="en-US" altLang="zh-CN">
                <a:solidFill>
                  <a:srgbClr val="1C1C1C"/>
                </a:solidFill>
                <a:latin typeface="Times New Roman" panose="02020603050405020304" pitchFamily="18" charset="0"/>
                <a:ea typeface="宋体" panose="02010600030101010101" pitchFamily="2" charset="-122"/>
              </a:rPr>
              <a:t>.</a:t>
            </a:r>
            <a:endParaRPr lang="en-US" altLang="zh-CN">
              <a:solidFill>
                <a:srgbClr val="1C1C1C"/>
              </a:solidFill>
              <a:latin typeface="Times New Roman" panose="02020603050405020304" pitchFamily="18" charset="0"/>
              <a:ea typeface="宋体" panose="02010600030101010101" pitchFamily="2" charset="-122"/>
            </a:endParaRPr>
          </a:p>
        </p:txBody>
      </p:sp>
      <p:sp>
        <p:nvSpPr>
          <p:cNvPr id="15389" name="矩形 182305"/>
          <p:cNvSpPr/>
          <p:nvPr/>
        </p:nvSpPr>
        <p:spPr>
          <a:xfrm>
            <a:off x="2124075" y="836613"/>
            <a:ext cx="3082925" cy="519112"/>
          </a:xfrm>
          <a:prstGeom prst="rect">
            <a:avLst/>
          </a:prstGeom>
          <a:noFill/>
          <a:ln w="9525">
            <a:noFill/>
          </a:ln>
        </p:spPr>
        <p:txBody>
          <a:bodyPr anchor="t">
            <a:spAutoFit/>
          </a:bodyPr>
          <a:p>
            <a:r>
              <a:rPr lang="zh-CN" altLang="en-US" dirty="0">
                <a:solidFill>
                  <a:srgbClr val="CC0000"/>
                </a:solidFill>
                <a:latin typeface="Times New Roman" panose="02020603050405020304" pitchFamily="18" charset="0"/>
                <a:ea typeface="宋体" panose="02010600030101010101" pitchFamily="2" charset="-122"/>
              </a:rPr>
              <a:t>电源电动势</a:t>
            </a:r>
            <a:endParaRPr lang="zh-CN" altLang="en-US" dirty="0">
              <a:solidFill>
                <a:srgbClr val="CC0000"/>
              </a:solidFill>
              <a:latin typeface="Times New Roman" panose="02020603050405020304" pitchFamily="18" charset="0"/>
              <a:ea typeface="宋体" panose="02010600030101010101" pitchFamily="2" charset="-122"/>
            </a:endParaRPr>
          </a:p>
        </p:txBody>
      </p:sp>
      <p:graphicFrame>
        <p:nvGraphicFramePr>
          <p:cNvPr id="15390" name="对象 182306"/>
          <p:cNvGraphicFramePr/>
          <p:nvPr/>
        </p:nvGraphicFramePr>
        <p:xfrm>
          <a:off x="4859338" y="620713"/>
          <a:ext cx="2767012" cy="863600"/>
        </p:xfrm>
        <a:graphic>
          <a:graphicData uri="http://schemas.openxmlformats.org/presentationml/2006/ole">
            <mc:AlternateContent xmlns:mc="http://schemas.openxmlformats.org/markup-compatibility/2006">
              <mc:Choice xmlns:v="urn:schemas-microsoft-com:vml" Requires="v">
                <p:oleObj spid="_x0000_s3087" name="" r:id="rId9" imgW="1383665" imgH="431800" progId="Equation.3">
                  <p:embed/>
                </p:oleObj>
              </mc:Choice>
              <mc:Fallback>
                <p:oleObj name="" r:id="rId9" imgW="1383665" imgH="431800" progId="Equation.3">
                  <p:embed/>
                  <p:pic>
                    <p:nvPicPr>
                      <p:cNvPr id="0" name="图片 3086"/>
                      <p:cNvPicPr/>
                      <p:nvPr/>
                    </p:nvPicPr>
                    <p:blipFill>
                      <a:blip r:embed="rId10"/>
                      <a:stretch>
                        <a:fillRect/>
                      </a:stretch>
                    </p:blipFill>
                    <p:spPr>
                      <a:xfrm>
                        <a:off x="4859338" y="620713"/>
                        <a:ext cx="2767012" cy="863600"/>
                      </a:xfrm>
                      <a:prstGeom prst="rect">
                        <a:avLst/>
                      </a:prstGeom>
                      <a:noFill/>
                      <a:ln w="38100">
                        <a:noFill/>
                        <a:miter/>
                      </a:ln>
                    </p:spPr>
                  </p:pic>
                </p:oleObj>
              </mc:Fallback>
            </mc:AlternateContent>
          </a:graphicData>
        </a:graphic>
      </p:graphicFrame>
      <p:sp>
        <p:nvSpPr>
          <p:cNvPr id="15391" name="矩形 182317"/>
          <p:cNvSpPr/>
          <p:nvPr/>
        </p:nvSpPr>
        <p:spPr>
          <a:xfrm>
            <a:off x="1403350" y="692150"/>
            <a:ext cx="571500" cy="685800"/>
          </a:xfrm>
          <a:prstGeom prst="rect">
            <a:avLst/>
          </a:prstGeom>
          <a:noFill/>
          <a:ln w="9525">
            <a:noFill/>
          </a:ln>
        </p:spPr>
        <p:txBody>
          <a:bodyPr wrap="none" lIns="0" tIns="0" rIns="0" bIns="0" anchor="t">
            <a:spAutoFit/>
          </a:bodyPr>
          <a:p>
            <a:r>
              <a:rPr lang="en-US" altLang="zh-CN" sz="4500" b="0" dirty="0">
                <a:solidFill>
                  <a:srgbClr val="000000"/>
                </a:solidFill>
                <a:latin typeface="Batang" panose="02030600000101010101" pitchFamily="18" charset="-127"/>
                <a:ea typeface="Batang" panose="02030600000101010101" pitchFamily="18" charset="-127"/>
              </a:rPr>
              <a:t>∴</a:t>
            </a:r>
            <a:endParaRPr lang="en-US" altLang="zh-CN"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303"/>
                                        </p:tgtEl>
                                        <p:attrNameLst>
                                          <p:attrName>style.visibility</p:attrName>
                                        </p:attrNameLst>
                                      </p:cBhvr>
                                      <p:to>
                                        <p:strVal val="visible"/>
                                      </p:to>
                                    </p:set>
                                    <p:animEffect transition="in" filter="blinds(horizontal)">
                                      <p:cBhvr>
                                        <p:cTn id="7" dur="500"/>
                                        <p:tgtEl>
                                          <p:spTgt spid="18230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2274"/>
                                        </p:tgtEl>
                                        <p:attrNameLst>
                                          <p:attrName>style.visibility</p:attrName>
                                        </p:attrNameLst>
                                      </p:cBhvr>
                                      <p:to>
                                        <p:strVal val="visible"/>
                                      </p:to>
                                    </p:set>
                                    <p:animEffect transition="in" filter="box(in)">
                                      <p:cBhvr>
                                        <p:cTn id="12" dur="500"/>
                                        <p:tgtEl>
                                          <p:spTgt spid="182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直接连接符 32769"/>
          <p:cNvSpPr/>
          <p:nvPr/>
        </p:nvSpPr>
        <p:spPr>
          <a:xfrm flipV="1">
            <a:off x="7667625" y="2636838"/>
            <a:ext cx="0" cy="1030287"/>
          </a:xfrm>
          <a:prstGeom prst="line">
            <a:avLst/>
          </a:prstGeom>
          <a:ln w="38100" cap="flat" cmpd="sng">
            <a:solidFill>
              <a:srgbClr val="0033CC"/>
            </a:solidFill>
            <a:prstDash val="solid"/>
            <a:round/>
            <a:headEnd type="none" w="sm" len="sm"/>
            <a:tailEnd type="stealth" w="med" len="lg"/>
          </a:ln>
        </p:spPr>
      </p:sp>
      <p:graphicFrame>
        <p:nvGraphicFramePr>
          <p:cNvPr id="43010" name="对象 32770"/>
          <p:cNvGraphicFramePr/>
          <p:nvPr/>
        </p:nvGraphicFramePr>
        <p:xfrm>
          <a:off x="7772400" y="2341563"/>
          <a:ext cx="403225" cy="569912"/>
        </p:xfrm>
        <a:graphic>
          <a:graphicData uri="http://schemas.openxmlformats.org/presentationml/2006/ole">
            <mc:AlternateContent xmlns:mc="http://schemas.openxmlformats.org/markup-compatibility/2006">
              <mc:Choice xmlns:v="urn:schemas-microsoft-com:vml" Requires="v">
                <p:oleObj spid="_x0000_s3306" name="" r:id="rId1" imgW="127000" imgH="177165" progId="Equation.3">
                  <p:embed/>
                </p:oleObj>
              </mc:Choice>
              <mc:Fallback>
                <p:oleObj name="" r:id="rId1" imgW="127000" imgH="177165" progId="Equation.3">
                  <p:embed/>
                  <p:pic>
                    <p:nvPicPr>
                      <p:cNvPr id="0" name="图片 3305"/>
                      <p:cNvPicPr/>
                      <p:nvPr/>
                    </p:nvPicPr>
                    <p:blipFill>
                      <a:blip r:embed="rId2"/>
                      <a:stretch>
                        <a:fillRect/>
                      </a:stretch>
                    </p:blipFill>
                    <p:spPr>
                      <a:xfrm>
                        <a:off x="7772400" y="2341563"/>
                        <a:ext cx="403225" cy="569912"/>
                      </a:xfrm>
                      <a:prstGeom prst="rect">
                        <a:avLst/>
                      </a:prstGeom>
                      <a:noFill/>
                      <a:ln w="38100">
                        <a:noFill/>
                        <a:miter/>
                      </a:ln>
                    </p:spPr>
                  </p:pic>
                </p:oleObj>
              </mc:Fallback>
            </mc:AlternateContent>
          </a:graphicData>
        </a:graphic>
      </p:graphicFrame>
      <p:sp>
        <p:nvSpPr>
          <p:cNvPr id="43011" name="矩形 32771"/>
          <p:cNvSpPr/>
          <p:nvPr/>
        </p:nvSpPr>
        <p:spPr>
          <a:xfrm>
            <a:off x="250825" y="765175"/>
            <a:ext cx="8153400" cy="1203325"/>
          </a:xfrm>
          <a:prstGeom prst="rect">
            <a:avLst/>
          </a:prstGeom>
          <a:noFill/>
          <a:ln w="9525">
            <a:noFill/>
          </a:ln>
        </p:spPr>
        <p:txBody>
          <a:bodyPr lIns="92075" tIns="46038" rIns="92075" bIns="46038" anchor="t">
            <a:spAutoFit/>
          </a:bodyPr>
          <a:p>
            <a:pPr eaLnBrk="0" hangingPunct="0">
              <a:lnSpc>
                <a:spcPct val="130000"/>
              </a:lnSpc>
            </a:pPr>
            <a:r>
              <a:rPr lang="zh-CN" altLang="en-US" dirty="0">
                <a:latin typeface="宋体" panose="02010600030101010101" pitchFamily="2" charset="-122"/>
                <a:ea typeface="宋体" panose="02010600030101010101" pitchFamily="2" charset="-122"/>
              </a:rPr>
              <a:t>例   一直导线</a:t>
            </a:r>
            <a:r>
              <a:rPr lang="en-US" altLang="zh-CN" i="1">
                <a:latin typeface="Times New Roman" panose="02020603050405020304" pitchFamily="18" charset="0"/>
                <a:ea typeface="宋体" panose="02010600030101010101" pitchFamily="2" charset="-122"/>
              </a:rPr>
              <a:t>CD</a:t>
            </a:r>
            <a:r>
              <a:rPr lang="zh-CN" altLang="en-US" dirty="0">
                <a:latin typeface="宋体" panose="02010600030101010101" pitchFamily="2" charset="-122"/>
                <a:ea typeface="宋体" panose="02010600030101010101" pitchFamily="2" charset="-122"/>
              </a:rPr>
              <a:t>在一无限长直电流磁场中作</a:t>
            </a:r>
            <a:endParaRPr lang="zh-CN" altLang="en-US" dirty="0">
              <a:latin typeface="宋体" panose="02010600030101010101" pitchFamily="2" charset="-122"/>
              <a:ea typeface="宋体" panose="02010600030101010101" pitchFamily="2" charset="-122"/>
            </a:endParaRPr>
          </a:p>
          <a:p>
            <a:pPr eaLnBrk="0" hangingPunct="0">
              <a:lnSpc>
                <a:spcPct val="130000"/>
              </a:lnSpc>
            </a:pPr>
            <a:r>
              <a:rPr lang="zh-CN" altLang="en-US" dirty="0">
                <a:latin typeface="宋体" panose="02010600030101010101" pitchFamily="2" charset="-122"/>
                <a:ea typeface="宋体" panose="02010600030101010101" pitchFamily="2" charset="-122"/>
              </a:rPr>
              <a:t>      切割磁力线运动。求：动生电动势。</a:t>
            </a:r>
            <a:endParaRPr lang="zh-CN" altLang="en-US" dirty="0">
              <a:latin typeface="宋体" panose="02010600030101010101" pitchFamily="2" charset="-122"/>
              <a:ea typeface="宋体" panose="02010600030101010101" pitchFamily="2" charset="-122"/>
            </a:endParaRPr>
          </a:p>
        </p:txBody>
      </p:sp>
      <p:sp>
        <p:nvSpPr>
          <p:cNvPr id="43012" name="直接连接符 32772"/>
          <p:cNvSpPr/>
          <p:nvPr/>
        </p:nvSpPr>
        <p:spPr>
          <a:xfrm>
            <a:off x="5778500" y="2698750"/>
            <a:ext cx="0" cy="1562100"/>
          </a:xfrm>
          <a:prstGeom prst="line">
            <a:avLst/>
          </a:prstGeom>
          <a:ln w="25400" cap="flat" cmpd="sng">
            <a:solidFill>
              <a:schemeClr val="tx2"/>
            </a:solidFill>
            <a:prstDash val="solid"/>
            <a:round/>
            <a:headEnd type="none" w="sm" len="sm"/>
            <a:tailEnd type="none" w="sm" len="sm"/>
          </a:ln>
        </p:spPr>
      </p:sp>
      <p:sp>
        <p:nvSpPr>
          <p:cNvPr id="43013" name="直接连接符 32773"/>
          <p:cNvSpPr/>
          <p:nvPr/>
        </p:nvSpPr>
        <p:spPr>
          <a:xfrm flipV="1">
            <a:off x="5778500" y="2387600"/>
            <a:ext cx="0" cy="463550"/>
          </a:xfrm>
          <a:prstGeom prst="line">
            <a:avLst/>
          </a:prstGeom>
          <a:ln w="25400" cap="flat" cmpd="sng">
            <a:solidFill>
              <a:schemeClr val="tx2"/>
            </a:solidFill>
            <a:prstDash val="dash"/>
            <a:round/>
            <a:headEnd type="none" w="sm" len="sm"/>
            <a:tailEnd type="none" w="sm" len="sm"/>
          </a:ln>
        </p:spPr>
      </p:sp>
      <p:sp>
        <p:nvSpPr>
          <p:cNvPr id="43014" name="直接连接符 32774"/>
          <p:cNvSpPr/>
          <p:nvPr/>
        </p:nvSpPr>
        <p:spPr>
          <a:xfrm flipH="1" flipV="1">
            <a:off x="5781675" y="4222750"/>
            <a:ext cx="9525" cy="654050"/>
          </a:xfrm>
          <a:prstGeom prst="line">
            <a:avLst/>
          </a:prstGeom>
          <a:ln w="25400" cap="flat" cmpd="sng">
            <a:solidFill>
              <a:schemeClr val="tx2"/>
            </a:solidFill>
            <a:prstDash val="dash"/>
            <a:round/>
            <a:headEnd type="none" w="sm" len="sm"/>
            <a:tailEnd type="none" w="sm" len="sm"/>
          </a:ln>
        </p:spPr>
      </p:sp>
      <p:sp>
        <p:nvSpPr>
          <p:cNvPr id="43015" name="矩形 32775"/>
          <p:cNvSpPr/>
          <p:nvPr/>
        </p:nvSpPr>
        <p:spPr>
          <a:xfrm>
            <a:off x="6694488" y="3759200"/>
            <a:ext cx="1944687" cy="61913"/>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3016" name="直接连接符 32776"/>
          <p:cNvSpPr/>
          <p:nvPr/>
        </p:nvSpPr>
        <p:spPr>
          <a:xfrm>
            <a:off x="6704013" y="3827463"/>
            <a:ext cx="0" cy="523875"/>
          </a:xfrm>
          <a:prstGeom prst="line">
            <a:avLst/>
          </a:prstGeom>
          <a:ln w="12700" cap="flat" cmpd="sng">
            <a:solidFill>
              <a:schemeClr val="tx1"/>
            </a:solidFill>
            <a:prstDash val="solid"/>
            <a:round/>
            <a:headEnd type="none" w="sm" len="sm"/>
            <a:tailEnd type="none" w="sm" len="sm"/>
          </a:ln>
        </p:spPr>
      </p:sp>
      <p:sp>
        <p:nvSpPr>
          <p:cNvPr id="43017" name="直接连接符 32777"/>
          <p:cNvSpPr/>
          <p:nvPr/>
        </p:nvSpPr>
        <p:spPr>
          <a:xfrm>
            <a:off x="8648700" y="3830638"/>
            <a:ext cx="0" cy="523875"/>
          </a:xfrm>
          <a:prstGeom prst="line">
            <a:avLst/>
          </a:prstGeom>
          <a:ln w="12700" cap="flat" cmpd="sng">
            <a:solidFill>
              <a:schemeClr val="tx1"/>
            </a:solidFill>
            <a:prstDash val="solid"/>
            <a:round/>
            <a:headEnd type="none" w="sm" len="sm"/>
            <a:tailEnd type="none" w="sm" len="sm"/>
          </a:ln>
        </p:spPr>
      </p:sp>
      <p:sp>
        <p:nvSpPr>
          <p:cNvPr id="43018" name="直接连接符 32778"/>
          <p:cNvSpPr/>
          <p:nvPr/>
        </p:nvSpPr>
        <p:spPr>
          <a:xfrm>
            <a:off x="5807075" y="4186238"/>
            <a:ext cx="896938" cy="0"/>
          </a:xfrm>
          <a:prstGeom prst="line">
            <a:avLst/>
          </a:prstGeom>
          <a:ln w="12700" cap="flat" cmpd="sng">
            <a:solidFill>
              <a:schemeClr val="tx1"/>
            </a:solidFill>
            <a:prstDash val="solid"/>
            <a:round/>
            <a:headEnd type="stealth" w="med" len="lg"/>
            <a:tailEnd type="stealth" w="med" len="lg"/>
          </a:ln>
        </p:spPr>
      </p:sp>
      <p:sp>
        <p:nvSpPr>
          <p:cNvPr id="43019" name="直接连接符 32779"/>
          <p:cNvSpPr/>
          <p:nvPr/>
        </p:nvSpPr>
        <p:spPr>
          <a:xfrm>
            <a:off x="6704013" y="4200525"/>
            <a:ext cx="1957387" cy="0"/>
          </a:xfrm>
          <a:prstGeom prst="line">
            <a:avLst/>
          </a:prstGeom>
          <a:ln w="12700" cap="flat" cmpd="sng">
            <a:solidFill>
              <a:schemeClr val="tx1"/>
            </a:solidFill>
            <a:prstDash val="solid"/>
            <a:round/>
            <a:headEnd type="stealth" w="med" len="lg"/>
            <a:tailEnd type="stealth" w="med" len="lg"/>
          </a:ln>
        </p:spPr>
      </p:sp>
      <p:sp>
        <p:nvSpPr>
          <p:cNvPr id="43020" name="矩形 32780"/>
          <p:cNvSpPr/>
          <p:nvPr/>
        </p:nvSpPr>
        <p:spPr>
          <a:xfrm>
            <a:off x="5999163" y="4146550"/>
            <a:ext cx="387350" cy="579438"/>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a</a:t>
            </a:r>
            <a:endParaRPr lang="en-US" altLang="zh-CN" sz="3200" i="1">
              <a:latin typeface="Times New Roman" panose="02020603050405020304" pitchFamily="18" charset="0"/>
              <a:ea typeface="宋体" panose="02010600030101010101" pitchFamily="2" charset="-122"/>
            </a:endParaRPr>
          </a:p>
        </p:txBody>
      </p:sp>
      <p:sp>
        <p:nvSpPr>
          <p:cNvPr id="43021" name="矩形 32781"/>
          <p:cNvSpPr/>
          <p:nvPr/>
        </p:nvSpPr>
        <p:spPr>
          <a:xfrm>
            <a:off x="7391400" y="4124325"/>
            <a:ext cx="387350" cy="579438"/>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b</a:t>
            </a:r>
            <a:endParaRPr lang="en-US" altLang="zh-CN" sz="3200" i="1">
              <a:latin typeface="Times New Roman" panose="02020603050405020304" pitchFamily="18" charset="0"/>
              <a:ea typeface="宋体" panose="02010600030101010101" pitchFamily="2" charset="-122"/>
            </a:endParaRPr>
          </a:p>
        </p:txBody>
      </p:sp>
      <p:sp>
        <p:nvSpPr>
          <p:cNvPr id="43022" name="直接连接符 32782"/>
          <p:cNvSpPr/>
          <p:nvPr/>
        </p:nvSpPr>
        <p:spPr>
          <a:xfrm>
            <a:off x="5776913" y="3074988"/>
            <a:ext cx="3175" cy="1266825"/>
          </a:xfrm>
          <a:prstGeom prst="line">
            <a:avLst/>
          </a:prstGeom>
          <a:ln w="25400" cap="flat" cmpd="sng">
            <a:solidFill>
              <a:srgbClr val="CC0000"/>
            </a:solidFill>
            <a:prstDash val="solid"/>
            <a:round/>
            <a:headEnd type="stealth" w="med" len="lg"/>
            <a:tailEnd type="none" w="sm" len="sm"/>
          </a:ln>
        </p:spPr>
      </p:sp>
      <p:sp>
        <p:nvSpPr>
          <p:cNvPr id="43023" name="矩形 32783"/>
          <p:cNvSpPr/>
          <p:nvPr/>
        </p:nvSpPr>
        <p:spPr>
          <a:xfrm>
            <a:off x="5181600" y="3109913"/>
            <a:ext cx="342900" cy="579437"/>
          </a:xfrm>
          <a:prstGeom prst="rect">
            <a:avLst/>
          </a:prstGeom>
          <a:noFill/>
          <a:ln w="9525">
            <a:noFill/>
          </a:ln>
        </p:spPr>
        <p:txBody>
          <a:bodyPr wrap="none" lIns="92075" tIns="46038" rIns="92075" bIns="46038" anchor="t">
            <a:spAutoFit/>
          </a:bodyPr>
          <a:p>
            <a:pPr eaLnBrk="0" hangingPunct="0"/>
            <a:r>
              <a:rPr lang="en-US" altLang="zh-CN" sz="3200" i="1">
                <a:solidFill>
                  <a:schemeClr val="tx2"/>
                </a:solidFill>
                <a:latin typeface="Times New Roman" panose="02020603050405020304" pitchFamily="18" charset="0"/>
                <a:ea typeface="宋体" panose="02010600030101010101" pitchFamily="2" charset="-122"/>
              </a:rPr>
              <a:t>I</a:t>
            </a:r>
            <a:endParaRPr lang="en-US" altLang="zh-CN" sz="3200" i="1">
              <a:solidFill>
                <a:schemeClr val="tx2"/>
              </a:solidFill>
              <a:latin typeface="Times New Roman" panose="02020603050405020304" pitchFamily="18" charset="0"/>
              <a:ea typeface="宋体" panose="02010600030101010101" pitchFamily="2" charset="-122"/>
            </a:endParaRPr>
          </a:p>
        </p:txBody>
      </p:sp>
      <p:grpSp>
        <p:nvGrpSpPr>
          <p:cNvPr id="32785" name="组合 32784"/>
          <p:cNvGrpSpPr/>
          <p:nvPr/>
        </p:nvGrpSpPr>
        <p:grpSpPr>
          <a:xfrm>
            <a:off x="6804025" y="3141663"/>
            <a:ext cx="1812925" cy="641350"/>
            <a:chOff x="4486" y="2435"/>
            <a:chExt cx="1142" cy="404"/>
          </a:xfrm>
        </p:grpSpPr>
        <p:sp>
          <p:nvSpPr>
            <p:cNvPr id="43025" name="直接连接符 32785"/>
            <p:cNvSpPr/>
            <p:nvPr/>
          </p:nvSpPr>
          <p:spPr>
            <a:xfrm>
              <a:off x="4894" y="2829"/>
              <a:ext cx="329" cy="10"/>
            </a:xfrm>
            <a:prstGeom prst="line">
              <a:avLst/>
            </a:prstGeom>
            <a:ln w="50800" cap="flat" cmpd="sng">
              <a:solidFill>
                <a:srgbClr val="FF0066"/>
              </a:solidFill>
              <a:prstDash val="solid"/>
              <a:round/>
              <a:headEnd type="none" w="sm" len="sm"/>
              <a:tailEnd type="stealth" w="med" len="lg"/>
            </a:ln>
          </p:spPr>
        </p:sp>
        <p:sp>
          <p:nvSpPr>
            <p:cNvPr id="43026" name="直接连接符 32786"/>
            <p:cNvSpPr/>
            <p:nvPr/>
          </p:nvSpPr>
          <p:spPr>
            <a:xfrm>
              <a:off x="4875" y="2461"/>
              <a:ext cx="0" cy="376"/>
            </a:xfrm>
            <a:prstGeom prst="line">
              <a:avLst/>
            </a:prstGeom>
            <a:ln w="12700" cap="flat" cmpd="sng">
              <a:solidFill>
                <a:schemeClr val="tx1"/>
              </a:solidFill>
              <a:prstDash val="solid"/>
              <a:round/>
              <a:headEnd type="none" w="sm" len="sm"/>
              <a:tailEnd type="none" w="sm" len="sm"/>
            </a:ln>
          </p:spPr>
        </p:sp>
        <p:sp>
          <p:nvSpPr>
            <p:cNvPr id="43027" name="直接连接符 32787"/>
            <p:cNvSpPr/>
            <p:nvPr/>
          </p:nvSpPr>
          <p:spPr>
            <a:xfrm>
              <a:off x="5206" y="2435"/>
              <a:ext cx="0" cy="376"/>
            </a:xfrm>
            <a:prstGeom prst="line">
              <a:avLst/>
            </a:prstGeom>
            <a:ln w="12700" cap="flat" cmpd="sng">
              <a:solidFill>
                <a:schemeClr val="tx1"/>
              </a:solidFill>
              <a:prstDash val="solid"/>
              <a:round/>
              <a:headEnd type="none" w="sm" len="sm"/>
              <a:tailEnd type="none" w="sm" len="sm"/>
            </a:ln>
          </p:spPr>
        </p:sp>
        <p:sp>
          <p:nvSpPr>
            <p:cNvPr id="43028" name="直接连接符 32788"/>
            <p:cNvSpPr/>
            <p:nvPr/>
          </p:nvSpPr>
          <p:spPr>
            <a:xfrm flipH="1">
              <a:off x="5232" y="2640"/>
              <a:ext cx="396" cy="0"/>
            </a:xfrm>
            <a:prstGeom prst="line">
              <a:avLst/>
            </a:prstGeom>
            <a:ln w="12700" cap="flat" cmpd="sng">
              <a:solidFill>
                <a:schemeClr val="tx1"/>
              </a:solidFill>
              <a:prstDash val="solid"/>
              <a:round/>
              <a:headEnd type="none" w="sm" len="sm"/>
              <a:tailEnd type="stealth" w="med" len="lg"/>
            </a:ln>
          </p:spPr>
        </p:sp>
        <p:sp>
          <p:nvSpPr>
            <p:cNvPr id="43029" name="直接连接符 32789"/>
            <p:cNvSpPr/>
            <p:nvPr/>
          </p:nvSpPr>
          <p:spPr>
            <a:xfrm>
              <a:off x="4486" y="2640"/>
              <a:ext cx="384" cy="0"/>
            </a:xfrm>
            <a:prstGeom prst="line">
              <a:avLst/>
            </a:prstGeom>
            <a:ln w="12700" cap="flat" cmpd="sng">
              <a:solidFill>
                <a:schemeClr val="tx1"/>
              </a:solidFill>
              <a:prstDash val="solid"/>
              <a:round/>
              <a:headEnd type="none" w="sm" len="sm"/>
              <a:tailEnd type="stealth" w="med" len="lg"/>
            </a:ln>
          </p:spPr>
        </p:sp>
        <p:graphicFrame>
          <p:nvGraphicFramePr>
            <p:cNvPr id="43030" name="对象 32790"/>
            <p:cNvGraphicFramePr/>
            <p:nvPr/>
          </p:nvGraphicFramePr>
          <p:xfrm>
            <a:off x="4896" y="2496"/>
            <a:ext cx="288" cy="277"/>
          </p:xfrm>
          <a:graphic>
            <a:graphicData uri="http://schemas.openxmlformats.org/presentationml/2006/ole">
              <mc:AlternateContent xmlns:mc="http://schemas.openxmlformats.org/markup-compatibility/2006">
                <mc:Choice xmlns:v="urn:schemas-microsoft-com:vml" Requires="v">
                  <p:oleObj spid="_x0000_s3307" name="" r:id="rId3" imgW="292100" imgH="279400" progId="Equation.3">
                    <p:embed/>
                  </p:oleObj>
                </mc:Choice>
                <mc:Fallback>
                  <p:oleObj name="" r:id="rId3" imgW="292100" imgH="279400" progId="Equation.3">
                    <p:embed/>
                    <p:pic>
                      <p:nvPicPr>
                        <p:cNvPr id="0" name="图片 3306"/>
                        <p:cNvPicPr/>
                        <p:nvPr/>
                      </p:nvPicPr>
                      <p:blipFill>
                        <a:blip r:embed="rId4"/>
                        <a:stretch>
                          <a:fillRect/>
                        </a:stretch>
                      </p:blipFill>
                      <p:spPr>
                        <a:xfrm>
                          <a:off x="4896" y="2496"/>
                          <a:ext cx="288" cy="277"/>
                        </a:xfrm>
                        <a:prstGeom prst="rect">
                          <a:avLst/>
                        </a:prstGeom>
                        <a:noFill/>
                        <a:ln w="38100">
                          <a:noFill/>
                          <a:miter/>
                        </a:ln>
                      </p:spPr>
                    </p:pic>
                  </p:oleObj>
                </mc:Fallback>
              </mc:AlternateContent>
            </a:graphicData>
          </a:graphic>
        </p:graphicFrame>
      </p:grpSp>
      <p:grpSp>
        <p:nvGrpSpPr>
          <p:cNvPr id="32792" name="组合 32791"/>
          <p:cNvGrpSpPr/>
          <p:nvPr/>
        </p:nvGrpSpPr>
        <p:grpSpPr>
          <a:xfrm>
            <a:off x="5789613" y="3117850"/>
            <a:ext cx="1017587" cy="579438"/>
            <a:chOff x="3839" y="2409"/>
            <a:chExt cx="641" cy="365"/>
          </a:xfrm>
        </p:grpSpPr>
        <p:sp>
          <p:nvSpPr>
            <p:cNvPr id="43032" name="直接连接符 32792"/>
            <p:cNvSpPr/>
            <p:nvPr/>
          </p:nvSpPr>
          <p:spPr>
            <a:xfrm flipH="1">
              <a:off x="3839" y="2612"/>
              <a:ext cx="396" cy="0"/>
            </a:xfrm>
            <a:prstGeom prst="line">
              <a:avLst/>
            </a:prstGeom>
            <a:ln w="12700" cap="flat" cmpd="sng">
              <a:solidFill>
                <a:schemeClr val="tx1"/>
              </a:solidFill>
              <a:prstDash val="solid"/>
              <a:round/>
              <a:headEnd type="none" w="sm" len="sm"/>
              <a:tailEnd type="stealth" w="med" len="lg"/>
            </a:ln>
          </p:spPr>
        </p:sp>
        <p:sp>
          <p:nvSpPr>
            <p:cNvPr id="43033" name="矩形 32793"/>
            <p:cNvSpPr/>
            <p:nvPr/>
          </p:nvSpPr>
          <p:spPr>
            <a:xfrm>
              <a:off x="4293" y="2409"/>
              <a:ext cx="187" cy="365"/>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l</a:t>
              </a:r>
              <a:endParaRPr lang="en-US" altLang="zh-CN" sz="3600" b="0" i="1">
                <a:latin typeface="Bookman Old Style" panose="02050604050505020204" pitchFamily="18" charset="0"/>
                <a:ea typeface="宋体" panose="02010600030101010101" pitchFamily="2" charset="-122"/>
              </a:endParaRPr>
            </a:p>
          </p:txBody>
        </p:sp>
      </p:grpSp>
      <p:graphicFrame>
        <p:nvGraphicFramePr>
          <p:cNvPr id="32795" name="对象 32794"/>
          <p:cNvGraphicFramePr/>
          <p:nvPr/>
        </p:nvGraphicFramePr>
        <p:xfrm>
          <a:off x="6305550" y="2520950"/>
          <a:ext cx="857250" cy="488950"/>
        </p:xfrm>
        <a:graphic>
          <a:graphicData uri="http://schemas.openxmlformats.org/presentationml/2006/ole">
            <mc:AlternateContent xmlns:mc="http://schemas.openxmlformats.org/markup-compatibility/2006">
              <mc:Choice xmlns:v="urn:schemas-microsoft-com:vml" Requires="v">
                <p:oleObj spid="_x0000_s3308" name="" r:id="rId5" imgW="355600" imgH="203200" progId="Equation.3">
                  <p:embed/>
                </p:oleObj>
              </mc:Choice>
              <mc:Fallback>
                <p:oleObj name="" r:id="rId5" imgW="355600" imgH="203200" progId="Equation.3">
                  <p:embed/>
                  <p:pic>
                    <p:nvPicPr>
                      <p:cNvPr id="0" name="图片 3307"/>
                      <p:cNvPicPr/>
                      <p:nvPr/>
                    </p:nvPicPr>
                    <p:blipFill>
                      <a:blip r:embed="rId6"/>
                      <a:stretch>
                        <a:fillRect/>
                      </a:stretch>
                    </p:blipFill>
                    <p:spPr>
                      <a:xfrm>
                        <a:off x="6305550" y="2520950"/>
                        <a:ext cx="857250" cy="488950"/>
                      </a:xfrm>
                      <a:prstGeom prst="rect">
                        <a:avLst/>
                      </a:prstGeom>
                      <a:noFill/>
                      <a:ln w="38100">
                        <a:noFill/>
                        <a:miter/>
                      </a:ln>
                    </p:spPr>
                  </p:pic>
                </p:oleObj>
              </mc:Fallback>
            </mc:AlternateContent>
          </a:graphicData>
        </a:graphic>
      </p:graphicFrame>
      <p:sp>
        <p:nvSpPr>
          <p:cNvPr id="32796" name="直接连接符 32795"/>
          <p:cNvSpPr/>
          <p:nvPr/>
        </p:nvSpPr>
        <p:spPr>
          <a:xfrm rot="-5156393">
            <a:off x="6604000" y="2430463"/>
            <a:ext cx="115888" cy="1447800"/>
          </a:xfrm>
          <a:prstGeom prst="line">
            <a:avLst/>
          </a:prstGeom>
          <a:ln w="50800" cap="flat" cmpd="sng">
            <a:solidFill>
              <a:srgbClr val="0033CC"/>
            </a:solidFill>
            <a:prstDash val="solid"/>
            <a:round/>
            <a:headEnd type="stealth" w="med" len="lg"/>
            <a:tailEnd type="none" w="sm" len="sm"/>
          </a:ln>
        </p:spPr>
      </p:sp>
      <p:graphicFrame>
        <p:nvGraphicFramePr>
          <p:cNvPr id="32797" name="对象 32796"/>
          <p:cNvGraphicFramePr/>
          <p:nvPr/>
        </p:nvGraphicFramePr>
        <p:xfrm>
          <a:off x="608013" y="2832100"/>
          <a:ext cx="2744787" cy="596900"/>
        </p:xfrm>
        <a:graphic>
          <a:graphicData uri="http://schemas.openxmlformats.org/presentationml/2006/ole">
            <mc:AlternateContent xmlns:mc="http://schemas.openxmlformats.org/markup-compatibility/2006">
              <mc:Choice xmlns:v="urn:schemas-microsoft-com:vml" Requires="v">
                <p:oleObj spid="_x0000_s3309" name="" r:id="rId7" imgW="1054100" imgH="228600" progId="Equation.3">
                  <p:embed/>
                </p:oleObj>
              </mc:Choice>
              <mc:Fallback>
                <p:oleObj name="" r:id="rId7" imgW="1054100" imgH="228600" progId="Equation.3">
                  <p:embed/>
                  <p:pic>
                    <p:nvPicPr>
                      <p:cNvPr id="0" name="图片 3308"/>
                      <p:cNvPicPr/>
                      <p:nvPr/>
                    </p:nvPicPr>
                    <p:blipFill>
                      <a:blip r:embed="rId8"/>
                      <a:stretch>
                        <a:fillRect/>
                      </a:stretch>
                    </p:blipFill>
                    <p:spPr>
                      <a:xfrm>
                        <a:off x="608013" y="2832100"/>
                        <a:ext cx="2744787" cy="596900"/>
                      </a:xfrm>
                      <a:prstGeom prst="rect">
                        <a:avLst/>
                      </a:prstGeom>
                      <a:noFill/>
                      <a:ln w="38100">
                        <a:noFill/>
                        <a:miter/>
                      </a:ln>
                    </p:spPr>
                  </p:pic>
                </p:oleObj>
              </mc:Fallback>
            </mc:AlternateContent>
          </a:graphicData>
        </a:graphic>
      </p:graphicFrame>
      <p:graphicFrame>
        <p:nvGraphicFramePr>
          <p:cNvPr id="32798" name="对象 32797"/>
          <p:cNvGraphicFramePr/>
          <p:nvPr/>
        </p:nvGraphicFramePr>
        <p:xfrm>
          <a:off x="1066800" y="3429000"/>
          <a:ext cx="4114800" cy="1039813"/>
        </p:xfrm>
        <a:graphic>
          <a:graphicData uri="http://schemas.openxmlformats.org/presentationml/2006/ole">
            <mc:AlternateContent xmlns:mc="http://schemas.openxmlformats.org/markup-compatibility/2006">
              <mc:Choice xmlns:v="urn:schemas-microsoft-com:vml" Requires="v">
                <p:oleObj spid="_x0000_s3310" name="" r:id="rId9" imgW="1611630" imgH="405765" progId="Equation.3">
                  <p:embed/>
                </p:oleObj>
              </mc:Choice>
              <mc:Fallback>
                <p:oleObj name="" r:id="rId9" imgW="1611630" imgH="405765" progId="Equation.3">
                  <p:embed/>
                  <p:pic>
                    <p:nvPicPr>
                      <p:cNvPr id="0" name="图片 3309"/>
                      <p:cNvPicPr/>
                      <p:nvPr/>
                    </p:nvPicPr>
                    <p:blipFill>
                      <a:blip r:embed="rId10"/>
                      <a:stretch>
                        <a:fillRect/>
                      </a:stretch>
                    </p:blipFill>
                    <p:spPr>
                      <a:xfrm>
                        <a:off x="1066800" y="3429000"/>
                        <a:ext cx="4114800" cy="1039813"/>
                      </a:xfrm>
                      <a:prstGeom prst="rect">
                        <a:avLst/>
                      </a:prstGeom>
                      <a:noFill/>
                      <a:ln w="38100">
                        <a:noFill/>
                        <a:miter/>
                      </a:ln>
                    </p:spPr>
                  </p:pic>
                </p:oleObj>
              </mc:Fallback>
            </mc:AlternateContent>
          </a:graphicData>
        </a:graphic>
      </p:graphicFrame>
      <p:graphicFrame>
        <p:nvGraphicFramePr>
          <p:cNvPr id="32799" name="对象 32798"/>
          <p:cNvGraphicFramePr/>
          <p:nvPr/>
        </p:nvGraphicFramePr>
        <p:xfrm>
          <a:off x="990600" y="4375150"/>
          <a:ext cx="2133600" cy="1035050"/>
        </p:xfrm>
        <a:graphic>
          <a:graphicData uri="http://schemas.openxmlformats.org/presentationml/2006/ole">
            <mc:AlternateContent xmlns:mc="http://schemas.openxmlformats.org/markup-compatibility/2006">
              <mc:Choice xmlns:v="urn:schemas-microsoft-com:vml" Requires="v">
                <p:oleObj spid="_x0000_s3311" name="" r:id="rId11" imgW="748665" imgH="405765" progId="Equation.3">
                  <p:embed/>
                </p:oleObj>
              </mc:Choice>
              <mc:Fallback>
                <p:oleObj name="" r:id="rId11" imgW="748665" imgH="405765" progId="Equation.3">
                  <p:embed/>
                  <p:pic>
                    <p:nvPicPr>
                      <p:cNvPr id="0" name="图片 3310"/>
                      <p:cNvPicPr/>
                      <p:nvPr/>
                    </p:nvPicPr>
                    <p:blipFill>
                      <a:blip r:embed="rId12"/>
                      <a:stretch>
                        <a:fillRect/>
                      </a:stretch>
                    </p:blipFill>
                    <p:spPr>
                      <a:xfrm>
                        <a:off x="990600" y="4375150"/>
                        <a:ext cx="2133600" cy="1035050"/>
                      </a:xfrm>
                      <a:prstGeom prst="rect">
                        <a:avLst/>
                      </a:prstGeom>
                      <a:noFill/>
                      <a:ln w="38100">
                        <a:noFill/>
                        <a:miter/>
                      </a:ln>
                    </p:spPr>
                  </p:pic>
                </p:oleObj>
              </mc:Fallback>
            </mc:AlternateContent>
          </a:graphicData>
        </a:graphic>
      </p:graphicFrame>
      <p:graphicFrame>
        <p:nvGraphicFramePr>
          <p:cNvPr id="32800" name="对象 32799"/>
          <p:cNvGraphicFramePr/>
          <p:nvPr/>
        </p:nvGraphicFramePr>
        <p:xfrm>
          <a:off x="609600" y="5461000"/>
          <a:ext cx="3048000" cy="1082675"/>
        </p:xfrm>
        <a:graphic>
          <a:graphicData uri="http://schemas.openxmlformats.org/presentationml/2006/ole">
            <mc:AlternateContent xmlns:mc="http://schemas.openxmlformats.org/markup-compatibility/2006">
              <mc:Choice xmlns:v="urn:schemas-microsoft-com:vml" Requires="v">
                <p:oleObj spid="_x0000_s3312" name="" r:id="rId13" imgW="1141730" imgH="405765" progId="Equation.3">
                  <p:embed/>
                </p:oleObj>
              </mc:Choice>
              <mc:Fallback>
                <p:oleObj name="" r:id="rId13" imgW="1141730" imgH="405765" progId="Equation.3">
                  <p:embed/>
                  <p:pic>
                    <p:nvPicPr>
                      <p:cNvPr id="0" name="图片 3311"/>
                      <p:cNvPicPr/>
                      <p:nvPr/>
                    </p:nvPicPr>
                    <p:blipFill>
                      <a:blip r:embed="rId14"/>
                      <a:stretch>
                        <a:fillRect/>
                      </a:stretch>
                    </p:blipFill>
                    <p:spPr>
                      <a:xfrm>
                        <a:off x="609600" y="5461000"/>
                        <a:ext cx="3048000" cy="1082675"/>
                      </a:xfrm>
                      <a:prstGeom prst="rect">
                        <a:avLst/>
                      </a:prstGeom>
                      <a:noFill/>
                      <a:ln w="38100">
                        <a:noFill/>
                        <a:miter/>
                      </a:ln>
                    </p:spPr>
                  </p:pic>
                </p:oleObj>
              </mc:Fallback>
            </mc:AlternateContent>
          </a:graphicData>
        </a:graphic>
      </p:graphicFrame>
      <p:graphicFrame>
        <p:nvGraphicFramePr>
          <p:cNvPr id="32801" name="对象 32800"/>
          <p:cNvGraphicFramePr/>
          <p:nvPr/>
        </p:nvGraphicFramePr>
        <p:xfrm>
          <a:off x="3657600" y="5486400"/>
          <a:ext cx="2743200" cy="1020763"/>
        </p:xfrm>
        <a:graphic>
          <a:graphicData uri="http://schemas.openxmlformats.org/presentationml/2006/ole">
            <mc:AlternateContent xmlns:mc="http://schemas.openxmlformats.org/markup-compatibility/2006">
              <mc:Choice xmlns:v="urn:schemas-microsoft-com:vml" Requires="v">
                <p:oleObj spid="_x0000_s3313" name="" r:id="rId15" imgW="1091565" imgH="405765" progId="Equation.3">
                  <p:embed/>
                </p:oleObj>
              </mc:Choice>
              <mc:Fallback>
                <p:oleObj name="" r:id="rId15" imgW="1091565" imgH="405765" progId="Equation.3">
                  <p:embed/>
                  <p:pic>
                    <p:nvPicPr>
                      <p:cNvPr id="0" name="图片 3312"/>
                      <p:cNvPicPr/>
                      <p:nvPr/>
                    </p:nvPicPr>
                    <p:blipFill>
                      <a:blip r:embed="rId16"/>
                      <a:stretch>
                        <a:fillRect/>
                      </a:stretch>
                    </p:blipFill>
                    <p:spPr>
                      <a:xfrm>
                        <a:off x="3657600" y="5486400"/>
                        <a:ext cx="2743200" cy="1020763"/>
                      </a:xfrm>
                      <a:prstGeom prst="rect">
                        <a:avLst/>
                      </a:prstGeom>
                      <a:noFill/>
                      <a:ln w="38100">
                        <a:noFill/>
                        <a:miter/>
                      </a:ln>
                    </p:spPr>
                  </p:pic>
                </p:oleObj>
              </mc:Fallback>
            </mc:AlternateContent>
          </a:graphicData>
        </a:graphic>
      </p:graphicFrame>
      <p:graphicFrame>
        <p:nvGraphicFramePr>
          <p:cNvPr id="43041" name="对象 32801"/>
          <p:cNvGraphicFramePr/>
          <p:nvPr/>
        </p:nvGraphicFramePr>
        <p:xfrm>
          <a:off x="6324600" y="3789363"/>
          <a:ext cx="352425" cy="371475"/>
        </p:xfrm>
        <a:graphic>
          <a:graphicData uri="http://schemas.openxmlformats.org/presentationml/2006/ole">
            <mc:AlternateContent xmlns:mc="http://schemas.openxmlformats.org/markup-compatibility/2006">
              <mc:Choice xmlns:v="urn:schemas-microsoft-com:vml" Requires="v">
                <p:oleObj spid="_x0000_s3314" name="" r:id="rId17" imgW="190500" imgH="203200" progId="Equation.3">
                  <p:embed/>
                </p:oleObj>
              </mc:Choice>
              <mc:Fallback>
                <p:oleObj name="" r:id="rId17" imgW="190500" imgH="203200" progId="Equation.3">
                  <p:embed/>
                  <p:pic>
                    <p:nvPicPr>
                      <p:cNvPr id="0" name="图片 3313"/>
                      <p:cNvPicPr/>
                      <p:nvPr/>
                    </p:nvPicPr>
                    <p:blipFill>
                      <a:blip r:embed="rId18"/>
                      <a:stretch>
                        <a:fillRect/>
                      </a:stretch>
                    </p:blipFill>
                    <p:spPr>
                      <a:xfrm>
                        <a:off x="6324600" y="3789363"/>
                        <a:ext cx="352425" cy="371475"/>
                      </a:xfrm>
                      <a:prstGeom prst="rect">
                        <a:avLst/>
                      </a:prstGeom>
                      <a:noFill/>
                      <a:ln w="38100">
                        <a:noFill/>
                        <a:miter/>
                      </a:ln>
                    </p:spPr>
                  </p:pic>
                </p:oleObj>
              </mc:Fallback>
            </mc:AlternateContent>
          </a:graphicData>
        </a:graphic>
      </p:graphicFrame>
      <p:graphicFrame>
        <p:nvGraphicFramePr>
          <p:cNvPr id="43042" name="对象 32802"/>
          <p:cNvGraphicFramePr/>
          <p:nvPr/>
        </p:nvGraphicFramePr>
        <p:xfrm>
          <a:off x="8610600" y="3713163"/>
          <a:ext cx="381000" cy="377825"/>
        </p:xfrm>
        <a:graphic>
          <a:graphicData uri="http://schemas.openxmlformats.org/presentationml/2006/ole">
            <mc:AlternateContent xmlns:mc="http://schemas.openxmlformats.org/markup-compatibility/2006">
              <mc:Choice xmlns:v="urn:schemas-microsoft-com:vml" Requires="v">
                <p:oleObj spid="_x0000_s3315" name="" r:id="rId19" imgW="190500" imgH="190500" progId="Equation.3">
                  <p:embed/>
                </p:oleObj>
              </mc:Choice>
              <mc:Fallback>
                <p:oleObj name="" r:id="rId19" imgW="190500" imgH="190500" progId="Equation.3">
                  <p:embed/>
                  <p:pic>
                    <p:nvPicPr>
                      <p:cNvPr id="0" name="图片 3314"/>
                      <p:cNvPicPr/>
                      <p:nvPr/>
                    </p:nvPicPr>
                    <p:blipFill>
                      <a:blip r:embed="rId20"/>
                      <a:stretch>
                        <a:fillRect/>
                      </a:stretch>
                    </p:blipFill>
                    <p:spPr>
                      <a:xfrm>
                        <a:off x="8610600" y="3713163"/>
                        <a:ext cx="381000" cy="377825"/>
                      </a:xfrm>
                      <a:prstGeom prst="rect">
                        <a:avLst/>
                      </a:prstGeom>
                      <a:noFill/>
                      <a:ln w="38100">
                        <a:noFill/>
                        <a:miter/>
                      </a:ln>
                    </p:spPr>
                  </p:pic>
                </p:oleObj>
              </mc:Fallback>
            </mc:AlternateContent>
          </a:graphicData>
        </a:graphic>
      </p:graphicFrame>
      <p:sp>
        <p:nvSpPr>
          <p:cNvPr id="32804" name="文本框 32803"/>
          <p:cNvSpPr txBox="1"/>
          <p:nvPr/>
        </p:nvSpPr>
        <p:spPr>
          <a:xfrm>
            <a:off x="228600" y="2147888"/>
            <a:ext cx="1970088" cy="519112"/>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解：方法</a:t>
            </a:r>
            <a:r>
              <a:rPr lang="zh-CN" altLang="en-US" dirty="0">
                <a:solidFill>
                  <a:schemeClr val="tx2"/>
                </a:solidFill>
                <a:latin typeface="Elephant" pitchFamily="18" charset="0"/>
                <a:ea typeface="宋体" panose="02010600030101010101" pitchFamily="2" charset="-122"/>
              </a:rPr>
              <a:t>一</a:t>
            </a:r>
            <a:endParaRPr lang="zh-CN" altLang="en-US">
              <a:latin typeface="Elephant" pitchFamily="18" charset="0"/>
              <a:ea typeface="宋体" panose="02010600030101010101" pitchFamily="2" charset="-122"/>
            </a:endParaRPr>
          </a:p>
        </p:txBody>
      </p:sp>
      <p:grpSp>
        <p:nvGrpSpPr>
          <p:cNvPr id="32805" name="组合 32804"/>
          <p:cNvGrpSpPr/>
          <p:nvPr/>
        </p:nvGrpSpPr>
        <p:grpSpPr>
          <a:xfrm>
            <a:off x="6096000" y="4824413"/>
            <a:ext cx="2670175" cy="565150"/>
            <a:chOff x="3648" y="3648"/>
            <a:chExt cx="1682" cy="356"/>
          </a:xfrm>
        </p:grpSpPr>
        <p:sp>
          <p:nvSpPr>
            <p:cNvPr id="43045" name="文本框 32805"/>
            <p:cNvSpPr txBox="1"/>
            <p:nvPr/>
          </p:nvSpPr>
          <p:spPr>
            <a:xfrm>
              <a:off x="3648" y="3648"/>
              <a:ext cx="568" cy="327"/>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方向</a:t>
              </a:r>
              <a:endParaRPr lang="zh-CN" altLang="en-US">
                <a:latin typeface="Elephant" pitchFamily="18" charset="0"/>
                <a:ea typeface="宋体" panose="02010600030101010101" pitchFamily="2" charset="-122"/>
              </a:endParaRPr>
            </a:p>
          </p:txBody>
        </p:sp>
        <p:graphicFrame>
          <p:nvGraphicFramePr>
            <p:cNvPr id="43046" name="对象 32806"/>
            <p:cNvGraphicFramePr/>
            <p:nvPr/>
          </p:nvGraphicFramePr>
          <p:xfrm>
            <a:off x="4290" y="3668"/>
            <a:ext cx="1040" cy="336"/>
          </p:xfrm>
          <a:graphic>
            <a:graphicData uri="http://schemas.openxmlformats.org/presentationml/2006/ole">
              <mc:AlternateContent xmlns:mc="http://schemas.openxmlformats.org/markup-compatibility/2006">
                <mc:Choice xmlns:v="urn:schemas-microsoft-com:vml" Requires="v">
                  <p:oleObj spid="_x0000_s3317" name="" r:id="rId21" imgW="494665" imgH="177800" progId="Equation.3">
                    <p:embed/>
                  </p:oleObj>
                </mc:Choice>
                <mc:Fallback>
                  <p:oleObj name="" r:id="rId21" imgW="494665" imgH="177800" progId="Equation.3">
                    <p:embed/>
                    <p:pic>
                      <p:nvPicPr>
                        <p:cNvPr id="0" name="图片 3316"/>
                        <p:cNvPicPr/>
                        <p:nvPr/>
                      </p:nvPicPr>
                      <p:blipFill>
                        <a:blip r:embed="rId22"/>
                        <a:stretch>
                          <a:fillRect/>
                        </a:stretch>
                      </p:blipFill>
                      <p:spPr>
                        <a:xfrm>
                          <a:off x="4290" y="3668"/>
                          <a:ext cx="1040" cy="336"/>
                        </a:xfrm>
                        <a:prstGeom prst="rect">
                          <a:avLst/>
                        </a:prstGeom>
                        <a:noFill/>
                        <a:ln w="38100">
                          <a:noFill/>
                          <a:miter/>
                        </a:ln>
                      </p:spPr>
                    </p:pic>
                  </p:oleObj>
                </mc:Fallback>
              </mc:AlternateContent>
            </a:graphicData>
          </a:graphic>
        </p:graphicFrame>
      </p:grpSp>
      <p:sp>
        <p:nvSpPr>
          <p:cNvPr id="43047" name="文本框 32807"/>
          <p:cNvSpPr txBox="1"/>
          <p:nvPr/>
        </p:nvSpPr>
        <p:spPr>
          <a:xfrm>
            <a:off x="381000" y="152400"/>
            <a:ext cx="3222625" cy="519113"/>
          </a:xfrm>
          <a:prstGeom prst="rect">
            <a:avLst/>
          </a:prstGeom>
          <a:noFill/>
          <a:ln w="9525">
            <a:noFill/>
          </a:ln>
        </p:spPr>
        <p:txBody>
          <a:bodyPr anchor="t">
            <a:spAutoFit/>
          </a:bodyPr>
          <a:p>
            <a:pPr eaLnBrk="0" hangingPunct="0">
              <a:spcBef>
                <a:spcPct val="50000"/>
              </a:spcBef>
            </a:pPr>
            <a:r>
              <a:rPr lang="zh-CN" altLang="en-US" u="sng" dirty="0">
                <a:solidFill>
                  <a:srgbClr val="CC0000"/>
                </a:solidFill>
                <a:latin typeface="Times New Roman" panose="02020603050405020304" pitchFamily="18" charset="0"/>
                <a:ea typeface="宋体" panose="02010600030101010101" pitchFamily="2" charset="-122"/>
              </a:rPr>
              <a:t>非均匀磁场</a:t>
            </a:r>
            <a:endParaRPr lang="zh-CN" altLang="en-US" u="sng" dirty="0">
              <a:solidFill>
                <a:srgbClr val="CC0000"/>
              </a:solidFill>
              <a:latin typeface="Times New Roman" panose="02020603050405020304" pitchFamily="18" charset="0"/>
              <a:ea typeface="宋体" panose="02010600030101010101" pitchFamily="2" charset="-122"/>
            </a:endParaRPr>
          </a:p>
        </p:txBody>
      </p:sp>
      <p:grpSp>
        <p:nvGrpSpPr>
          <p:cNvPr id="32811" name="组合 32810"/>
          <p:cNvGrpSpPr/>
          <p:nvPr/>
        </p:nvGrpSpPr>
        <p:grpSpPr>
          <a:xfrm>
            <a:off x="6516688" y="2060575"/>
            <a:ext cx="735012" cy="431800"/>
            <a:chOff x="4105" y="1298"/>
            <a:chExt cx="463" cy="272"/>
          </a:xfrm>
        </p:grpSpPr>
        <p:sp>
          <p:nvSpPr>
            <p:cNvPr id="43049" name="流程图: 汇总连接 32808"/>
            <p:cNvSpPr/>
            <p:nvPr/>
          </p:nvSpPr>
          <p:spPr>
            <a:xfrm>
              <a:off x="4105" y="1344"/>
              <a:ext cx="182" cy="182"/>
            </a:xfrm>
            <a:prstGeom prst="flowChartSummingJunction">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3050" name="对象 32809"/>
            <p:cNvGraphicFramePr/>
            <p:nvPr/>
          </p:nvGraphicFramePr>
          <p:xfrm>
            <a:off x="4332" y="1298"/>
            <a:ext cx="236" cy="272"/>
          </p:xfrm>
          <a:graphic>
            <a:graphicData uri="http://schemas.openxmlformats.org/presentationml/2006/ole">
              <mc:AlternateContent xmlns:mc="http://schemas.openxmlformats.org/markup-compatibility/2006">
                <mc:Choice xmlns:v="urn:schemas-microsoft-com:vml" Requires="v">
                  <p:oleObj spid="_x0000_s3316" name="" r:id="rId23" imgW="165100" imgH="190500" progId="Equation.3">
                    <p:embed/>
                  </p:oleObj>
                </mc:Choice>
                <mc:Fallback>
                  <p:oleObj name="" r:id="rId23" imgW="165100" imgH="190500" progId="Equation.3">
                    <p:embed/>
                    <p:pic>
                      <p:nvPicPr>
                        <p:cNvPr id="0" name="图片 3315"/>
                        <p:cNvPicPr/>
                        <p:nvPr/>
                      </p:nvPicPr>
                      <p:blipFill>
                        <a:blip r:embed="rId24"/>
                        <a:stretch>
                          <a:fillRect/>
                        </a:stretch>
                      </p:blipFill>
                      <p:spPr>
                        <a:xfrm>
                          <a:off x="4332" y="1298"/>
                          <a:ext cx="236" cy="27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8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2785"/>
                                        </p:tgtEl>
                                        <p:attrNameLst>
                                          <p:attrName>style.visibility</p:attrName>
                                        </p:attrNameLst>
                                      </p:cBhvr>
                                      <p:to>
                                        <p:strVal val="visible"/>
                                      </p:to>
                                    </p:set>
                                    <p:animEffect transition="in" filter="dissolve">
                                      <p:cBhvr>
                                        <p:cTn id="15" dur="500"/>
                                        <p:tgtEl>
                                          <p:spTgt spid="3278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2792"/>
                                        </p:tgtEl>
                                        <p:attrNameLst>
                                          <p:attrName>style.visibility</p:attrName>
                                        </p:attrNameLst>
                                      </p:cBhvr>
                                      <p:to>
                                        <p:strVal val="visible"/>
                                      </p:to>
                                    </p:set>
                                    <p:animEffect transition="in" filter="dissolve">
                                      <p:cBhvr>
                                        <p:cTn id="20" dur="500"/>
                                        <p:tgtEl>
                                          <p:spTgt spid="3279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2796"/>
                                        </p:tgtEl>
                                        <p:attrNameLst>
                                          <p:attrName>style.visibility</p:attrName>
                                        </p:attrNameLst>
                                      </p:cBhvr>
                                      <p:to>
                                        <p:strVal val="visible"/>
                                      </p:to>
                                    </p:set>
                                    <p:animEffect transition="in" filter="wipe(right)">
                                      <p:cBhvr>
                                        <p:cTn id="25" dur="500"/>
                                        <p:tgtEl>
                                          <p:spTgt spid="3279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2795"/>
                                        </p:tgtEl>
                                        <p:attrNameLst>
                                          <p:attrName>style.visibility</p:attrName>
                                        </p:attrNameLst>
                                      </p:cBhvr>
                                      <p:to>
                                        <p:strVal val="visible"/>
                                      </p:to>
                                    </p:set>
                                    <p:animEffect transition="in" filter="wipe(right)">
                                      <p:cBhvr>
                                        <p:cTn id="30" dur="500"/>
                                        <p:tgtEl>
                                          <p:spTgt spid="3279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2797"/>
                                        </p:tgtEl>
                                        <p:attrNameLst>
                                          <p:attrName>style.visibility</p:attrName>
                                        </p:attrNameLst>
                                      </p:cBhvr>
                                      <p:to>
                                        <p:strVal val="visible"/>
                                      </p:to>
                                    </p:set>
                                    <p:animEffect transition="in" filter="wipe(left)">
                                      <p:cBhvr>
                                        <p:cTn id="35" dur="500"/>
                                        <p:tgtEl>
                                          <p:spTgt spid="3279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2798"/>
                                        </p:tgtEl>
                                        <p:attrNameLst>
                                          <p:attrName>style.visibility</p:attrName>
                                        </p:attrNameLst>
                                      </p:cBhvr>
                                      <p:to>
                                        <p:strVal val="visible"/>
                                      </p:to>
                                    </p:set>
                                    <p:animEffect transition="in" filter="wipe(left)">
                                      <p:cBhvr>
                                        <p:cTn id="40" dur="500"/>
                                        <p:tgtEl>
                                          <p:spTgt spid="327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2799"/>
                                        </p:tgtEl>
                                        <p:attrNameLst>
                                          <p:attrName>style.visibility</p:attrName>
                                        </p:attrNameLst>
                                      </p:cBhvr>
                                      <p:to>
                                        <p:strVal val="visible"/>
                                      </p:to>
                                    </p:set>
                                    <p:animEffect transition="in" filter="wipe(left)">
                                      <p:cBhvr>
                                        <p:cTn id="45" dur="500"/>
                                        <p:tgtEl>
                                          <p:spTgt spid="3279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2800"/>
                                        </p:tgtEl>
                                        <p:attrNameLst>
                                          <p:attrName>style.visibility</p:attrName>
                                        </p:attrNameLst>
                                      </p:cBhvr>
                                      <p:to>
                                        <p:strVal val="visible"/>
                                      </p:to>
                                    </p:set>
                                    <p:animEffect transition="in" filter="wipe(left)">
                                      <p:cBhvr>
                                        <p:cTn id="50" dur="500"/>
                                        <p:tgtEl>
                                          <p:spTgt spid="3280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2801"/>
                                        </p:tgtEl>
                                        <p:attrNameLst>
                                          <p:attrName>style.visibility</p:attrName>
                                        </p:attrNameLst>
                                      </p:cBhvr>
                                      <p:to>
                                        <p:strVal val="visible"/>
                                      </p:to>
                                    </p:set>
                                    <p:animEffect transition="in" filter="wipe(left)">
                                      <p:cBhvr>
                                        <p:cTn id="55" dur="500"/>
                                        <p:tgtEl>
                                          <p:spTgt spid="3280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32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0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文本框 33793"/>
          <p:cNvSpPr txBox="1"/>
          <p:nvPr/>
        </p:nvSpPr>
        <p:spPr>
          <a:xfrm>
            <a:off x="304800" y="319088"/>
            <a:ext cx="1255713" cy="519112"/>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方法</a:t>
            </a:r>
            <a:r>
              <a:rPr lang="zh-CN" altLang="en-US" dirty="0">
                <a:solidFill>
                  <a:schemeClr val="tx2"/>
                </a:solidFill>
                <a:latin typeface="Elephant" pitchFamily="18" charset="0"/>
                <a:ea typeface="宋体" panose="02010600030101010101" pitchFamily="2" charset="-122"/>
              </a:rPr>
              <a:t>二</a:t>
            </a:r>
            <a:endParaRPr lang="zh-CN" altLang="en-US" dirty="0">
              <a:solidFill>
                <a:schemeClr val="tx2"/>
              </a:solidFill>
              <a:latin typeface="Elephant" pitchFamily="18" charset="0"/>
              <a:ea typeface="宋体" panose="02010600030101010101" pitchFamily="2" charset="-122"/>
            </a:endParaRPr>
          </a:p>
        </p:txBody>
      </p:sp>
      <p:sp>
        <p:nvSpPr>
          <p:cNvPr id="44034" name="直接连接符 33794"/>
          <p:cNvSpPr/>
          <p:nvPr/>
        </p:nvSpPr>
        <p:spPr>
          <a:xfrm>
            <a:off x="5405438" y="2101850"/>
            <a:ext cx="0" cy="3001963"/>
          </a:xfrm>
          <a:prstGeom prst="line">
            <a:avLst/>
          </a:prstGeom>
          <a:ln w="25400" cap="flat" cmpd="sng">
            <a:solidFill>
              <a:schemeClr val="tx2"/>
            </a:solidFill>
            <a:prstDash val="solid"/>
            <a:round/>
            <a:headEnd type="none" w="sm" len="sm"/>
            <a:tailEnd type="none" w="sm" len="sm"/>
          </a:ln>
        </p:spPr>
      </p:sp>
      <p:sp>
        <p:nvSpPr>
          <p:cNvPr id="44035" name="直接连接符 33795"/>
          <p:cNvSpPr/>
          <p:nvPr/>
        </p:nvSpPr>
        <p:spPr>
          <a:xfrm flipV="1">
            <a:off x="5405438" y="1624013"/>
            <a:ext cx="0" cy="463550"/>
          </a:xfrm>
          <a:prstGeom prst="line">
            <a:avLst/>
          </a:prstGeom>
          <a:ln w="25400" cap="flat" cmpd="sng">
            <a:solidFill>
              <a:schemeClr val="tx2"/>
            </a:solidFill>
            <a:prstDash val="dash"/>
            <a:round/>
            <a:headEnd type="none" w="sm" len="sm"/>
            <a:tailEnd type="none" w="sm" len="sm"/>
          </a:ln>
        </p:spPr>
      </p:sp>
      <p:sp>
        <p:nvSpPr>
          <p:cNvPr id="44036" name="直接连接符 33796"/>
          <p:cNvSpPr/>
          <p:nvPr/>
        </p:nvSpPr>
        <p:spPr>
          <a:xfrm flipH="1" flipV="1">
            <a:off x="5394325" y="5137150"/>
            <a:ext cx="9525" cy="654050"/>
          </a:xfrm>
          <a:prstGeom prst="line">
            <a:avLst/>
          </a:prstGeom>
          <a:ln w="25400" cap="flat" cmpd="sng">
            <a:solidFill>
              <a:schemeClr val="tx2"/>
            </a:solidFill>
            <a:prstDash val="dash"/>
            <a:round/>
            <a:headEnd type="none" w="sm" len="sm"/>
            <a:tailEnd type="none" w="sm" len="sm"/>
          </a:ln>
        </p:spPr>
      </p:sp>
      <p:sp>
        <p:nvSpPr>
          <p:cNvPr id="44037" name="矩形 33797"/>
          <p:cNvSpPr/>
          <p:nvPr/>
        </p:nvSpPr>
        <p:spPr>
          <a:xfrm>
            <a:off x="6321425" y="3422650"/>
            <a:ext cx="1944688" cy="61913"/>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4038" name="直接连接符 33798"/>
          <p:cNvSpPr/>
          <p:nvPr/>
        </p:nvSpPr>
        <p:spPr>
          <a:xfrm>
            <a:off x="6330950" y="3490913"/>
            <a:ext cx="0" cy="523875"/>
          </a:xfrm>
          <a:prstGeom prst="line">
            <a:avLst/>
          </a:prstGeom>
          <a:ln w="12700" cap="flat" cmpd="sng">
            <a:solidFill>
              <a:schemeClr val="tx1"/>
            </a:solidFill>
            <a:prstDash val="solid"/>
            <a:round/>
            <a:headEnd type="none" w="sm" len="sm"/>
            <a:tailEnd type="none" w="sm" len="sm"/>
          </a:ln>
        </p:spPr>
      </p:sp>
      <p:sp>
        <p:nvSpPr>
          <p:cNvPr id="44039" name="直接连接符 33799"/>
          <p:cNvSpPr/>
          <p:nvPr/>
        </p:nvSpPr>
        <p:spPr>
          <a:xfrm>
            <a:off x="8275638" y="3494088"/>
            <a:ext cx="0" cy="523875"/>
          </a:xfrm>
          <a:prstGeom prst="line">
            <a:avLst/>
          </a:prstGeom>
          <a:ln w="12700" cap="flat" cmpd="sng">
            <a:solidFill>
              <a:schemeClr val="tx1"/>
            </a:solidFill>
            <a:prstDash val="solid"/>
            <a:round/>
            <a:headEnd type="none" w="sm" len="sm"/>
            <a:tailEnd type="none" w="sm" len="sm"/>
          </a:ln>
        </p:spPr>
      </p:sp>
      <p:sp>
        <p:nvSpPr>
          <p:cNvPr id="44040" name="直接连接符 33800"/>
          <p:cNvSpPr/>
          <p:nvPr/>
        </p:nvSpPr>
        <p:spPr>
          <a:xfrm>
            <a:off x="5434013" y="3849688"/>
            <a:ext cx="896937" cy="0"/>
          </a:xfrm>
          <a:prstGeom prst="line">
            <a:avLst/>
          </a:prstGeom>
          <a:ln w="12700" cap="flat" cmpd="sng">
            <a:solidFill>
              <a:schemeClr val="tx1"/>
            </a:solidFill>
            <a:prstDash val="solid"/>
            <a:round/>
            <a:headEnd type="stealth" w="med" len="lg"/>
            <a:tailEnd type="stealth" w="med" len="lg"/>
          </a:ln>
        </p:spPr>
      </p:sp>
      <p:sp>
        <p:nvSpPr>
          <p:cNvPr id="44041" name="直接连接符 33801"/>
          <p:cNvSpPr/>
          <p:nvPr/>
        </p:nvSpPr>
        <p:spPr>
          <a:xfrm>
            <a:off x="6330950" y="3863975"/>
            <a:ext cx="1957388" cy="0"/>
          </a:xfrm>
          <a:prstGeom prst="line">
            <a:avLst/>
          </a:prstGeom>
          <a:ln w="12700" cap="flat" cmpd="sng">
            <a:solidFill>
              <a:schemeClr val="tx1"/>
            </a:solidFill>
            <a:prstDash val="solid"/>
            <a:round/>
            <a:headEnd type="stealth" w="med" len="lg"/>
            <a:tailEnd type="stealth" w="med" len="lg"/>
          </a:ln>
        </p:spPr>
      </p:sp>
      <p:sp>
        <p:nvSpPr>
          <p:cNvPr id="44042" name="矩形 33802"/>
          <p:cNvSpPr/>
          <p:nvPr/>
        </p:nvSpPr>
        <p:spPr>
          <a:xfrm>
            <a:off x="5662613" y="3757613"/>
            <a:ext cx="387350" cy="579437"/>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a</a:t>
            </a:r>
            <a:endParaRPr lang="en-US" altLang="zh-CN" sz="3200" i="1">
              <a:latin typeface="Times New Roman" panose="02020603050405020304" pitchFamily="18" charset="0"/>
              <a:ea typeface="宋体" panose="02010600030101010101" pitchFamily="2" charset="-122"/>
            </a:endParaRPr>
          </a:p>
        </p:txBody>
      </p:sp>
      <p:sp>
        <p:nvSpPr>
          <p:cNvPr id="44043" name="矩形 33803"/>
          <p:cNvSpPr/>
          <p:nvPr/>
        </p:nvSpPr>
        <p:spPr>
          <a:xfrm>
            <a:off x="7104063" y="3787775"/>
            <a:ext cx="387350" cy="579438"/>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b</a:t>
            </a:r>
            <a:endParaRPr lang="en-US" altLang="zh-CN" sz="3200" i="1">
              <a:latin typeface="Times New Roman" panose="02020603050405020304" pitchFamily="18" charset="0"/>
              <a:ea typeface="宋体" panose="02010600030101010101" pitchFamily="2" charset="-122"/>
            </a:endParaRPr>
          </a:p>
        </p:txBody>
      </p:sp>
      <p:sp>
        <p:nvSpPr>
          <p:cNvPr id="44044" name="直接连接符 33804"/>
          <p:cNvSpPr/>
          <p:nvPr/>
        </p:nvSpPr>
        <p:spPr>
          <a:xfrm>
            <a:off x="5403850" y="2625725"/>
            <a:ext cx="3175" cy="2344738"/>
          </a:xfrm>
          <a:prstGeom prst="line">
            <a:avLst/>
          </a:prstGeom>
          <a:ln w="25400" cap="flat" cmpd="sng">
            <a:solidFill>
              <a:srgbClr val="CC0000"/>
            </a:solidFill>
            <a:prstDash val="solid"/>
            <a:round/>
            <a:headEnd type="stealth" w="med" len="lg"/>
            <a:tailEnd type="none" w="sm" len="sm"/>
          </a:ln>
        </p:spPr>
      </p:sp>
      <p:sp>
        <p:nvSpPr>
          <p:cNvPr id="44045" name="矩形 33805"/>
          <p:cNvSpPr/>
          <p:nvPr/>
        </p:nvSpPr>
        <p:spPr>
          <a:xfrm>
            <a:off x="4938713" y="2309813"/>
            <a:ext cx="342900" cy="579437"/>
          </a:xfrm>
          <a:prstGeom prst="rect">
            <a:avLst/>
          </a:prstGeom>
          <a:noFill/>
          <a:ln w="9525">
            <a:noFill/>
          </a:ln>
        </p:spPr>
        <p:txBody>
          <a:bodyPr wrap="none" lIns="92075" tIns="46038" rIns="92075" bIns="46038" anchor="t">
            <a:spAutoFit/>
          </a:bodyPr>
          <a:p>
            <a:pPr eaLnBrk="0" hangingPunct="0"/>
            <a:r>
              <a:rPr lang="en-US" altLang="zh-CN" sz="3200" i="1">
                <a:solidFill>
                  <a:schemeClr val="tx2"/>
                </a:solidFill>
                <a:latin typeface="Times New Roman" panose="02020603050405020304" pitchFamily="18" charset="0"/>
                <a:ea typeface="宋体" panose="02010600030101010101" pitchFamily="2" charset="-122"/>
              </a:rPr>
              <a:t>I</a:t>
            </a:r>
            <a:endParaRPr lang="en-US" altLang="zh-CN" sz="3200" i="1">
              <a:solidFill>
                <a:schemeClr val="tx2"/>
              </a:solidFill>
              <a:latin typeface="Times New Roman" panose="02020603050405020304" pitchFamily="18" charset="0"/>
              <a:ea typeface="宋体" panose="02010600030101010101" pitchFamily="2" charset="-122"/>
            </a:endParaRPr>
          </a:p>
        </p:txBody>
      </p:sp>
      <p:graphicFrame>
        <p:nvGraphicFramePr>
          <p:cNvPr id="44046" name="对象 33806"/>
          <p:cNvGraphicFramePr/>
          <p:nvPr/>
        </p:nvGraphicFramePr>
        <p:xfrm>
          <a:off x="5951538" y="3452813"/>
          <a:ext cx="352425" cy="371475"/>
        </p:xfrm>
        <a:graphic>
          <a:graphicData uri="http://schemas.openxmlformats.org/presentationml/2006/ole">
            <mc:AlternateContent xmlns:mc="http://schemas.openxmlformats.org/markup-compatibility/2006">
              <mc:Choice xmlns:v="urn:schemas-microsoft-com:vml" Requires="v">
                <p:oleObj spid="_x0000_s3284" name="" r:id="rId1" imgW="190500" imgH="203200" progId="Equation.3">
                  <p:embed/>
                </p:oleObj>
              </mc:Choice>
              <mc:Fallback>
                <p:oleObj name="" r:id="rId1" imgW="190500" imgH="203200" progId="Equation.3">
                  <p:embed/>
                  <p:pic>
                    <p:nvPicPr>
                      <p:cNvPr id="0" name="图片 3283"/>
                      <p:cNvPicPr/>
                      <p:nvPr/>
                    </p:nvPicPr>
                    <p:blipFill>
                      <a:blip r:embed="rId2"/>
                      <a:stretch>
                        <a:fillRect/>
                      </a:stretch>
                    </p:blipFill>
                    <p:spPr>
                      <a:xfrm>
                        <a:off x="5951538" y="3452813"/>
                        <a:ext cx="352425" cy="371475"/>
                      </a:xfrm>
                      <a:prstGeom prst="rect">
                        <a:avLst/>
                      </a:prstGeom>
                      <a:noFill/>
                      <a:ln w="38100">
                        <a:noFill/>
                        <a:miter/>
                      </a:ln>
                    </p:spPr>
                  </p:pic>
                </p:oleObj>
              </mc:Fallback>
            </mc:AlternateContent>
          </a:graphicData>
        </a:graphic>
      </p:graphicFrame>
      <p:graphicFrame>
        <p:nvGraphicFramePr>
          <p:cNvPr id="44047" name="对象 33807"/>
          <p:cNvGraphicFramePr/>
          <p:nvPr/>
        </p:nvGraphicFramePr>
        <p:xfrm>
          <a:off x="8313738" y="3376613"/>
          <a:ext cx="381000" cy="377825"/>
        </p:xfrm>
        <a:graphic>
          <a:graphicData uri="http://schemas.openxmlformats.org/presentationml/2006/ole">
            <mc:AlternateContent xmlns:mc="http://schemas.openxmlformats.org/markup-compatibility/2006">
              <mc:Choice xmlns:v="urn:schemas-microsoft-com:vml" Requires="v">
                <p:oleObj spid="_x0000_s3285" name="" r:id="rId3" imgW="190500" imgH="190500" progId="Equation.3">
                  <p:embed/>
                </p:oleObj>
              </mc:Choice>
              <mc:Fallback>
                <p:oleObj name="" r:id="rId3" imgW="190500" imgH="190500" progId="Equation.3">
                  <p:embed/>
                  <p:pic>
                    <p:nvPicPr>
                      <p:cNvPr id="0" name="图片 3284"/>
                      <p:cNvPicPr/>
                      <p:nvPr/>
                    </p:nvPicPr>
                    <p:blipFill>
                      <a:blip r:embed="rId4"/>
                      <a:stretch>
                        <a:fillRect/>
                      </a:stretch>
                    </p:blipFill>
                    <p:spPr>
                      <a:xfrm>
                        <a:off x="8313738" y="3376613"/>
                        <a:ext cx="381000" cy="377825"/>
                      </a:xfrm>
                      <a:prstGeom prst="rect">
                        <a:avLst/>
                      </a:prstGeom>
                      <a:noFill/>
                      <a:ln w="38100">
                        <a:noFill/>
                        <a:miter/>
                      </a:ln>
                    </p:spPr>
                  </p:pic>
                </p:oleObj>
              </mc:Fallback>
            </mc:AlternateContent>
          </a:graphicData>
        </a:graphic>
      </p:graphicFrame>
      <p:grpSp>
        <p:nvGrpSpPr>
          <p:cNvPr id="33809" name="组合 33808"/>
          <p:cNvGrpSpPr/>
          <p:nvPr/>
        </p:nvGrpSpPr>
        <p:grpSpPr>
          <a:xfrm>
            <a:off x="5799138" y="2259013"/>
            <a:ext cx="3192462" cy="3744912"/>
            <a:chOff x="3653" y="1423"/>
            <a:chExt cx="2011" cy="2359"/>
          </a:xfrm>
        </p:grpSpPr>
        <p:sp>
          <p:nvSpPr>
            <p:cNvPr id="44049" name="直接连接符 33809"/>
            <p:cNvSpPr/>
            <p:nvPr/>
          </p:nvSpPr>
          <p:spPr>
            <a:xfrm>
              <a:off x="3989" y="1839"/>
              <a:ext cx="0" cy="1584"/>
            </a:xfrm>
            <a:prstGeom prst="line">
              <a:avLst/>
            </a:prstGeom>
            <a:ln w="9525" cap="flat" cmpd="sng">
              <a:solidFill>
                <a:schemeClr val="tx1"/>
              </a:solidFill>
              <a:prstDash val="solid"/>
              <a:round/>
              <a:headEnd type="none" w="med" len="med"/>
              <a:tailEnd type="none" w="med" len="med"/>
            </a:ln>
          </p:spPr>
        </p:sp>
        <p:sp>
          <p:nvSpPr>
            <p:cNvPr id="44050" name="直接连接符 33810"/>
            <p:cNvSpPr/>
            <p:nvPr/>
          </p:nvSpPr>
          <p:spPr>
            <a:xfrm>
              <a:off x="3989" y="3423"/>
              <a:ext cx="1248" cy="0"/>
            </a:xfrm>
            <a:prstGeom prst="line">
              <a:avLst/>
            </a:prstGeom>
            <a:ln w="9525" cap="flat" cmpd="sng">
              <a:solidFill>
                <a:schemeClr val="tx1"/>
              </a:solidFill>
              <a:prstDash val="solid"/>
              <a:round/>
              <a:headEnd type="none" w="med" len="med"/>
              <a:tailEnd type="none" w="med" len="med"/>
            </a:ln>
          </p:spPr>
        </p:sp>
        <p:sp>
          <p:nvSpPr>
            <p:cNvPr id="44051" name="直接连接符 33811"/>
            <p:cNvSpPr/>
            <p:nvPr/>
          </p:nvSpPr>
          <p:spPr>
            <a:xfrm>
              <a:off x="5230" y="1695"/>
              <a:ext cx="0" cy="1728"/>
            </a:xfrm>
            <a:prstGeom prst="line">
              <a:avLst/>
            </a:prstGeom>
            <a:ln w="38100" cap="flat" cmpd="sng">
              <a:solidFill>
                <a:schemeClr val="tx1"/>
              </a:solidFill>
              <a:prstDash val="solid"/>
              <a:round/>
              <a:headEnd type="triangle" w="med" len="med"/>
              <a:tailEnd type="none" w="med" len="med"/>
            </a:ln>
          </p:spPr>
        </p:sp>
        <p:graphicFrame>
          <p:nvGraphicFramePr>
            <p:cNvPr id="44052" name="对象 33812"/>
            <p:cNvGraphicFramePr/>
            <p:nvPr/>
          </p:nvGraphicFramePr>
          <p:xfrm>
            <a:off x="5093" y="3456"/>
            <a:ext cx="571" cy="326"/>
          </p:xfrm>
          <a:graphic>
            <a:graphicData uri="http://schemas.openxmlformats.org/presentationml/2006/ole">
              <mc:AlternateContent xmlns:mc="http://schemas.openxmlformats.org/markup-compatibility/2006">
                <mc:Choice xmlns:v="urn:schemas-microsoft-com:vml" Requires="v">
                  <p:oleObj spid="_x0000_s3289" name="" r:id="rId5" imgW="431165" imgH="203200" progId="Equation.3">
                    <p:embed/>
                  </p:oleObj>
                </mc:Choice>
                <mc:Fallback>
                  <p:oleObj name="" r:id="rId5" imgW="431165" imgH="203200" progId="Equation.3">
                    <p:embed/>
                    <p:pic>
                      <p:nvPicPr>
                        <p:cNvPr id="0" name="图片 3288"/>
                        <p:cNvPicPr/>
                        <p:nvPr/>
                      </p:nvPicPr>
                      <p:blipFill>
                        <a:blip r:embed="rId6"/>
                        <a:stretch>
                          <a:fillRect/>
                        </a:stretch>
                      </p:blipFill>
                      <p:spPr>
                        <a:xfrm>
                          <a:off x="5093" y="3456"/>
                          <a:ext cx="571" cy="326"/>
                        </a:xfrm>
                        <a:prstGeom prst="rect">
                          <a:avLst/>
                        </a:prstGeom>
                        <a:noFill/>
                        <a:ln w="38100">
                          <a:noFill/>
                          <a:miter/>
                        </a:ln>
                      </p:spPr>
                    </p:pic>
                  </p:oleObj>
                </mc:Fallback>
              </mc:AlternateContent>
            </a:graphicData>
          </a:graphic>
        </p:graphicFrame>
        <p:graphicFrame>
          <p:nvGraphicFramePr>
            <p:cNvPr id="44053" name="对象 33813"/>
            <p:cNvGraphicFramePr/>
            <p:nvPr/>
          </p:nvGraphicFramePr>
          <p:xfrm>
            <a:off x="3653" y="3231"/>
            <a:ext cx="288" cy="285"/>
          </p:xfrm>
          <a:graphic>
            <a:graphicData uri="http://schemas.openxmlformats.org/presentationml/2006/ole">
              <mc:AlternateContent xmlns:mc="http://schemas.openxmlformats.org/markup-compatibility/2006">
                <mc:Choice xmlns:v="urn:schemas-microsoft-com:vml" Requires="v">
                  <p:oleObj spid="_x0000_s3286" name="" r:id="rId7" imgW="165100" imgH="165100" progId="Equation.3">
                    <p:embed/>
                  </p:oleObj>
                </mc:Choice>
                <mc:Fallback>
                  <p:oleObj name="" r:id="rId7" imgW="165100" imgH="165100" progId="Equation.3">
                    <p:embed/>
                    <p:pic>
                      <p:nvPicPr>
                        <p:cNvPr id="0" name="图片 3285"/>
                        <p:cNvPicPr/>
                        <p:nvPr/>
                      </p:nvPicPr>
                      <p:blipFill>
                        <a:blip r:embed="rId8"/>
                        <a:stretch>
                          <a:fillRect/>
                        </a:stretch>
                      </p:blipFill>
                      <p:spPr>
                        <a:xfrm>
                          <a:off x="3653" y="3231"/>
                          <a:ext cx="288" cy="285"/>
                        </a:xfrm>
                        <a:prstGeom prst="rect">
                          <a:avLst/>
                        </a:prstGeom>
                        <a:noFill/>
                        <a:ln w="38100">
                          <a:noFill/>
                          <a:miter/>
                        </a:ln>
                      </p:spPr>
                    </p:pic>
                  </p:oleObj>
                </mc:Fallback>
              </mc:AlternateContent>
            </a:graphicData>
          </a:graphic>
        </p:graphicFrame>
        <p:graphicFrame>
          <p:nvGraphicFramePr>
            <p:cNvPr id="44054" name="对象 33814"/>
            <p:cNvGraphicFramePr/>
            <p:nvPr/>
          </p:nvGraphicFramePr>
          <p:xfrm>
            <a:off x="5197" y="1423"/>
            <a:ext cx="224" cy="206"/>
          </p:xfrm>
          <a:graphic>
            <a:graphicData uri="http://schemas.openxmlformats.org/presentationml/2006/ole">
              <mc:AlternateContent xmlns:mc="http://schemas.openxmlformats.org/markup-compatibility/2006">
                <mc:Choice xmlns:v="urn:schemas-microsoft-com:vml" Requires="v">
                  <p:oleObj spid="_x0000_s3287" name="" r:id="rId9" imgW="177800" imgH="165100" progId="Equation.3">
                    <p:embed/>
                  </p:oleObj>
                </mc:Choice>
                <mc:Fallback>
                  <p:oleObj name="" r:id="rId9" imgW="177800" imgH="165100" progId="Equation.3">
                    <p:embed/>
                    <p:pic>
                      <p:nvPicPr>
                        <p:cNvPr id="0" name="图片 3286"/>
                        <p:cNvPicPr/>
                        <p:nvPr/>
                      </p:nvPicPr>
                      <p:blipFill>
                        <a:blip r:embed="rId10"/>
                        <a:stretch>
                          <a:fillRect/>
                        </a:stretch>
                      </p:blipFill>
                      <p:spPr>
                        <a:xfrm>
                          <a:off x="5197" y="1423"/>
                          <a:ext cx="224" cy="206"/>
                        </a:xfrm>
                        <a:prstGeom prst="rect">
                          <a:avLst/>
                        </a:prstGeom>
                        <a:noFill/>
                        <a:ln w="38100">
                          <a:noFill/>
                          <a:miter/>
                        </a:ln>
                      </p:spPr>
                    </p:pic>
                  </p:oleObj>
                </mc:Fallback>
              </mc:AlternateContent>
            </a:graphicData>
          </a:graphic>
        </p:graphicFrame>
      </p:grpSp>
      <p:graphicFrame>
        <p:nvGraphicFramePr>
          <p:cNvPr id="33816" name="对象 33815"/>
          <p:cNvGraphicFramePr/>
          <p:nvPr/>
        </p:nvGraphicFramePr>
        <p:xfrm>
          <a:off x="468313" y="1052513"/>
          <a:ext cx="2038350" cy="935037"/>
        </p:xfrm>
        <a:graphic>
          <a:graphicData uri="http://schemas.openxmlformats.org/presentationml/2006/ole">
            <mc:AlternateContent xmlns:mc="http://schemas.openxmlformats.org/markup-compatibility/2006">
              <mc:Choice xmlns:v="urn:schemas-microsoft-com:vml" Requires="v">
                <p:oleObj spid="_x0000_s3288" name="" r:id="rId11" imgW="786765" imgH="381000" progId="Equation.3">
                  <p:embed/>
                </p:oleObj>
              </mc:Choice>
              <mc:Fallback>
                <p:oleObj name="" r:id="rId11" imgW="786765" imgH="381000" progId="Equation.3">
                  <p:embed/>
                  <p:pic>
                    <p:nvPicPr>
                      <p:cNvPr id="0" name="图片 3287"/>
                      <p:cNvPicPr/>
                      <p:nvPr/>
                    </p:nvPicPr>
                    <p:blipFill>
                      <a:blip r:embed="rId12"/>
                      <a:stretch>
                        <a:fillRect/>
                      </a:stretch>
                    </p:blipFill>
                    <p:spPr>
                      <a:xfrm>
                        <a:off x="468313" y="1052513"/>
                        <a:ext cx="2038350" cy="935037"/>
                      </a:xfrm>
                      <a:prstGeom prst="rect">
                        <a:avLst/>
                      </a:prstGeom>
                      <a:noFill/>
                      <a:ln w="38100">
                        <a:noFill/>
                        <a:miter/>
                      </a:ln>
                    </p:spPr>
                  </p:pic>
                </p:oleObj>
              </mc:Fallback>
            </mc:AlternateContent>
          </a:graphicData>
        </a:graphic>
      </p:graphicFrame>
      <p:sp>
        <p:nvSpPr>
          <p:cNvPr id="33817" name="文本框 33816"/>
          <p:cNvSpPr txBox="1"/>
          <p:nvPr/>
        </p:nvSpPr>
        <p:spPr>
          <a:xfrm>
            <a:off x="1752600" y="290513"/>
            <a:ext cx="5159375" cy="519112"/>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作辅助线，形成闭合回路</a:t>
            </a:r>
            <a:r>
              <a:rPr lang="en-US" altLang="zh-CN" i="1">
                <a:latin typeface="Georgia" panose="02040502050405020303" pitchFamily="18" charset="0"/>
                <a:ea typeface="Arial Unicode MS" pitchFamily="34" charset="-122"/>
              </a:rPr>
              <a:t>CDEF</a:t>
            </a:r>
            <a:endParaRPr lang="en-US" altLang="zh-CN">
              <a:latin typeface="Georgia" panose="02040502050405020303" pitchFamily="18" charset="0"/>
              <a:ea typeface="Arial Unicode MS" pitchFamily="34" charset="-122"/>
            </a:endParaRPr>
          </a:p>
        </p:txBody>
      </p:sp>
      <p:graphicFrame>
        <p:nvGraphicFramePr>
          <p:cNvPr id="33818" name="对象 33817"/>
          <p:cNvGraphicFramePr/>
          <p:nvPr/>
        </p:nvGraphicFramePr>
        <p:xfrm>
          <a:off x="838200" y="1905000"/>
          <a:ext cx="2895600" cy="1033463"/>
        </p:xfrm>
        <a:graphic>
          <a:graphicData uri="http://schemas.openxmlformats.org/presentationml/2006/ole">
            <mc:AlternateContent xmlns:mc="http://schemas.openxmlformats.org/markup-compatibility/2006">
              <mc:Choice xmlns:v="urn:schemas-microsoft-com:vml" Requires="v">
                <p:oleObj spid="_x0000_s3294" name="" r:id="rId13" imgW="989965" imgH="405765" progId="Equation.3">
                  <p:embed/>
                </p:oleObj>
              </mc:Choice>
              <mc:Fallback>
                <p:oleObj name="" r:id="rId13" imgW="989965" imgH="405765" progId="Equation.3">
                  <p:embed/>
                  <p:pic>
                    <p:nvPicPr>
                      <p:cNvPr id="0" name="图片 3293"/>
                      <p:cNvPicPr/>
                      <p:nvPr/>
                    </p:nvPicPr>
                    <p:blipFill>
                      <a:blip r:embed="rId14"/>
                      <a:stretch>
                        <a:fillRect/>
                      </a:stretch>
                    </p:blipFill>
                    <p:spPr>
                      <a:xfrm>
                        <a:off x="838200" y="1905000"/>
                        <a:ext cx="2895600" cy="1033463"/>
                      </a:xfrm>
                      <a:prstGeom prst="rect">
                        <a:avLst/>
                      </a:prstGeom>
                      <a:noFill/>
                      <a:ln w="38100">
                        <a:noFill/>
                        <a:miter/>
                      </a:ln>
                    </p:spPr>
                  </p:pic>
                </p:oleObj>
              </mc:Fallback>
            </mc:AlternateContent>
          </a:graphicData>
        </a:graphic>
      </p:graphicFrame>
      <p:graphicFrame>
        <p:nvGraphicFramePr>
          <p:cNvPr id="33819" name="对象 33818"/>
          <p:cNvGraphicFramePr/>
          <p:nvPr/>
        </p:nvGraphicFramePr>
        <p:xfrm>
          <a:off x="452438" y="2903538"/>
          <a:ext cx="1682750" cy="981075"/>
        </p:xfrm>
        <a:graphic>
          <a:graphicData uri="http://schemas.openxmlformats.org/presentationml/2006/ole">
            <mc:AlternateContent xmlns:mc="http://schemas.openxmlformats.org/markup-compatibility/2006">
              <mc:Choice xmlns:v="urn:schemas-microsoft-com:vml" Requires="v">
                <p:oleObj spid="_x0000_s3295" name="" r:id="rId15" imgW="673100" imgH="393700" progId="Equation.3">
                  <p:embed/>
                </p:oleObj>
              </mc:Choice>
              <mc:Fallback>
                <p:oleObj name="" r:id="rId15" imgW="673100" imgH="393700" progId="Equation.3">
                  <p:embed/>
                  <p:pic>
                    <p:nvPicPr>
                      <p:cNvPr id="0" name="图片 3294"/>
                      <p:cNvPicPr/>
                      <p:nvPr/>
                    </p:nvPicPr>
                    <p:blipFill>
                      <a:blip r:embed="rId16"/>
                      <a:stretch>
                        <a:fillRect/>
                      </a:stretch>
                    </p:blipFill>
                    <p:spPr>
                      <a:xfrm>
                        <a:off x="452438" y="2903538"/>
                        <a:ext cx="1682750" cy="981075"/>
                      </a:xfrm>
                      <a:prstGeom prst="rect">
                        <a:avLst/>
                      </a:prstGeom>
                      <a:noFill/>
                      <a:ln w="38100">
                        <a:noFill/>
                        <a:miter/>
                      </a:ln>
                    </p:spPr>
                  </p:pic>
                </p:oleObj>
              </mc:Fallback>
            </mc:AlternateContent>
          </a:graphicData>
        </a:graphic>
      </p:graphicFrame>
      <p:graphicFrame>
        <p:nvGraphicFramePr>
          <p:cNvPr id="33820" name="对象 33819"/>
          <p:cNvGraphicFramePr/>
          <p:nvPr/>
        </p:nvGraphicFramePr>
        <p:xfrm>
          <a:off x="647700" y="3984625"/>
          <a:ext cx="3886200" cy="1033463"/>
        </p:xfrm>
        <a:graphic>
          <a:graphicData uri="http://schemas.openxmlformats.org/presentationml/2006/ole">
            <mc:AlternateContent xmlns:mc="http://schemas.openxmlformats.org/markup-compatibility/2006">
              <mc:Choice xmlns:v="urn:schemas-microsoft-com:vml" Requires="v">
                <p:oleObj spid="_x0000_s3296" name="" r:id="rId17" imgW="1319530" imgH="405765" progId="Equation.3">
                  <p:embed/>
                </p:oleObj>
              </mc:Choice>
              <mc:Fallback>
                <p:oleObj name="" r:id="rId17" imgW="1319530" imgH="405765" progId="Equation.3">
                  <p:embed/>
                  <p:pic>
                    <p:nvPicPr>
                      <p:cNvPr id="0" name="图片 3295"/>
                      <p:cNvPicPr/>
                      <p:nvPr/>
                    </p:nvPicPr>
                    <p:blipFill>
                      <a:blip r:embed="rId18"/>
                      <a:stretch>
                        <a:fillRect/>
                      </a:stretch>
                    </p:blipFill>
                    <p:spPr>
                      <a:xfrm>
                        <a:off x="647700" y="3984625"/>
                        <a:ext cx="3886200" cy="1033463"/>
                      </a:xfrm>
                      <a:prstGeom prst="rect">
                        <a:avLst/>
                      </a:prstGeom>
                      <a:noFill/>
                      <a:ln w="38100">
                        <a:noFill/>
                        <a:miter/>
                      </a:ln>
                    </p:spPr>
                  </p:pic>
                </p:oleObj>
              </mc:Fallback>
            </mc:AlternateContent>
          </a:graphicData>
        </a:graphic>
      </p:graphicFrame>
      <p:graphicFrame>
        <p:nvGraphicFramePr>
          <p:cNvPr id="33821" name="对象 33820"/>
          <p:cNvGraphicFramePr/>
          <p:nvPr/>
        </p:nvGraphicFramePr>
        <p:xfrm>
          <a:off x="720725" y="5137150"/>
          <a:ext cx="3130550" cy="1033463"/>
        </p:xfrm>
        <a:graphic>
          <a:graphicData uri="http://schemas.openxmlformats.org/presentationml/2006/ole">
            <mc:AlternateContent xmlns:mc="http://schemas.openxmlformats.org/markup-compatibility/2006">
              <mc:Choice xmlns:v="urn:schemas-microsoft-com:vml" Requires="v">
                <p:oleObj spid="_x0000_s3297" name="" r:id="rId19" imgW="1091565" imgH="405765" progId="Equation.3">
                  <p:embed/>
                </p:oleObj>
              </mc:Choice>
              <mc:Fallback>
                <p:oleObj name="" r:id="rId19" imgW="1091565" imgH="405765" progId="Equation.3">
                  <p:embed/>
                  <p:pic>
                    <p:nvPicPr>
                      <p:cNvPr id="0" name="图片 3296"/>
                      <p:cNvPicPr/>
                      <p:nvPr/>
                    </p:nvPicPr>
                    <p:blipFill>
                      <a:blip r:embed="rId20"/>
                      <a:stretch>
                        <a:fillRect/>
                      </a:stretch>
                    </p:blipFill>
                    <p:spPr>
                      <a:xfrm>
                        <a:off x="720725" y="5137150"/>
                        <a:ext cx="3130550" cy="1033463"/>
                      </a:xfrm>
                      <a:prstGeom prst="rect">
                        <a:avLst/>
                      </a:prstGeom>
                      <a:noFill/>
                      <a:ln w="38100">
                        <a:noFill/>
                        <a:miter/>
                      </a:ln>
                    </p:spPr>
                  </p:pic>
                </p:oleObj>
              </mc:Fallback>
            </mc:AlternateContent>
          </a:graphicData>
        </a:graphic>
      </p:graphicFrame>
      <p:grpSp>
        <p:nvGrpSpPr>
          <p:cNvPr id="33822" name="组合 33821"/>
          <p:cNvGrpSpPr/>
          <p:nvPr/>
        </p:nvGrpSpPr>
        <p:grpSpPr>
          <a:xfrm>
            <a:off x="5867400" y="1295400"/>
            <a:ext cx="2670175" cy="565150"/>
            <a:chOff x="3648" y="3648"/>
            <a:chExt cx="1682" cy="356"/>
          </a:xfrm>
        </p:grpSpPr>
        <p:sp>
          <p:nvSpPr>
            <p:cNvPr id="44062" name="文本框 33822"/>
            <p:cNvSpPr txBox="1"/>
            <p:nvPr/>
          </p:nvSpPr>
          <p:spPr>
            <a:xfrm>
              <a:off x="3648" y="3648"/>
              <a:ext cx="568" cy="327"/>
            </a:xfrm>
            <a:prstGeom prst="rect">
              <a:avLst/>
            </a:prstGeom>
            <a:noFill/>
            <a:ln w="9525">
              <a:noFill/>
            </a:ln>
          </p:spPr>
          <p:txBody>
            <a:bodyPr wrap="none" anchor="t">
              <a:spAutoFit/>
            </a:bodyPr>
            <a:p>
              <a:pPr eaLnBrk="0" hangingPunct="0"/>
              <a:r>
                <a:rPr lang="zh-CN" altLang="en-US" dirty="0">
                  <a:latin typeface="Elephant" pitchFamily="18" charset="0"/>
                  <a:ea typeface="宋体" panose="02010600030101010101" pitchFamily="2" charset="-122"/>
                </a:rPr>
                <a:t>方向</a:t>
              </a:r>
              <a:endParaRPr lang="zh-CN" altLang="en-US">
                <a:latin typeface="Elephant" pitchFamily="18" charset="0"/>
                <a:ea typeface="宋体" panose="02010600030101010101" pitchFamily="2" charset="-122"/>
              </a:endParaRPr>
            </a:p>
          </p:txBody>
        </p:sp>
        <p:graphicFrame>
          <p:nvGraphicFramePr>
            <p:cNvPr id="44063" name="对象 33823"/>
            <p:cNvGraphicFramePr/>
            <p:nvPr/>
          </p:nvGraphicFramePr>
          <p:xfrm>
            <a:off x="4290" y="3668"/>
            <a:ext cx="1040" cy="336"/>
          </p:xfrm>
          <a:graphic>
            <a:graphicData uri="http://schemas.openxmlformats.org/presentationml/2006/ole">
              <mc:AlternateContent xmlns:mc="http://schemas.openxmlformats.org/markup-compatibility/2006">
                <mc:Choice xmlns:v="urn:schemas-microsoft-com:vml" Requires="v">
                  <p:oleObj spid="_x0000_s3298" name="" r:id="rId21" imgW="494665" imgH="177800" progId="Equation.3">
                    <p:embed/>
                  </p:oleObj>
                </mc:Choice>
                <mc:Fallback>
                  <p:oleObj name="" r:id="rId21" imgW="494665" imgH="177800" progId="Equation.3">
                    <p:embed/>
                    <p:pic>
                      <p:nvPicPr>
                        <p:cNvPr id="0" name="图片 3297"/>
                        <p:cNvPicPr/>
                        <p:nvPr/>
                      </p:nvPicPr>
                      <p:blipFill>
                        <a:blip r:embed="rId22"/>
                        <a:stretch>
                          <a:fillRect/>
                        </a:stretch>
                      </p:blipFill>
                      <p:spPr>
                        <a:xfrm>
                          <a:off x="4290" y="3668"/>
                          <a:ext cx="1040" cy="336"/>
                        </a:xfrm>
                        <a:prstGeom prst="rect">
                          <a:avLst/>
                        </a:prstGeom>
                        <a:noFill/>
                        <a:ln w="38100">
                          <a:noFill/>
                          <a:miter/>
                        </a:ln>
                      </p:spPr>
                    </p:pic>
                  </p:oleObj>
                </mc:Fallback>
              </mc:AlternateContent>
            </a:graphicData>
          </a:graphic>
        </p:graphicFrame>
      </p:grpSp>
      <p:sp>
        <p:nvSpPr>
          <p:cNvPr id="44064" name="直接连接符 33824"/>
          <p:cNvSpPr/>
          <p:nvPr/>
        </p:nvSpPr>
        <p:spPr>
          <a:xfrm flipV="1">
            <a:off x="7288213" y="2317750"/>
            <a:ext cx="0" cy="1030288"/>
          </a:xfrm>
          <a:prstGeom prst="line">
            <a:avLst/>
          </a:prstGeom>
          <a:ln w="38100" cap="flat" cmpd="sng">
            <a:solidFill>
              <a:srgbClr val="0033CC"/>
            </a:solidFill>
            <a:prstDash val="solid"/>
            <a:round/>
            <a:headEnd type="none" w="sm" len="sm"/>
            <a:tailEnd type="stealth" w="med" len="lg"/>
          </a:ln>
        </p:spPr>
      </p:sp>
      <p:graphicFrame>
        <p:nvGraphicFramePr>
          <p:cNvPr id="44065" name="对象 33825"/>
          <p:cNvGraphicFramePr/>
          <p:nvPr/>
        </p:nvGraphicFramePr>
        <p:xfrm>
          <a:off x="7415213" y="2005013"/>
          <a:ext cx="403225" cy="569912"/>
        </p:xfrm>
        <a:graphic>
          <a:graphicData uri="http://schemas.openxmlformats.org/presentationml/2006/ole">
            <mc:AlternateContent xmlns:mc="http://schemas.openxmlformats.org/markup-compatibility/2006">
              <mc:Choice xmlns:v="urn:schemas-microsoft-com:vml" Requires="v">
                <p:oleObj spid="_x0000_s3292" name="" r:id="rId23" imgW="127000" imgH="177165" progId="Equation.3">
                  <p:embed/>
                </p:oleObj>
              </mc:Choice>
              <mc:Fallback>
                <p:oleObj name="" r:id="rId23" imgW="127000" imgH="177165" progId="Equation.3">
                  <p:embed/>
                  <p:pic>
                    <p:nvPicPr>
                      <p:cNvPr id="0" name="图片 3291"/>
                      <p:cNvPicPr/>
                      <p:nvPr/>
                    </p:nvPicPr>
                    <p:blipFill>
                      <a:blip r:embed="rId24"/>
                      <a:stretch>
                        <a:fillRect/>
                      </a:stretch>
                    </p:blipFill>
                    <p:spPr>
                      <a:xfrm>
                        <a:off x="7415213" y="2005013"/>
                        <a:ext cx="403225" cy="569912"/>
                      </a:xfrm>
                      <a:prstGeom prst="rect">
                        <a:avLst/>
                      </a:prstGeom>
                      <a:noFill/>
                      <a:ln w="38100">
                        <a:noFill/>
                        <a:miter/>
                      </a:ln>
                    </p:spPr>
                  </p:pic>
                </p:oleObj>
              </mc:Fallback>
            </mc:AlternateContent>
          </a:graphicData>
        </a:graphic>
      </p:graphicFrame>
      <p:graphicFrame>
        <p:nvGraphicFramePr>
          <p:cNvPr id="33827" name="对象 33826"/>
          <p:cNvGraphicFramePr/>
          <p:nvPr/>
        </p:nvGraphicFramePr>
        <p:xfrm>
          <a:off x="2506663" y="838200"/>
          <a:ext cx="2514600" cy="1074738"/>
        </p:xfrm>
        <a:graphic>
          <a:graphicData uri="http://schemas.openxmlformats.org/presentationml/2006/ole">
            <mc:AlternateContent xmlns:mc="http://schemas.openxmlformats.org/markup-compatibility/2006">
              <mc:Choice xmlns:v="urn:schemas-microsoft-com:vml" Requires="v">
                <p:oleObj spid="_x0000_s3293" name="" r:id="rId25" imgW="939165" imgH="405765" progId="Equation.3">
                  <p:embed/>
                </p:oleObj>
              </mc:Choice>
              <mc:Fallback>
                <p:oleObj name="" r:id="rId25" imgW="939165" imgH="405765" progId="Equation.3">
                  <p:embed/>
                  <p:pic>
                    <p:nvPicPr>
                      <p:cNvPr id="0" name="图片 3292"/>
                      <p:cNvPicPr/>
                      <p:nvPr/>
                    </p:nvPicPr>
                    <p:blipFill>
                      <a:blip r:embed="rId26"/>
                      <a:stretch>
                        <a:fillRect/>
                      </a:stretch>
                    </p:blipFill>
                    <p:spPr>
                      <a:xfrm>
                        <a:off x="2506663" y="838200"/>
                        <a:ext cx="2514600" cy="1074738"/>
                      </a:xfrm>
                      <a:prstGeom prst="rect">
                        <a:avLst/>
                      </a:prstGeom>
                      <a:noFill/>
                      <a:ln w="38100">
                        <a:noFill/>
                        <a:miter/>
                      </a:ln>
                    </p:spPr>
                  </p:pic>
                </p:oleObj>
              </mc:Fallback>
            </mc:AlternateContent>
          </a:graphicData>
        </a:graphic>
      </p:graphicFrame>
      <p:grpSp>
        <p:nvGrpSpPr>
          <p:cNvPr id="44067" name="组合 33832"/>
          <p:cNvGrpSpPr/>
          <p:nvPr/>
        </p:nvGrpSpPr>
        <p:grpSpPr>
          <a:xfrm>
            <a:off x="6227763" y="2133600"/>
            <a:ext cx="735012" cy="431800"/>
            <a:chOff x="4105" y="1298"/>
            <a:chExt cx="463" cy="272"/>
          </a:xfrm>
        </p:grpSpPr>
        <p:sp>
          <p:nvSpPr>
            <p:cNvPr id="44068" name="流程图: 汇总连接 33833"/>
            <p:cNvSpPr/>
            <p:nvPr/>
          </p:nvSpPr>
          <p:spPr>
            <a:xfrm>
              <a:off x="4105" y="1344"/>
              <a:ext cx="182" cy="182"/>
            </a:xfrm>
            <a:prstGeom prst="flowChartSummingJunction">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4069" name="对象 33834"/>
            <p:cNvGraphicFramePr/>
            <p:nvPr/>
          </p:nvGraphicFramePr>
          <p:xfrm>
            <a:off x="4332" y="1298"/>
            <a:ext cx="236" cy="272"/>
          </p:xfrm>
          <a:graphic>
            <a:graphicData uri="http://schemas.openxmlformats.org/presentationml/2006/ole">
              <mc:AlternateContent xmlns:mc="http://schemas.openxmlformats.org/markup-compatibility/2006">
                <mc:Choice xmlns:v="urn:schemas-microsoft-com:vml" Requires="v">
                  <p:oleObj spid="_x0000_s3291" name="" r:id="rId27" imgW="165100" imgH="190500" progId="Equation.3">
                    <p:embed/>
                  </p:oleObj>
                </mc:Choice>
                <mc:Fallback>
                  <p:oleObj name="" r:id="rId27" imgW="165100" imgH="190500" progId="Equation.3">
                    <p:embed/>
                    <p:pic>
                      <p:nvPicPr>
                        <p:cNvPr id="0" name="图片 3290"/>
                        <p:cNvPicPr/>
                        <p:nvPr/>
                      </p:nvPicPr>
                      <p:blipFill>
                        <a:blip r:embed="rId28"/>
                        <a:stretch>
                          <a:fillRect/>
                        </a:stretch>
                      </p:blipFill>
                      <p:spPr>
                        <a:xfrm>
                          <a:off x="4332" y="1298"/>
                          <a:ext cx="236" cy="272"/>
                        </a:xfrm>
                        <a:prstGeom prst="rect">
                          <a:avLst/>
                        </a:prstGeom>
                        <a:noFill/>
                        <a:ln w="38100">
                          <a:noFill/>
                          <a:miter/>
                        </a:ln>
                      </p:spPr>
                    </p:pic>
                  </p:oleObj>
                </mc:Fallback>
              </mc:AlternateContent>
            </a:graphicData>
          </a:graphic>
        </p:graphicFrame>
      </p:grpSp>
      <p:grpSp>
        <p:nvGrpSpPr>
          <p:cNvPr id="33837" name="组合 33836"/>
          <p:cNvGrpSpPr/>
          <p:nvPr/>
        </p:nvGrpSpPr>
        <p:grpSpPr>
          <a:xfrm>
            <a:off x="5418138" y="3505200"/>
            <a:ext cx="1816100" cy="2392363"/>
            <a:chOff x="3413" y="2208"/>
            <a:chExt cx="1144" cy="1507"/>
          </a:xfrm>
        </p:grpSpPr>
        <p:grpSp>
          <p:nvGrpSpPr>
            <p:cNvPr id="44071" name="组合 33827"/>
            <p:cNvGrpSpPr/>
            <p:nvPr/>
          </p:nvGrpSpPr>
          <p:grpSpPr>
            <a:xfrm>
              <a:off x="3413" y="2208"/>
              <a:ext cx="1055" cy="1507"/>
              <a:chOff x="3413" y="2208"/>
              <a:chExt cx="1055" cy="1507"/>
            </a:xfrm>
          </p:grpSpPr>
          <p:sp>
            <p:nvSpPr>
              <p:cNvPr id="44072" name="矩形 33828"/>
              <p:cNvSpPr/>
              <p:nvPr/>
            </p:nvSpPr>
            <p:spPr>
              <a:xfrm>
                <a:off x="4229" y="2208"/>
                <a:ext cx="144" cy="1200"/>
              </a:xfrm>
              <a:prstGeom prst="rect">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4073" name="对象 33829"/>
              <p:cNvGraphicFramePr/>
              <p:nvPr/>
            </p:nvGraphicFramePr>
            <p:xfrm>
              <a:off x="3653" y="2832"/>
              <a:ext cx="199" cy="219"/>
            </p:xfrm>
            <a:graphic>
              <a:graphicData uri="http://schemas.openxmlformats.org/presentationml/2006/ole">
                <mc:AlternateContent xmlns:mc="http://schemas.openxmlformats.org/markup-compatibility/2006">
                  <mc:Choice xmlns:v="urn:schemas-microsoft-com:vml" Requires="v">
                    <p:oleObj spid="_x0000_s3290" name="" r:id="rId29" imgW="114300" imgH="127000" progId="Equation.3">
                      <p:embed/>
                    </p:oleObj>
                  </mc:Choice>
                  <mc:Fallback>
                    <p:oleObj name="" r:id="rId29" imgW="114300" imgH="127000" progId="Equation.3">
                      <p:embed/>
                      <p:pic>
                        <p:nvPicPr>
                          <p:cNvPr id="0" name="图片 3289"/>
                          <p:cNvPicPr/>
                          <p:nvPr/>
                        </p:nvPicPr>
                        <p:blipFill>
                          <a:blip r:embed="rId30"/>
                          <a:stretch>
                            <a:fillRect/>
                          </a:stretch>
                        </p:blipFill>
                        <p:spPr>
                          <a:xfrm>
                            <a:off x="3653" y="2832"/>
                            <a:ext cx="199" cy="219"/>
                          </a:xfrm>
                          <a:prstGeom prst="rect">
                            <a:avLst/>
                          </a:prstGeom>
                          <a:noFill/>
                          <a:ln w="38100">
                            <a:noFill/>
                            <a:miter/>
                          </a:ln>
                        </p:spPr>
                      </p:pic>
                    </p:oleObj>
                  </mc:Fallback>
                </mc:AlternateContent>
              </a:graphicData>
            </a:graphic>
          </p:graphicFrame>
          <p:sp>
            <p:nvSpPr>
              <p:cNvPr id="44074" name="直接连接符 33830"/>
              <p:cNvSpPr/>
              <p:nvPr/>
            </p:nvSpPr>
            <p:spPr>
              <a:xfrm>
                <a:off x="3413" y="2784"/>
                <a:ext cx="816" cy="0"/>
              </a:xfrm>
              <a:prstGeom prst="line">
                <a:avLst/>
              </a:prstGeom>
              <a:ln w="9525" cap="flat" cmpd="sng">
                <a:solidFill>
                  <a:schemeClr val="tx2"/>
                </a:solidFill>
                <a:prstDash val="solid"/>
                <a:round/>
                <a:headEnd type="triangle" w="med" len="med"/>
                <a:tailEnd type="triangle" w="med" len="med"/>
              </a:ln>
            </p:spPr>
          </p:sp>
          <p:graphicFrame>
            <p:nvGraphicFramePr>
              <p:cNvPr id="44075" name="对象 33831"/>
              <p:cNvGraphicFramePr/>
              <p:nvPr/>
            </p:nvGraphicFramePr>
            <p:xfrm>
              <a:off x="4133" y="3408"/>
              <a:ext cx="335" cy="307"/>
            </p:xfrm>
            <a:graphic>
              <a:graphicData uri="http://schemas.openxmlformats.org/presentationml/2006/ole">
                <mc:AlternateContent xmlns:mc="http://schemas.openxmlformats.org/markup-compatibility/2006">
                  <mc:Choice xmlns:v="urn:schemas-microsoft-com:vml" Requires="v">
                    <p:oleObj spid="_x0000_s3318" name="" r:id="rId31" imgW="189865" imgH="177800" progId="Equation.3">
                      <p:embed/>
                    </p:oleObj>
                  </mc:Choice>
                  <mc:Fallback>
                    <p:oleObj name="" r:id="rId31" imgW="189865" imgH="177800" progId="Equation.3">
                      <p:embed/>
                      <p:pic>
                        <p:nvPicPr>
                          <p:cNvPr id="0" name="图片 3317"/>
                          <p:cNvPicPr/>
                          <p:nvPr/>
                        </p:nvPicPr>
                        <p:blipFill>
                          <a:blip r:embed="rId32"/>
                          <a:stretch>
                            <a:fillRect/>
                          </a:stretch>
                        </p:blipFill>
                        <p:spPr>
                          <a:xfrm>
                            <a:off x="4133" y="3408"/>
                            <a:ext cx="335" cy="307"/>
                          </a:xfrm>
                          <a:prstGeom prst="rect">
                            <a:avLst/>
                          </a:prstGeom>
                          <a:noFill/>
                          <a:ln w="38100">
                            <a:noFill/>
                            <a:miter/>
                          </a:ln>
                        </p:spPr>
                      </p:pic>
                    </p:oleObj>
                  </mc:Fallback>
                </mc:AlternateContent>
              </a:graphicData>
            </a:graphic>
          </p:graphicFrame>
        </p:grpSp>
        <p:graphicFrame>
          <p:nvGraphicFramePr>
            <p:cNvPr id="44076" name="对象 33835"/>
            <p:cNvGraphicFramePr/>
            <p:nvPr/>
          </p:nvGraphicFramePr>
          <p:xfrm>
            <a:off x="4377" y="2704"/>
            <a:ext cx="180" cy="180"/>
          </p:xfrm>
          <a:graphic>
            <a:graphicData uri="http://schemas.openxmlformats.org/presentationml/2006/ole">
              <mc:AlternateContent xmlns:mc="http://schemas.openxmlformats.org/markup-compatibility/2006">
                <mc:Choice xmlns:v="urn:schemas-microsoft-com:vml" Requires="v">
                  <p:oleObj spid="_x0000_s3319" name="" r:id="rId33" imgW="139700" imgH="139700" progId="Equation.3">
                    <p:embed/>
                  </p:oleObj>
                </mc:Choice>
                <mc:Fallback>
                  <p:oleObj name="" r:id="rId33" imgW="139700" imgH="139700" progId="Equation.3">
                    <p:embed/>
                    <p:pic>
                      <p:nvPicPr>
                        <p:cNvPr id="0" name="图片 3318"/>
                        <p:cNvPicPr/>
                        <p:nvPr/>
                      </p:nvPicPr>
                      <p:blipFill>
                        <a:blip r:embed="rId34"/>
                        <a:stretch>
                          <a:fillRect/>
                        </a:stretch>
                      </p:blipFill>
                      <p:spPr>
                        <a:xfrm>
                          <a:off x="4377" y="2704"/>
                          <a:ext cx="180" cy="180"/>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17">
                                            <p:txEl>
                                              <p:charRg st="0" end="16"/>
                                            </p:txEl>
                                          </p:spTgt>
                                        </p:tgtEl>
                                        <p:attrNameLst>
                                          <p:attrName>style.visibility</p:attrName>
                                        </p:attrNameLst>
                                      </p:cBhvr>
                                      <p:to>
                                        <p:strVal val="visible"/>
                                      </p:to>
                                    </p:set>
                                    <p:animEffect transition="in" filter="wipe(left)">
                                      <p:cBhvr>
                                        <p:cTn id="7" dur="500"/>
                                        <p:tgtEl>
                                          <p:spTgt spid="33817">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380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3837"/>
                                        </p:tgtEl>
                                        <p:attrNameLst>
                                          <p:attrName>style.visibility</p:attrName>
                                        </p:attrNameLst>
                                      </p:cBhvr>
                                      <p:to>
                                        <p:strVal val="visible"/>
                                      </p:to>
                                    </p:set>
                                    <p:animEffect transition="in" filter="wipe(left)">
                                      <p:cBhvr>
                                        <p:cTn id="16" dur="500"/>
                                        <p:tgtEl>
                                          <p:spTgt spid="3383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3816"/>
                                        </p:tgtEl>
                                        <p:attrNameLst>
                                          <p:attrName>style.visibility</p:attrName>
                                        </p:attrNameLst>
                                      </p:cBhvr>
                                      <p:to>
                                        <p:strVal val="visible"/>
                                      </p:to>
                                    </p:set>
                                    <p:animEffect transition="in" filter="wipe(left)">
                                      <p:cBhvr>
                                        <p:cTn id="21" dur="500"/>
                                        <p:tgtEl>
                                          <p:spTgt spid="338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3827"/>
                                        </p:tgtEl>
                                        <p:attrNameLst>
                                          <p:attrName>style.visibility</p:attrName>
                                        </p:attrNameLst>
                                      </p:cBhvr>
                                      <p:to>
                                        <p:strVal val="visible"/>
                                      </p:to>
                                    </p:set>
                                    <p:animEffect transition="in" filter="wipe(left)">
                                      <p:cBhvr>
                                        <p:cTn id="26" dur="500"/>
                                        <p:tgtEl>
                                          <p:spTgt spid="338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3818"/>
                                        </p:tgtEl>
                                        <p:attrNameLst>
                                          <p:attrName>style.visibility</p:attrName>
                                        </p:attrNameLst>
                                      </p:cBhvr>
                                      <p:to>
                                        <p:strVal val="visible"/>
                                      </p:to>
                                    </p:set>
                                    <p:animEffect transition="in" filter="wipe(left)">
                                      <p:cBhvr>
                                        <p:cTn id="31" dur="500"/>
                                        <p:tgtEl>
                                          <p:spTgt spid="338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3819"/>
                                        </p:tgtEl>
                                        <p:attrNameLst>
                                          <p:attrName>style.visibility</p:attrName>
                                        </p:attrNameLst>
                                      </p:cBhvr>
                                      <p:to>
                                        <p:strVal val="visible"/>
                                      </p:to>
                                    </p:set>
                                    <p:animEffect transition="in" filter="wipe(left)">
                                      <p:cBhvr>
                                        <p:cTn id="36" dur="500"/>
                                        <p:tgtEl>
                                          <p:spTgt spid="338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3820"/>
                                        </p:tgtEl>
                                        <p:attrNameLst>
                                          <p:attrName>style.visibility</p:attrName>
                                        </p:attrNameLst>
                                      </p:cBhvr>
                                      <p:to>
                                        <p:strVal val="visible"/>
                                      </p:to>
                                    </p:set>
                                    <p:animEffect transition="in" filter="wipe(left)">
                                      <p:cBhvr>
                                        <p:cTn id="41" dur="500"/>
                                        <p:tgtEl>
                                          <p:spTgt spid="3382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3821"/>
                                        </p:tgtEl>
                                        <p:attrNameLst>
                                          <p:attrName>style.visibility</p:attrName>
                                        </p:attrNameLst>
                                      </p:cBhvr>
                                      <p:to>
                                        <p:strVal val="visible"/>
                                      </p:to>
                                    </p:set>
                                    <p:animEffect transition="in" filter="wipe(left)">
                                      <p:cBhvr>
                                        <p:cTn id="46" dur="500"/>
                                        <p:tgtEl>
                                          <p:spTgt spid="3382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3822"/>
                                        </p:tgtEl>
                                        <p:attrNameLst>
                                          <p:attrName>style.visibility</p:attrName>
                                        </p:attrNameLst>
                                      </p:cBhvr>
                                      <p:to>
                                        <p:strVal val="visible"/>
                                      </p:to>
                                    </p:set>
                                    <p:animEffect transition="in" filter="wipe(left)">
                                      <p:cBhvr>
                                        <p:cTn id="51" dur="500"/>
                                        <p:tgtEl>
                                          <p:spTgt spid="33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文本框 34817"/>
          <p:cNvSpPr txBox="1"/>
          <p:nvPr/>
        </p:nvSpPr>
        <p:spPr>
          <a:xfrm>
            <a:off x="304800" y="319088"/>
            <a:ext cx="898525" cy="519112"/>
          </a:xfrm>
          <a:prstGeom prst="rect">
            <a:avLst/>
          </a:prstGeom>
          <a:noFill/>
          <a:ln w="9525">
            <a:noFill/>
          </a:ln>
        </p:spPr>
        <p:txBody>
          <a:bodyPr wrap="none" anchor="t">
            <a:spAutoFit/>
          </a:bodyPr>
          <a:p>
            <a:pPr eaLnBrk="0" hangingPunct="0"/>
            <a:r>
              <a:rPr lang="zh-CN" altLang="en-US" dirty="0">
                <a:solidFill>
                  <a:srgbClr val="CC0000"/>
                </a:solidFill>
                <a:latin typeface="Elephant" pitchFamily="18" charset="0"/>
                <a:ea typeface="宋体" panose="02010600030101010101" pitchFamily="2" charset="-122"/>
              </a:rPr>
              <a:t>思考</a:t>
            </a:r>
            <a:endParaRPr lang="zh-CN" altLang="en-US" dirty="0">
              <a:solidFill>
                <a:srgbClr val="CC0000"/>
              </a:solidFill>
              <a:latin typeface="Elephant" pitchFamily="18" charset="0"/>
              <a:ea typeface="宋体" panose="02010600030101010101" pitchFamily="2" charset="-122"/>
            </a:endParaRPr>
          </a:p>
        </p:txBody>
      </p:sp>
      <p:graphicFrame>
        <p:nvGraphicFramePr>
          <p:cNvPr id="34819" name="对象 34818"/>
          <p:cNvGraphicFramePr/>
          <p:nvPr/>
        </p:nvGraphicFramePr>
        <p:xfrm>
          <a:off x="539750" y="1828800"/>
          <a:ext cx="1893888" cy="557213"/>
        </p:xfrm>
        <a:graphic>
          <a:graphicData uri="http://schemas.openxmlformats.org/presentationml/2006/ole">
            <mc:AlternateContent xmlns:mc="http://schemas.openxmlformats.org/markup-compatibility/2006">
              <mc:Choice xmlns:v="urn:schemas-microsoft-com:vml" Requires="v">
                <p:oleObj spid="_x0000_s3320" name="" r:id="rId1" imgW="761365" imgH="203200" progId="Equation.3">
                  <p:embed/>
                </p:oleObj>
              </mc:Choice>
              <mc:Fallback>
                <p:oleObj name="" r:id="rId1" imgW="761365" imgH="203200" progId="Equation.3">
                  <p:embed/>
                  <p:pic>
                    <p:nvPicPr>
                      <p:cNvPr id="0" name="图片 3319"/>
                      <p:cNvPicPr/>
                      <p:nvPr/>
                    </p:nvPicPr>
                    <p:blipFill>
                      <a:blip r:embed="rId2"/>
                      <a:stretch>
                        <a:fillRect/>
                      </a:stretch>
                    </p:blipFill>
                    <p:spPr>
                      <a:xfrm>
                        <a:off x="539750" y="1828800"/>
                        <a:ext cx="1893888" cy="557213"/>
                      </a:xfrm>
                      <a:prstGeom prst="rect">
                        <a:avLst/>
                      </a:prstGeom>
                      <a:noFill/>
                      <a:ln w="38100">
                        <a:noFill/>
                        <a:miter/>
                      </a:ln>
                    </p:spPr>
                  </p:pic>
                </p:oleObj>
              </mc:Fallback>
            </mc:AlternateContent>
          </a:graphicData>
        </a:graphic>
      </p:graphicFrame>
      <p:graphicFrame>
        <p:nvGraphicFramePr>
          <p:cNvPr id="34820" name="对象 34819"/>
          <p:cNvGraphicFramePr/>
          <p:nvPr/>
        </p:nvGraphicFramePr>
        <p:xfrm>
          <a:off x="2555875" y="1557338"/>
          <a:ext cx="2111375" cy="1033462"/>
        </p:xfrm>
        <a:graphic>
          <a:graphicData uri="http://schemas.openxmlformats.org/presentationml/2006/ole">
            <mc:AlternateContent xmlns:mc="http://schemas.openxmlformats.org/markup-compatibility/2006">
              <mc:Choice xmlns:v="urn:schemas-microsoft-com:vml" Requires="v">
                <p:oleObj spid="_x0000_s3321" name="" r:id="rId3" imgW="685165" imgH="405765" progId="Equation.3">
                  <p:embed/>
                </p:oleObj>
              </mc:Choice>
              <mc:Fallback>
                <p:oleObj name="" r:id="rId3" imgW="685165" imgH="405765" progId="Equation.3">
                  <p:embed/>
                  <p:pic>
                    <p:nvPicPr>
                      <p:cNvPr id="0" name="图片 3320"/>
                      <p:cNvPicPr/>
                      <p:nvPr/>
                    </p:nvPicPr>
                    <p:blipFill>
                      <a:blip r:embed="rId4"/>
                      <a:stretch>
                        <a:fillRect/>
                      </a:stretch>
                    </p:blipFill>
                    <p:spPr>
                      <a:xfrm>
                        <a:off x="2555875" y="1557338"/>
                        <a:ext cx="2111375" cy="1033462"/>
                      </a:xfrm>
                      <a:prstGeom prst="rect">
                        <a:avLst/>
                      </a:prstGeom>
                      <a:noFill/>
                      <a:ln w="38100">
                        <a:noFill/>
                        <a:miter/>
                      </a:ln>
                    </p:spPr>
                  </p:pic>
                </p:oleObj>
              </mc:Fallback>
            </mc:AlternateContent>
          </a:graphicData>
        </a:graphic>
      </p:graphicFrame>
      <p:graphicFrame>
        <p:nvGraphicFramePr>
          <p:cNvPr id="34821" name="对象 34820"/>
          <p:cNvGraphicFramePr/>
          <p:nvPr/>
        </p:nvGraphicFramePr>
        <p:xfrm>
          <a:off x="815975" y="3128963"/>
          <a:ext cx="728663" cy="1020762"/>
        </p:xfrm>
        <a:graphic>
          <a:graphicData uri="http://schemas.openxmlformats.org/presentationml/2006/ole">
            <mc:AlternateContent xmlns:mc="http://schemas.openxmlformats.org/markup-compatibility/2006">
              <mc:Choice xmlns:v="urn:schemas-microsoft-com:vml" Requires="v">
                <p:oleObj spid="_x0000_s3322" name="" r:id="rId5" imgW="279400" imgH="393700" progId="Equation.3">
                  <p:embed/>
                </p:oleObj>
              </mc:Choice>
              <mc:Fallback>
                <p:oleObj name="" r:id="rId5" imgW="279400" imgH="393700" progId="Equation.3">
                  <p:embed/>
                  <p:pic>
                    <p:nvPicPr>
                      <p:cNvPr id="0" name="图片 3321"/>
                      <p:cNvPicPr/>
                      <p:nvPr/>
                    </p:nvPicPr>
                    <p:blipFill>
                      <a:blip r:embed="rId6"/>
                      <a:stretch>
                        <a:fillRect/>
                      </a:stretch>
                    </p:blipFill>
                    <p:spPr>
                      <a:xfrm>
                        <a:off x="815975" y="3128963"/>
                        <a:ext cx="728663" cy="1020762"/>
                      </a:xfrm>
                      <a:prstGeom prst="rect">
                        <a:avLst/>
                      </a:prstGeom>
                      <a:noFill/>
                      <a:ln w="38100">
                        <a:noFill/>
                        <a:miter/>
                      </a:ln>
                    </p:spPr>
                  </p:pic>
                </p:oleObj>
              </mc:Fallback>
            </mc:AlternateContent>
          </a:graphicData>
        </a:graphic>
      </p:graphicFrame>
      <p:grpSp>
        <p:nvGrpSpPr>
          <p:cNvPr id="45061" name="组合 34821"/>
          <p:cNvGrpSpPr/>
          <p:nvPr/>
        </p:nvGrpSpPr>
        <p:grpSpPr>
          <a:xfrm>
            <a:off x="4953000" y="533400"/>
            <a:ext cx="4052888" cy="4379913"/>
            <a:chOff x="3120" y="336"/>
            <a:chExt cx="2553" cy="2759"/>
          </a:xfrm>
        </p:grpSpPr>
        <p:sp>
          <p:nvSpPr>
            <p:cNvPr id="45062" name="直接连接符 34822"/>
            <p:cNvSpPr/>
            <p:nvPr/>
          </p:nvSpPr>
          <p:spPr>
            <a:xfrm>
              <a:off x="3414" y="637"/>
              <a:ext cx="0" cy="1891"/>
            </a:xfrm>
            <a:prstGeom prst="line">
              <a:avLst/>
            </a:prstGeom>
            <a:ln w="25400" cap="flat" cmpd="sng">
              <a:solidFill>
                <a:schemeClr val="tx2"/>
              </a:solidFill>
              <a:prstDash val="solid"/>
              <a:round/>
              <a:headEnd type="none" w="sm" len="sm"/>
              <a:tailEnd type="none" w="sm" len="sm"/>
            </a:ln>
          </p:spPr>
        </p:sp>
        <p:sp>
          <p:nvSpPr>
            <p:cNvPr id="45063" name="直接连接符 34823"/>
            <p:cNvSpPr/>
            <p:nvPr/>
          </p:nvSpPr>
          <p:spPr>
            <a:xfrm flipV="1">
              <a:off x="3414" y="336"/>
              <a:ext cx="0" cy="292"/>
            </a:xfrm>
            <a:prstGeom prst="line">
              <a:avLst/>
            </a:prstGeom>
            <a:ln w="25400" cap="flat" cmpd="sng">
              <a:solidFill>
                <a:schemeClr val="tx2"/>
              </a:solidFill>
              <a:prstDash val="dash"/>
              <a:round/>
              <a:headEnd type="none" w="sm" len="sm"/>
              <a:tailEnd type="none" w="sm" len="sm"/>
            </a:ln>
          </p:spPr>
        </p:sp>
        <p:sp>
          <p:nvSpPr>
            <p:cNvPr id="45064" name="直接连接符 34824"/>
            <p:cNvSpPr/>
            <p:nvPr/>
          </p:nvSpPr>
          <p:spPr>
            <a:xfrm flipH="1" flipV="1">
              <a:off x="3407" y="2549"/>
              <a:ext cx="6" cy="412"/>
            </a:xfrm>
            <a:prstGeom prst="line">
              <a:avLst/>
            </a:prstGeom>
            <a:ln w="25400" cap="flat" cmpd="sng">
              <a:solidFill>
                <a:schemeClr val="tx2"/>
              </a:solidFill>
              <a:prstDash val="dash"/>
              <a:round/>
              <a:headEnd type="none" w="sm" len="sm"/>
              <a:tailEnd type="none" w="sm" len="sm"/>
            </a:ln>
          </p:spPr>
        </p:sp>
        <p:sp>
          <p:nvSpPr>
            <p:cNvPr id="45065" name="矩形 34825"/>
            <p:cNvSpPr/>
            <p:nvPr/>
          </p:nvSpPr>
          <p:spPr>
            <a:xfrm>
              <a:off x="3991" y="1469"/>
              <a:ext cx="1225" cy="39"/>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5066" name="直接连接符 34826"/>
            <p:cNvSpPr/>
            <p:nvPr/>
          </p:nvSpPr>
          <p:spPr>
            <a:xfrm>
              <a:off x="3997" y="1512"/>
              <a:ext cx="0" cy="330"/>
            </a:xfrm>
            <a:prstGeom prst="line">
              <a:avLst/>
            </a:prstGeom>
            <a:ln w="12700" cap="flat" cmpd="sng">
              <a:solidFill>
                <a:schemeClr val="tx1"/>
              </a:solidFill>
              <a:prstDash val="solid"/>
              <a:round/>
              <a:headEnd type="none" w="sm" len="sm"/>
              <a:tailEnd type="none" w="sm" len="sm"/>
            </a:ln>
          </p:spPr>
        </p:sp>
        <p:sp>
          <p:nvSpPr>
            <p:cNvPr id="45067" name="直接连接符 34827"/>
            <p:cNvSpPr/>
            <p:nvPr/>
          </p:nvSpPr>
          <p:spPr>
            <a:xfrm>
              <a:off x="5222" y="1514"/>
              <a:ext cx="0" cy="330"/>
            </a:xfrm>
            <a:prstGeom prst="line">
              <a:avLst/>
            </a:prstGeom>
            <a:ln w="12700" cap="flat" cmpd="sng">
              <a:solidFill>
                <a:schemeClr val="tx1"/>
              </a:solidFill>
              <a:prstDash val="solid"/>
              <a:round/>
              <a:headEnd type="none" w="sm" len="sm"/>
              <a:tailEnd type="none" w="sm" len="sm"/>
            </a:ln>
          </p:spPr>
        </p:sp>
        <p:sp>
          <p:nvSpPr>
            <p:cNvPr id="45068" name="直接连接符 34828"/>
            <p:cNvSpPr/>
            <p:nvPr/>
          </p:nvSpPr>
          <p:spPr>
            <a:xfrm>
              <a:off x="3432" y="1738"/>
              <a:ext cx="565" cy="0"/>
            </a:xfrm>
            <a:prstGeom prst="line">
              <a:avLst/>
            </a:prstGeom>
            <a:ln w="12700" cap="flat" cmpd="sng">
              <a:solidFill>
                <a:schemeClr val="tx1"/>
              </a:solidFill>
              <a:prstDash val="solid"/>
              <a:round/>
              <a:headEnd type="stealth" w="med" len="lg"/>
              <a:tailEnd type="stealth" w="med" len="lg"/>
            </a:ln>
          </p:spPr>
        </p:sp>
        <p:sp>
          <p:nvSpPr>
            <p:cNvPr id="45069" name="直接连接符 34829"/>
            <p:cNvSpPr/>
            <p:nvPr/>
          </p:nvSpPr>
          <p:spPr>
            <a:xfrm>
              <a:off x="3997" y="1747"/>
              <a:ext cx="1233" cy="0"/>
            </a:xfrm>
            <a:prstGeom prst="line">
              <a:avLst/>
            </a:prstGeom>
            <a:ln w="12700" cap="flat" cmpd="sng">
              <a:solidFill>
                <a:schemeClr val="tx1"/>
              </a:solidFill>
              <a:prstDash val="solid"/>
              <a:round/>
              <a:headEnd type="stealth" w="med" len="lg"/>
              <a:tailEnd type="stealth" w="med" len="lg"/>
            </a:ln>
          </p:spPr>
        </p:sp>
        <p:sp>
          <p:nvSpPr>
            <p:cNvPr id="45070" name="矩形 34830"/>
            <p:cNvSpPr/>
            <p:nvPr/>
          </p:nvSpPr>
          <p:spPr>
            <a:xfrm>
              <a:off x="3576" y="1680"/>
              <a:ext cx="244" cy="365"/>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a</a:t>
              </a:r>
              <a:endParaRPr lang="en-US" altLang="zh-CN" sz="3200" i="1">
                <a:latin typeface="Times New Roman" panose="02020603050405020304" pitchFamily="18" charset="0"/>
                <a:ea typeface="宋体" panose="02010600030101010101" pitchFamily="2" charset="-122"/>
              </a:endParaRPr>
            </a:p>
          </p:txBody>
        </p:sp>
        <p:sp>
          <p:nvSpPr>
            <p:cNvPr id="45071" name="矩形 34831"/>
            <p:cNvSpPr/>
            <p:nvPr/>
          </p:nvSpPr>
          <p:spPr>
            <a:xfrm>
              <a:off x="4484" y="1699"/>
              <a:ext cx="244" cy="365"/>
            </a:xfrm>
            <a:prstGeom prst="rect">
              <a:avLst/>
            </a:prstGeom>
            <a:noFill/>
            <a:ln w="9525">
              <a:noFill/>
            </a:ln>
          </p:spPr>
          <p:txBody>
            <a:bodyPr wrap="none" lIns="92075" tIns="46038" rIns="92075" bIns="46038" anchor="t">
              <a:spAutoFit/>
            </a:bodyPr>
            <a:p>
              <a:pPr eaLnBrk="0" hangingPunct="0"/>
              <a:r>
                <a:rPr lang="en-US" altLang="zh-CN" sz="3200" i="1">
                  <a:latin typeface="Times New Roman" panose="02020603050405020304" pitchFamily="18" charset="0"/>
                  <a:ea typeface="宋体" panose="02010600030101010101" pitchFamily="2" charset="-122"/>
                </a:rPr>
                <a:t>b</a:t>
              </a:r>
              <a:endParaRPr lang="en-US" altLang="zh-CN" sz="3200" i="1">
                <a:latin typeface="Times New Roman" panose="02020603050405020304" pitchFamily="18" charset="0"/>
                <a:ea typeface="宋体" panose="02010600030101010101" pitchFamily="2" charset="-122"/>
              </a:endParaRPr>
            </a:p>
          </p:txBody>
        </p:sp>
        <p:sp>
          <p:nvSpPr>
            <p:cNvPr id="45072" name="直接连接符 34832"/>
            <p:cNvSpPr/>
            <p:nvPr/>
          </p:nvSpPr>
          <p:spPr>
            <a:xfrm>
              <a:off x="3413" y="967"/>
              <a:ext cx="2" cy="1477"/>
            </a:xfrm>
            <a:prstGeom prst="line">
              <a:avLst/>
            </a:prstGeom>
            <a:ln w="25400" cap="flat" cmpd="sng">
              <a:solidFill>
                <a:srgbClr val="CC0000"/>
              </a:solidFill>
              <a:prstDash val="solid"/>
              <a:round/>
              <a:headEnd type="stealth" w="med" len="lg"/>
              <a:tailEnd type="none" w="sm" len="sm"/>
            </a:ln>
          </p:spPr>
        </p:sp>
        <p:sp>
          <p:nvSpPr>
            <p:cNvPr id="45073" name="矩形 34833"/>
            <p:cNvSpPr/>
            <p:nvPr/>
          </p:nvSpPr>
          <p:spPr>
            <a:xfrm>
              <a:off x="3120" y="768"/>
              <a:ext cx="216" cy="365"/>
            </a:xfrm>
            <a:prstGeom prst="rect">
              <a:avLst/>
            </a:prstGeom>
            <a:noFill/>
            <a:ln w="9525">
              <a:noFill/>
            </a:ln>
          </p:spPr>
          <p:txBody>
            <a:bodyPr wrap="none" lIns="92075" tIns="46038" rIns="92075" bIns="46038" anchor="t">
              <a:spAutoFit/>
            </a:bodyPr>
            <a:p>
              <a:pPr eaLnBrk="0" hangingPunct="0"/>
              <a:r>
                <a:rPr lang="en-US" altLang="zh-CN" sz="3200" i="1">
                  <a:solidFill>
                    <a:schemeClr val="tx2"/>
                  </a:solidFill>
                  <a:latin typeface="Times New Roman" panose="02020603050405020304" pitchFamily="18" charset="0"/>
                  <a:ea typeface="宋体" panose="02010600030101010101" pitchFamily="2" charset="-122"/>
                </a:rPr>
                <a:t>I</a:t>
              </a:r>
              <a:endParaRPr lang="en-US" altLang="zh-CN" sz="3200" i="1">
                <a:solidFill>
                  <a:schemeClr val="tx2"/>
                </a:solidFill>
                <a:latin typeface="Times New Roman" panose="02020603050405020304" pitchFamily="18" charset="0"/>
                <a:ea typeface="宋体" panose="02010600030101010101" pitchFamily="2" charset="-122"/>
              </a:endParaRPr>
            </a:p>
          </p:txBody>
        </p:sp>
        <p:graphicFrame>
          <p:nvGraphicFramePr>
            <p:cNvPr id="45074" name="对象 34834"/>
            <p:cNvGraphicFramePr/>
            <p:nvPr/>
          </p:nvGraphicFramePr>
          <p:xfrm>
            <a:off x="3758" y="1488"/>
            <a:ext cx="222" cy="234"/>
          </p:xfrm>
          <a:graphic>
            <a:graphicData uri="http://schemas.openxmlformats.org/presentationml/2006/ole">
              <mc:AlternateContent xmlns:mc="http://schemas.openxmlformats.org/markup-compatibility/2006">
                <mc:Choice xmlns:v="urn:schemas-microsoft-com:vml" Requires="v">
                  <p:oleObj spid="_x0000_s3323" name="" r:id="rId7" imgW="190500" imgH="203200" progId="Equation.3">
                    <p:embed/>
                  </p:oleObj>
                </mc:Choice>
                <mc:Fallback>
                  <p:oleObj name="" r:id="rId7" imgW="190500" imgH="203200" progId="Equation.3">
                    <p:embed/>
                    <p:pic>
                      <p:nvPicPr>
                        <p:cNvPr id="0" name="图片 3322"/>
                        <p:cNvPicPr/>
                        <p:nvPr/>
                      </p:nvPicPr>
                      <p:blipFill>
                        <a:blip r:embed="rId8"/>
                        <a:stretch>
                          <a:fillRect/>
                        </a:stretch>
                      </p:blipFill>
                      <p:spPr>
                        <a:xfrm>
                          <a:off x="3758" y="1488"/>
                          <a:ext cx="222" cy="234"/>
                        </a:xfrm>
                        <a:prstGeom prst="rect">
                          <a:avLst/>
                        </a:prstGeom>
                        <a:noFill/>
                        <a:ln w="38100">
                          <a:noFill/>
                          <a:miter/>
                        </a:ln>
                      </p:spPr>
                    </p:pic>
                  </p:oleObj>
                </mc:Fallback>
              </mc:AlternateContent>
            </a:graphicData>
          </a:graphic>
        </p:graphicFrame>
        <p:graphicFrame>
          <p:nvGraphicFramePr>
            <p:cNvPr id="45075" name="对象 34835"/>
            <p:cNvGraphicFramePr/>
            <p:nvPr/>
          </p:nvGraphicFramePr>
          <p:xfrm>
            <a:off x="5246" y="1440"/>
            <a:ext cx="240" cy="238"/>
          </p:xfrm>
          <a:graphic>
            <a:graphicData uri="http://schemas.openxmlformats.org/presentationml/2006/ole">
              <mc:AlternateContent xmlns:mc="http://schemas.openxmlformats.org/markup-compatibility/2006">
                <mc:Choice xmlns:v="urn:schemas-microsoft-com:vml" Requires="v">
                  <p:oleObj spid="_x0000_s3324" name="" r:id="rId9" imgW="190500" imgH="190500" progId="Equation.3">
                    <p:embed/>
                  </p:oleObj>
                </mc:Choice>
                <mc:Fallback>
                  <p:oleObj name="" r:id="rId9" imgW="190500" imgH="190500" progId="Equation.3">
                    <p:embed/>
                    <p:pic>
                      <p:nvPicPr>
                        <p:cNvPr id="0" name="图片 3323"/>
                        <p:cNvPicPr/>
                        <p:nvPr/>
                      </p:nvPicPr>
                      <p:blipFill>
                        <a:blip r:embed="rId10"/>
                        <a:stretch>
                          <a:fillRect/>
                        </a:stretch>
                      </p:blipFill>
                      <p:spPr>
                        <a:xfrm>
                          <a:off x="5246" y="1440"/>
                          <a:ext cx="240" cy="238"/>
                        </a:xfrm>
                        <a:prstGeom prst="rect">
                          <a:avLst/>
                        </a:prstGeom>
                        <a:noFill/>
                        <a:ln w="38100">
                          <a:noFill/>
                          <a:miter/>
                        </a:ln>
                      </p:spPr>
                    </p:pic>
                  </p:oleObj>
                </mc:Fallback>
              </mc:AlternateContent>
            </a:graphicData>
          </a:graphic>
        </p:graphicFrame>
        <p:grpSp>
          <p:nvGrpSpPr>
            <p:cNvPr id="45076" name="组合 34836"/>
            <p:cNvGrpSpPr/>
            <p:nvPr/>
          </p:nvGrpSpPr>
          <p:grpSpPr>
            <a:xfrm>
              <a:off x="3662" y="736"/>
              <a:ext cx="2011" cy="2359"/>
              <a:chOff x="3653" y="1423"/>
              <a:chExt cx="2011" cy="2359"/>
            </a:xfrm>
          </p:grpSpPr>
          <p:sp>
            <p:nvSpPr>
              <p:cNvPr id="45077" name="直接连接符 34837"/>
              <p:cNvSpPr/>
              <p:nvPr/>
            </p:nvSpPr>
            <p:spPr>
              <a:xfrm>
                <a:off x="3989" y="1839"/>
                <a:ext cx="0" cy="1584"/>
              </a:xfrm>
              <a:prstGeom prst="line">
                <a:avLst/>
              </a:prstGeom>
              <a:ln w="9525" cap="flat" cmpd="sng">
                <a:solidFill>
                  <a:schemeClr val="tx1"/>
                </a:solidFill>
                <a:prstDash val="solid"/>
                <a:round/>
                <a:headEnd type="none" w="med" len="med"/>
                <a:tailEnd type="none" w="med" len="med"/>
              </a:ln>
            </p:spPr>
          </p:sp>
          <p:sp>
            <p:nvSpPr>
              <p:cNvPr id="45078" name="直接连接符 34838"/>
              <p:cNvSpPr/>
              <p:nvPr/>
            </p:nvSpPr>
            <p:spPr>
              <a:xfrm>
                <a:off x="3989" y="3423"/>
                <a:ext cx="1248" cy="0"/>
              </a:xfrm>
              <a:prstGeom prst="line">
                <a:avLst/>
              </a:prstGeom>
              <a:ln w="9525" cap="flat" cmpd="sng">
                <a:solidFill>
                  <a:schemeClr val="tx1"/>
                </a:solidFill>
                <a:prstDash val="solid"/>
                <a:round/>
                <a:headEnd type="none" w="med" len="med"/>
                <a:tailEnd type="none" w="med" len="med"/>
              </a:ln>
            </p:spPr>
          </p:sp>
          <p:sp>
            <p:nvSpPr>
              <p:cNvPr id="45079" name="直接连接符 34839"/>
              <p:cNvSpPr/>
              <p:nvPr/>
            </p:nvSpPr>
            <p:spPr>
              <a:xfrm>
                <a:off x="5230" y="1695"/>
                <a:ext cx="0" cy="1728"/>
              </a:xfrm>
              <a:prstGeom prst="line">
                <a:avLst/>
              </a:prstGeom>
              <a:ln w="38100" cap="flat" cmpd="sng">
                <a:solidFill>
                  <a:schemeClr val="tx1"/>
                </a:solidFill>
                <a:prstDash val="solid"/>
                <a:round/>
                <a:headEnd type="triangle" w="med" len="med"/>
                <a:tailEnd type="none" w="med" len="med"/>
              </a:ln>
            </p:spPr>
          </p:sp>
          <p:graphicFrame>
            <p:nvGraphicFramePr>
              <p:cNvPr id="45080" name="对象 34840"/>
              <p:cNvGraphicFramePr/>
              <p:nvPr/>
            </p:nvGraphicFramePr>
            <p:xfrm>
              <a:off x="5093" y="3456"/>
              <a:ext cx="571" cy="326"/>
            </p:xfrm>
            <a:graphic>
              <a:graphicData uri="http://schemas.openxmlformats.org/presentationml/2006/ole">
                <mc:AlternateContent xmlns:mc="http://schemas.openxmlformats.org/markup-compatibility/2006">
                  <mc:Choice xmlns:v="urn:schemas-microsoft-com:vml" Requires="v">
                    <p:oleObj spid="_x0000_s3325" name="" r:id="rId11" imgW="431165" imgH="203200" progId="Equation.3">
                      <p:embed/>
                    </p:oleObj>
                  </mc:Choice>
                  <mc:Fallback>
                    <p:oleObj name="" r:id="rId11" imgW="431165" imgH="203200" progId="Equation.3">
                      <p:embed/>
                      <p:pic>
                        <p:nvPicPr>
                          <p:cNvPr id="0" name="图片 3324"/>
                          <p:cNvPicPr/>
                          <p:nvPr/>
                        </p:nvPicPr>
                        <p:blipFill>
                          <a:blip r:embed="rId12"/>
                          <a:stretch>
                            <a:fillRect/>
                          </a:stretch>
                        </p:blipFill>
                        <p:spPr>
                          <a:xfrm>
                            <a:off x="5093" y="3456"/>
                            <a:ext cx="571" cy="326"/>
                          </a:xfrm>
                          <a:prstGeom prst="rect">
                            <a:avLst/>
                          </a:prstGeom>
                          <a:noFill/>
                          <a:ln w="38100">
                            <a:noFill/>
                            <a:miter/>
                          </a:ln>
                        </p:spPr>
                      </p:pic>
                    </p:oleObj>
                  </mc:Fallback>
                </mc:AlternateContent>
              </a:graphicData>
            </a:graphic>
          </p:graphicFrame>
          <p:graphicFrame>
            <p:nvGraphicFramePr>
              <p:cNvPr id="45081" name="对象 34841"/>
              <p:cNvGraphicFramePr/>
              <p:nvPr/>
            </p:nvGraphicFramePr>
            <p:xfrm>
              <a:off x="3653" y="3231"/>
              <a:ext cx="288" cy="285"/>
            </p:xfrm>
            <a:graphic>
              <a:graphicData uri="http://schemas.openxmlformats.org/presentationml/2006/ole">
                <mc:AlternateContent xmlns:mc="http://schemas.openxmlformats.org/markup-compatibility/2006">
                  <mc:Choice xmlns:v="urn:schemas-microsoft-com:vml" Requires="v">
                    <p:oleObj spid="_x0000_s3326" name="" r:id="rId13" imgW="165100" imgH="165100" progId="Equation.3">
                      <p:embed/>
                    </p:oleObj>
                  </mc:Choice>
                  <mc:Fallback>
                    <p:oleObj name="" r:id="rId13" imgW="165100" imgH="165100" progId="Equation.3">
                      <p:embed/>
                      <p:pic>
                        <p:nvPicPr>
                          <p:cNvPr id="0" name="图片 3325"/>
                          <p:cNvPicPr/>
                          <p:nvPr/>
                        </p:nvPicPr>
                        <p:blipFill>
                          <a:blip r:embed="rId14"/>
                          <a:stretch>
                            <a:fillRect/>
                          </a:stretch>
                        </p:blipFill>
                        <p:spPr>
                          <a:xfrm>
                            <a:off x="3653" y="3231"/>
                            <a:ext cx="288" cy="285"/>
                          </a:xfrm>
                          <a:prstGeom prst="rect">
                            <a:avLst/>
                          </a:prstGeom>
                          <a:noFill/>
                          <a:ln w="38100">
                            <a:noFill/>
                            <a:miter/>
                          </a:ln>
                        </p:spPr>
                      </p:pic>
                    </p:oleObj>
                  </mc:Fallback>
                </mc:AlternateContent>
              </a:graphicData>
            </a:graphic>
          </p:graphicFrame>
          <p:graphicFrame>
            <p:nvGraphicFramePr>
              <p:cNvPr id="45082" name="对象 34842"/>
              <p:cNvGraphicFramePr/>
              <p:nvPr/>
            </p:nvGraphicFramePr>
            <p:xfrm>
              <a:off x="5197" y="1423"/>
              <a:ext cx="224" cy="206"/>
            </p:xfrm>
            <a:graphic>
              <a:graphicData uri="http://schemas.openxmlformats.org/presentationml/2006/ole">
                <mc:AlternateContent xmlns:mc="http://schemas.openxmlformats.org/markup-compatibility/2006">
                  <mc:Choice xmlns:v="urn:schemas-microsoft-com:vml" Requires="v">
                    <p:oleObj spid="_x0000_s3327" name="" r:id="rId15" imgW="177800" imgH="165100" progId="Equation.3">
                      <p:embed/>
                    </p:oleObj>
                  </mc:Choice>
                  <mc:Fallback>
                    <p:oleObj name="" r:id="rId15" imgW="177800" imgH="165100" progId="Equation.3">
                      <p:embed/>
                      <p:pic>
                        <p:nvPicPr>
                          <p:cNvPr id="0" name="图片 3326"/>
                          <p:cNvPicPr/>
                          <p:nvPr/>
                        </p:nvPicPr>
                        <p:blipFill>
                          <a:blip r:embed="rId16"/>
                          <a:stretch>
                            <a:fillRect/>
                          </a:stretch>
                        </p:blipFill>
                        <p:spPr>
                          <a:xfrm>
                            <a:off x="5197" y="1423"/>
                            <a:ext cx="224" cy="206"/>
                          </a:xfrm>
                          <a:prstGeom prst="rect">
                            <a:avLst/>
                          </a:prstGeom>
                          <a:noFill/>
                          <a:ln w="38100">
                            <a:noFill/>
                            <a:miter/>
                          </a:ln>
                        </p:spPr>
                      </p:pic>
                    </p:oleObj>
                  </mc:Fallback>
                </mc:AlternateContent>
              </a:graphicData>
            </a:graphic>
          </p:graphicFrame>
        </p:grpSp>
        <p:sp>
          <p:nvSpPr>
            <p:cNvPr id="45083" name="直接连接符 34843"/>
            <p:cNvSpPr/>
            <p:nvPr/>
          </p:nvSpPr>
          <p:spPr>
            <a:xfrm flipV="1">
              <a:off x="4600" y="773"/>
              <a:ext cx="0" cy="649"/>
            </a:xfrm>
            <a:prstGeom prst="line">
              <a:avLst/>
            </a:prstGeom>
            <a:ln w="38100" cap="flat" cmpd="sng">
              <a:solidFill>
                <a:srgbClr val="0033CC"/>
              </a:solidFill>
              <a:prstDash val="solid"/>
              <a:round/>
              <a:headEnd type="none" w="sm" len="sm"/>
              <a:tailEnd type="stealth" w="med" len="lg"/>
            </a:ln>
          </p:spPr>
        </p:sp>
        <p:graphicFrame>
          <p:nvGraphicFramePr>
            <p:cNvPr id="45084" name="对象 34844"/>
            <p:cNvGraphicFramePr/>
            <p:nvPr/>
          </p:nvGraphicFramePr>
          <p:xfrm>
            <a:off x="4680" y="576"/>
            <a:ext cx="254" cy="359"/>
          </p:xfrm>
          <a:graphic>
            <a:graphicData uri="http://schemas.openxmlformats.org/presentationml/2006/ole">
              <mc:AlternateContent xmlns:mc="http://schemas.openxmlformats.org/markup-compatibility/2006">
                <mc:Choice xmlns:v="urn:schemas-microsoft-com:vml" Requires="v">
                  <p:oleObj spid="_x0000_s3328" name="" r:id="rId17" imgW="127000" imgH="177165" progId="Equation.3">
                    <p:embed/>
                  </p:oleObj>
                </mc:Choice>
                <mc:Fallback>
                  <p:oleObj name="" r:id="rId17" imgW="127000" imgH="177165" progId="Equation.3">
                    <p:embed/>
                    <p:pic>
                      <p:nvPicPr>
                        <p:cNvPr id="0" name="图片 3327"/>
                        <p:cNvPicPr/>
                        <p:nvPr/>
                      </p:nvPicPr>
                      <p:blipFill>
                        <a:blip r:embed="rId18"/>
                        <a:stretch>
                          <a:fillRect/>
                        </a:stretch>
                      </p:blipFill>
                      <p:spPr>
                        <a:xfrm>
                          <a:off x="4680" y="576"/>
                          <a:ext cx="254" cy="359"/>
                        </a:xfrm>
                        <a:prstGeom prst="rect">
                          <a:avLst/>
                        </a:prstGeom>
                        <a:noFill/>
                        <a:ln w="38100">
                          <a:noFill/>
                          <a:miter/>
                        </a:ln>
                      </p:spPr>
                    </p:pic>
                  </p:oleObj>
                </mc:Fallback>
              </mc:AlternateContent>
            </a:graphicData>
          </a:graphic>
        </p:graphicFrame>
        <p:grpSp>
          <p:nvGrpSpPr>
            <p:cNvPr id="45085" name="组合 34845"/>
            <p:cNvGrpSpPr/>
            <p:nvPr/>
          </p:nvGrpSpPr>
          <p:grpSpPr>
            <a:xfrm>
              <a:off x="3422" y="1521"/>
              <a:ext cx="1055" cy="1507"/>
              <a:chOff x="3413" y="2208"/>
              <a:chExt cx="1055" cy="1507"/>
            </a:xfrm>
          </p:grpSpPr>
          <p:sp>
            <p:nvSpPr>
              <p:cNvPr id="45086" name="矩形 34846"/>
              <p:cNvSpPr/>
              <p:nvPr/>
            </p:nvSpPr>
            <p:spPr>
              <a:xfrm>
                <a:off x="4229" y="2208"/>
                <a:ext cx="144" cy="1200"/>
              </a:xfrm>
              <a:prstGeom prst="rect">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5087" name="对象 34847"/>
              <p:cNvGraphicFramePr/>
              <p:nvPr/>
            </p:nvGraphicFramePr>
            <p:xfrm>
              <a:off x="3653" y="2832"/>
              <a:ext cx="199" cy="219"/>
            </p:xfrm>
            <a:graphic>
              <a:graphicData uri="http://schemas.openxmlformats.org/presentationml/2006/ole">
                <mc:AlternateContent xmlns:mc="http://schemas.openxmlformats.org/markup-compatibility/2006">
                  <mc:Choice xmlns:v="urn:schemas-microsoft-com:vml" Requires="v">
                    <p:oleObj spid="_x0000_s3329" name="" r:id="rId19" imgW="114300" imgH="127000" progId="Equation.3">
                      <p:embed/>
                    </p:oleObj>
                  </mc:Choice>
                  <mc:Fallback>
                    <p:oleObj name="" r:id="rId19" imgW="114300" imgH="127000" progId="Equation.3">
                      <p:embed/>
                      <p:pic>
                        <p:nvPicPr>
                          <p:cNvPr id="0" name="图片 3328"/>
                          <p:cNvPicPr/>
                          <p:nvPr/>
                        </p:nvPicPr>
                        <p:blipFill>
                          <a:blip r:embed="rId20"/>
                          <a:stretch>
                            <a:fillRect/>
                          </a:stretch>
                        </p:blipFill>
                        <p:spPr>
                          <a:xfrm>
                            <a:off x="3653" y="2832"/>
                            <a:ext cx="199" cy="219"/>
                          </a:xfrm>
                          <a:prstGeom prst="rect">
                            <a:avLst/>
                          </a:prstGeom>
                          <a:noFill/>
                          <a:ln w="38100">
                            <a:noFill/>
                            <a:miter/>
                          </a:ln>
                        </p:spPr>
                      </p:pic>
                    </p:oleObj>
                  </mc:Fallback>
                </mc:AlternateContent>
              </a:graphicData>
            </a:graphic>
          </p:graphicFrame>
          <p:sp>
            <p:nvSpPr>
              <p:cNvPr id="45088" name="直接连接符 34848"/>
              <p:cNvSpPr/>
              <p:nvPr/>
            </p:nvSpPr>
            <p:spPr>
              <a:xfrm>
                <a:off x="3413" y="2784"/>
                <a:ext cx="816" cy="0"/>
              </a:xfrm>
              <a:prstGeom prst="line">
                <a:avLst/>
              </a:prstGeom>
              <a:ln w="9525" cap="flat" cmpd="sng">
                <a:solidFill>
                  <a:schemeClr val="tx2"/>
                </a:solidFill>
                <a:prstDash val="solid"/>
                <a:round/>
                <a:headEnd type="triangle" w="med" len="med"/>
                <a:tailEnd type="triangle" w="med" len="med"/>
              </a:ln>
            </p:spPr>
          </p:sp>
          <p:graphicFrame>
            <p:nvGraphicFramePr>
              <p:cNvPr id="45089" name="对象 34849"/>
              <p:cNvGraphicFramePr/>
              <p:nvPr/>
            </p:nvGraphicFramePr>
            <p:xfrm>
              <a:off x="4133" y="3408"/>
              <a:ext cx="335" cy="307"/>
            </p:xfrm>
            <a:graphic>
              <a:graphicData uri="http://schemas.openxmlformats.org/presentationml/2006/ole">
                <mc:AlternateContent xmlns:mc="http://schemas.openxmlformats.org/markup-compatibility/2006">
                  <mc:Choice xmlns:v="urn:schemas-microsoft-com:vml" Requires="v">
                    <p:oleObj spid="_x0000_s3330" name="" r:id="rId21" imgW="189865" imgH="177800" progId="Equation.3">
                      <p:embed/>
                    </p:oleObj>
                  </mc:Choice>
                  <mc:Fallback>
                    <p:oleObj name="" r:id="rId21" imgW="189865" imgH="177800" progId="Equation.3">
                      <p:embed/>
                      <p:pic>
                        <p:nvPicPr>
                          <p:cNvPr id="0" name="图片 3329"/>
                          <p:cNvPicPr/>
                          <p:nvPr/>
                        </p:nvPicPr>
                        <p:blipFill>
                          <a:blip r:embed="rId22"/>
                          <a:stretch>
                            <a:fillRect/>
                          </a:stretch>
                        </p:blipFill>
                        <p:spPr>
                          <a:xfrm>
                            <a:off x="4133" y="3408"/>
                            <a:ext cx="335" cy="307"/>
                          </a:xfrm>
                          <a:prstGeom prst="rect">
                            <a:avLst/>
                          </a:prstGeom>
                          <a:noFill/>
                          <a:ln w="38100">
                            <a:noFill/>
                            <a:miter/>
                          </a:ln>
                        </p:spPr>
                      </p:pic>
                    </p:oleObj>
                  </mc:Fallback>
                </mc:AlternateContent>
              </a:graphicData>
            </a:graphic>
          </p:graphicFrame>
        </p:grpSp>
      </p:grpSp>
      <p:graphicFrame>
        <p:nvGraphicFramePr>
          <p:cNvPr id="34851" name="对象 34850"/>
          <p:cNvGraphicFramePr/>
          <p:nvPr/>
        </p:nvGraphicFramePr>
        <p:xfrm>
          <a:off x="1692275" y="2708275"/>
          <a:ext cx="2189163" cy="1458913"/>
        </p:xfrm>
        <a:graphic>
          <a:graphicData uri="http://schemas.openxmlformats.org/presentationml/2006/ole">
            <mc:AlternateContent xmlns:mc="http://schemas.openxmlformats.org/markup-compatibility/2006">
              <mc:Choice xmlns:v="urn:schemas-microsoft-com:vml" Requires="v">
                <p:oleObj spid="_x0000_s3331" name="" r:id="rId23" imgW="711200" imgH="571500" progId="Equation.3">
                  <p:embed/>
                </p:oleObj>
              </mc:Choice>
              <mc:Fallback>
                <p:oleObj name="" r:id="rId23" imgW="711200" imgH="571500" progId="Equation.3">
                  <p:embed/>
                  <p:pic>
                    <p:nvPicPr>
                      <p:cNvPr id="0" name="图片 3330"/>
                      <p:cNvPicPr/>
                      <p:nvPr/>
                    </p:nvPicPr>
                    <p:blipFill>
                      <a:blip r:embed="rId24"/>
                      <a:stretch>
                        <a:fillRect/>
                      </a:stretch>
                    </p:blipFill>
                    <p:spPr>
                      <a:xfrm>
                        <a:off x="1692275" y="2708275"/>
                        <a:ext cx="2189163" cy="1458913"/>
                      </a:xfrm>
                      <a:prstGeom prst="rect">
                        <a:avLst/>
                      </a:prstGeom>
                      <a:noFill/>
                      <a:ln w="38100">
                        <a:noFill/>
                        <a:miter/>
                      </a:ln>
                    </p:spPr>
                  </p:pic>
                </p:oleObj>
              </mc:Fallback>
            </mc:AlternateContent>
          </a:graphicData>
        </a:graphic>
      </p:graphicFrame>
      <p:sp>
        <p:nvSpPr>
          <p:cNvPr id="34852" name="文本框 34851"/>
          <p:cNvSpPr txBox="1"/>
          <p:nvPr/>
        </p:nvSpPr>
        <p:spPr>
          <a:xfrm>
            <a:off x="684213" y="4365625"/>
            <a:ext cx="1970087" cy="519113"/>
          </a:xfrm>
          <a:prstGeom prst="rect">
            <a:avLst/>
          </a:prstGeom>
          <a:noFill/>
          <a:ln w="9525">
            <a:noFill/>
          </a:ln>
        </p:spPr>
        <p:txBody>
          <a:bodyPr wrap="none" anchor="t">
            <a:spAutoFit/>
          </a:bodyPr>
          <a:p>
            <a:pPr eaLnBrk="0" hangingPunct="0"/>
            <a:r>
              <a:rPr lang="zh-CN" altLang="en-US" dirty="0">
                <a:solidFill>
                  <a:srgbClr val="0033CC"/>
                </a:solidFill>
                <a:latin typeface="Elephant" pitchFamily="18" charset="0"/>
                <a:ea typeface="宋体" panose="02010600030101010101" pitchFamily="2" charset="-122"/>
              </a:rPr>
              <a:t>做法对吗？</a:t>
            </a:r>
            <a:endParaRPr lang="zh-CN" altLang="en-US" dirty="0">
              <a:solidFill>
                <a:srgbClr val="0033CC"/>
              </a:solidFill>
              <a:latin typeface="Elephant" pitchFamily="18" charset="0"/>
              <a:ea typeface="宋体" panose="02010600030101010101" pitchFamily="2" charset="-122"/>
            </a:endParaRPr>
          </a:p>
        </p:txBody>
      </p:sp>
      <p:graphicFrame>
        <p:nvGraphicFramePr>
          <p:cNvPr id="34853" name="对象 34852"/>
          <p:cNvGraphicFramePr/>
          <p:nvPr/>
        </p:nvGraphicFramePr>
        <p:xfrm>
          <a:off x="900113" y="765175"/>
          <a:ext cx="1752600" cy="1020763"/>
        </p:xfrm>
        <a:graphic>
          <a:graphicData uri="http://schemas.openxmlformats.org/presentationml/2006/ole">
            <mc:AlternateContent xmlns:mc="http://schemas.openxmlformats.org/markup-compatibility/2006">
              <mc:Choice xmlns:v="urn:schemas-microsoft-com:vml" Requires="v">
                <p:oleObj spid="_x0000_s3333" name="" r:id="rId25" imgW="673100" imgH="393700" progId="Equation.3">
                  <p:embed/>
                </p:oleObj>
              </mc:Choice>
              <mc:Fallback>
                <p:oleObj name="" r:id="rId25" imgW="673100" imgH="393700" progId="Equation.3">
                  <p:embed/>
                  <p:pic>
                    <p:nvPicPr>
                      <p:cNvPr id="0" name="图片 3332"/>
                      <p:cNvPicPr/>
                      <p:nvPr/>
                    </p:nvPicPr>
                    <p:blipFill>
                      <a:blip r:embed="rId26"/>
                      <a:stretch>
                        <a:fillRect/>
                      </a:stretch>
                    </p:blipFill>
                    <p:spPr>
                      <a:xfrm>
                        <a:off x="900113" y="765175"/>
                        <a:ext cx="1752600" cy="1020763"/>
                      </a:xfrm>
                      <a:prstGeom prst="rect">
                        <a:avLst/>
                      </a:prstGeom>
                      <a:noFill/>
                      <a:ln w="38100">
                        <a:noFill/>
                        <a:miter/>
                      </a:ln>
                    </p:spPr>
                  </p:pic>
                </p:oleObj>
              </mc:Fallback>
            </mc:AlternateContent>
          </a:graphicData>
        </a:graphic>
      </p:graphicFrame>
      <p:graphicFrame>
        <p:nvGraphicFramePr>
          <p:cNvPr id="34854" name="对象 34853"/>
          <p:cNvGraphicFramePr/>
          <p:nvPr/>
        </p:nvGraphicFramePr>
        <p:xfrm>
          <a:off x="971550" y="5013325"/>
          <a:ext cx="1368425" cy="523875"/>
        </p:xfrm>
        <a:graphic>
          <a:graphicData uri="http://schemas.openxmlformats.org/presentationml/2006/ole">
            <mc:AlternateContent xmlns:mc="http://schemas.openxmlformats.org/markup-compatibility/2006">
              <mc:Choice xmlns:v="urn:schemas-microsoft-com:vml" Requires="v">
                <p:oleObj spid="_x0000_s3334" name="" r:id="rId27" imgW="596265" imgH="203200" progId="Equation.3">
                  <p:embed/>
                </p:oleObj>
              </mc:Choice>
              <mc:Fallback>
                <p:oleObj name="" r:id="rId27" imgW="596265" imgH="203200" progId="Equation.3">
                  <p:embed/>
                  <p:pic>
                    <p:nvPicPr>
                      <p:cNvPr id="0" name="图片 3333"/>
                      <p:cNvPicPr/>
                      <p:nvPr/>
                    </p:nvPicPr>
                    <p:blipFill>
                      <a:blip r:embed="rId28"/>
                      <a:stretch>
                        <a:fillRect/>
                      </a:stretch>
                    </p:blipFill>
                    <p:spPr>
                      <a:xfrm>
                        <a:off x="971550" y="5013325"/>
                        <a:ext cx="1368425" cy="523875"/>
                      </a:xfrm>
                      <a:prstGeom prst="rect">
                        <a:avLst/>
                      </a:prstGeom>
                      <a:noFill/>
                      <a:ln w="38100">
                        <a:noFill/>
                        <a:miter/>
                      </a:ln>
                    </p:spPr>
                  </p:pic>
                </p:oleObj>
              </mc:Fallback>
            </mc:AlternateContent>
          </a:graphicData>
        </a:graphic>
      </p:graphicFrame>
      <p:graphicFrame>
        <p:nvGraphicFramePr>
          <p:cNvPr id="34855" name="对象 34854"/>
          <p:cNvGraphicFramePr/>
          <p:nvPr/>
        </p:nvGraphicFramePr>
        <p:xfrm>
          <a:off x="2843213" y="4797425"/>
          <a:ext cx="4103687" cy="996950"/>
        </p:xfrm>
        <a:graphic>
          <a:graphicData uri="http://schemas.openxmlformats.org/presentationml/2006/ole">
            <mc:AlternateContent xmlns:mc="http://schemas.openxmlformats.org/markup-compatibility/2006">
              <mc:Choice xmlns:v="urn:schemas-microsoft-com:vml" Requires="v">
                <p:oleObj spid="_x0000_s3335" name="" r:id="rId29" imgW="1777365" imgH="431800" progId="Equation.3">
                  <p:embed/>
                </p:oleObj>
              </mc:Choice>
              <mc:Fallback>
                <p:oleObj name="" r:id="rId29" imgW="1777365" imgH="431800" progId="Equation.3">
                  <p:embed/>
                  <p:pic>
                    <p:nvPicPr>
                      <p:cNvPr id="0" name="图片 3334"/>
                      <p:cNvPicPr/>
                      <p:nvPr/>
                    </p:nvPicPr>
                    <p:blipFill>
                      <a:blip r:embed="rId30"/>
                      <a:stretch>
                        <a:fillRect/>
                      </a:stretch>
                    </p:blipFill>
                    <p:spPr>
                      <a:xfrm>
                        <a:off x="2843213" y="4797425"/>
                        <a:ext cx="4103687" cy="996950"/>
                      </a:xfrm>
                      <a:prstGeom prst="rect">
                        <a:avLst/>
                      </a:prstGeom>
                      <a:noFill/>
                      <a:ln w="38100">
                        <a:noFill/>
                        <a:miter/>
                      </a:ln>
                    </p:spPr>
                  </p:pic>
                </p:oleObj>
              </mc:Fallback>
            </mc:AlternateContent>
          </a:graphicData>
        </a:graphic>
      </p:graphicFrame>
      <p:graphicFrame>
        <p:nvGraphicFramePr>
          <p:cNvPr id="34856" name="对象 34855"/>
          <p:cNvGraphicFramePr/>
          <p:nvPr/>
        </p:nvGraphicFramePr>
        <p:xfrm>
          <a:off x="1258888" y="5661025"/>
          <a:ext cx="3455987" cy="946150"/>
        </p:xfrm>
        <a:graphic>
          <a:graphicData uri="http://schemas.openxmlformats.org/presentationml/2006/ole">
            <mc:AlternateContent xmlns:mc="http://schemas.openxmlformats.org/markup-compatibility/2006">
              <mc:Choice xmlns:v="urn:schemas-microsoft-com:vml" Requires="v">
                <p:oleObj spid="_x0000_s3336" name="" r:id="rId31" imgW="1484630" imgH="405765" progId="Equation.3">
                  <p:embed/>
                </p:oleObj>
              </mc:Choice>
              <mc:Fallback>
                <p:oleObj name="" r:id="rId31" imgW="1484630" imgH="405765" progId="Equation.3">
                  <p:embed/>
                  <p:pic>
                    <p:nvPicPr>
                      <p:cNvPr id="0" name="图片 3335"/>
                      <p:cNvPicPr/>
                      <p:nvPr/>
                    </p:nvPicPr>
                    <p:blipFill>
                      <a:blip r:embed="rId32"/>
                      <a:stretch>
                        <a:fillRect/>
                      </a:stretch>
                    </p:blipFill>
                    <p:spPr>
                      <a:xfrm>
                        <a:off x="1258888" y="5661025"/>
                        <a:ext cx="3455987" cy="946150"/>
                      </a:xfrm>
                      <a:prstGeom prst="rect">
                        <a:avLst/>
                      </a:prstGeom>
                      <a:noFill/>
                      <a:ln w="38100">
                        <a:noFill/>
                        <a:miter/>
                      </a:ln>
                    </p:spPr>
                  </p:pic>
                </p:oleObj>
              </mc:Fallback>
            </mc:AlternateContent>
          </a:graphicData>
        </a:graphic>
      </p:graphicFrame>
      <p:sp>
        <p:nvSpPr>
          <p:cNvPr id="34857" name="文本框 34856"/>
          <p:cNvSpPr txBox="1"/>
          <p:nvPr/>
        </p:nvSpPr>
        <p:spPr>
          <a:xfrm>
            <a:off x="5508625" y="5949950"/>
            <a:ext cx="1727200" cy="519113"/>
          </a:xfrm>
          <a:prstGeom prst="rect">
            <a:avLst/>
          </a:prstGeom>
          <a:noFill/>
          <a:ln w="9525">
            <a:noFill/>
          </a:ln>
        </p:spPr>
        <p:txBody>
          <a:bodyPr anchor="t">
            <a:spAutoFit/>
          </a:bodyPr>
          <a:p>
            <a:pPr>
              <a:spcBef>
                <a:spcPct val="50000"/>
              </a:spcBef>
            </a:pPr>
            <a:r>
              <a:rPr lang="zh-CN" altLang="en-US" dirty="0">
                <a:solidFill>
                  <a:srgbClr val="0033CC"/>
                </a:solidFill>
                <a:latin typeface="Arial" panose="020B0604020202020204" pitchFamily="34" charset="0"/>
                <a:ea typeface="宋体" panose="02010600030101010101" pitchFamily="2" charset="-122"/>
              </a:rPr>
              <a:t>对吗？</a:t>
            </a:r>
            <a:endParaRPr lang="zh-CN" altLang="en-US" dirty="0">
              <a:solidFill>
                <a:srgbClr val="0033CC"/>
              </a:solidFill>
              <a:latin typeface="Arial" panose="020B0604020202020204" pitchFamily="34" charset="0"/>
              <a:ea typeface="宋体" panose="02010600030101010101" pitchFamily="2" charset="-122"/>
            </a:endParaRPr>
          </a:p>
        </p:txBody>
      </p:sp>
      <p:grpSp>
        <p:nvGrpSpPr>
          <p:cNvPr id="45097" name="组合 34857"/>
          <p:cNvGrpSpPr/>
          <p:nvPr/>
        </p:nvGrpSpPr>
        <p:grpSpPr>
          <a:xfrm>
            <a:off x="6011863" y="1052513"/>
            <a:ext cx="735012" cy="431800"/>
            <a:chOff x="4105" y="1298"/>
            <a:chExt cx="463" cy="272"/>
          </a:xfrm>
        </p:grpSpPr>
        <p:sp>
          <p:nvSpPr>
            <p:cNvPr id="45098" name="流程图: 汇总连接 34858"/>
            <p:cNvSpPr/>
            <p:nvPr/>
          </p:nvSpPr>
          <p:spPr>
            <a:xfrm>
              <a:off x="4105" y="1344"/>
              <a:ext cx="182" cy="182"/>
            </a:xfrm>
            <a:prstGeom prst="flowChartSummingJunction">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5099" name="对象 34859"/>
            <p:cNvGraphicFramePr/>
            <p:nvPr/>
          </p:nvGraphicFramePr>
          <p:xfrm>
            <a:off x="4332" y="1298"/>
            <a:ext cx="236" cy="272"/>
          </p:xfrm>
          <a:graphic>
            <a:graphicData uri="http://schemas.openxmlformats.org/presentationml/2006/ole">
              <mc:AlternateContent xmlns:mc="http://schemas.openxmlformats.org/markup-compatibility/2006">
                <mc:Choice xmlns:v="urn:schemas-microsoft-com:vml" Requires="v">
                  <p:oleObj spid="_x0000_s3337" name="" r:id="rId33" imgW="165100" imgH="190500" progId="Equation.3">
                    <p:embed/>
                  </p:oleObj>
                </mc:Choice>
                <mc:Fallback>
                  <p:oleObj name="" r:id="rId33" imgW="165100" imgH="190500" progId="Equation.3">
                    <p:embed/>
                    <p:pic>
                      <p:nvPicPr>
                        <p:cNvPr id="0" name="图片 3336"/>
                        <p:cNvPicPr/>
                        <p:nvPr/>
                      </p:nvPicPr>
                      <p:blipFill>
                        <a:blip r:embed="rId34"/>
                        <a:stretch>
                          <a:fillRect/>
                        </a:stretch>
                      </p:blipFill>
                      <p:spPr>
                        <a:xfrm>
                          <a:off x="4332" y="1298"/>
                          <a:ext cx="236" cy="272"/>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53"/>
                                        </p:tgtEl>
                                        <p:attrNameLst>
                                          <p:attrName>style.visibility</p:attrName>
                                        </p:attrNameLst>
                                      </p:cBhvr>
                                      <p:to>
                                        <p:strVal val="visible"/>
                                      </p:to>
                                    </p:set>
                                    <p:animEffect transition="in" filter="wipe(left)">
                                      <p:cBhvr>
                                        <p:cTn id="7" dur="500"/>
                                        <p:tgtEl>
                                          <p:spTgt spid="348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left)">
                                      <p:cBhvr>
                                        <p:cTn id="17" dur="500"/>
                                        <p:tgtEl>
                                          <p:spTgt spid="348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left)">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51"/>
                                        </p:tgtEl>
                                        <p:attrNameLst>
                                          <p:attrName>style.visibility</p:attrName>
                                        </p:attrNameLst>
                                      </p:cBhvr>
                                      <p:to>
                                        <p:strVal val="visible"/>
                                      </p:to>
                                    </p:set>
                                    <p:animEffect transition="in" filter="wipe(left)">
                                      <p:cBhvr>
                                        <p:cTn id="27" dur="500"/>
                                        <p:tgtEl>
                                          <p:spTgt spid="348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852"/>
                                        </p:tgtEl>
                                        <p:attrNameLst>
                                          <p:attrName>style.visibility</p:attrName>
                                        </p:attrNameLst>
                                      </p:cBhvr>
                                      <p:to>
                                        <p:strVal val="visible"/>
                                      </p:to>
                                    </p:set>
                                    <p:animEffect transition="in" filter="wipe(left)">
                                      <p:cBhvr>
                                        <p:cTn id="32" dur="500"/>
                                        <p:tgtEl>
                                          <p:spTgt spid="34852"/>
                                        </p:tgtEl>
                                      </p:cBhvr>
                                    </p:animEffect>
                                  </p:childTnLst>
                                  <p:subTnLst>
                                    <p:audio>
                                      <p:cMediaNode>
                                        <p:cTn display="0" masterRel="sameClick">
                                          <p:stCondLst>
                                            <p:cond evt="begin" delay="0">
                                              <p:tn val="30"/>
                                            </p:cond>
                                          </p:stCondLst>
                                          <p:endCondLst>
                                            <p:cond evt="onStopAudio" delay="0">
                                              <p:tgtEl>
                                                <p:sldTgt/>
                                              </p:tgtEl>
                                            </p:cond>
                                          </p:endCondLst>
                                        </p:cTn>
                                        <p:tgtEl>
                                          <p:sndTgt r:embed="rId35" name="提问时发金属声.wav"/>
                                        </p:tgtEl>
                                      </p:cMediaNode>
                                    </p:audio>
                                  </p:sub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34854"/>
                                        </p:tgtEl>
                                        <p:attrNameLst>
                                          <p:attrName>style.visibility</p:attrName>
                                        </p:attrNameLst>
                                      </p:cBhvr>
                                      <p:to>
                                        <p:strVal val="visible"/>
                                      </p:to>
                                    </p:set>
                                    <p:animEffect transition="in" filter="diamond(in)">
                                      <p:cBhvr>
                                        <p:cTn id="37" dur="2000"/>
                                        <p:tgtEl>
                                          <p:spTgt spid="34854"/>
                                        </p:tgtEl>
                                      </p:cBhvr>
                                    </p:animEffect>
                                  </p:childTnLst>
                                </p:cTn>
                              </p:par>
                              <p:par>
                                <p:cTn id="38" presetID="8" presetClass="entr" presetSubtype="16" fill="hold" nodeType="withEffect">
                                  <p:stCondLst>
                                    <p:cond delay="0"/>
                                  </p:stCondLst>
                                  <p:childTnLst>
                                    <p:set>
                                      <p:cBhvr>
                                        <p:cTn id="39" dur="1" fill="hold">
                                          <p:stCondLst>
                                            <p:cond delay="0"/>
                                          </p:stCondLst>
                                        </p:cTn>
                                        <p:tgtEl>
                                          <p:spTgt spid="34855"/>
                                        </p:tgtEl>
                                        <p:attrNameLst>
                                          <p:attrName>style.visibility</p:attrName>
                                        </p:attrNameLst>
                                      </p:cBhvr>
                                      <p:to>
                                        <p:strVal val="visible"/>
                                      </p:to>
                                    </p:set>
                                    <p:animEffect transition="in" filter="diamond(in)">
                                      <p:cBhvr>
                                        <p:cTn id="40" dur="2000"/>
                                        <p:tgtEl>
                                          <p:spTgt spid="34855"/>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nodeType="clickEffect">
                                  <p:stCondLst>
                                    <p:cond delay="0"/>
                                  </p:stCondLst>
                                  <p:childTnLst>
                                    <p:set>
                                      <p:cBhvr>
                                        <p:cTn id="44" dur="1" fill="hold">
                                          <p:stCondLst>
                                            <p:cond delay="0"/>
                                          </p:stCondLst>
                                        </p:cTn>
                                        <p:tgtEl>
                                          <p:spTgt spid="34856"/>
                                        </p:tgtEl>
                                        <p:attrNameLst>
                                          <p:attrName>style.visibility</p:attrName>
                                        </p:attrNameLst>
                                      </p:cBhvr>
                                      <p:to>
                                        <p:strVal val="visible"/>
                                      </p:to>
                                    </p:set>
                                    <p:anim calcmode="lin" valueType="num">
                                      <p:cBhvr>
                                        <p:cTn id="45" dur="1000" fill="hold"/>
                                        <p:tgtEl>
                                          <p:spTgt spid="34856"/>
                                        </p:tgtEl>
                                        <p:attrNameLst>
                                          <p:attrName>ppt_w</p:attrName>
                                        </p:attrNameLst>
                                      </p:cBhvr>
                                      <p:tavLst>
                                        <p:tav tm="0">
                                          <p:val>
                                            <p:strVal val="#ppt_w*0.70"/>
                                          </p:val>
                                        </p:tav>
                                        <p:tav tm="100000">
                                          <p:val>
                                            <p:strVal val="#ppt_w"/>
                                          </p:val>
                                        </p:tav>
                                      </p:tavLst>
                                    </p:anim>
                                    <p:anim calcmode="lin" valueType="num">
                                      <p:cBhvr>
                                        <p:cTn id="46" dur="1000" fill="hold"/>
                                        <p:tgtEl>
                                          <p:spTgt spid="34856"/>
                                        </p:tgtEl>
                                        <p:attrNameLst>
                                          <p:attrName>ppt_h</p:attrName>
                                        </p:attrNameLst>
                                      </p:cBhvr>
                                      <p:tavLst>
                                        <p:tav tm="0">
                                          <p:val>
                                            <p:strVal val="#ppt_h"/>
                                          </p:val>
                                        </p:tav>
                                        <p:tav tm="100000">
                                          <p:val>
                                            <p:strVal val="#ppt_h"/>
                                          </p:val>
                                        </p:tav>
                                      </p:tavLst>
                                    </p:anim>
                                    <p:animEffect transition="in" filter="fade">
                                      <p:cBhvr>
                                        <p:cTn id="47" dur="1000"/>
                                        <p:tgtEl>
                                          <p:spTgt spid="34856"/>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34857"/>
                                        </p:tgtEl>
                                        <p:attrNameLst>
                                          <p:attrName>style.visibility</p:attrName>
                                        </p:attrNameLst>
                                      </p:cBhvr>
                                      <p:to>
                                        <p:strVal val="visible"/>
                                      </p:to>
                                    </p:set>
                                    <p:anim calcmode="lin" valueType="num">
                                      <p:cBhvr>
                                        <p:cTn id="50" dur="1000" fill="hold"/>
                                        <p:tgtEl>
                                          <p:spTgt spid="34857"/>
                                        </p:tgtEl>
                                        <p:attrNameLst>
                                          <p:attrName>ppt_w</p:attrName>
                                        </p:attrNameLst>
                                      </p:cBhvr>
                                      <p:tavLst>
                                        <p:tav tm="0">
                                          <p:val>
                                            <p:strVal val="#ppt_w*0.70"/>
                                          </p:val>
                                        </p:tav>
                                        <p:tav tm="100000">
                                          <p:val>
                                            <p:strVal val="#ppt_w"/>
                                          </p:val>
                                        </p:tav>
                                      </p:tavLst>
                                    </p:anim>
                                    <p:anim calcmode="lin" valueType="num">
                                      <p:cBhvr>
                                        <p:cTn id="51" dur="1000" fill="hold"/>
                                        <p:tgtEl>
                                          <p:spTgt spid="34857"/>
                                        </p:tgtEl>
                                        <p:attrNameLst>
                                          <p:attrName>ppt_h</p:attrName>
                                        </p:attrNameLst>
                                      </p:cBhvr>
                                      <p:tavLst>
                                        <p:tav tm="0">
                                          <p:val>
                                            <p:strVal val="#ppt_h"/>
                                          </p:val>
                                        </p:tav>
                                        <p:tav tm="100000">
                                          <p:val>
                                            <p:strVal val="#ppt_h"/>
                                          </p:val>
                                        </p:tav>
                                      </p:tavLst>
                                    </p:anim>
                                    <p:animEffect transition="in" filter="fade">
                                      <p:cBhvr>
                                        <p:cTn id="52" dur="1000"/>
                                        <p:tgtEl>
                                          <p:spTgt spid="34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52" grpId="0"/>
      <p:bldP spid="3485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5002" name="组合 85001"/>
          <p:cNvGrpSpPr/>
          <p:nvPr/>
        </p:nvGrpSpPr>
        <p:grpSpPr>
          <a:xfrm>
            <a:off x="395288" y="333375"/>
            <a:ext cx="8208962" cy="1906588"/>
            <a:chOff x="249" y="210"/>
            <a:chExt cx="5171" cy="1201"/>
          </a:xfrm>
        </p:grpSpPr>
        <p:sp>
          <p:nvSpPr>
            <p:cNvPr id="46082" name="文本框 84995"/>
            <p:cNvSpPr txBox="1"/>
            <p:nvPr/>
          </p:nvSpPr>
          <p:spPr>
            <a:xfrm>
              <a:off x="249" y="255"/>
              <a:ext cx="5171" cy="865"/>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如图，金属棒长为  ，水平放置，以长度的      处为轴在水平面内匀速运动，转速为  ，均匀磁场垂直向上，磁感应强度为  。求金属棒两端的</a:t>
              </a:r>
              <a:endParaRPr lang="zh-CN" altLang="en-US" dirty="0">
                <a:latin typeface="宋体" panose="02010600030101010101" pitchFamily="2" charset="-122"/>
                <a:ea typeface="宋体" panose="02010600030101010101" pitchFamily="2" charset="-122"/>
              </a:endParaRPr>
            </a:p>
          </p:txBody>
        </p:sp>
        <p:graphicFrame>
          <p:nvGraphicFramePr>
            <p:cNvPr id="46083" name="对象 84996"/>
            <p:cNvGraphicFramePr/>
            <p:nvPr/>
          </p:nvGraphicFramePr>
          <p:xfrm>
            <a:off x="2562" y="255"/>
            <a:ext cx="161" cy="283"/>
          </p:xfrm>
          <a:graphic>
            <a:graphicData uri="http://schemas.openxmlformats.org/presentationml/2006/ole">
              <mc:AlternateContent xmlns:mc="http://schemas.openxmlformats.org/markup-compatibility/2006">
                <mc:Choice xmlns:v="urn:schemas-microsoft-com:vml" Requires="v">
                  <p:oleObj spid="_x0000_s3332" name="" r:id="rId1" imgW="101600" imgH="177800" progId="Equation.3">
                    <p:embed/>
                  </p:oleObj>
                </mc:Choice>
                <mc:Fallback>
                  <p:oleObj name="" r:id="rId1" imgW="101600" imgH="177800" progId="Equation.3">
                    <p:embed/>
                    <p:pic>
                      <p:nvPicPr>
                        <p:cNvPr id="0" name="图片 3331"/>
                        <p:cNvPicPr/>
                        <p:nvPr/>
                      </p:nvPicPr>
                      <p:blipFill>
                        <a:blip r:embed="rId2"/>
                        <a:stretch>
                          <a:fillRect/>
                        </a:stretch>
                      </p:blipFill>
                      <p:spPr>
                        <a:xfrm>
                          <a:off x="2562" y="255"/>
                          <a:ext cx="161" cy="283"/>
                        </a:xfrm>
                        <a:prstGeom prst="rect">
                          <a:avLst/>
                        </a:prstGeom>
                        <a:noFill/>
                        <a:ln w="38100">
                          <a:noFill/>
                          <a:miter/>
                        </a:ln>
                      </p:spPr>
                    </p:pic>
                  </p:oleObj>
                </mc:Fallback>
              </mc:AlternateContent>
            </a:graphicData>
          </a:graphic>
        </p:graphicFrame>
        <p:graphicFrame>
          <p:nvGraphicFramePr>
            <p:cNvPr id="46084" name="对象 84997"/>
            <p:cNvGraphicFramePr/>
            <p:nvPr/>
          </p:nvGraphicFramePr>
          <p:xfrm>
            <a:off x="5103" y="210"/>
            <a:ext cx="276" cy="368"/>
          </p:xfrm>
          <a:graphic>
            <a:graphicData uri="http://schemas.openxmlformats.org/presentationml/2006/ole">
              <mc:AlternateContent xmlns:mc="http://schemas.openxmlformats.org/markup-compatibility/2006">
                <mc:Choice xmlns:v="urn:schemas-microsoft-com:vml" Requires="v">
                  <p:oleObj spid="_x0000_s3342" name="" r:id="rId3" imgW="228600" imgH="304800" progId="Equation.3">
                    <p:embed/>
                  </p:oleObj>
                </mc:Choice>
                <mc:Fallback>
                  <p:oleObj name="" r:id="rId3" imgW="228600" imgH="304800" progId="Equation.3">
                    <p:embed/>
                    <p:pic>
                      <p:nvPicPr>
                        <p:cNvPr id="0" name="图片 3341"/>
                        <p:cNvPicPr/>
                        <p:nvPr/>
                      </p:nvPicPr>
                      <p:blipFill>
                        <a:blip r:embed="rId4"/>
                        <a:stretch>
                          <a:fillRect/>
                        </a:stretch>
                      </p:blipFill>
                      <p:spPr>
                        <a:xfrm>
                          <a:off x="5103" y="210"/>
                          <a:ext cx="276" cy="368"/>
                        </a:xfrm>
                        <a:prstGeom prst="rect">
                          <a:avLst/>
                        </a:prstGeom>
                        <a:noFill/>
                        <a:ln w="38100">
                          <a:noFill/>
                          <a:miter/>
                        </a:ln>
                      </p:spPr>
                    </p:pic>
                  </p:oleObj>
                </mc:Fallback>
              </mc:AlternateContent>
            </a:graphicData>
          </a:graphic>
        </p:graphicFrame>
        <p:graphicFrame>
          <p:nvGraphicFramePr>
            <p:cNvPr id="46085" name="对象 84998"/>
            <p:cNvGraphicFramePr/>
            <p:nvPr/>
          </p:nvGraphicFramePr>
          <p:xfrm>
            <a:off x="3923" y="618"/>
            <a:ext cx="229" cy="210"/>
          </p:xfrm>
          <a:graphic>
            <a:graphicData uri="http://schemas.openxmlformats.org/presentationml/2006/ole">
              <mc:AlternateContent xmlns:mc="http://schemas.openxmlformats.org/markup-compatibility/2006">
                <mc:Choice xmlns:v="urn:schemas-microsoft-com:vml" Requires="v">
                  <p:oleObj spid="_x0000_s3341" name="" r:id="rId5" imgW="152400" imgH="139700" progId="Equation.3">
                    <p:embed/>
                  </p:oleObj>
                </mc:Choice>
                <mc:Fallback>
                  <p:oleObj name="" r:id="rId5" imgW="152400" imgH="139700" progId="Equation.3">
                    <p:embed/>
                    <p:pic>
                      <p:nvPicPr>
                        <p:cNvPr id="0" name="图片 3340"/>
                        <p:cNvPicPr/>
                        <p:nvPr/>
                      </p:nvPicPr>
                      <p:blipFill>
                        <a:blip r:embed="rId6"/>
                        <a:stretch>
                          <a:fillRect/>
                        </a:stretch>
                      </p:blipFill>
                      <p:spPr>
                        <a:xfrm>
                          <a:off x="3923" y="618"/>
                          <a:ext cx="229" cy="210"/>
                        </a:xfrm>
                        <a:prstGeom prst="rect">
                          <a:avLst/>
                        </a:prstGeom>
                        <a:noFill/>
                        <a:ln w="38100">
                          <a:noFill/>
                          <a:miter/>
                        </a:ln>
                      </p:spPr>
                    </p:pic>
                  </p:oleObj>
                </mc:Fallback>
              </mc:AlternateContent>
            </a:graphicData>
          </a:graphic>
        </p:graphicFrame>
        <p:graphicFrame>
          <p:nvGraphicFramePr>
            <p:cNvPr id="46086" name="对象 84999"/>
            <p:cNvGraphicFramePr/>
            <p:nvPr/>
          </p:nvGraphicFramePr>
          <p:xfrm>
            <a:off x="2789" y="808"/>
            <a:ext cx="236" cy="273"/>
          </p:xfrm>
          <a:graphic>
            <a:graphicData uri="http://schemas.openxmlformats.org/presentationml/2006/ole">
              <mc:AlternateContent xmlns:mc="http://schemas.openxmlformats.org/markup-compatibility/2006">
                <mc:Choice xmlns:v="urn:schemas-microsoft-com:vml" Requires="v">
                  <p:oleObj spid="_x0000_s3338" name="" r:id="rId7" imgW="165100" imgH="190500" progId="Equation.3">
                    <p:embed/>
                  </p:oleObj>
                </mc:Choice>
                <mc:Fallback>
                  <p:oleObj name="" r:id="rId7" imgW="165100" imgH="190500" progId="Equation.3">
                    <p:embed/>
                    <p:pic>
                      <p:nvPicPr>
                        <p:cNvPr id="0" name="图片 3337"/>
                        <p:cNvPicPr/>
                        <p:nvPr/>
                      </p:nvPicPr>
                      <p:blipFill>
                        <a:blip r:embed="rId8"/>
                        <a:stretch>
                          <a:fillRect/>
                        </a:stretch>
                      </p:blipFill>
                      <p:spPr>
                        <a:xfrm>
                          <a:off x="2789" y="808"/>
                          <a:ext cx="236" cy="273"/>
                        </a:xfrm>
                        <a:prstGeom prst="rect">
                          <a:avLst/>
                        </a:prstGeom>
                        <a:noFill/>
                        <a:ln w="38100">
                          <a:noFill/>
                          <a:miter/>
                        </a:ln>
                      </p:spPr>
                    </p:pic>
                  </p:oleObj>
                </mc:Fallback>
              </mc:AlternateContent>
            </a:graphicData>
          </a:graphic>
        </p:graphicFrame>
        <p:graphicFrame>
          <p:nvGraphicFramePr>
            <p:cNvPr id="46087" name="对象 85000"/>
            <p:cNvGraphicFramePr/>
            <p:nvPr/>
          </p:nvGraphicFramePr>
          <p:xfrm>
            <a:off x="295" y="1071"/>
            <a:ext cx="1180" cy="340"/>
          </p:xfrm>
          <a:graphic>
            <a:graphicData uri="http://schemas.openxmlformats.org/presentationml/2006/ole">
              <mc:AlternateContent xmlns:mc="http://schemas.openxmlformats.org/markup-compatibility/2006">
                <mc:Choice xmlns:v="urn:schemas-microsoft-com:vml" Requires="v">
                  <p:oleObj spid="_x0000_s3339" name="" r:id="rId9" imgW="748030" imgH="215900" progId="Equation.3">
                    <p:embed/>
                  </p:oleObj>
                </mc:Choice>
                <mc:Fallback>
                  <p:oleObj name="" r:id="rId9" imgW="748030" imgH="215900" progId="Equation.3">
                    <p:embed/>
                    <p:pic>
                      <p:nvPicPr>
                        <p:cNvPr id="0" name="图片 3338"/>
                        <p:cNvPicPr/>
                        <p:nvPr/>
                      </p:nvPicPr>
                      <p:blipFill>
                        <a:blip r:embed="rId10"/>
                        <a:stretch>
                          <a:fillRect/>
                        </a:stretch>
                      </p:blipFill>
                      <p:spPr>
                        <a:xfrm>
                          <a:off x="295" y="1071"/>
                          <a:ext cx="1180" cy="340"/>
                        </a:xfrm>
                        <a:prstGeom prst="rect">
                          <a:avLst/>
                        </a:prstGeom>
                        <a:noFill/>
                        <a:ln w="38100">
                          <a:noFill/>
                          <a:miter/>
                        </a:ln>
                      </p:spPr>
                    </p:pic>
                  </p:oleObj>
                </mc:Fallback>
              </mc:AlternateContent>
            </a:graphicData>
          </a:graphic>
        </p:graphicFrame>
      </p:grpSp>
      <p:grpSp>
        <p:nvGrpSpPr>
          <p:cNvPr id="85035" name="组合 85034"/>
          <p:cNvGrpSpPr/>
          <p:nvPr/>
        </p:nvGrpSpPr>
        <p:grpSpPr>
          <a:xfrm>
            <a:off x="5076825" y="1773238"/>
            <a:ext cx="3686175" cy="1800225"/>
            <a:chOff x="3198" y="1117"/>
            <a:chExt cx="2322" cy="1134"/>
          </a:xfrm>
        </p:grpSpPr>
        <p:sp>
          <p:nvSpPr>
            <p:cNvPr id="46089" name="矩形 85002"/>
            <p:cNvSpPr/>
            <p:nvPr/>
          </p:nvSpPr>
          <p:spPr>
            <a:xfrm>
              <a:off x="3198" y="1706"/>
              <a:ext cx="2313" cy="136"/>
            </a:xfrm>
            <a:prstGeom prst="rect">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6090" name="直接连接符 85003"/>
            <p:cNvSpPr/>
            <p:nvPr/>
          </p:nvSpPr>
          <p:spPr>
            <a:xfrm>
              <a:off x="3969" y="1298"/>
              <a:ext cx="0" cy="953"/>
            </a:xfrm>
            <a:prstGeom prst="line">
              <a:avLst/>
            </a:prstGeom>
            <a:ln w="19050" cap="flat" cmpd="sng">
              <a:solidFill>
                <a:schemeClr val="tx1"/>
              </a:solidFill>
              <a:prstDash val="lgDash"/>
              <a:round/>
              <a:headEnd type="none" w="med" len="med"/>
              <a:tailEnd type="none" w="med" len="med"/>
            </a:ln>
          </p:spPr>
        </p:sp>
        <p:sp>
          <p:nvSpPr>
            <p:cNvPr id="46091" name="直接连接符 85004"/>
            <p:cNvSpPr/>
            <p:nvPr/>
          </p:nvSpPr>
          <p:spPr>
            <a:xfrm flipV="1">
              <a:off x="4876" y="1117"/>
              <a:ext cx="0" cy="317"/>
            </a:xfrm>
            <a:prstGeom prst="line">
              <a:avLst/>
            </a:prstGeom>
            <a:ln w="19050" cap="flat" cmpd="sng">
              <a:solidFill>
                <a:schemeClr val="tx1"/>
              </a:solidFill>
              <a:prstDash val="solid"/>
              <a:round/>
              <a:headEnd type="none" w="med" len="med"/>
              <a:tailEnd type="triangle" w="med" len="med"/>
            </a:ln>
          </p:spPr>
        </p:sp>
        <p:graphicFrame>
          <p:nvGraphicFramePr>
            <p:cNvPr id="46092" name="对象 85005"/>
            <p:cNvGraphicFramePr/>
            <p:nvPr/>
          </p:nvGraphicFramePr>
          <p:xfrm>
            <a:off x="4967" y="1117"/>
            <a:ext cx="236" cy="291"/>
          </p:xfrm>
          <a:graphic>
            <a:graphicData uri="http://schemas.openxmlformats.org/presentationml/2006/ole">
              <mc:AlternateContent xmlns:mc="http://schemas.openxmlformats.org/markup-compatibility/2006">
                <mc:Choice xmlns:v="urn:schemas-microsoft-com:vml" Requires="v">
                  <p:oleObj spid="_x0000_s3340" name="" r:id="rId11" imgW="165100" imgH="203200" progId="Equation.3">
                    <p:embed/>
                  </p:oleObj>
                </mc:Choice>
                <mc:Fallback>
                  <p:oleObj name="" r:id="rId11" imgW="165100" imgH="203200" progId="Equation.3">
                    <p:embed/>
                    <p:pic>
                      <p:nvPicPr>
                        <p:cNvPr id="0" name="图片 3339"/>
                        <p:cNvPicPr/>
                        <p:nvPr/>
                      </p:nvPicPr>
                      <p:blipFill>
                        <a:blip r:embed="rId12"/>
                        <a:stretch>
                          <a:fillRect/>
                        </a:stretch>
                      </p:blipFill>
                      <p:spPr>
                        <a:xfrm>
                          <a:off x="4967" y="1117"/>
                          <a:ext cx="236" cy="291"/>
                        </a:xfrm>
                        <a:prstGeom prst="rect">
                          <a:avLst/>
                        </a:prstGeom>
                        <a:noFill/>
                        <a:ln w="38100">
                          <a:noFill/>
                          <a:miter/>
                        </a:ln>
                      </p:spPr>
                    </p:pic>
                  </p:oleObj>
                </mc:Fallback>
              </mc:AlternateContent>
            </a:graphicData>
          </a:graphic>
        </p:graphicFrame>
        <p:graphicFrame>
          <p:nvGraphicFramePr>
            <p:cNvPr id="46093" name="对象 85006"/>
            <p:cNvGraphicFramePr/>
            <p:nvPr/>
          </p:nvGraphicFramePr>
          <p:xfrm>
            <a:off x="4195" y="1207"/>
            <a:ext cx="218" cy="200"/>
          </p:xfrm>
          <a:graphic>
            <a:graphicData uri="http://schemas.openxmlformats.org/presentationml/2006/ole">
              <mc:AlternateContent xmlns:mc="http://schemas.openxmlformats.org/markup-compatibility/2006">
                <mc:Choice xmlns:v="urn:schemas-microsoft-com:vml" Requires="v">
                  <p:oleObj spid="_x0000_s3345" name="" r:id="rId13" imgW="152400" imgH="139700" progId="Equation.3">
                    <p:embed/>
                  </p:oleObj>
                </mc:Choice>
                <mc:Fallback>
                  <p:oleObj name="" r:id="rId13" imgW="152400" imgH="139700" progId="Equation.3">
                    <p:embed/>
                    <p:pic>
                      <p:nvPicPr>
                        <p:cNvPr id="0" name="图片 3344"/>
                        <p:cNvPicPr/>
                        <p:nvPr/>
                      </p:nvPicPr>
                      <p:blipFill>
                        <a:blip r:embed="rId14"/>
                        <a:stretch>
                          <a:fillRect/>
                        </a:stretch>
                      </p:blipFill>
                      <p:spPr>
                        <a:xfrm>
                          <a:off x="4195" y="1207"/>
                          <a:ext cx="218" cy="200"/>
                        </a:xfrm>
                        <a:prstGeom prst="rect">
                          <a:avLst/>
                        </a:prstGeom>
                        <a:noFill/>
                        <a:ln w="38100">
                          <a:noFill/>
                          <a:miter/>
                        </a:ln>
                      </p:spPr>
                    </p:pic>
                  </p:oleObj>
                </mc:Fallback>
              </mc:AlternateContent>
            </a:graphicData>
          </a:graphic>
        </p:graphicFrame>
        <p:graphicFrame>
          <p:nvGraphicFramePr>
            <p:cNvPr id="46094" name="对象 85007"/>
            <p:cNvGraphicFramePr/>
            <p:nvPr/>
          </p:nvGraphicFramePr>
          <p:xfrm>
            <a:off x="3198" y="1888"/>
            <a:ext cx="236" cy="236"/>
          </p:xfrm>
          <a:graphic>
            <a:graphicData uri="http://schemas.openxmlformats.org/presentationml/2006/ole">
              <mc:AlternateContent xmlns:mc="http://schemas.openxmlformats.org/markup-compatibility/2006">
                <mc:Choice xmlns:v="urn:schemas-microsoft-com:vml" Requires="v">
                  <p:oleObj spid="_x0000_s3343" name="" r:id="rId15" imgW="165100" imgH="165100" progId="Equation.3">
                    <p:embed/>
                  </p:oleObj>
                </mc:Choice>
                <mc:Fallback>
                  <p:oleObj name="" r:id="rId15" imgW="165100" imgH="165100" progId="Equation.3">
                    <p:embed/>
                    <p:pic>
                      <p:nvPicPr>
                        <p:cNvPr id="0" name="图片 3342"/>
                        <p:cNvPicPr/>
                        <p:nvPr/>
                      </p:nvPicPr>
                      <p:blipFill>
                        <a:blip r:embed="rId16"/>
                        <a:stretch>
                          <a:fillRect/>
                        </a:stretch>
                      </p:blipFill>
                      <p:spPr>
                        <a:xfrm>
                          <a:off x="3198" y="1888"/>
                          <a:ext cx="236" cy="236"/>
                        </a:xfrm>
                        <a:prstGeom prst="rect">
                          <a:avLst/>
                        </a:prstGeom>
                        <a:noFill/>
                        <a:ln w="38100">
                          <a:noFill/>
                          <a:miter/>
                        </a:ln>
                      </p:spPr>
                    </p:pic>
                  </p:oleObj>
                </mc:Fallback>
              </mc:AlternateContent>
            </a:graphicData>
          </a:graphic>
        </p:graphicFrame>
        <p:graphicFrame>
          <p:nvGraphicFramePr>
            <p:cNvPr id="46095" name="对象 85008"/>
            <p:cNvGraphicFramePr/>
            <p:nvPr/>
          </p:nvGraphicFramePr>
          <p:xfrm>
            <a:off x="3696" y="1888"/>
            <a:ext cx="236" cy="255"/>
          </p:xfrm>
          <a:graphic>
            <a:graphicData uri="http://schemas.openxmlformats.org/presentationml/2006/ole">
              <mc:AlternateContent xmlns:mc="http://schemas.openxmlformats.org/markup-compatibility/2006">
                <mc:Choice xmlns:v="urn:schemas-microsoft-com:vml" Requires="v">
                  <p:oleObj spid="_x0000_s3344" name="" r:id="rId17" imgW="165100" imgH="177800" progId="Equation.3">
                    <p:embed/>
                  </p:oleObj>
                </mc:Choice>
                <mc:Fallback>
                  <p:oleObj name="" r:id="rId17" imgW="165100" imgH="177800" progId="Equation.3">
                    <p:embed/>
                    <p:pic>
                      <p:nvPicPr>
                        <p:cNvPr id="0" name="图片 3343"/>
                        <p:cNvPicPr/>
                        <p:nvPr/>
                      </p:nvPicPr>
                      <p:blipFill>
                        <a:blip r:embed="rId18"/>
                        <a:stretch>
                          <a:fillRect/>
                        </a:stretch>
                      </p:blipFill>
                      <p:spPr>
                        <a:xfrm>
                          <a:off x="3696" y="1888"/>
                          <a:ext cx="236" cy="255"/>
                        </a:xfrm>
                        <a:prstGeom prst="rect">
                          <a:avLst/>
                        </a:prstGeom>
                        <a:noFill/>
                        <a:ln w="38100">
                          <a:noFill/>
                          <a:miter/>
                        </a:ln>
                      </p:spPr>
                    </p:pic>
                  </p:oleObj>
                </mc:Fallback>
              </mc:AlternateContent>
            </a:graphicData>
          </a:graphic>
        </p:graphicFrame>
        <p:graphicFrame>
          <p:nvGraphicFramePr>
            <p:cNvPr id="46096" name="对象 85009"/>
            <p:cNvGraphicFramePr/>
            <p:nvPr/>
          </p:nvGraphicFramePr>
          <p:xfrm>
            <a:off x="5284" y="1888"/>
            <a:ext cx="236" cy="237"/>
          </p:xfrm>
          <a:graphic>
            <a:graphicData uri="http://schemas.openxmlformats.org/presentationml/2006/ole">
              <mc:AlternateContent xmlns:mc="http://schemas.openxmlformats.org/markup-compatibility/2006">
                <mc:Choice xmlns:v="urn:schemas-microsoft-com:vml" Requires="v">
                  <p:oleObj spid="_x0000_s3270" name="" r:id="rId19" imgW="165100" imgH="165100" progId="Equation.3">
                    <p:embed/>
                  </p:oleObj>
                </mc:Choice>
                <mc:Fallback>
                  <p:oleObj name="" r:id="rId19" imgW="165100" imgH="165100" progId="Equation.3">
                    <p:embed/>
                    <p:pic>
                      <p:nvPicPr>
                        <p:cNvPr id="0" name="图片 3269"/>
                        <p:cNvPicPr/>
                        <p:nvPr/>
                      </p:nvPicPr>
                      <p:blipFill>
                        <a:blip r:embed="rId20"/>
                        <a:stretch>
                          <a:fillRect/>
                        </a:stretch>
                      </p:blipFill>
                      <p:spPr>
                        <a:xfrm>
                          <a:off x="5284" y="1888"/>
                          <a:ext cx="236" cy="237"/>
                        </a:xfrm>
                        <a:prstGeom prst="rect">
                          <a:avLst/>
                        </a:prstGeom>
                        <a:noFill/>
                        <a:ln w="38100">
                          <a:noFill/>
                          <a:miter/>
                        </a:ln>
                      </p:spPr>
                    </p:pic>
                  </p:oleObj>
                </mc:Fallback>
              </mc:AlternateContent>
            </a:graphicData>
          </a:graphic>
        </p:graphicFrame>
        <p:grpSp>
          <p:nvGrpSpPr>
            <p:cNvPr id="46097" name="组合 85015"/>
            <p:cNvGrpSpPr/>
            <p:nvPr/>
          </p:nvGrpSpPr>
          <p:grpSpPr>
            <a:xfrm>
              <a:off x="3833" y="1207"/>
              <a:ext cx="366" cy="227"/>
              <a:chOff x="1429" y="3294"/>
              <a:chExt cx="366" cy="227"/>
            </a:xfrm>
          </p:grpSpPr>
          <p:sp>
            <p:nvSpPr>
              <p:cNvPr id="46098" name="任意多边形 85012"/>
              <p:cNvSpPr/>
              <p:nvPr/>
            </p:nvSpPr>
            <p:spPr>
              <a:xfrm rot="8905625">
                <a:off x="1429" y="3294"/>
                <a:ext cx="318" cy="227"/>
              </a:xfrm>
              <a:custGeom>
                <a:avLst/>
                <a:gdLst/>
                <a:ahLst/>
                <a:cxnLst>
                  <a:cxn ang="180">
                    <a:pos x="0" y="307"/>
                  </a:cxn>
                  <a:cxn ang="0">
                    <a:pos x="25231" y="21600"/>
                  </a:cxn>
                  <a:cxn ang="90">
                    <a:pos x="3631" y="21600"/>
                  </a:cxn>
                </a:cxnLst>
                <a:pathLst>
                  <a:path w="25231" h="21600" fill="none">
                    <a:moveTo>
                      <a:pt x="0" y="307"/>
                    </a:moveTo>
                    <a:cubicBezTo>
                      <a:pt x="1178" y="104"/>
                      <a:pt x="2392" y="0"/>
                      <a:pt x="3631" y="0"/>
                    </a:cubicBezTo>
                    <a:cubicBezTo>
                      <a:pt x="15560" y="0"/>
                      <a:pt x="25231" y="9671"/>
                      <a:pt x="25231" y="21600"/>
                    </a:cubicBezTo>
                  </a:path>
                  <a:path w="25231" h="21600" stroke="0">
                    <a:moveTo>
                      <a:pt x="0" y="307"/>
                    </a:moveTo>
                    <a:cubicBezTo>
                      <a:pt x="1178" y="104"/>
                      <a:pt x="2392" y="0"/>
                      <a:pt x="3631" y="0"/>
                    </a:cubicBezTo>
                    <a:cubicBezTo>
                      <a:pt x="15560" y="0"/>
                      <a:pt x="25231" y="9671"/>
                      <a:pt x="25231" y="21600"/>
                    </a:cubicBezTo>
                    <a:lnTo>
                      <a:pt x="3631" y="21600"/>
                    </a:lnTo>
                    <a:close/>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46099" name="直接连接符 85013"/>
              <p:cNvSpPr/>
              <p:nvPr/>
            </p:nvSpPr>
            <p:spPr>
              <a:xfrm flipH="1">
                <a:off x="1705" y="3397"/>
                <a:ext cx="90" cy="45"/>
              </a:xfrm>
              <a:prstGeom prst="line">
                <a:avLst/>
              </a:prstGeom>
              <a:ln w="9525" cap="flat" cmpd="sng">
                <a:solidFill>
                  <a:schemeClr val="tx1"/>
                </a:solidFill>
                <a:prstDash val="solid"/>
                <a:round/>
                <a:headEnd type="none" w="med" len="med"/>
                <a:tailEnd type="none" w="med" len="med"/>
              </a:ln>
            </p:spPr>
          </p:sp>
          <p:sp>
            <p:nvSpPr>
              <p:cNvPr id="46100" name="直接连接符 85014"/>
              <p:cNvSpPr/>
              <p:nvPr/>
            </p:nvSpPr>
            <p:spPr>
              <a:xfrm flipH="1">
                <a:off x="1750" y="3397"/>
                <a:ext cx="45" cy="90"/>
              </a:xfrm>
              <a:prstGeom prst="line">
                <a:avLst/>
              </a:prstGeom>
              <a:ln w="9525" cap="flat" cmpd="sng">
                <a:solidFill>
                  <a:schemeClr val="tx1"/>
                </a:solidFill>
                <a:prstDash val="solid"/>
                <a:round/>
                <a:headEnd type="none" w="med" len="med"/>
                <a:tailEnd type="none" w="med" len="med"/>
              </a:ln>
            </p:spPr>
          </p:sp>
        </p:grpSp>
      </p:grpSp>
      <p:grpSp>
        <p:nvGrpSpPr>
          <p:cNvPr id="85020" name="组合 85019"/>
          <p:cNvGrpSpPr/>
          <p:nvPr/>
        </p:nvGrpSpPr>
        <p:grpSpPr>
          <a:xfrm>
            <a:off x="323850" y="2276475"/>
            <a:ext cx="2303463" cy="519113"/>
            <a:chOff x="340" y="1570"/>
            <a:chExt cx="1451" cy="327"/>
          </a:xfrm>
        </p:grpSpPr>
        <p:sp>
          <p:nvSpPr>
            <p:cNvPr id="46102" name="文本框 85016"/>
            <p:cNvSpPr txBox="1"/>
            <p:nvPr/>
          </p:nvSpPr>
          <p:spPr>
            <a:xfrm>
              <a:off x="340" y="1570"/>
              <a:ext cx="1451" cy="327"/>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解：在   段</a:t>
              </a:r>
              <a:endParaRPr lang="zh-CN" altLang="en-US" dirty="0">
                <a:latin typeface="宋体" panose="02010600030101010101" pitchFamily="2" charset="-122"/>
                <a:ea typeface="宋体" panose="02010600030101010101" pitchFamily="2" charset="-122"/>
              </a:endParaRPr>
            </a:p>
          </p:txBody>
        </p:sp>
        <p:graphicFrame>
          <p:nvGraphicFramePr>
            <p:cNvPr id="46103" name="对象 85018"/>
            <p:cNvGraphicFramePr/>
            <p:nvPr/>
          </p:nvGraphicFramePr>
          <p:xfrm>
            <a:off x="1066" y="1616"/>
            <a:ext cx="352" cy="247"/>
          </p:xfrm>
          <a:graphic>
            <a:graphicData uri="http://schemas.openxmlformats.org/presentationml/2006/ole">
              <mc:AlternateContent xmlns:mc="http://schemas.openxmlformats.org/markup-compatibility/2006">
                <mc:Choice xmlns:v="urn:schemas-microsoft-com:vml" Requires="v">
                  <p:oleObj spid="_x0000_s3271" name="" r:id="rId21" imgW="253365" imgH="177800" progId="Equation.3">
                    <p:embed/>
                  </p:oleObj>
                </mc:Choice>
                <mc:Fallback>
                  <p:oleObj name="" r:id="rId21" imgW="253365" imgH="177800" progId="Equation.3">
                    <p:embed/>
                    <p:pic>
                      <p:nvPicPr>
                        <p:cNvPr id="0" name="图片 3270"/>
                        <p:cNvPicPr/>
                        <p:nvPr/>
                      </p:nvPicPr>
                      <p:blipFill>
                        <a:blip r:embed="rId22"/>
                        <a:stretch>
                          <a:fillRect/>
                        </a:stretch>
                      </p:blipFill>
                      <p:spPr>
                        <a:xfrm>
                          <a:off x="1066" y="1616"/>
                          <a:ext cx="352" cy="247"/>
                        </a:xfrm>
                        <a:prstGeom prst="rect">
                          <a:avLst/>
                        </a:prstGeom>
                        <a:noFill/>
                        <a:ln w="38100">
                          <a:noFill/>
                          <a:miter/>
                        </a:ln>
                      </p:spPr>
                    </p:pic>
                  </p:oleObj>
                </mc:Fallback>
              </mc:AlternateContent>
            </a:graphicData>
          </a:graphic>
        </p:graphicFrame>
      </p:grpSp>
      <p:graphicFrame>
        <p:nvGraphicFramePr>
          <p:cNvPr id="85021" name="对象 85020"/>
          <p:cNvGraphicFramePr/>
          <p:nvPr/>
        </p:nvGraphicFramePr>
        <p:xfrm>
          <a:off x="971550" y="2781300"/>
          <a:ext cx="3384550" cy="608013"/>
        </p:xfrm>
        <a:graphic>
          <a:graphicData uri="http://schemas.openxmlformats.org/presentationml/2006/ole">
            <mc:AlternateContent xmlns:mc="http://schemas.openxmlformats.org/markup-compatibility/2006">
              <mc:Choice xmlns:v="urn:schemas-microsoft-com:vml" Requires="v">
                <p:oleObj spid="_x0000_s3274" name="" r:id="rId23" imgW="1408430" imgH="254000" progId="Equation.DSMT4">
                  <p:embed/>
                </p:oleObj>
              </mc:Choice>
              <mc:Fallback>
                <p:oleObj name="" r:id="rId23" imgW="1408430" imgH="254000" progId="Equation.DSMT4">
                  <p:embed/>
                  <p:pic>
                    <p:nvPicPr>
                      <p:cNvPr id="0" name="图片 3273"/>
                      <p:cNvPicPr/>
                      <p:nvPr/>
                    </p:nvPicPr>
                    <p:blipFill>
                      <a:blip r:embed="rId24"/>
                      <a:stretch>
                        <a:fillRect/>
                      </a:stretch>
                    </p:blipFill>
                    <p:spPr>
                      <a:xfrm>
                        <a:off x="971550" y="2781300"/>
                        <a:ext cx="3384550" cy="608013"/>
                      </a:xfrm>
                      <a:prstGeom prst="rect">
                        <a:avLst/>
                      </a:prstGeom>
                      <a:noFill/>
                      <a:ln w="38100">
                        <a:noFill/>
                        <a:miter/>
                      </a:ln>
                    </p:spPr>
                  </p:pic>
                </p:oleObj>
              </mc:Fallback>
            </mc:AlternateContent>
          </a:graphicData>
        </a:graphic>
      </p:graphicFrame>
      <p:graphicFrame>
        <p:nvGraphicFramePr>
          <p:cNvPr id="85022" name="对象 85021"/>
          <p:cNvGraphicFramePr/>
          <p:nvPr/>
        </p:nvGraphicFramePr>
        <p:xfrm>
          <a:off x="1547813" y="3357563"/>
          <a:ext cx="1871662" cy="409575"/>
        </p:xfrm>
        <a:graphic>
          <a:graphicData uri="http://schemas.openxmlformats.org/presentationml/2006/ole">
            <mc:AlternateContent xmlns:mc="http://schemas.openxmlformats.org/markup-compatibility/2006">
              <mc:Choice xmlns:v="urn:schemas-microsoft-com:vml" Requires="v">
                <p:oleObj spid="_x0000_s3273" name="" r:id="rId25" imgW="811530" imgH="177800" progId="Equation.3">
                  <p:embed/>
                </p:oleObj>
              </mc:Choice>
              <mc:Fallback>
                <p:oleObj name="" r:id="rId25" imgW="811530" imgH="177800" progId="Equation.3">
                  <p:embed/>
                  <p:pic>
                    <p:nvPicPr>
                      <p:cNvPr id="0" name="图片 3272"/>
                      <p:cNvPicPr/>
                      <p:nvPr/>
                    </p:nvPicPr>
                    <p:blipFill>
                      <a:blip r:embed="rId26"/>
                      <a:stretch>
                        <a:fillRect/>
                      </a:stretch>
                    </p:blipFill>
                    <p:spPr>
                      <a:xfrm>
                        <a:off x="1547813" y="3357563"/>
                        <a:ext cx="1871662" cy="409575"/>
                      </a:xfrm>
                      <a:prstGeom prst="rect">
                        <a:avLst/>
                      </a:prstGeom>
                      <a:noFill/>
                      <a:ln w="38100">
                        <a:noFill/>
                        <a:miter/>
                      </a:ln>
                    </p:spPr>
                  </p:pic>
                </p:oleObj>
              </mc:Fallback>
            </mc:AlternateContent>
          </a:graphicData>
        </a:graphic>
      </p:graphicFrame>
      <p:grpSp>
        <p:nvGrpSpPr>
          <p:cNvPr id="85036" name="组合 85035"/>
          <p:cNvGrpSpPr/>
          <p:nvPr/>
        </p:nvGrpSpPr>
        <p:grpSpPr>
          <a:xfrm>
            <a:off x="6300788" y="2205038"/>
            <a:ext cx="2554287" cy="1384300"/>
            <a:chOff x="3969" y="1389"/>
            <a:chExt cx="1609" cy="872"/>
          </a:xfrm>
        </p:grpSpPr>
        <p:sp>
          <p:nvSpPr>
            <p:cNvPr id="46107" name="矩形 85022"/>
            <p:cNvSpPr/>
            <p:nvPr/>
          </p:nvSpPr>
          <p:spPr>
            <a:xfrm>
              <a:off x="4468" y="1706"/>
              <a:ext cx="227" cy="136"/>
            </a:xfrm>
            <a:prstGeom prst="rect">
              <a:avLst/>
            </a:prstGeom>
            <a:solidFill>
              <a:srgbClr val="CC0000"/>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6108" name="直接连接符 85023"/>
            <p:cNvSpPr/>
            <p:nvPr/>
          </p:nvSpPr>
          <p:spPr>
            <a:xfrm>
              <a:off x="4694" y="1752"/>
              <a:ext cx="182" cy="0"/>
            </a:xfrm>
            <a:prstGeom prst="line">
              <a:avLst/>
            </a:prstGeom>
            <a:ln w="19050" cap="flat" cmpd="sng">
              <a:solidFill>
                <a:srgbClr val="CC0000"/>
              </a:solidFill>
              <a:prstDash val="solid"/>
              <a:round/>
              <a:headEnd type="none" w="med" len="med"/>
              <a:tailEnd type="triangle" w="med" len="med"/>
            </a:ln>
          </p:spPr>
        </p:sp>
        <p:sp>
          <p:nvSpPr>
            <p:cNvPr id="46109" name="流程图: 汇总连接 85024"/>
            <p:cNvSpPr/>
            <p:nvPr/>
          </p:nvSpPr>
          <p:spPr>
            <a:xfrm>
              <a:off x="4241" y="1434"/>
              <a:ext cx="182" cy="182"/>
            </a:xfrm>
            <a:prstGeom prst="flowChartSummingJunction">
              <a:avLst/>
            </a:prstGeom>
            <a:solidFill>
              <a:schemeClr val="bg1"/>
            </a:solid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6110" name="直接连接符 85025"/>
            <p:cNvSpPr/>
            <p:nvPr/>
          </p:nvSpPr>
          <p:spPr>
            <a:xfrm>
              <a:off x="4694" y="1570"/>
              <a:ext cx="363" cy="0"/>
            </a:xfrm>
            <a:prstGeom prst="line">
              <a:avLst/>
            </a:prstGeom>
            <a:ln w="9525" cap="flat" cmpd="sng">
              <a:solidFill>
                <a:schemeClr val="tx1"/>
              </a:solidFill>
              <a:prstDash val="solid"/>
              <a:round/>
              <a:headEnd type="none" w="med" len="med"/>
              <a:tailEnd type="triangle" w="med" len="med"/>
            </a:ln>
          </p:spPr>
        </p:sp>
        <p:graphicFrame>
          <p:nvGraphicFramePr>
            <p:cNvPr id="46111" name="对象 85026"/>
            <p:cNvGraphicFramePr/>
            <p:nvPr/>
          </p:nvGraphicFramePr>
          <p:xfrm>
            <a:off x="5103" y="1389"/>
            <a:ext cx="475" cy="288"/>
          </p:xfrm>
          <a:graphic>
            <a:graphicData uri="http://schemas.openxmlformats.org/presentationml/2006/ole">
              <mc:AlternateContent xmlns:mc="http://schemas.openxmlformats.org/markup-compatibility/2006">
                <mc:Choice xmlns:v="urn:schemas-microsoft-com:vml" Requires="v">
                  <p:oleObj spid="_x0000_s3272" name="" r:id="rId27" imgW="354965" imgH="215900" progId="Equation.3">
                    <p:embed/>
                  </p:oleObj>
                </mc:Choice>
                <mc:Fallback>
                  <p:oleObj name="" r:id="rId27" imgW="354965" imgH="215900" progId="Equation.3">
                    <p:embed/>
                    <p:pic>
                      <p:nvPicPr>
                        <p:cNvPr id="0" name="图片 3271"/>
                        <p:cNvPicPr/>
                        <p:nvPr/>
                      </p:nvPicPr>
                      <p:blipFill>
                        <a:blip r:embed="rId28"/>
                        <a:stretch>
                          <a:fillRect/>
                        </a:stretch>
                      </p:blipFill>
                      <p:spPr>
                        <a:xfrm>
                          <a:off x="5103" y="1389"/>
                          <a:ext cx="475" cy="288"/>
                        </a:xfrm>
                        <a:prstGeom prst="rect">
                          <a:avLst/>
                        </a:prstGeom>
                        <a:noFill/>
                        <a:ln w="38100">
                          <a:noFill/>
                          <a:miter/>
                        </a:ln>
                      </p:spPr>
                    </p:pic>
                  </p:oleObj>
                </mc:Fallback>
              </mc:AlternateContent>
            </a:graphicData>
          </a:graphic>
        </p:graphicFrame>
        <p:graphicFrame>
          <p:nvGraphicFramePr>
            <p:cNvPr id="46112" name="对象 85027"/>
            <p:cNvGraphicFramePr/>
            <p:nvPr/>
          </p:nvGraphicFramePr>
          <p:xfrm>
            <a:off x="4468" y="1842"/>
            <a:ext cx="261" cy="295"/>
          </p:xfrm>
          <a:graphic>
            <a:graphicData uri="http://schemas.openxmlformats.org/presentationml/2006/ole">
              <mc:AlternateContent xmlns:mc="http://schemas.openxmlformats.org/markup-compatibility/2006">
                <mc:Choice xmlns:v="urn:schemas-microsoft-com:vml" Requires="v">
                  <p:oleObj spid="_x0000_s3275" name="" r:id="rId29" imgW="190500" imgH="215900" progId="Equation.3">
                    <p:embed/>
                  </p:oleObj>
                </mc:Choice>
                <mc:Fallback>
                  <p:oleObj name="" r:id="rId29" imgW="190500" imgH="215900" progId="Equation.3">
                    <p:embed/>
                    <p:pic>
                      <p:nvPicPr>
                        <p:cNvPr id="0" name="图片 3274"/>
                        <p:cNvPicPr/>
                        <p:nvPr/>
                      </p:nvPicPr>
                      <p:blipFill>
                        <a:blip r:embed="rId30"/>
                        <a:stretch>
                          <a:fillRect/>
                        </a:stretch>
                      </p:blipFill>
                      <p:spPr>
                        <a:xfrm>
                          <a:off x="4468" y="1842"/>
                          <a:ext cx="261" cy="295"/>
                        </a:xfrm>
                        <a:prstGeom prst="rect">
                          <a:avLst/>
                        </a:prstGeom>
                        <a:noFill/>
                        <a:ln w="38100">
                          <a:noFill/>
                          <a:miter/>
                        </a:ln>
                      </p:spPr>
                    </p:pic>
                  </p:oleObj>
                </mc:Fallback>
              </mc:AlternateContent>
            </a:graphicData>
          </a:graphic>
        </p:graphicFrame>
        <p:sp>
          <p:nvSpPr>
            <p:cNvPr id="46113" name="直接连接符 85028"/>
            <p:cNvSpPr/>
            <p:nvPr/>
          </p:nvSpPr>
          <p:spPr>
            <a:xfrm>
              <a:off x="4468" y="1933"/>
              <a:ext cx="0" cy="136"/>
            </a:xfrm>
            <a:prstGeom prst="line">
              <a:avLst/>
            </a:prstGeom>
            <a:ln w="9525" cap="flat" cmpd="sng">
              <a:solidFill>
                <a:schemeClr val="tx1"/>
              </a:solidFill>
              <a:prstDash val="solid"/>
              <a:round/>
              <a:headEnd type="none" w="med" len="med"/>
              <a:tailEnd type="none" w="med" len="med"/>
            </a:ln>
          </p:spPr>
        </p:sp>
        <p:sp>
          <p:nvSpPr>
            <p:cNvPr id="46114" name="直接连接符 85029"/>
            <p:cNvSpPr/>
            <p:nvPr/>
          </p:nvSpPr>
          <p:spPr>
            <a:xfrm>
              <a:off x="4694" y="1933"/>
              <a:ext cx="0" cy="136"/>
            </a:xfrm>
            <a:prstGeom prst="line">
              <a:avLst/>
            </a:prstGeom>
            <a:ln w="9525" cap="flat" cmpd="sng">
              <a:solidFill>
                <a:schemeClr val="tx1"/>
              </a:solidFill>
              <a:prstDash val="solid"/>
              <a:round/>
              <a:headEnd type="none" w="med" len="med"/>
              <a:tailEnd type="none" w="med" len="med"/>
            </a:ln>
          </p:spPr>
        </p:sp>
        <p:sp>
          <p:nvSpPr>
            <p:cNvPr id="46115" name="直接连接符 85030"/>
            <p:cNvSpPr/>
            <p:nvPr/>
          </p:nvSpPr>
          <p:spPr>
            <a:xfrm>
              <a:off x="3969" y="2024"/>
              <a:ext cx="499" cy="0"/>
            </a:xfrm>
            <a:prstGeom prst="line">
              <a:avLst/>
            </a:prstGeom>
            <a:ln w="9525" cap="flat" cmpd="sng">
              <a:solidFill>
                <a:schemeClr val="tx1"/>
              </a:solidFill>
              <a:prstDash val="solid"/>
              <a:round/>
              <a:headEnd type="triangle" w="med" len="med"/>
              <a:tailEnd type="triangle" w="med" len="med"/>
            </a:ln>
          </p:spPr>
        </p:sp>
        <p:sp>
          <p:nvSpPr>
            <p:cNvPr id="46116" name="直接连接符 85031"/>
            <p:cNvSpPr/>
            <p:nvPr/>
          </p:nvSpPr>
          <p:spPr>
            <a:xfrm>
              <a:off x="4694" y="2024"/>
              <a:ext cx="136" cy="0"/>
            </a:xfrm>
            <a:prstGeom prst="line">
              <a:avLst/>
            </a:prstGeom>
            <a:ln w="9525" cap="flat" cmpd="sng">
              <a:solidFill>
                <a:schemeClr val="tx1"/>
              </a:solidFill>
              <a:prstDash val="solid"/>
              <a:round/>
              <a:headEnd type="triangle" w="med" len="med"/>
              <a:tailEnd type="none" w="med" len="med"/>
            </a:ln>
          </p:spPr>
        </p:sp>
        <p:graphicFrame>
          <p:nvGraphicFramePr>
            <p:cNvPr id="46117" name="对象 85032"/>
            <p:cNvGraphicFramePr/>
            <p:nvPr/>
          </p:nvGraphicFramePr>
          <p:xfrm>
            <a:off x="4150" y="2024"/>
            <a:ext cx="136" cy="237"/>
          </p:xfrm>
          <a:graphic>
            <a:graphicData uri="http://schemas.openxmlformats.org/presentationml/2006/ole">
              <mc:AlternateContent xmlns:mc="http://schemas.openxmlformats.org/markup-compatibility/2006">
                <mc:Choice xmlns:v="urn:schemas-microsoft-com:vml" Requires="v">
                  <p:oleObj spid="_x0000_s3276" name="" r:id="rId31" imgW="101600" imgH="177800" progId="Equation.3">
                    <p:embed/>
                  </p:oleObj>
                </mc:Choice>
                <mc:Fallback>
                  <p:oleObj name="" r:id="rId31" imgW="101600" imgH="177800" progId="Equation.3">
                    <p:embed/>
                    <p:pic>
                      <p:nvPicPr>
                        <p:cNvPr id="0" name="图片 3275"/>
                        <p:cNvPicPr/>
                        <p:nvPr/>
                      </p:nvPicPr>
                      <p:blipFill>
                        <a:blip r:embed="rId2"/>
                        <a:stretch>
                          <a:fillRect/>
                        </a:stretch>
                      </p:blipFill>
                      <p:spPr>
                        <a:xfrm>
                          <a:off x="4150" y="2024"/>
                          <a:ext cx="136" cy="237"/>
                        </a:xfrm>
                        <a:prstGeom prst="rect">
                          <a:avLst/>
                        </a:prstGeom>
                        <a:noFill/>
                        <a:ln w="38100">
                          <a:noFill/>
                          <a:miter/>
                        </a:ln>
                      </p:spPr>
                    </p:pic>
                  </p:oleObj>
                </mc:Fallback>
              </mc:AlternateContent>
            </a:graphicData>
          </a:graphic>
        </p:graphicFrame>
        <p:graphicFrame>
          <p:nvGraphicFramePr>
            <p:cNvPr id="46118" name="对象 85033"/>
            <p:cNvGraphicFramePr/>
            <p:nvPr/>
          </p:nvGraphicFramePr>
          <p:xfrm>
            <a:off x="4468" y="1389"/>
            <a:ext cx="169" cy="237"/>
          </p:xfrm>
          <a:graphic>
            <a:graphicData uri="http://schemas.openxmlformats.org/presentationml/2006/ole">
              <mc:AlternateContent xmlns:mc="http://schemas.openxmlformats.org/markup-compatibility/2006">
                <mc:Choice xmlns:v="urn:schemas-microsoft-com:vml" Requires="v">
                  <p:oleObj spid="_x0000_s3277" name="" r:id="rId32" imgW="127000" imgH="177165" progId="Equation.3">
                    <p:embed/>
                  </p:oleObj>
                </mc:Choice>
                <mc:Fallback>
                  <p:oleObj name="" r:id="rId32" imgW="127000" imgH="177165" progId="Equation.3">
                    <p:embed/>
                    <p:pic>
                      <p:nvPicPr>
                        <p:cNvPr id="0" name="图片 3276"/>
                        <p:cNvPicPr/>
                        <p:nvPr/>
                      </p:nvPicPr>
                      <p:blipFill>
                        <a:blip r:embed="rId33"/>
                        <a:stretch>
                          <a:fillRect/>
                        </a:stretch>
                      </p:blipFill>
                      <p:spPr>
                        <a:xfrm>
                          <a:off x="4468" y="1389"/>
                          <a:ext cx="169" cy="237"/>
                        </a:xfrm>
                        <a:prstGeom prst="rect">
                          <a:avLst/>
                        </a:prstGeom>
                        <a:noFill/>
                        <a:ln w="38100">
                          <a:noFill/>
                          <a:miter/>
                        </a:ln>
                      </p:spPr>
                    </p:pic>
                  </p:oleObj>
                </mc:Fallback>
              </mc:AlternateContent>
            </a:graphicData>
          </a:graphic>
        </p:graphicFrame>
      </p:grpSp>
      <p:graphicFrame>
        <p:nvGraphicFramePr>
          <p:cNvPr id="85037" name="对象 85036"/>
          <p:cNvGraphicFramePr/>
          <p:nvPr/>
        </p:nvGraphicFramePr>
        <p:xfrm>
          <a:off x="684213" y="3644900"/>
          <a:ext cx="3959225" cy="1006475"/>
        </p:xfrm>
        <a:graphic>
          <a:graphicData uri="http://schemas.openxmlformats.org/presentationml/2006/ole">
            <mc:AlternateContent xmlns:mc="http://schemas.openxmlformats.org/markup-compatibility/2006">
              <mc:Choice xmlns:v="urn:schemas-microsoft-com:vml" Requires="v">
                <p:oleObj spid="_x0000_s3278" name="" r:id="rId34" imgW="1598930" imgH="405765" progId="Equation.3">
                  <p:embed/>
                </p:oleObj>
              </mc:Choice>
              <mc:Fallback>
                <p:oleObj name="" r:id="rId34" imgW="1598930" imgH="405765" progId="Equation.3">
                  <p:embed/>
                  <p:pic>
                    <p:nvPicPr>
                      <p:cNvPr id="0" name="图片 3277"/>
                      <p:cNvPicPr/>
                      <p:nvPr/>
                    </p:nvPicPr>
                    <p:blipFill>
                      <a:blip r:embed="rId35"/>
                      <a:stretch>
                        <a:fillRect/>
                      </a:stretch>
                    </p:blipFill>
                    <p:spPr>
                      <a:xfrm>
                        <a:off x="684213" y="3644900"/>
                        <a:ext cx="3959225" cy="1006475"/>
                      </a:xfrm>
                      <a:prstGeom prst="rect">
                        <a:avLst/>
                      </a:prstGeom>
                      <a:noFill/>
                      <a:ln w="38100">
                        <a:noFill/>
                        <a:miter/>
                      </a:ln>
                    </p:spPr>
                  </p:pic>
                </p:oleObj>
              </mc:Fallback>
            </mc:AlternateContent>
          </a:graphicData>
        </a:graphic>
      </p:graphicFrame>
      <p:grpSp>
        <p:nvGrpSpPr>
          <p:cNvPr id="85046" name="组合 85045"/>
          <p:cNvGrpSpPr/>
          <p:nvPr/>
        </p:nvGrpSpPr>
        <p:grpSpPr>
          <a:xfrm>
            <a:off x="5148263" y="3860800"/>
            <a:ext cx="2233612" cy="519113"/>
            <a:chOff x="3243" y="2432"/>
            <a:chExt cx="1407" cy="327"/>
          </a:xfrm>
        </p:grpSpPr>
        <p:sp>
          <p:nvSpPr>
            <p:cNvPr id="46121" name="文本框 85037"/>
            <p:cNvSpPr txBox="1"/>
            <p:nvPr/>
          </p:nvSpPr>
          <p:spPr>
            <a:xfrm>
              <a:off x="3243" y="2432"/>
              <a:ext cx="998"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方向</a:t>
              </a:r>
              <a:r>
                <a:rPr lang="zh-CN" altLang="en-US" dirty="0">
                  <a:latin typeface="Arial" panose="020B0604020202020204" pitchFamily="34" charset="0"/>
                  <a:ea typeface="楷体_GB2312" pitchFamily="49" charset="-122"/>
                </a:rPr>
                <a:t>：</a:t>
              </a:r>
              <a:endParaRPr lang="zh-CN" altLang="en-US" dirty="0">
                <a:latin typeface="Arial" panose="020B0604020202020204" pitchFamily="34" charset="0"/>
                <a:ea typeface="楷体_GB2312" pitchFamily="49" charset="-122"/>
              </a:endParaRPr>
            </a:p>
          </p:txBody>
        </p:sp>
        <p:graphicFrame>
          <p:nvGraphicFramePr>
            <p:cNvPr id="46122" name="对象 85038"/>
            <p:cNvGraphicFramePr/>
            <p:nvPr/>
          </p:nvGraphicFramePr>
          <p:xfrm>
            <a:off x="3969" y="2478"/>
            <a:ext cx="681" cy="244"/>
          </p:xfrm>
          <a:graphic>
            <a:graphicData uri="http://schemas.openxmlformats.org/presentationml/2006/ole">
              <mc:AlternateContent xmlns:mc="http://schemas.openxmlformats.org/markup-compatibility/2006">
                <mc:Choice xmlns:v="urn:schemas-microsoft-com:vml" Requires="v">
                  <p:oleObj spid="_x0000_s3283" name="" r:id="rId36" imgW="494665" imgH="177800" progId="Equation.3">
                    <p:embed/>
                  </p:oleObj>
                </mc:Choice>
                <mc:Fallback>
                  <p:oleObj name="" r:id="rId36" imgW="494665" imgH="177800" progId="Equation.3">
                    <p:embed/>
                    <p:pic>
                      <p:nvPicPr>
                        <p:cNvPr id="0" name="图片 3282"/>
                        <p:cNvPicPr/>
                        <p:nvPr/>
                      </p:nvPicPr>
                      <p:blipFill>
                        <a:blip r:embed="rId37"/>
                        <a:stretch>
                          <a:fillRect/>
                        </a:stretch>
                      </p:blipFill>
                      <p:spPr>
                        <a:xfrm>
                          <a:off x="3969" y="2478"/>
                          <a:ext cx="681" cy="244"/>
                        </a:xfrm>
                        <a:prstGeom prst="rect">
                          <a:avLst/>
                        </a:prstGeom>
                        <a:noFill/>
                        <a:ln w="38100">
                          <a:noFill/>
                          <a:miter/>
                        </a:ln>
                      </p:spPr>
                    </p:pic>
                  </p:oleObj>
                </mc:Fallback>
              </mc:AlternateContent>
            </a:graphicData>
          </a:graphic>
        </p:graphicFrame>
      </p:grpSp>
      <p:sp>
        <p:nvSpPr>
          <p:cNvPr id="85041" name="文本框 85040"/>
          <p:cNvSpPr txBox="1"/>
          <p:nvPr/>
        </p:nvSpPr>
        <p:spPr>
          <a:xfrm>
            <a:off x="611188" y="4724400"/>
            <a:ext cx="1368425"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同理</a:t>
            </a:r>
            <a:endParaRPr lang="zh-CN" altLang="en-US" dirty="0">
              <a:latin typeface="Arial" panose="020B0604020202020204" pitchFamily="34" charset="0"/>
              <a:ea typeface="宋体" panose="02010600030101010101" pitchFamily="2" charset="-122"/>
            </a:endParaRPr>
          </a:p>
        </p:txBody>
      </p:sp>
      <p:graphicFrame>
        <p:nvGraphicFramePr>
          <p:cNvPr id="85042" name="对象 85041"/>
          <p:cNvGraphicFramePr/>
          <p:nvPr/>
        </p:nvGraphicFramePr>
        <p:xfrm>
          <a:off x="1692275" y="4508500"/>
          <a:ext cx="3913188" cy="971550"/>
        </p:xfrm>
        <a:graphic>
          <a:graphicData uri="http://schemas.openxmlformats.org/presentationml/2006/ole">
            <mc:AlternateContent xmlns:mc="http://schemas.openxmlformats.org/markup-compatibility/2006">
              <mc:Choice xmlns:v="urn:schemas-microsoft-com:vml" Requires="v">
                <p:oleObj spid="_x0000_s3280" name="" r:id="rId38" imgW="1637030" imgH="405765" progId="Equation.3">
                  <p:embed/>
                </p:oleObj>
              </mc:Choice>
              <mc:Fallback>
                <p:oleObj name="" r:id="rId38" imgW="1637030" imgH="405765" progId="Equation.3">
                  <p:embed/>
                  <p:pic>
                    <p:nvPicPr>
                      <p:cNvPr id="0" name="图片 3279"/>
                      <p:cNvPicPr/>
                      <p:nvPr/>
                    </p:nvPicPr>
                    <p:blipFill>
                      <a:blip r:embed="rId39"/>
                      <a:stretch>
                        <a:fillRect/>
                      </a:stretch>
                    </p:blipFill>
                    <p:spPr>
                      <a:xfrm>
                        <a:off x="1692275" y="4508500"/>
                        <a:ext cx="3913188" cy="971550"/>
                      </a:xfrm>
                      <a:prstGeom prst="rect">
                        <a:avLst/>
                      </a:prstGeom>
                      <a:noFill/>
                      <a:ln w="38100">
                        <a:noFill/>
                        <a:miter/>
                      </a:ln>
                    </p:spPr>
                  </p:pic>
                </p:oleObj>
              </mc:Fallback>
            </mc:AlternateContent>
          </a:graphicData>
        </a:graphic>
      </p:graphicFrame>
      <p:grpSp>
        <p:nvGrpSpPr>
          <p:cNvPr id="85045" name="组合 85044"/>
          <p:cNvGrpSpPr/>
          <p:nvPr/>
        </p:nvGrpSpPr>
        <p:grpSpPr>
          <a:xfrm>
            <a:off x="5867400" y="4724400"/>
            <a:ext cx="2233613" cy="519113"/>
            <a:chOff x="3696" y="2976"/>
            <a:chExt cx="1407" cy="327"/>
          </a:xfrm>
        </p:grpSpPr>
        <p:sp>
          <p:nvSpPr>
            <p:cNvPr id="46126" name="矩形 85042"/>
            <p:cNvSpPr/>
            <p:nvPr/>
          </p:nvSpPr>
          <p:spPr>
            <a:xfrm>
              <a:off x="3696" y="2976"/>
              <a:ext cx="791" cy="327"/>
            </a:xfrm>
            <a:prstGeom prst="rect">
              <a:avLst/>
            </a:prstGeom>
            <a:noFill/>
            <a:ln w="9525">
              <a:noFill/>
            </a:ln>
          </p:spPr>
          <p:txBody>
            <a:bodyPr wrap="none" anchor="t">
              <a:spAutoFit/>
            </a:bodyPr>
            <a:p>
              <a:r>
                <a:rPr lang="zh-CN" altLang="en-US" dirty="0">
                  <a:latin typeface="Arial" panose="020B0604020202020204" pitchFamily="34" charset="0"/>
                  <a:ea typeface="宋体" panose="02010600030101010101" pitchFamily="2" charset="-122"/>
                </a:rPr>
                <a:t>方向</a:t>
              </a:r>
              <a:r>
                <a:rPr lang="zh-CN" altLang="en-US" dirty="0">
                  <a:latin typeface="Arial" panose="020B0604020202020204" pitchFamily="34" charset="0"/>
                  <a:ea typeface="楷体_GB2312" pitchFamily="49" charset="-122"/>
                </a:rPr>
                <a:t>：</a:t>
              </a:r>
              <a:endParaRPr lang="zh-CN" altLang="en-US" dirty="0">
                <a:latin typeface="Arial" panose="020B0604020202020204" pitchFamily="34" charset="0"/>
                <a:ea typeface="楷体_GB2312" pitchFamily="49" charset="-122"/>
              </a:endParaRPr>
            </a:p>
          </p:txBody>
        </p:sp>
        <p:graphicFrame>
          <p:nvGraphicFramePr>
            <p:cNvPr id="46127" name="对象 85043"/>
            <p:cNvGraphicFramePr/>
            <p:nvPr/>
          </p:nvGraphicFramePr>
          <p:xfrm>
            <a:off x="4422" y="3022"/>
            <a:ext cx="681" cy="244"/>
          </p:xfrm>
          <a:graphic>
            <a:graphicData uri="http://schemas.openxmlformats.org/presentationml/2006/ole">
              <mc:AlternateContent xmlns:mc="http://schemas.openxmlformats.org/markup-compatibility/2006">
                <mc:Choice xmlns:v="urn:schemas-microsoft-com:vml" Requires="v">
                  <p:oleObj spid="_x0000_s3279" name="" r:id="rId40" imgW="494665" imgH="177800" progId="Equation.3">
                    <p:embed/>
                  </p:oleObj>
                </mc:Choice>
                <mc:Fallback>
                  <p:oleObj name="" r:id="rId40" imgW="494665" imgH="177800" progId="Equation.3">
                    <p:embed/>
                    <p:pic>
                      <p:nvPicPr>
                        <p:cNvPr id="0" name="图片 3278"/>
                        <p:cNvPicPr/>
                        <p:nvPr/>
                      </p:nvPicPr>
                      <p:blipFill>
                        <a:blip r:embed="rId41"/>
                        <a:stretch>
                          <a:fillRect/>
                        </a:stretch>
                      </p:blipFill>
                      <p:spPr>
                        <a:xfrm>
                          <a:off x="4422" y="3022"/>
                          <a:ext cx="681" cy="244"/>
                        </a:xfrm>
                        <a:prstGeom prst="rect">
                          <a:avLst/>
                        </a:prstGeom>
                        <a:noFill/>
                        <a:ln w="38100">
                          <a:noFill/>
                          <a:miter/>
                        </a:ln>
                      </p:spPr>
                    </p:pic>
                  </p:oleObj>
                </mc:Fallback>
              </mc:AlternateContent>
            </a:graphicData>
          </a:graphic>
        </p:graphicFrame>
      </p:grpSp>
      <p:graphicFrame>
        <p:nvGraphicFramePr>
          <p:cNvPr id="85047" name="对象 85046"/>
          <p:cNvGraphicFramePr/>
          <p:nvPr/>
        </p:nvGraphicFramePr>
        <p:xfrm>
          <a:off x="611188" y="5445125"/>
          <a:ext cx="5329237" cy="1030288"/>
        </p:xfrm>
        <a:graphic>
          <a:graphicData uri="http://schemas.openxmlformats.org/presentationml/2006/ole">
            <mc:AlternateContent xmlns:mc="http://schemas.openxmlformats.org/markup-compatibility/2006">
              <mc:Choice xmlns:v="urn:schemas-microsoft-com:vml" Requires="v">
                <p:oleObj spid="_x0000_s3282" name="" r:id="rId42" imgW="2106295" imgH="405765" progId="Equation.3">
                  <p:embed/>
                </p:oleObj>
              </mc:Choice>
              <mc:Fallback>
                <p:oleObj name="" r:id="rId42" imgW="2106295" imgH="405765" progId="Equation.3">
                  <p:embed/>
                  <p:pic>
                    <p:nvPicPr>
                      <p:cNvPr id="0" name="图片 3281"/>
                      <p:cNvPicPr/>
                      <p:nvPr/>
                    </p:nvPicPr>
                    <p:blipFill>
                      <a:blip r:embed="rId43"/>
                      <a:stretch>
                        <a:fillRect/>
                      </a:stretch>
                    </p:blipFill>
                    <p:spPr>
                      <a:xfrm>
                        <a:off x="611188" y="5445125"/>
                        <a:ext cx="5329237" cy="1030288"/>
                      </a:xfrm>
                      <a:prstGeom prst="rect">
                        <a:avLst/>
                      </a:prstGeom>
                      <a:noFill/>
                      <a:ln w="38100">
                        <a:noFill/>
                        <a:miter/>
                      </a:ln>
                    </p:spPr>
                  </p:pic>
                </p:oleObj>
              </mc:Fallback>
            </mc:AlternateContent>
          </a:graphicData>
        </a:graphic>
      </p:graphicFrame>
      <p:graphicFrame>
        <p:nvGraphicFramePr>
          <p:cNvPr id="85048" name="对象 85047"/>
          <p:cNvGraphicFramePr/>
          <p:nvPr/>
        </p:nvGraphicFramePr>
        <p:xfrm>
          <a:off x="6424613" y="5661025"/>
          <a:ext cx="1982787" cy="538163"/>
        </p:xfrm>
        <a:graphic>
          <a:graphicData uri="http://schemas.openxmlformats.org/presentationml/2006/ole">
            <mc:AlternateContent xmlns:mc="http://schemas.openxmlformats.org/markup-compatibility/2006">
              <mc:Choice xmlns:v="urn:schemas-microsoft-com:vml" Requires="v">
                <p:oleObj spid="_x0000_s3281" name="" r:id="rId44" imgW="659765" imgH="215900" progId="Equation.3">
                  <p:embed/>
                </p:oleObj>
              </mc:Choice>
              <mc:Fallback>
                <p:oleObj name="" r:id="rId44" imgW="659765" imgH="215900" progId="Equation.3">
                  <p:embed/>
                  <p:pic>
                    <p:nvPicPr>
                      <p:cNvPr id="0" name="图片 3280"/>
                      <p:cNvPicPr/>
                      <p:nvPr/>
                    </p:nvPicPr>
                    <p:blipFill>
                      <a:blip r:embed="rId45"/>
                      <a:stretch>
                        <a:fillRect/>
                      </a:stretch>
                    </p:blipFill>
                    <p:spPr>
                      <a:xfrm>
                        <a:off x="6424613" y="5661025"/>
                        <a:ext cx="1982787" cy="5381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85002"/>
                                        </p:tgtEl>
                                        <p:attrNameLst>
                                          <p:attrName>style.visibility</p:attrName>
                                        </p:attrNameLst>
                                      </p:cBhvr>
                                      <p:to>
                                        <p:strVal val="visible"/>
                                      </p:to>
                                    </p:set>
                                    <p:animEffect transition="in" filter="wedge">
                                      <p:cBhvr>
                                        <p:cTn id="7" dur="2000"/>
                                        <p:tgtEl>
                                          <p:spTgt spid="85002"/>
                                        </p:tgtEl>
                                      </p:cBhvr>
                                    </p:animEffect>
                                  </p:childTnLst>
                                </p:cTn>
                              </p:par>
                              <p:par>
                                <p:cTn id="8" presetID="20" presetClass="entr" presetSubtype="0" fill="hold" nodeType="withEffect">
                                  <p:stCondLst>
                                    <p:cond delay="0"/>
                                  </p:stCondLst>
                                  <p:childTnLst>
                                    <p:set>
                                      <p:cBhvr>
                                        <p:cTn id="9" dur="1" fill="hold">
                                          <p:stCondLst>
                                            <p:cond delay="0"/>
                                          </p:stCondLst>
                                        </p:cTn>
                                        <p:tgtEl>
                                          <p:spTgt spid="85035"/>
                                        </p:tgtEl>
                                        <p:attrNameLst>
                                          <p:attrName>style.visibility</p:attrName>
                                        </p:attrNameLst>
                                      </p:cBhvr>
                                      <p:to>
                                        <p:strVal val="visible"/>
                                      </p:to>
                                    </p:set>
                                    <p:animEffect transition="in" filter="wedge">
                                      <p:cBhvr>
                                        <p:cTn id="10" dur="2000"/>
                                        <p:tgtEl>
                                          <p:spTgt spid="850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5020"/>
                                        </p:tgtEl>
                                        <p:attrNameLst>
                                          <p:attrName>style.visibility</p:attrName>
                                        </p:attrNameLst>
                                      </p:cBhvr>
                                      <p:to>
                                        <p:strVal val="visible"/>
                                      </p:to>
                                    </p:set>
                                    <p:animEffect transition="in" filter="wipe(down)">
                                      <p:cBhvr>
                                        <p:cTn id="15" dur="500"/>
                                        <p:tgtEl>
                                          <p:spTgt spid="85020"/>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85036"/>
                                        </p:tgtEl>
                                        <p:attrNameLst>
                                          <p:attrName>style.visibility</p:attrName>
                                        </p:attrNameLst>
                                      </p:cBhvr>
                                      <p:to>
                                        <p:strVal val="visible"/>
                                      </p:to>
                                    </p:set>
                                    <p:anim calcmode="lin" valueType="num">
                                      <p:cBhvr>
                                        <p:cTn id="20" dur="1000" fill="hold"/>
                                        <p:tgtEl>
                                          <p:spTgt spid="85036"/>
                                        </p:tgtEl>
                                        <p:attrNameLst>
                                          <p:attrName>ppt_w</p:attrName>
                                        </p:attrNameLst>
                                      </p:cBhvr>
                                      <p:tavLst>
                                        <p:tav tm="0">
                                          <p:val>
                                            <p:strVal val="#ppt_w*0.70"/>
                                          </p:val>
                                        </p:tav>
                                        <p:tav tm="100000">
                                          <p:val>
                                            <p:strVal val="#ppt_w"/>
                                          </p:val>
                                        </p:tav>
                                      </p:tavLst>
                                    </p:anim>
                                    <p:anim calcmode="lin" valueType="num">
                                      <p:cBhvr>
                                        <p:cTn id="21" dur="1000" fill="hold"/>
                                        <p:tgtEl>
                                          <p:spTgt spid="85036"/>
                                        </p:tgtEl>
                                        <p:attrNameLst>
                                          <p:attrName>ppt_h</p:attrName>
                                        </p:attrNameLst>
                                      </p:cBhvr>
                                      <p:tavLst>
                                        <p:tav tm="0">
                                          <p:val>
                                            <p:strVal val="#ppt_h"/>
                                          </p:val>
                                        </p:tav>
                                        <p:tav tm="100000">
                                          <p:val>
                                            <p:strVal val="#ppt_h"/>
                                          </p:val>
                                        </p:tav>
                                      </p:tavLst>
                                    </p:anim>
                                    <p:animEffect transition="in" filter="fade">
                                      <p:cBhvr>
                                        <p:cTn id="22" dur="1000"/>
                                        <p:tgtEl>
                                          <p:spTgt spid="8503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5021"/>
                                        </p:tgtEl>
                                        <p:attrNameLst>
                                          <p:attrName>style.visibility</p:attrName>
                                        </p:attrNameLst>
                                      </p:cBhvr>
                                      <p:to>
                                        <p:strVal val="visible"/>
                                      </p:to>
                                    </p:set>
                                    <p:animEffect transition="in" filter="box(in)">
                                      <p:cBhvr>
                                        <p:cTn id="27" dur="500"/>
                                        <p:tgtEl>
                                          <p:spTgt spid="85021"/>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85022"/>
                                        </p:tgtEl>
                                        <p:attrNameLst>
                                          <p:attrName>style.visibility</p:attrName>
                                        </p:attrNameLst>
                                      </p:cBhvr>
                                      <p:to>
                                        <p:strVal val="visible"/>
                                      </p:to>
                                    </p:set>
                                    <p:animEffect transition="in" filter="diamond(in)">
                                      <p:cBhvr>
                                        <p:cTn id="32" dur="2000"/>
                                        <p:tgtEl>
                                          <p:spTgt spid="85022"/>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5037"/>
                                        </p:tgtEl>
                                        <p:attrNameLst>
                                          <p:attrName>style.visibility</p:attrName>
                                        </p:attrNameLst>
                                      </p:cBhvr>
                                      <p:to>
                                        <p:strVal val="visible"/>
                                      </p:to>
                                    </p:set>
                                    <p:animEffect transition="in" filter="checkerboard(across)">
                                      <p:cBhvr>
                                        <p:cTn id="37" dur="500"/>
                                        <p:tgtEl>
                                          <p:spTgt spid="85037"/>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85046"/>
                                        </p:tgtEl>
                                        <p:attrNameLst>
                                          <p:attrName>style.visibility</p:attrName>
                                        </p:attrNameLst>
                                      </p:cBhvr>
                                      <p:to>
                                        <p:strVal val="visible"/>
                                      </p:to>
                                    </p:set>
                                    <p:anim calcmode="lin" valueType="num">
                                      <p:cBhvr>
                                        <p:cTn id="42" dur="1000" fill="hold"/>
                                        <p:tgtEl>
                                          <p:spTgt spid="85046"/>
                                        </p:tgtEl>
                                        <p:attrNameLst>
                                          <p:attrName>ppt_w</p:attrName>
                                        </p:attrNameLst>
                                      </p:cBhvr>
                                      <p:tavLst>
                                        <p:tav tm="0">
                                          <p:val>
                                            <p:strVal val="#ppt_w*0.70"/>
                                          </p:val>
                                        </p:tav>
                                        <p:tav tm="100000">
                                          <p:val>
                                            <p:strVal val="#ppt_w"/>
                                          </p:val>
                                        </p:tav>
                                      </p:tavLst>
                                    </p:anim>
                                    <p:anim calcmode="lin" valueType="num">
                                      <p:cBhvr>
                                        <p:cTn id="43" dur="1000" fill="hold"/>
                                        <p:tgtEl>
                                          <p:spTgt spid="85046"/>
                                        </p:tgtEl>
                                        <p:attrNameLst>
                                          <p:attrName>ppt_h</p:attrName>
                                        </p:attrNameLst>
                                      </p:cBhvr>
                                      <p:tavLst>
                                        <p:tav tm="0">
                                          <p:val>
                                            <p:strVal val="#ppt_h"/>
                                          </p:val>
                                        </p:tav>
                                        <p:tav tm="100000">
                                          <p:val>
                                            <p:strVal val="#ppt_h"/>
                                          </p:val>
                                        </p:tav>
                                      </p:tavLst>
                                    </p:anim>
                                    <p:animEffect transition="in" filter="fade">
                                      <p:cBhvr>
                                        <p:cTn id="44" dur="1000"/>
                                        <p:tgtEl>
                                          <p:spTgt spid="8504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85041"/>
                                        </p:tgtEl>
                                        <p:attrNameLst>
                                          <p:attrName>style.visibility</p:attrName>
                                        </p:attrNameLst>
                                      </p:cBhvr>
                                      <p:to>
                                        <p:strVal val="visible"/>
                                      </p:to>
                                    </p:set>
                                    <p:animEffect transition="in" filter="wipe(down)">
                                      <p:cBhvr>
                                        <p:cTn id="49" dur="500"/>
                                        <p:tgtEl>
                                          <p:spTgt spid="8504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85042"/>
                                        </p:tgtEl>
                                        <p:attrNameLst>
                                          <p:attrName>style.visibility</p:attrName>
                                        </p:attrNameLst>
                                      </p:cBhvr>
                                      <p:to>
                                        <p:strVal val="visible"/>
                                      </p:to>
                                    </p:set>
                                    <p:animEffect transition="in" filter="box(in)">
                                      <p:cBhvr>
                                        <p:cTn id="54" dur="500"/>
                                        <p:tgtEl>
                                          <p:spTgt spid="8504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85045"/>
                                        </p:tgtEl>
                                        <p:attrNameLst>
                                          <p:attrName>style.visibility</p:attrName>
                                        </p:attrNameLst>
                                      </p:cBhvr>
                                      <p:to>
                                        <p:strVal val="visible"/>
                                      </p:to>
                                    </p:set>
                                    <p:animEffect transition="in" filter="wipe(left)">
                                      <p:cBhvr>
                                        <p:cTn id="59" dur="500"/>
                                        <p:tgtEl>
                                          <p:spTgt spid="85045"/>
                                        </p:tgtEl>
                                      </p:cBhvr>
                                    </p:animEffect>
                                  </p:childTnLst>
                                </p:cTn>
                              </p:par>
                            </p:childTnLst>
                          </p:cTn>
                        </p:par>
                      </p:childTnLst>
                    </p:cTn>
                  </p:par>
                  <p:par>
                    <p:cTn id="60" fill="hold">
                      <p:stCondLst>
                        <p:cond delay="indefinite"/>
                      </p:stCondLst>
                      <p:childTnLst>
                        <p:par>
                          <p:cTn id="61" fill="hold">
                            <p:stCondLst>
                              <p:cond delay="0"/>
                            </p:stCondLst>
                            <p:childTnLst>
                              <p:par>
                                <p:cTn id="62" presetID="55" presetClass="entr" presetSubtype="0" fill="hold" nodeType="clickEffect">
                                  <p:stCondLst>
                                    <p:cond delay="0"/>
                                  </p:stCondLst>
                                  <p:childTnLst>
                                    <p:set>
                                      <p:cBhvr>
                                        <p:cTn id="63" dur="1" fill="hold">
                                          <p:stCondLst>
                                            <p:cond delay="0"/>
                                          </p:stCondLst>
                                        </p:cTn>
                                        <p:tgtEl>
                                          <p:spTgt spid="85047"/>
                                        </p:tgtEl>
                                        <p:attrNameLst>
                                          <p:attrName>style.visibility</p:attrName>
                                        </p:attrNameLst>
                                      </p:cBhvr>
                                      <p:to>
                                        <p:strVal val="visible"/>
                                      </p:to>
                                    </p:set>
                                    <p:anim calcmode="lin" valueType="num">
                                      <p:cBhvr>
                                        <p:cTn id="64" dur="1000" fill="hold"/>
                                        <p:tgtEl>
                                          <p:spTgt spid="85047"/>
                                        </p:tgtEl>
                                        <p:attrNameLst>
                                          <p:attrName>ppt_w</p:attrName>
                                        </p:attrNameLst>
                                      </p:cBhvr>
                                      <p:tavLst>
                                        <p:tav tm="0">
                                          <p:val>
                                            <p:strVal val="#ppt_w*0.70"/>
                                          </p:val>
                                        </p:tav>
                                        <p:tav tm="100000">
                                          <p:val>
                                            <p:strVal val="#ppt_w"/>
                                          </p:val>
                                        </p:tav>
                                      </p:tavLst>
                                    </p:anim>
                                    <p:anim calcmode="lin" valueType="num">
                                      <p:cBhvr>
                                        <p:cTn id="65" dur="1000" fill="hold"/>
                                        <p:tgtEl>
                                          <p:spTgt spid="85047"/>
                                        </p:tgtEl>
                                        <p:attrNameLst>
                                          <p:attrName>ppt_h</p:attrName>
                                        </p:attrNameLst>
                                      </p:cBhvr>
                                      <p:tavLst>
                                        <p:tav tm="0">
                                          <p:val>
                                            <p:strVal val="#ppt_h"/>
                                          </p:val>
                                        </p:tav>
                                        <p:tav tm="100000">
                                          <p:val>
                                            <p:strVal val="#ppt_h"/>
                                          </p:val>
                                        </p:tav>
                                      </p:tavLst>
                                    </p:anim>
                                    <p:animEffect transition="in" filter="fade">
                                      <p:cBhvr>
                                        <p:cTn id="66" dur="1000"/>
                                        <p:tgtEl>
                                          <p:spTgt spid="85047"/>
                                        </p:tgtEl>
                                      </p:cBhvr>
                                    </p:animEffect>
                                  </p:childTnLst>
                                </p:cTn>
                              </p:par>
                            </p:childTnLst>
                          </p:cTn>
                        </p:par>
                      </p:childTnLst>
                    </p:cTn>
                  </p:par>
                  <p:par>
                    <p:cTn id="67" fill="hold">
                      <p:stCondLst>
                        <p:cond delay="indefinite"/>
                      </p:stCondLst>
                      <p:childTnLst>
                        <p:par>
                          <p:cTn id="68" fill="hold">
                            <p:stCondLst>
                              <p:cond delay="0"/>
                            </p:stCondLst>
                            <p:childTnLst>
                              <p:par>
                                <p:cTn id="69" presetID="24" presetClass="entr" presetSubtype="0" fill="hold" nodeType="clickEffect">
                                  <p:stCondLst>
                                    <p:cond delay="0"/>
                                  </p:stCondLst>
                                  <p:childTnLst>
                                    <p:set>
                                      <p:cBhvr>
                                        <p:cTn id="70" dur="1" fill="hold">
                                          <p:stCondLst>
                                            <p:cond delay="0"/>
                                          </p:stCondLst>
                                        </p:cTn>
                                        <p:tgtEl>
                                          <p:spTgt spid="85048"/>
                                        </p:tgtEl>
                                        <p:attrNameLst>
                                          <p:attrName>style.visibility</p:attrName>
                                        </p:attrNameLst>
                                      </p:cBhvr>
                                      <p:to>
                                        <p:strVal val="visible"/>
                                      </p:to>
                                    </p:set>
                                    <p:anim calcmode="lin" valueType="num">
                                      <p:cBhvr>
                                        <p:cTn id="71" dur="1" fill="hold"/>
                                        <p:tgtEl>
                                          <p:spTgt spid="8504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35841"/>
          <p:cNvSpPr/>
          <p:nvPr/>
        </p:nvSpPr>
        <p:spPr>
          <a:xfrm>
            <a:off x="395288" y="981075"/>
            <a:ext cx="5410200" cy="533400"/>
          </a:xfrm>
          <a:prstGeom prst="rect">
            <a:avLst/>
          </a:prstGeom>
          <a:noFill/>
          <a:ln w="9525">
            <a:noFill/>
          </a:ln>
        </p:spPr>
        <p:txBody>
          <a:bodyPr anchor="t"/>
          <a:p>
            <a:pPr>
              <a:lnSpc>
                <a:spcPct val="80000"/>
              </a:lnSpc>
            </a:pPr>
            <a:r>
              <a:rPr lang="zh-CN" altLang="en-US" b="0" dirty="0">
                <a:latin typeface="Arial" panose="020B0604020202020204" pitchFamily="34" charset="0"/>
                <a:ea typeface="黑体" panose="02010609060101010101" pitchFamily="49" charset="-122"/>
              </a:rPr>
              <a:t>一、感生电动势</a:t>
            </a:r>
            <a:endParaRPr lang="zh-CN" altLang="en-US" b="0">
              <a:latin typeface="Arial" panose="020B0604020202020204" pitchFamily="34" charset="0"/>
              <a:ea typeface="黑体" panose="02010609060101010101" pitchFamily="49" charset="-122"/>
            </a:endParaRPr>
          </a:p>
        </p:txBody>
      </p:sp>
      <p:sp>
        <p:nvSpPr>
          <p:cNvPr id="35843" name="矩形 35842"/>
          <p:cNvSpPr/>
          <p:nvPr/>
        </p:nvSpPr>
        <p:spPr>
          <a:xfrm>
            <a:off x="827088" y="1916113"/>
            <a:ext cx="3581400" cy="1289050"/>
          </a:xfrm>
          <a:prstGeom prst="rect">
            <a:avLst/>
          </a:prstGeom>
          <a:noFill/>
          <a:ln w="9525">
            <a:noFill/>
          </a:ln>
        </p:spPr>
        <p:txBody>
          <a:bodyPr lIns="92075" tIns="46038" rIns="92075" bIns="46038" anchor="t">
            <a:spAutoFit/>
          </a:bodyPr>
          <a:p>
            <a:pPr eaLnBrk="0" hangingPunct="0">
              <a:lnSpc>
                <a:spcPct val="140000"/>
              </a:lnSpc>
            </a:pPr>
            <a:r>
              <a:rPr lang="zh-CN" altLang="en-US" dirty="0">
                <a:latin typeface="宋体" panose="02010600030101010101" pitchFamily="2" charset="-122"/>
                <a:ea typeface="宋体" panose="02010600030101010101" pitchFamily="2" charset="-122"/>
              </a:rPr>
              <a:t>由于磁场发生变化而激发的电动势</a:t>
            </a:r>
            <a:endParaRPr lang="zh-CN" altLang="en-US" dirty="0">
              <a:latin typeface="宋体" panose="02010600030101010101" pitchFamily="2" charset="-122"/>
              <a:ea typeface="宋体" panose="02010600030101010101" pitchFamily="2" charset="-122"/>
            </a:endParaRPr>
          </a:p>
        </p:txBody>
      </p:sp>
      <p:sp>
        <p:nvSpPr>
          <p:cNvPr id="35844" name="文本框 35843"/>
          <p:cNvSpPr txBox="1"/>
          <p:nvPr/>
        </p:nvSpPr>
        <p:spPr>
          <a:xfrm>
            <a:off x="250825" y="5084763"/>
            <a:ext cx="1820863" cy="519112"/>
          </a:xfrm>
          <a:prstGeom prst="rect">
            <a:avLst/>
          </a:prstGeom>
          <a:noFill/>
          <a:ln w="9525">
            <a:noFill/>
          </a:ln>
        </p:spPr>
        <p:txBody>
          <a:bodyPr lIns="90000" tIns="46800" rIns="90000" bIns="46800" anchor="ctr">
            <a:spAutoFit/>
          </a:bodyPr>
          <a:p>
            <a:pPr algn="ctr">
              <a:spcBef>
                <a:spcPct val="50000"/>
              </a:spcBef>
            </a:pPr>
            <a:r>
              <a:rPr lang="zh-CN" altLang="en-US" dirty="0">
                <a:latin typeface="Times New Roman" panose="02020603050405020304" pitchFamily="18" charset="0"/>
                <a:ea typeface="宋体" panose="02010600030101010101" pitchFamily="2" charset="-122"/>
              </a:rPr>
              <a:t>电磁感应</a:t>
            </a:r>
            <a:endParaRPr lang="zh-CN" altLang="en-US">
              <a:latin typeface="Times New Roman" panose="02020603050405020304" pitchFamily="18" charset="0"/>
              <a:ea typeface="宋体" panose="02010600030101010101" pitchFamily="2" charset="-122"/>
            </a:endParaRPr>
          </a:p>
        </p:txBody>
      </p:sp>
      <p:grpSp>
        <p:nvGrpSpPr>
          <p:cNvPr id="35845" name="组合 35844"/>
          <p:cNvGrpSpPr/>
          <p:nvPr/>
        </p:nvGrpSpPr>
        <p:grpSpPr>
          <a:xfrm>
            <a:off x="4356100" y="4365625"/>
            <a:ext cx="3517900" cy="744538"/>
            <a:chOff x="2736" y="2745"/>
            <a:chExt cx="2216" cy="469"/>
          </a:xfrm>
        </p:grpSpPr>
        <p:sp>
          <p:nvSpPr>
            <p:cNvPr id="47109" name="文本框 35845"/>
            <p:cNvSpPr txBox="1"/>
            <p:nvPr/>
          </p:nvSpPr>
          <p:spPr>
            <a:xfrm>
              <a:off x="2736" y="2745"/>
              <a:ext cx="1104" cy="327"/>
            </a:xfrm>
            <a:prstGeom prst="rect">
              <a:avLst/>
            </a:prstGeom>
            <a:noFill/>
            <a:ln w="9525">
              <a:noFill/>
            </a:ln>
          </p:spPr>
          <p:txBody>
            <a:bodyPr lIns="90000" tIns="46800" rIns="90000" bIns="46800" anchor="ctr">
              <a:spAutoFit/>
            </a:bodyPr>
            <a:p>
              <a:pPr algn="ctr">
                <a:spcBef>
                  <a:spcPct val="20000"/>
                </a:spcBef>
              </a:pPr>
              <a:r>
                <a:rPr lang="zh-CN" altLang="en-US" dirty="0">
                  <a:latin typeface="Times New Roman" panose="02020603050405020304" pitchFamily="18" charset="0"/>
                  <a:ea typeface="宋体" panose="02010600030101010101" pitchFamily="2" charset="-122"/>
                </a:rPr>
                <a:t>非静电力</a:t>
              </a:r>
              <a:endParaRPr lang="zh-CN" altLang="en-US">
                <a:latin typeface="Times New Roman" panose="02020603050405020304" pitchFamily="18" charset="0"/>
                <a:ea typeface="宋体" panose="02010600030101010101" pitchFamily="2" charset="-122"/>
              </a:endParaRPr>
            </a:p>
          </p:txBody>
        </p:sp>
        <p:sp>
          <p:nvSpPr>
            <p:cNvPr id="47110" name="直接连接符 35846"/>
            <p:cNvSpPr/>
            <p:nvPr/>
          </p:nvSpPr>
          <p:spPr>
            <a:xfrm>
              <a:off x="2832" y="3168"/>
              <a:ext cx="912" cy="1"/>
            </a:xfrm>
            <a:prstGeom prst="line">
              <a:avLst/>
            </a:prstGeom>
            <a:ln w="57150" cap="flat" cmpd="sng">
              <a:solidFill>
                <a:schemeClr val="tx1"/>
              </a:solidFill>
              <a:prstDash val="solid"/>
              <a:miter/>
              <a:headEnd type="none" w="med" len="med"/>
              <a:tailEnd type="triangle" w="med" len="med"/>
            </a:ln>
          </p:spPr>
        </p:sp>
        <p:sp>
          <p:nvSpPr>
            <p:cNvPr id="47111" name="矩形 35847"/>
            <p:cNvSpPr/>
            <p:nvPr/>
          </p:nvSpPr>
          <p:spPr>
            <a:xfrm>
              <a:off x="3936" y="2887"/>
              <a:ext cx="1016" cy="327"/>
            </a:xfrm>
            <a:prstGeom prst="rect">
              <a:avLst/>
            </a:prstGeom>
            <a:noFill/>
            <a:ln w="9525">
              <a:noFill/>
            </a:ln>
          </p:spPr>
          <p:txBody>
            <a:bodyPr wrap="none" anchor="t">
              <a:spAutoFit/>
            </a:bodyPr>
            <a:p>
              <a:r>
                <a:rPr lang="zh-CN" altLang="en-US" dirty="0">
                  <a:latin typeface="Tahoma" panose="020B0604030504040204" pitchFamily="34" charset="0"/>
                  <a:ea typeface="宋体" panose="02010600030101010101" pitchFamily="2" charset="-122"/>
                </a:rPr>
                <a:t>洛仑兹力</a:t>
              </a:r>
              <a:endParaRPr lang="zh-CN" altLang="en-US" dirty="0">
                <a:latin typeface="Tahoma" panose="020B0604030504040204" pitchFamily="34" charset="0"/>
                <a:ea typeface="宋体" panose="02010600030101010101" pitchFamily="2" charset="-122"/>
              </a:endParaRPr>
            </a:p>
          </p:txBody>
        </p:sp>
      </p:grpSp>
      <p:grpSp>
        <p:nvGrpSpPr>
          <p:cNvPr id="35849" name="组合 35848"/>
          <p:cNvGrpSpPr/>
          <p:nvPr/>
        </p:nvGrpSpPr>
        <p:grpSpPr>
          <a:xfrm>
            <a:off x="2051050" y="4437063"/>
            <a:ext cx="2209800" cy="1724025"/>
            <a:chOff x="1344" y="2784"/>
            <a:chExt cx="1392" cy="1086"/>
          </a:xfrm>
        </p:grpSpPr>
        <p:sp>
          <p:nvSpPr>
            <p:cNvPr id="47113" name="左大括号 35849"/>
            <p:cNvSpPr/>
            <p:nvPr/>
          </p:nvSpPr>
          <p:spPr>
            <a:xfrm>
              <a:off x="1344" y="3024"/>
              <a:ext cx="144" cy="720"/>
            </a:xfrm>
            <a:prstGeom prst="leftBrace">
              <a:avLst>
                <a:gd name="adj1" fmla="val 41365"/>
                <a:gd name="adj2" fmla="val 50000"/>
              </a:avLst>
            </a:prstGeom>
            <a:noFill/>
            <a:ln w="381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7114" name="文本框 35850"/>
            <p:cNvSpPr txBox="1"/>
            <p:nvPr/>
          </p:nvSpPr>
          <p:spPr>
            <a:xfrm>
              <a:off x="1488" y="3408"/>
              <a:ext cx="1248" cy="462"/>
            </a:xfrm>
            <a:prstGeom prst="rect">
              <a:avLst/>
            </a:prstGeom>
            <a:noFill/>
            <a:ln w="9525">
              <a:noFill/>
            </a:ln>
          </p:spPr>
          <p:txBody>
            <a:bodyPr lIns="90000" tIns="46800" rIns="90000" bIns="46800" anchor="ctr">
              <a:spAutoFit/>
            </a:bodyPr>
            <a:p>
              <a:pPr>
                <a:lnSpc>
                  <a:spcPct val="150000"/>
                </a:lnSpc>
                <a:spcBef>
                  <a:spcPct val="50000"/>
                </a:spcBef>
              </a:pPr>
              <a:r>
                <a:rPr lang="zh-CN" altLang="en-US" dirty="0">
                  <a:latin typeface="Tahoma" panose="020B0604030504040204" pitchFamily="34" charset="0"/>
                  <a:ea typeface="宋体" panose="02010600030101010101" pitchFamily="2" charset="-122"/>
                </a:rPr>
                <a:t>感生电动势</a:t>
              </a:r>
              <a:endParaRPr lang="zh-CN" altLang="en-US" dirty="0">
                <a:latin typeface="Times New Roman" panose="02020603050405020304" pitchFamily="18" charset="0"/>
                <a:ea typeface="宋体" panose="02010600030101010101" pitchFamily="2" charset="-122"/>
              </a:endParaRPr>
            </a:p>
          </p:txBody>
        </p:sp>
        <p:sp>
          <p:nvSpPr>
            <p:cNvPr id="47115" name="矩形 35851"/>
            <p:cNvSpPr/>
            <p:nvPr/>
          </p:nvSpPr>
          <p:spPr>
            <a:xfrm>
              <a:off x="1479" y="2784"/>
              <a:ext cx="1241" cy="462"/>
            </a:xfrm>
            <a:prstGeom prst="rect">
              <a:avLst/>
            </a:prstGeom>
            <a:noFill/>
            <a:ln w="9525">
              <a:noFill/>
            </a:ln>
          </p:spPr>
          <p:txBody>
            <a:bodyPr wrap="none" anchor="t">
              <a:spAutoFit/>
            </a:bodyPr>
            <a:p>
              <a:pPr algn="ctr">
                <a:lnSpc>
                  <a:spcPct val="150000"/>
                </a:lnSpc>
                <a:spcBef>
                  <a:spcPct val="50000"/>
                </a:spcBef>
              </a:pPr>
              <a:r>
                <a:rPr lang="zh-CN" altLang="en-US" dirty="0">
                  <a:latin typeface="Tahoma" panose="020B0604030504040204" pitchFamily="34" charset="0"/>
                  <a:ea typeface="宋体" panose="02010600030101010101" pitchFamily="2" charset="-122"/>
                </a:rPr>
                <a:t>动生电动势</a:t>
              </a:r>
              <a:endParaRPr lang="zh-CN" altLang="en-US" dirty="0">
                <a:latin typeface="Tahoma" panose="020B0604030504040204" pitchFamily="34" charset="0"/>
                <a:ea typeface="宋体" panose="02010600030101010101" pitchFamily="2" charset="-122"/>
              </a:endParaRPr>
            </a:p>
          </p:txBody>
        </p:sp>
      </p:grpSp>
      <p:grpSp>
        <p:nvGrpSpPr>
          <p:cNvPr id="35853" name="组合 35852"/>
          <p:cNvGrpSpPr/>
          <p:nvPr/>
        </p:nvGrpSpPr>
        <p:grpSpPr>
          <a:xfrm>
            <a:off x="4191000" y="5345113"/>
            <a:ext cx="2743200" cy="1055687"/>
            <a:chOff x="2640" y="3367"/>
            <a:chExt cx="1728" cy="665"/>
          </a:xfrm>
        </p:grpSpPr>
        <p:sp>
          <p:nvSpPr>
            <p:cNvPr id="47117" name="文本框 35853"/>
            <p:cNvSpPr txBox="1"/>
            <p:nvPr/>
          </p:nvSpPr>
          <p:spPr>
            <a:xfrm>
              <a:off x="2640" y="3367"/>
              <a:ext cx="1278" cy="327"/>
            </a:xfrm>
            <a:prstGeom prst="rect">
              <a:avLst/>
            </a:prstGeom>
            <a:noFill/>
            <a:ln w="9525">
              <a:noFill/>
            </a:ln>
          </p:spPr>
          <p:txBody>
            <a:bodyPr lIns="90000" tIns="46800" rIns="90000" bIns="46800" anchor="ctr">
              <a:spAutoFit/>
            </a:bodyPr>
            <a:p>
              <a:pPr algn="ctr">
                <a:spcBef>
                  <a:spcPct val="20000"/>
                </a:spcBef>
              </a:pPr>
              <a:r>
                <a:rPr lang="zh-CN" altLang="en-US" dirty="0">
                  <a:latin typeface="Times New Roman" panose="02020603050405020304" pitchFamily="18" charset="0"/>
                  <a:ea typeface="宋体" panose="02010600030101010101" pitchFamily="2" charset="-122"/>
                </a:rPr>
                <a:t>非静电力</a:t>
              </a:r>
              <a:endParaRPr lang="zh-CN" altLang="en-US">
                <a:latin typeface="Times New Roman" panose="02020603050405020304" pitchFamily="18" charset="0"/>
                <a:ea typeface="宋体" panose="02010600030101010101" pitchFamily="2" charset="-122"/>
              </a:endParaRPr>
            </a:p>
          </p:txBody>
        </p:sp>
        <p:sp>
          <p:nvSpPr>
            <p:cNvPr id="47118" name="直接连接符 35854"/>
            <p:cNvSpPr/>
            <p:nvPr/>
          </p:nvSpPr>
          <p:spPr>
            <a:xfrm>
              <a:off x="2880" y="3751"/>
              <a:ext cx="912" cy="1"/>
            </a:xfrm>
            <a:prstGeom prst="line">
              <a:avLst/>
            </a:prstGeom>
            <a:ln w="57150" cap="flat" cmpd="sng">
              <a:solidFill>
                <a:schemeClr val="tx1"/>
              </a:solidFill>
              <a:prstDash val="solid"/>
              <a:miter/>
              <a:headEnd type="none" w="med" len="med"/>
              <a:tailEnd type="triangle" w="med" len="med"/>
            </a:ln>
          </p:spPr>
        </p:sp>
        <p:graphicFrame>
          <p:nvGraphicFramePr>
            <p:cNvPr id="47119" name="对象 35855"/>
            <p:cNvGraphicFramePr/>
            <p:nvPr/>
          </p:nvGraphicFramePr>
          <p:xfrm>
            <a:off x="3964" y="3401"/>
            <a:ext cx="404" cy="631"/>
          </p:xfrm>
          <a:graphic>
            <a:graphicData uri="http://schemas.openxmlformats.org/presentationml/2006/ole">
              <mc:AlternateContent xmlns:mc="http://schemas.openxmlformats.org/markup-compatibility/2006">
                <mc:Choice xmlns:v="urn:schemas-microsoft-com:vml" Requires="v">
                  <p:oleObj spid="_x0000_s3358" name="" r:id="rId1" imgW="114300" imgH="177800" progId="Equation.3">
                    <p:embed/>
                  </p:oleObj>
                </mc:Choice>
                <mc:Fallback>
                  <p:oleObj name="" r:id="rId1" imgW="114300" imgH="177800" progId="Equation.3">
                    <p:embed/>
                    <p:pic>
                      <p:nvPicPr>
                        <p:cNvPr id="0" name="图片 3357"/>
                        <p:cNvPicPr/>
                        <p:nvPr/>
                      </p:nvPicPr>
                      <p:blipFill>
                        <a:blip r:embed="rId2"/>
                        <a:stretch>
                          <a:fillRect/>
                        </a:stretch>
                      </p:blipFill>
                      <p:spPr>
                        <a:xfrm>
                          <a:off x="3964" y="3401"/>
                          <a:ext cx="404" cy="631"/>
                        </a:xfrm>
                        <a:prstGeom prst="rect">
                          <a:avLst/>
                        </a:prstGeom>
                        <a:noFill/>
                        <a:ln w="38100">
                          <a:noFill/>
                          <a:miter/>
                        </a:ln>
                      </p:spPr>
                    </p:pic>
                  </p:oleObj>
                </mc:Fallback>
              </mc:AlternateContent>
            </a:graphicData>
          </a:graphic>
        </p:graphicFrame>
      </p:grpSp>
      <p:grpSp>
        <p:nvGrpSpPr>
          <p:cNvPr id="35857" name="组合 35856"/>
          <p:cNvGrpSpPr/>
          <p:nvPr/>
        </p:nvGrpSpPr>
        <p:grpSpPr>
          <a:xfrm>
            <a:off x="4876800" y="2057400"/>
            <a:ext cx="1679575" cy="1600200"/>
            <a:chOff x="576" y="1680"/>
            <a:chExt cx="1058" cy="1008"/>
          </a:xfrm>
        </p:grpSpPr>
        <p:sp>
          <p:nvSpPr>
            <p:cNvPr id="47121" name="矩形 35857"/>
            <p:cNvSpPr/>
            <p:nvPr/>
          </p:nvSpPr>
          <p:spPr>
            <a:xfrm>
              <a:off x="576" y="2592"/>
              <a:ext cx="672" cy="96"/>
            </a:xfrm>
            <a:prstGeom prst="rect">
              <a:avLst/>
            </a:prstGeom>
            <a:solidFill>
              <a:srgbClr val="A50021"/>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47122" name="矩形 35858"/>
            <p:cNvSpPr/>
            <p:nvPr/>
          </p:nvSpPr>
          <p:spPr>
            <a:xfrm>
              <a:off x="768" y="1776"/>
              <a:ext cx="288" cy="816"/>
            </a:xfrm>
            <a:prstGeom prst="rect">
              <a:avLst/>
            </a:prstGeom>
            <a:solidFill>
              <a:srgbClr val="A50021"/>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47123" name="矩形 35859"/>
            <p:cNvSpPr/>
            <p:nvPr/>
          </p:nvSpPr>
          <p:spPr>
            <a:xfrm>
              <a:off x="576" y="1680"/>
              <a:ext cx="672" cy="96"/>
            </a:xfrm>
            <a:prstGeom prst="rect">
              <a:avLst/>
            </a:prstGeom>
            <a:solidFill>
              <a:srgbClr val="A50021"/>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47124" name="任意多边形 35860"/>
            <p:cNvSpPr/>
            <p:nvPr/>
          </p:nvSpPr>
          <p:spPr>
            <a:xfrm>
              <a:off x="672" y="1968"/>
              <a:ext cx="480" cy="240"/>
            </a:xfrm>
            <a:custGeom>
              <a:avLst/>
              <a:gdLst/>
              <a:ahLst/>
              <a:cxnLst/>
              <a:pathLst>
                <a:path w="456" h="288">
                  <a:moveTo>
                    <a:pt x="384" y="0"/>
                  </a:moveTo>
                  <a:cubicBezTo>
                    <a:pt x="420" y="32"/>
                    <a:pt x="456" y="64"/>
                    <a:pt x="432" y="96"/>
                  </a:cubicBezTo>
                  <a:cubicBezTo>
                    <a:pt x="408" y="128"/>
                    <a:pt x="296" y="176"/>
                    <a:pt x="240" y="192"/>
                  </a:cubicBezTo>
                  <a:cubicBezTo>
                    <a:pt x="184" y="208"/>
                    <a:pt x="136" y="184"/>
                    <a:pt x="96" y="192"/>
                  </a:cubicBezTo>
                  <a:cubicBezTo>
                    <a:pt x="56" y="200"/>
                    <a:pt x="0" y="224"/>
                    <a:pt x="0" y="240"/>
                  </a:cubicBezTo>
                  <a:cubicBezTo>
                    <a:pt x="0" y="256"/>
                    <a:pt x="80" y="280"/>
                    <a:pt x="96" y="288"/>
                  </a:cubicBezTo>
                </a:path>
              </a:pathLst>
            </a:custGeom>
            <a:noFill/>
            <a:ln w="38100" cap="flat" cmpd="sng">
              <a:solidFill>
                <a:schemeClr val="tx2"/>
              </a:solidFill>
              <a:prstDash val="solid"/>
              <a:round/>
              <a:headEnd type="none" w="sm" len="sm"/>
              <a:tailEnd type="none" w="sm" len="sm"/>
            </a:ln>
          </p:spPr>
          <p:txBody>
            <a:bodyPr/>
            <a:p>
              <a:endParaRPr lang="zh-CN" altLang="en-US"/>
            </a:p>
          </p:txBody>
        </p:sp>
        <p:sp>
          <p:nvSpPr>
            <p:cNvPr id="47125" name="任意多边形 35861"/>
            <p:cNvSpPr/>
            <p:nvPr/>
          </p:nvSpPr>
          <p:spPr>
            <a:xfrm>
              <a:off x="672" y="2208"/>
              <a:ext cx="480" cy="240"/>
            </a:xfrm>
            <a:custGeom>
              <a:avLst/>
              <a:gdLst/>
              <a:ahLst/>
              <a:cxnLst/>
              <a:pathLst>
                <a:path w="456" h="288">
                  <a:moveTo>
                    <a:pt x="384" y="0"/>
                  </a:moveTo>
                  <a:cubicBezTo>
                    <a:pt x="420" y="32"/>
                    <a:pt x="456" y="64"/>
                    <a:pt x="432" y="96"/>
                  </a:cubicBezTo>
                  <a:cubicBezTo>
                    <a:pt x="408" y="128"/>
                    <a:pt x="296" y="176"/>
                    <a:pt x="240" y="192"/>
                  </a:cubicBezTo>
                  <a:cubicBezTo>
                    <a:pt x="184" y="208"/>
                    <a:pt x="136" y="184"/>
                    <a:pt x="96" y="192"/>
                  </a:cubicBezTo>
                  <a:cubicBezTo>
                    <a:pt x="56" y="200"/>
                    <a:pt x="0" y="224"/>
                    <a:pt x="0" y="240"/>
                  </a:cubicBezTo>
                  <a:cubicBezTo>
                    <a:pt x="0" y="256"/>
                    <a:pt x="80" y="280"/>
                    <a:pt x="96" y="288"/>
                  </a:cubicBezTo>
                </a:path>
              </a:pathLst>
            </a:custGeom>
            <a:noFill/>
            <a:ln w="38100" cap="flat" cmpd="sng">
              <a:solidFill>
                <a:schemeClr val="tx2"/>
              </a:solidFill>
              <a:prstDash val="solid"/>
              <a:round/>
              <a:headEnd type="none" w="sm" len="sm"/>
              <a:tailEnd type="none" w="sm" len="sm"/>
            </a:ln>
          </p:spPr>
          <p:txBody>
            <a:bodyPr/>
            <a:p>
              <a:endParaRPr lang="zh-CN" altLang="en-US"/>
            </a:p>
          </p:txBody>
        </p:sp>
        <p:sp>
          <p:nvSpPr>
            <p:cNvPr id="47126" name="直接连接符 35862"/>
            <p:cNvSpPr/>
            <p:nvPr/>
          </p:nvSpPr>
          <p:spPr>
            <a:xfrm>
              <a:off x="768" y="1872"/>
              <a:ext cx="768" cy="0"/>
            </a:xfrm>
            <a:prstGeom prst="line">
              <a:avLst/>
            </a:prstGeom>
            <a:ln w="38100" cap="flat" cmpd="sng">
              <a:solidFill>
                <a:schemeClr val="tx2"/>
              </a:solidFill>
              <a:prstDash val="solid"/>
              <a:round/>
              <a:headEnd type="none" w="sm" len="sm"/>
              <a:tailEnd type="none" w="sm" len="sm"/>
            </a:ln>
          </p:spPr>
        </p:sp>
        <p:sp>
          <p:nvSpPr>
            <p:cNvPr id="47127" name="任意多边形 35863"/>
            <p:cNvSpPr/>
            <p:nvPr/>
          </p:nvSpPr>
          <p:spPr>
            <a:xfrm rot="-4898204">
              <a:off x="703" y="1848"/>
              <a:ext cx="96" cy="144"/>
            </a:xfrm>
            <a:custGeom>
              <a:avLst/>
              <a:gdLst/>
              <a:ahLst/>
              <a:cxnLst>
                <a:cxn ang="180">
                  <a:pos x="0" y="12964"/>
                </a:cxn>
                <a:cxn ang="0">
                  <a:pos x="38891" y="11498"/>
                </a:cxn>
                <a:cxn ang="90">
                  <a:pos x="19799" y="21600"/>
                </a:cxn>
              </a:cxnLst>
              <a:pathLst>
                <a:path w="38891" h="21600" fill="none">
                  <a:moveTo>
                    <a:pt x="0" y="12964"/>
                  </a:moveTo>
                  <a:cubicBezTo>
                    <a:pt x="3331" y="5330"/>
                    <a:pt x="10943" y="0"/>
                    <a:pt x="19799" y="0"/>
                  </a:cubicBezTo>
                  <a:cubicBezTo>
                    <a:pt x="28078" y="0"/>
                    <a:pt x="35268" y="4657"/>
                    <a:pt x="38893" y="11493"/>
                  </a:cubicBezTo>
                </a:path>
                <a:path w="38891" h="21600" stroke="0">
                  <a:moveTo>
                    <a:pt x="0" y="12964"/>
                  </a:moveTo>
                  <a:cubicBezTo>
                    <a:pt x="3331" y="5330"/>
                    <a:pt x="10943" y="0"/>
                    <a:pt x="19799" y="0"/>
                  </a:cubicBezTo>
                  <a:cubicBezTo>
                    <a:pt x="28078" y="0"/>
                    <a:pt x="35268" y="4657"/>
                    <a:pt x="38893" y="11493"/>
                  </a:cubicBezTo>
                  <a:lnTo>
                    <a:pt x="19799" y="21600"/>
                  </a:lnTo>
                  <a:close/>
                </a:path>
              </a:pathLst>
            </a:custGeom>
            <a:noFill/>
            <a:ln w="38100" cap="flat" cmpd="sng">
              <a:solidFill>
                <a:schemeClr val="tx2"/>
              </a:solidFill>
              <a:prstDash val="solid"/>
              <a:round/>
              <a:headEnd type="none" w="sm" len="sm"/>
              <a:tailEnd type="none" w="sm" len="sm"/>
            </a:ln>
          </p:spPr>
          <p:txBody>
            <a:bodyPr/>
            <a:p>
              <a:endParaRPr lang="zh-CN" altLang="en-US"/>
            </a:p>
          </p:txBody>
        </p:sp>
        <p:sp>
          <p:nvSpPr>
            <p:cNvPr id="47128" name="直接连接符 35864"/>
            <p:cNvSpPr/>
            <p:nvPr/>
          </p:nvSpPr>
          <p:spPr>
            <a:xfrm>
              <a:off x="1056" y="2496"/>
              <a:ext cx="480" cy="0"/>
            </a:xfrm>
            <a:prstGeom prst="line">
              <a:avLst/>
            </a:prstGeom>
            <a:ln w="38100" cap="flat" cmpd="sng">
              <a:solidFill>
                <a:schemeClr val="tx2"/>
              </a:solidFill>
              <a:prstDash val="solid"/>
              <a:round/>
              <a:headEnd type="none" w="sm" len="sm"/>
              <a:tailEnd type="none" w="sm" len="sm"/>
            </a:ln>
          </p:spPr>
        </p:sp>
        <p:grpSp>
          <p:nvGrpSpPr>
            <p:cNvPr id="47129" name="组合 35865"/>
            <p:cNvGrpSpPr/>
            <p:nvPr/>
          </p:nvGrpSpPr>
          <p:grpSpPr>
            <a:xfrm>
              <a:off x="1344" y="2064"/>
              <a:ext cx="290" cy="288"/>
              <a:chOff x="1584" y="2112"/>
              <a:chExt cx="290" cy="288"/>
            </a:xfrm>
          </p:grpSpPr>
          <p:sp>
            <p:nvSpPr>
              <p:cNvPr id="47130" name="椭圆 35866"/>
              <p:cNvSpPr/>
              <p:nvPr/>
            </p:nvSpPr>
            <p:spPr>
              <a:xfrm>
                <a:off x="1584" y="2112"/>
                <a:ext cx="288" cy="288"/>
              </a:xfrm>
              <a:prstGeom prst="ellipse">
                <a:avLst/>
              </a:prstGeom>
              <a:solidFill>
                <a:srgbClr val="A50021"/>
              </a:solidFill>
              <a:ln w="38100" cap="flat"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7131" name="对象 35867"/>
              <p:cNvGraphicFramePr/>
              <p:nvPr/>
            </p:nvGraphicFramePr>
            <p:xfrm>
              <a:off x="1632" y="2112"/>
              <a:ext cx="242" cy="256"/>
            </p:xfrm>
            <a:graphic>
              <a:graphicData uri="http://schemas.openxmlformats.org/presentationml/2006/ole">
                <mc:AlternateContent xmlns:mc="http://schemas.openxmlformats.org/markup-compatibility/2006">
                  <mc:Choice xmlns:v="urn:schemas-microsoft-com:vml" Requires="v">
                    <p:oleObj spid="_x0000_s3359" name="" r:id="rId3" imgW="190500" imgH="203200" progId="Equation.3">
                      <p:embed/>
                    </p:oleObj>
                  </mc:Choice>
                  <mc:Fallback>
                    <p:oleObj name="" r:id="rId3" imgW="190500" imgH="203200" progId="Equation.3">
                      <p:embed/>
                      <p:pic>
                        <p:nvPicPr>
                          <p:cNvPr id="0" name="图片 3358"/>
                          <p:cNvPicPr/>
                          <p:nvPr/>
                        </p:nvPicPr>
                        <p:blipFill>
                          <a:blip r:embed="rId4">
                            <a:clrChange>
                              <a:clrFrom>
                                <a:srgbClr val="000000"/>
                              </a:clrFrom>
                              <a:clrTo>
                                <a:srgbClr val="000000">
                                  <a:alpha val="0"/>
                                </a:srgbClr>
                              </a:clrTo>
                            </a:clrChange>
                          </a:blip>
                          <a:stretch>
                            <a:fillRect/>
                          </a:stretch>
                        </p:blipFill>
                        <p:spPr>
                          <a:xfrm>
                            <a:off x="1632" y="2112"/>
                            <a:ext cx="242" cy="256"/>
                          </a:xfrm>
                          <a:prstGeom prst="rect">
                            <a:avLst/>
                          </a:prstGeom>
                          <a:noFill/>
                          <a:ln w="38100">
                            <a:noFill/>
                            <a:miter/>
                          </a:ln>
                        </p:spPr>
                      </p:pic>
                    </p:oleObj>
                  </mc:Fallback>
                </mc:AlternateContent>
              </a:graphicData>
            </a:graphic>
          </p:graphicFrame>
        </p:grpSp>
        <p:sp>
          <p:nvSpPr>
            <p:cNvPr id="47132" name="直接连接符 35868"/>
            <p:cNvSpPr/>
            <p:nvPr/>
          </p:nvSpPr>
          <p:spPr>
            <a:xfrm>
              <a:off x="1536" y="1872"/>
              <a:ext cx="0" cy="192"/>
            </a:xfrm>
            <a:prstGeom prst="line">
              <a:avLst/>
            </a:prstGeom>
            <a:ln w="38100" cap="flat" cmpd="sng">
              <a:solidFill>
                <a:schemeClr val="tx2"/>
              </a:solidFill>
              <a:prstDash val="solid"/>
              <a:round/>
              <a:headEnd type="none" w="sm" len="sm"/>
              <a:tailEnd type="none" w="sm" len="sm"/>
            </a:ln>
          </p:spPr>
        </p:sp>
        <p:sp>
          <p:nvSpPr>
            <p:cNvPr id="47133" name="直接连接符 35869"/>
            <p:cNvSpPr/>
            <p:nvPr/>
          </p:nvSpPr>
          <p:spPr>
            <a:xfrm flipV="1">
              <a:off x="1536" y="2352"/>
              <a:ext cx="0" cy="144"/>
            </a:xfrm>
            <a:prstGeom prst="line">
              <a:avLst/>
            </a:prstGeom>
            <a:ln w="38100" cap="flat" cmpd="sng">
              <a:solidFill>
                <a:schemeClr val="tx2"/>
              </a:solidFill>
              <a:prstDash val="solid"/>
              <a:round/>
              <a:headEnd type="none" w="sm" len="sm"/>
              <a:tailEnd type="none" w="sm" len="sm"/>
            </a:ln>
          </p:spPr>
        </p:sp>
      </p:grpSp>
      <p:grpSp>
        <p:nvGrpSpPr>
          <p:cNvPr id="35871" name="组合 35870"/>
          <p:cNvGrpSpPr/>
          <p:nvPr/>
        </p:nvGrpSpPr>
        <p:grpSpPr>
          <a:xfrm>
            <a:off x="5026025" y="1044575"/>
            <a:ext cx="1193800" cy="976313"/>
            <a:chOff x="4416" y="240"/>
            <a:chExt cx="752" cy="615"/>
          </a:xfrm>
        </p:grpSpPr>
        <p:sp>
          <p:nvSpPr>
            <p:cNvPr id="47135" name="矩形 35871"/>
            <p:cNvSpPr/>
            <p:nvPr/>
          </p:nvSpPr>
          <p:spPr>
            <a:xfrm>
              <a:off x="4560" y="240"/>
              <a:ext cx="192" cy="288"/>
            </a:xfrm>
            <a:prstGeom prst="rect">
              <a:avLst/>
            </a:prstGeom>
            <a:solidFill>
              <a:schemeClr val="accent2"/>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47136" name="矩形 35872"/>
            <p:cNvSpPr/>
            <p:nvPr/>
          </p:nvSpPr>
          <p:spPr>
            <a:xfrm>
              <a:off x="4560" y="528"/>
              <a:ext cx="192" cy="288"/>
            </a:xfrm>
            <a:prstGeom prst="rect">
              <a:avLst/>
            </a:prstGeom>
            <a:solidFill>
              <a:schemeClr val="hlink"/>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47137" name="直接连接符 35873"/>
            <p:cNvSpPr/>
            <p:nvPr/>
          </p:nvSpPr>
          <p:spPr>
            <a:xfrm>
              <a:off x="4416" y="288"/>
              <a:ext cx="0" cy="480"/>
            </a:xfrm>
            <a:prstGeom prst="line">
              <a:avLst/>
            </a:prstGeom>
            <a:ln w="38100" cap="flat" cmpd="sng">
              <a:solidFill>
                <a:schemeClr val="tx1"/>
              </a:solidFill>
              <a:prstDash val="solid"/>
              <a:round/>
              <a:headEnd type="none" w="sm" len="sm"/>
              <a:tailEnd type="triangle" w="med" len="med"/>
            </a:ln>
          </p:spPr>
        </p:sp>
        <p:graphicFrame>
          <p:nvGraphicFramePr>
            <p:cNvPr id="47138" name="对象 35874"/>
            <p:cNvGraphicFramePr/>
            <p:nvPr/>
          </p:nvGraphicFramePr>
          <p:xfrm>
            <a:off x="4896" y="624"/>
            <a:ext cx="260" cy="231"/>
          </p:xfrm>
          <a:graphic>
            <a:graphicData uri="http://schemas.openxmlformats.org/presentationml/2006/ole">
              <mc:AlternateContent xmlns:mc="http://schemas.openxmlformats.org/markup-compatibility/2006">
                <mc:Choice xmlns:v="urn:schemas-microsoft-com:vml" Requires="v">
                  <p:oleObj spid="_x0000_s3361" name="" r:id="rId5" imgW="215900" imgH="190500" progId="Equation.3">
                    <p:embed/>
                  </p:oleObj>
                </mc:Choice>
                <mc:Fallback>
                  <p:oleObj name="" r:id="rId5" imgW="215900" imgH="190500" progId="Equation.3">
                    <p:embed/>
                    <p:pic>
                      <p:nvPicPr>
                        <p:cNvPr id="0" name="图片 3360"/>
                        <p:cNvPicPr/>
                        <p:nvPr/>
                      </p:nvPicPr>
                      <p:blipFill>
                        <a:blip r:embed="rId6"/>
                        <a:stretch>
                          <a:fillRect/>
                        </a:stretch>
                      </p:blipFill>
                      <p:spPr>
                        <a:xfrm>
                          <a:off x="4896" y="624"/>
                          <a:ext cx="260" cy="231"/>
                        </a:xfrm>
                        <a:prstGeom prst="rect">
                          <a:avLst/>
                        </a:prstGeom>
                        <a:noFill/>
                        <a:ln w="38100">
                          <a:noFill/>
                          <a:miter/>
                        </a:ln>
                      </p:spPr>
                    </p:pic>
                  </p:oleObj>
                </mc:Fallback>
              </mc:AlternateContent>
            </a:graphicData>
          </a:graphic>
        </p:graphicFrame>
        <p:graphicFrame>
          <p:nvGraphicFramePr>
            <p:cNvPr id="47139" name="对象 35875"/>
            <p:cNvGraphicFramePr/>
            <p:nvPr/>
          </p:nvGraphicFramePr>
          <p:xfrm>
            <a:off x="4944" y="240"/>
            <a:ext cx="224" cy="256"/>
          </p:xfrm>
          <a:graphic>
            <a:graphicData uri="http://schemas.openxmlformats.org/presentationml/2006/ole">
              <mc:AlternateContent xmlns:mc="http://schemas.openxmlformats.org/markup-compatibility/2006">
                <mc:Choice xmlns:v="urn:schemas-microsoft-com:vml" Requires="v">
                  <p:oleObj spid="_x0000_s3360" name="" r:id="rId7" imgW="177800" imgH="202565" progId="Equation.3">
                    <p:embed/>
                  </p:oleObj>
                </mc:Choice>
                <mc:Fallback>
                  <p:oleObj name="" r:id="rId7" imgW="177800" imgH="202565" progId="Equation.3">
                    <p:embed/>
                    <p:pic>
                      <p:nvPicPr>
                        <p:cNvPr id="0" name="图片 3359"/>
                        <p:cNvPicPr/>
                        <p:nvPr/>
                      </p:nvPicPr>
                      <p:blipFill>
                        <a:blip r:embed="rId8"/>
                        <a:stretch>
                          <a:fillRect/>
                        </a:stretch>
                      </p:blipFill>
                      <p:spPr>
                        <a:xfrm>
                          <a:off x="4944" y="240"/>
                          <a:ext cx="224" cy="256"/>
                        </a:xfrm>
                        <a:prstGeom prst="rect">
                          <a:avLst/>
                        </a:prstGeom>
                        <a:noFill/>
                        <a:ln w="38100">
                          <a:noFill/>
                          <a:miter/>
                        </a:ln>
                      </p:spPr>
                    </p:pic>
                  </p:oleObj>
                </mc:Fallback>
              </mc:AlternateContent>
            </a:graphicData>
          </a:graphic>
        </p:graphicFrame>
      </p:grpSp>
      <p:sp>
        <p:nvSpPr>
          <p:cNvPr id="35877" name="左箭头 35876"/>
          <p:cNvSpPr/>
          <p:nvPr/>
        </p:nvSpPr>
        <p:spPr>
          <a:xfrm rot="5400000" flipH="1">
            <a:off x="6034088" y="2616200"/>
            <a:ext cx="685800" cy="152400"/>
          </a:xfrm>
          <a:prstGeom prst="leftArrow">
            <a:avLst>
              <a:gd name="adj1" fmla="val 50000"/>
              <a:gd name="adj2" fmla="val 112500"/>
            </a:avLst>
          </a:prstGeom>
          <a:solidFill>
            <a:srgbClr val="00FF00"/>
          </a:solidFill>
          <a:ln w="12700" cap="flat" cmpd="sng">
            <a:solidFill>
              <a:srgbClr val="0033CC"/>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35879" name="文本框 35878"/>
          <p:cNvSpPr txBox="1"/>
          <p:nvPr/>
        </p:nvSpPr>
        <p:spPr>
          <a:xfrm>
            <a:off x="1187450" y="188913"/>
            <a:ext cx="7100888" cy="579437"/>
          </a:xfrm>
          <a:prstGeom prst="rect">
            <a:avLst/>
          </a:prstGeom>
          <a:noFill/>
          <a:ln w="9525">
            <a:noFill/>
          </a:ln>
        </p:spPr>
        <p:txBody>
          <a:bodyPr anchor="t">
            <a:spAutoFit/>
          </a:bodyPr>
          <a:p>
            <a:pPr algn="ctr"/>
            <a:r>
              <a:rPr lang="zh-CN" altLang="en-US" sz="3200" dirty="0">
                <a:latin typeface="华文楷体" pitchFamily="2" charset="-122"/>
                <a:ea typeface="华文楷体" pitchFamily="2" charset="-122"/>
              </a:rPr>
              <a:t>§</a:t>
            </a:r>
            <a:r>
              <a:rPr lang="en-US" altLang="zh-CN" sz="3200" dirty="0">
                <a:latin typeface="华文楷体" pitchFamily="2" charset="-122"/>
                <a:ea typeface="华文楷体" pitchFamily="2" charset="-122"/>
              </a:rPr>
              <a:t>3    </a:t>
            </a:r>
            <a:r>
              <a:rPr lang="zh-CN" altLang="en-US" sz="3200" dirty="0">
                <a:latin typeface="华文楷体" pitchFamily="2" charset="-122"/>
                <a:ea typeface="华文楷体" pitchFamily="2" charset="-122"/>
              </a:rPr>
              <a:t>感生电动势和感生电场</a:t>
            </a:r>
            <a:endParaRPr lang="zh-CN" altLang="en-US" sz="3200">
              <a:latin typeface="华文楷体" pitchFamily="2" charset="-122"/>
              <a:ea typeface="华文楷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wipe(left)">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58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35871"/>
                                        </p:tgtEl>
                                        <p:attrNameLst>
                                          <p:attrName>style.visibility</p:attrName>
                                        </p:attrNameLst>
                                      </p:cBhvr>
                                      <p:to>
                                        <p:strVal val="visible"/>
                                      </p:to>
                                    </p:set>
                                    <p:anim calcmode="lin" valueType="num">
                                      <p:cBhvr>
                                        <p:cTn id="21" dur="500" fill="hold"/>
                                        <p:tgtEl>
                                          <p:spTgt spid="35871"/>
                                        </p:tgtEl>
                                        <p:attrNameLst>
                                          <p:attrName>ppt_x</p:attrName>
                                        </p:attrNameLst>
                                      </p:cBhvr>
                                      <p:tavLst>
                                        <p:tav tm="0">
                                          <p:val>
                                            <p:strVal val="#ppt_x"/>
                                          </p:val>
                                        </p:tav>
                                        <p:tav tm="100000">
                                          <p:val>
                                            <p:strVal val="#ppt_x"/>
                                          </p:val>
                                        </p:tav>
                                      </p:tavLst>
                                    </p:anim>
                                    <p:anim calcmode="lin" valueType="num">
                                      <p:cBhvr>
                                        <p:cTn id="22" dur="500" fill="hold"/>
                                        <p:tgtEl>
                                          <p:spTgt spid="35871"/>
                                        </p:tgtEl>
                                        <p:attrNameLst>
                                          <p:attrName>ppt_y</p:attrName>
                                        </p:attrNameLst>
                                      </p:cBhvr>
                                      <p:tavLst>
                                        <p:tav tm="0">
                                          <p:val>
                                            <p:strVal val="0-#ppt_h/2"/>
                                          </p:val>
                                        </p:tav>
                                        <p:tav tm="100000">
                                          <p:val>
                                            <p:strVal val="#ppt_y"/>
                                          </p:val>
                                        </p:tav>
                                      </p:tavLst>
                                    </p:anim>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35877"/>
                                        </p:tgtEl>
                                        <p:attrNameLst>
                                          <p:attrName>style.visibility</p:attrName>
                                        </p:attrNameLst>
                                      </p:cBhvr>
                                      <p:to>
                                        <p:strVal val="visible"/>
                                      </p:to>
                                    </p:set>
                                    <p:animEffect transition="in" filter="wipe(up)">
                                      <p:cBhvr>
                                        <p:cTn id="26" dur="500"/>
                                        <p:tgtEl>
                                          <p:spTgt spid="358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5844"/>
                                        </p:tgtEl>
                                        <p:attrNameLst>
                                          <p:attrName>style.visibility</p:attrName>
                                        </p:attrNameLst>
                                      </p:cBhvr>
                                      <p:to>
                                        <p:strVal val="visible"/>
                                      </p:to>
                                    </p:set>
                                    <p:animEffect transition="in" filter="wipe(left)">
                                      <p:cBhvr>
                                        <p:cTn id="31" dur="500"/>
                                        <p:tgtEl>
                                          <p:spTgt spid="3584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5849"/>
                                        </p:tgtEl>
                                        <p:attrNameLst>
                                          <p:attrName>style.visibility</p:attrName>
                                        </p:attrNameLst>
                                      </p:cBhvr>
                                      <p:to>
                                        <p:strVal val="visible"/>
                                      </p:to>
                                    </p:set>
                                    <p:animEffect transition="in" filter="wipe(left)">
                                      <p:cBhvr>
                                        <p:cTn id="36" dur="500"/>
                                        <p:tgtEl>
                                          <p:spTgt spid="3584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5845"/>
                                        </p:tgtEl>
                                        <p:attrNameLst>
                                          <p:attrName>style.visibility</p:attrName>
                                        </p:attrNameLst>
                                      </p:cBhvr>
                                      <p:to>
                                        <p:strVal val="visible"/>
                                      </p:to>
                                    </p:set>
                                    <p:animEffect transition="in" filter="wipe(left)">
                                      <p:cBhvr>
                                        <p:cTn id="41" dur="500"/>
                                        <p:tgtEl>
                                          <p:spTgt spid="3584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5853"/>
                                        </p:tgtEl>
                                        <p:attrNameLst>
                                          <p:attrName>style.visibility</p:attrName>
                                        </p:attrNameLst>
                                      </p:cBhvr>
                                      <p:to>
                                        <p:strVal val="visible"/>
                                      </p:to>
                                    </p:set>
                                    <p:animEffect transition="in" filter="wipe(left)">
                                      <p:cBhvr>
                                        <p:cTn id="46" dur="500"/>
                                        <p:tgtEl>
                                          <p:spTgt spid="35853"/>
                                        </p:tgtEl>
                                      </p:cBhvr>
                                    </p:animEffect>
                                  </p:childTnLst>
                                  <p:subTnLst>
                                    <p:audio>
                                      <p:cMediaNode>
                                        <p:cTn display="0" masterRel="sameClick">
                                          <p:stCondLst>
                                            <p:cond evt="begin" delay="0">
                                              <p:tn val="44"/>
                                            </p:cond>
                                          </p:stCondLst>
                                          <p:endCondLst>
                                            <p:cond evt="onStopAudio" delay="0">
                                              <p:tgtEl>
                                                <p:sldTgt/>
                                              </p:tgtEl>
                                            </p:cond>
                                          </p:endCondLst>
                                        </p:cTn>
                                        <p:tgtEl>
                                          <p:sndTgt r:embed="rId9" name="提问时发金属声.wav"/>
                                        </p:tgtEl>
                                      </p:cMediaNode>
                                    </p:audio>
                                  </p:sub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5879"/>
                                        </p:tgtEl>
                                        <p:attrNameLst>
                                          <p:attrName>style.visibility</p:attrName>
                                        </p:attrNameLst>
                                      </p:cBhvr>
                                      <p:to>
                                        <p:strVal val="visible"/>
                                      </p:to>
                                    </p:set>
                                    <p:animEffect transition="in" filter="wipe(left)">
                                      <p:cBhvr>
                                        <p:cTn id="51" dur="500"/>
                                        <p:tgtEl>
                                          <p:spTgt spid="35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4" grpId="0"/>
      <p:bldP spid="3587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926" name="组合 37925"/>
          <p:cNvGrpSpPr/>
          <p:nvPr/>
        </p:nvGrpSpPr>
        <p:grpSpPr>
          <a:xfrm>
            <a:off x="744538" y="765175"/>
            <a:ext cx="8399462" cy="1201738"/>
            <a:chOff x="469" y="527"/>
            <a:chExt cx="5291" cy="757"/>
          </a:xfrm>
        </p:grpSpPr>
        <p:sp>
          <p:nvSpPr>
            <p:cNvPr id="49154" name="文本框 37890"/>
            <p:cNvSpPr txBox="1"/>
            <p:nvPr/>
          </p:nvSpPr>
          <p:spPr>
            <a:xfrm>
              <a:off x="469" y="527"/>
              <a:ext cx="5291" cy="730"/>
            </a:xfrm>
            <a:prstGeom prst="rect">
              <a:avLst/>
            </a:prstGeom>
            <a:noFill/>
            <a:ln w="9525">
              <a:noFill/>
            </a:ln>
          </p:spPr>
          <p:txBody>
            <a:bodyPr anchor="t">
              <a:spAutoFit/>
            </a:bodyPr>
            <a:p>
              <a:pPr>
                <a:lnSpc>
                  <a:spcPct val="125000"/>
                </a:lnSpc>
                <a:buClr>
                  <a:srgbClr val="00FF00"/>
                </a:buClr>
                <a:buSzPct val="130000"/>
              </a:pPr>
              <a:r>
                <a:rPr lang="zh-CN" altLang="en-US" dirty="0">
                  <a:solidFill>
                    <a:schemeClr val="hlink"/>
                  </a:solidFill>
                  <a:latin typeface="宋体" panose="02010600030101010101" pitchFamily="2" charset="-122"/>
                  <a:ea typeface="宋体" panose="02010600030101010101" pitchFamily="2" charset="-122"/>
                </a:rPr>
                <a:t>变化的磁场</a:t>
              </a:r>
              <a:r>
                <a:rPr lang="zh-CN" altLang="en-US" dirty="0">
                  <a:latin typeface="宋体" panose="02010600030101010101" pitchFamily="2" charset="-122"/>
                  <a:ea typeface="宋体" panose="02010600030101010101" pitchFamily="2" charset="-122"/>
                </a:rPr>
                <a:t>在其周围空间会激发一种涡旋状的电场，</a:t>
              </a:r>
              <a:endParaRPr lang="zh-CN" altLang="en-US" dirty="0">
                <a:latin typeface="宋体" panose="02010600030101010101" pitchFamily="2" charset="-122"/>
                <a:ea typeface="宋体" panose="02010600030101010101" pitchFamily="2" charset="-122"/>
              </a:endParaRPr>
            </a:p>
            <a:p>
              <a:pPr>
                <a:lnSpc>
                  <a:spcPct val="125000"/>
                </a:lnSpc>
              </a:pPr>
              <a:r>
                <a:rPr lang="zh-CN" altLang="en-US" dirty="0">
                  <a:latin typeface="宋体" panose="02010600030101010101" pitchFamily="2" charset="-122"/>
                  <a:ea typeface="宋体" panose="02010600030101010101" pitchFamily="2" charset="-122"/>
                </a:rPr>
                <a:t>称为</a:t>
              </a:r>
              <a:r>
                <a:rPr lang="zh-CN" altLang="en-US" dirty="0">
                  <a:solidFill>
                    <a:schemeClr val="hlink"/>
                  </a:solidFill>
                  <a:latin typeface="宋体" panose="02010600030101010101" pitchFamily="2" charset="-122"/>
                  <a:ea typeface="宋体" panose="02010600030101010101" pitchFamily="2" charset="-122"/>
                </a:rPr>
                <a:t>涡旋电场</a:t>
              </a:r>
              <a:r>
                <a:rPr lang="zh-CN" altLang="en-US" dirty="0">
                  <a:latin typeface="宋体" panose="02010600030101010101" pitchFamily="2" charset="-122"/>
                  <a:ea typeface="宋体" panose="02010600030101010101" pitchFamily="2" charset="-122"/>
                </a:rPr>
                <a:t>或</a:t>
              </a:r>
              <a:r>
                <a:rPr lang="zh-CN" altLang="en-US" dirty="0">
                  <a:solidFill>
                    <a:schemeClr val="hlink"/>
                  </a:solidFill>
                  <a:latin typeface="宋体" panose="02010600030101010101" pitchFamily="2" charset="-122"/>
                  <a:ea typeface="宋体" panose="02010600030101010101" pitchFamily="2" charset="-122"/>
                </a:rPr>
                <a:t>感生电场</a:t>
              </a:r>
              <a:r>
                <a:rPr lang="zh-CN" altLang="en-US" dirty="0">
                  <a:latin typeface="宋体" panose="02010600030101010101" pitchFamily="2" charset="-122"/>
                  <a:ea typeface="宋体" panose="02010600030101010101" pitchFamily="2" charset="-122"/>
                </a:rPr>
                <a:t>。记作   或</a:t>
              </a:r>
              <a:endParaRPr lang="zh-CN" altLang="en-US">
                <a:latin typeface="宋体" panose="02010600030101010101" pitchFamily="2" charset="-122"/>
                <a:ea typeface="宋体" panose="02010600030101010101" pitchFamily="2" charset="-122"/>
              </a:endParaRPr>
            </a:p>
          </p:txBody>
        </p:sp>
        <p:graphicFrame>
          <p:nvGraphicFramePr>
            <p:cNvPr id="49155" name="对象 37891"/>
            <p:cNvGraphicFramePr/>
            <p:nvPr/>
          </p:nvGraphicFramePr>
          <p:xfrm>
            <a:off x="4241" y="890"/>
            <a:ext cx="432" cy="389"/>
          </p:xfrm>
          <a:graphic>
            <a:graphicData uri="http://schemas.openxmlformats.org/presentationml/2006/ole">
              <mc:AlternateContent xmlns:mc="http://schemas.openxmlformats.org/markup-compatibility/2006">
                <mc:Choice xmlns:v="urn:schemas-microsoft-com:vml" Requires="v">
                  <p:oleObj spid="_x0000_s3362" name="" r:id="rId1" imgW="254000" imgH="254000" progId="Equation.3">
                    <p:embed/>
                  </p:oleObj>
                </mc:Choice>
                <mc:Fallback>
                  <p:oleObj name="" r:id="rId1" imgW="254000" imgH="254000" progId="Equation.3">
                    <p:embed/>
                    <p:pic>
                      <p:nvPicPr>
                        <p:cNvPr id="0" name="图片 3361"/>
                        <p:cNvPicPr/>
                        <p:nvPr/>
                      </p:nvPicPr>
                      <p:blipFill>
                        <a:blip r:embed="rId2"/>
                        <a:stretch>
                          <a:fillRect/>
                        </a:stretch>
                      </p:blipFill>
                      <p:spPr>
                        <a:xfrm>
                          <a:off x="4241" y="890"/>
                          <a:ext cx="432" cy="389"/>
                        </a:xfrm>
                        <a:prstGeom prst="rect">
                          <a:avLst/>
                        </a:prstGeom>
                        <a:noFill/>
                        <a:ln w="38100">
                          <a:noFill/>
                          <a:miter/>
                        </a:ln>
                      </p:spPr>
                    </p:pic>
                  </p:oleObj>
                </mc:Fallback>
              </mc:AlternateContent>
            </a:graphicData>
          </a:graphic>
        </p:graphicFrame>
        <p:graphicFrame>
          <p:nvGraphicFramePr>
            <p:cNvPr id="49156" name="对象 37892"/>
            <p:cNvGraphicFramePr/>
            <p:nvPr/>
          </p:nvGraphicFramePr>
          <p:xfrm>
            <a:off x="3696" y="935"/>
            <a:ext cx="386" cy="349"/>
          </p:xfrm>
          <a:graphic>
            <a:graphicData uri="http://schemas.openxmlformats.org/presentationml/2006/ole">
              <mc:AlternateContent xmlns:mc="http://schemas.openxmlformats.org/markup-compatibility/2006">
                <mc:Choice xmlns:v="urn:schemas-microsoft-com:vml" Requires="v">
                  <p:oleObj spid="_x0000_s3364" name="" r:id="rId3" imgW="254000" imgH="254000" progId="Equation.3">
                    <p:embed/>
                  </p:oleObj>
                </mc:Choice>
                <mc:Fallback>
                  <p:oleObj name="" r:id="rId3" imgW="254000" imgH="254000" progId="Equation.3">
                    <p:embed/>
                    <p:pic>
                      <p:nvPicPr>
                        <p:cNvPr id="0" name="图片 3363"/>
                        <p:cNvPicPr/>
                        <p:nvPr/>
                      </p:nvPicPr>
                      <p:blipFill>
                        <a:blip r:embed="rId4"/>
                        <a:stretch>
                          <a:fillRect/>
                        </a:stretch>
                      </p:blipFill>
                      <p:spPr>
                        <a:xfrm>
                          <a:off x="3696" y="935"/>
                          <a:ext cx="386" cy="349"/>
                        </a:xfrm>
                        <a:prstGeom prst="rect">
                          <a:avLst/>
                        </a:prstGeom>
                        <a:noFill/>
                        <a:ln w="38100">
                          <a:noFill/>
                          <a:miter/>
                        </a:ln>
                      </p:spPr>
                    </p:pic>
                  </p:oleObj>
                </mc:Fallback>
              </mc:AlternateContent>
            </a:graphicData>
          </a:graphic>
        </p:graphicFrame>
      </p:grpSp>
      <p:grpSp>
        <p:nvGrpSpPr>
          <p:cNvPr id="37915" name="组合 37914"/>
          <p:cNvGrpSpPr/>
          <p:nvPr/>
        </p:nvGrpSpPr>
        <p:grpSpPr>
          <a:xfrm>
            <a:off x="684213" y="1844675"/>
            <a:ext cx="7632700" cy="1095375"/>
            <a:chOff x="476" y="1253"/>
            <a:chExt cx="4808" cy="690"/>
          </a:xfrm>
        </p:grpSpPr>
        <p:sp>
          <p:nvSpPr>
            <p:cNvPr id="49158" name="文本框 37906"/>
            <p:cNvSpPr txBox="1"/>
            <p:nvPr/>
          </p:nvSpPr>
          <p:spPr>
            <a:xfrm>
              <a:off x="476" y="1253"/>
              <a:ext cx="4808" cy="327"/>
            </a:xfrm>
            <a:prstGeom prst="rect">
              <a:avLst/>
            </a:prstGeom>
            <a:noFill/>
            <a:ln w="9525">
              <a:noFill/>
            </a:ln>
          </p:spPr>
          <p:txBody>
            <a:bodyPr anchor="t">
              <a:spAutoFit/>
            </a:bodyPr>
            <a:p>
              <a:pPr>
                <a:spcBef>
                  <a:spcPct val="50000"/>
                </a:spcBef>
              </a:pPr>
              <a:r>
                <a:rPr lang="zh-CN" altLang="en-US" dirty="0">
                  <a:solidFill>
                    <a:srgbClr val="CC0000"/>
                  </a:solidFill>
                  <a:latin typeface="Arial" panose="020B0604020202020204" pitchFamily="34" charset="0"/>
                  <a:ea typeface="宋体" panose="02010600030101010101" pitchFamily="2" charset="-122"/>
                </a:rPr>
                <a:t>注意：</a:t>
              </a:r>
              <a:r>
                <a:rPr lang="en-US" altLang="zh-CN">
                  <a:latin typeface="楷体_GB2312" pitchFamily="49" charset="-122"/>
                  <a:ea typeface="楷体_GB2312" pitchFamily="49" charset="-122"/>
                </a:rPr>
                <a:t>①   </a:t>
              </a:r>
              <a:r>
                <a:rPr lang="zh-CN" altLang="en-US" dirty="0">
                  <a:latin typeface="宋体" panose="02010600030101010101" pitchFamily="2" charset="-122"/>
                  <a:ea typeface="宋体" panose="02010600030101010101" pitchFamily="2" charset="-122"/>
                </a:rPr>
                <a:t>弥漫在整个空间，不仅局限在磁场</a:t>
              </a:r>
              <a:endParaRPr lang="zh-CN" altLang="en-US" dirty="0">
                <a:latin typeface="宋体" panose="02010600030101010101" pitchFamily="2" charset="-122"/>
                <a:ea typeface="宋体" panose="02010600030101010101" pitchFamily="2" charset="-122"/>
              </a:endParaRPr>
            </a:p>
          </p:txBody>
        </p:sp>
        <p:sp>
          <p:nvSpPr>
            <p:cNvPr id="49159" name="矩形 37907"/>
            <p:cNvSpPr/>
            <p:nvPr/>
          </p:nvSpPr>
          <p:spPr>
            <a:xfrm>
              <a:off x="1156" y="1616"/>
              <a:ext cx="1691" cy="327"/>
            </a:xfrm>
            <a:prstGeom prst="rect">
              <a:avLst/>
            </a:prstGeom>
            <a:noFill/>
            <a:ln w="9525">
              <a:noFill/>
            </a:ln>
          </p:spPr>
          <p:txBody>
            <a:bodyPr wrap="none" anchor="t">
              <a:spAutoFit/>
            </a:bodyPr>
            <a:p>
              <a:r>
                <a:rPr lang="zh-CN" altLang="en-US" dirty="0">
                  <a:latin typeface="Arial" panose="020B0604020202020204" pitchFamily="34" charset="0"/>
                  <a:ea typeface="宋体" panose="02010600030101010101" pitchFamily="2" charset="-122"/>
                </a:rPr>
                <a:t>变化的区域内</a:t>
              </a:r>
              <a:r>
                <a:rPr lang="zh-CN" altLang="en-US" dirty="0">
                  <a:latin typeface="Arial" panose="020B0604020202020204" pitchFamily="34" charset="0"/>
                  <a:ea typeface="楷体_GB2312" pitchFamily="49" charset="-122"/>
                </a:rPr>
                <a:t>；</a:t>
              </a:r>
              <a:endParaRPr lang="zh-CN" altLang="en-US" dirty="0">
                <a:latin typeface="Arial" panose="020B0604020202020204" pitchFamily="34" charset="0"/>
                <a:ea typeface="楷体_GB2312" pitchFamily="49" charset="-122"/>
              </a:endParaRPr>
            </a:p>
          </p:txBody>
        </p:sp>
        <p:graphicFrame>
          <p:nvGraphicFramePr>
            <p:cNvPr id="49160" name="对象 37908"/>
            <p:cNvGraphicFramePr/>
            <p:nvPr/>
          </p:nvGraphicFramePr>
          <p:xfrm>
            <a:off x="1482" y="1313"/>
            <a:ext cx="296" cy="281"/>
          </p:xfrm>
          <a:graphic>
            <a:graphicData uri="http://schemas.openxmlformats.org/presentationml/2006/ole">
              <mc:AlternateContent xmlns:mc="http://schemas.openxmlformats.org/markup-compatibility/2006">
                <mc:Choice xmlns:v="urn:schemas-microsoft-com:vml" Requires="v">
                  <p:oleObj spid="_x0000_s3366" name="" r:id="rId5" imgW="254000" imgH="241300" progId="Equation.3">
                    <p:embed/>
                  </p:oleObj>
                </mc:Choice>
                <mc:Fallback>
                  <p:oleObj name="" r:id="rId5" imgW="254000" imgH="241300" progId="Equation.3">
                    <p:embed/>
                    <p:pic>
                      <p:nvPicPr>
                        <p:cNvPr id="0" name="图片 3365"/>
                        <p:cNvPicPr/>
                        <p:nvPr/>
                      </p:nvPicPr>
                      <p:blipFill>
                        <a:blip r:embed="rId6"/>
                        <a:stretch>
                          <a:fillRect/>
                        </a:stretch>
                      </p:blipFill>
                      <p:spPr>
                        <a:xfrm>
                          <a:off x="1482" y="1313"/>
                          <a:ext cx="296" cy="281"/>
                        </a:xfrm>
                        <a:prstGeom prst="rect">
                          <a:avLst/>
                        </a:prstGeom>
                        <a:noFill/>
                        <a:ln w="38100">
                          <a:noFill/>
                          <a:miter/>
                        </a:ln>
                      </p:spPr>
                    </p:pic>
                  </p:oleObj>
                </mc:Fallback>
              </mc:AlternateContent>
            </a:graphicData>
          </a:graphic>
        </p:graphicFrame>
      </p:grpSp>
      <p:sp>
        <p:nvSpPr>
          <p:cNvPr id="37911" name="文本框 37910"/>
          <p:cNvSpPr txBox="1"/>
          <p:nvPr/>
        </p:nvSpPr>
        <p:spPr>
          <a:xfrm>
            <a:off x="1763713" y="3644900"/>
            <a:ext cx="6408737" cy="519113"/>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rPr>
              <a:t>③</a:t>
            </a:r>
            <a:r>
              <a:rPr lang="zh-CN" altLang="en-US" dirty="0">
                <a:latin typeface="宋体" panose="02010600030101010101" pitchFamily="2" charset="-122"/>
                <a:ea typeface="宋体" panose="02010600030101010101" pitchFamily="2" charset="-122"/>
              </a:rPr>
              <a:t>真空，电介质一样。</a:t>
            </a:r>
            <a:endParaRPr lang="zh-CN" altLang="en-US" dirty="0">
              <a:latin typeface="宋体" panose="02010600030101010101" pitchFamily="2" charset="-122"/>
              <a:ea typeface="宋体" panose="02010600030101010101" pitchFamily="2" charset="-122"/>
            </a:endParaRPr>
          </a:p>
        </p:txBody>
      </p:sp>
      <p:grpSp>
        <p:nvGrpSpPr>
          <p:cNvPr id="37914" name="组合 37913"/>
          <p:cNvGrpSpPr/>
          <p:nvPr/>
        </p:nvGrpSpPr>
        <p:grpSpPr>
          <a:xfrm>
            <a:off x="1763713" y="2924175"/>
            <a:ext cx="6696075" cy="574675"/>
            <a:chOff x="1156" y="1979"/>
            <a:chExt cx="4218" cy="362"/>
          </a:xfrm>
        </p:grpSpPr>
        <p:sp>
          <p:nvSpPr>
            <p:cNvPr id="49163" name="文本框 37909"/>
            <p:cNvSpPr txBox="1"/>
            <p:nvPr/>
          </p:nvSpPr>
          <p:spPr>
            <a:xfrm>
              <a:off x="1156" y="1979"/>
              <a:ext cx="4218" cy="327"/>
            </a:xfrm>
            <a:prstGeom prst="rect">
              <a:avLst/>
            </a:prstGeom>
            <a:noFill/>
            <a:ln w="9525">
              <a:noFill/>
            </a:ln>
          </p:spPr>
          <p:txBody>
            <a:bodyPr anchor="t">
              <a:spAutoFit/>
            </a:bodyPr>
            <a:p>
              <a:pPr>
                <a:spcBef>
                  <a:spcPct val="50000"/>
                </a:spcBef>
              </a:pPr>
              <a:r>
                <a:rPr lang="en-US" altLang="zh-CN">
                  <a:latin typeface="楷体_GB2312" pitchFamily="49" charset="-122"/>
                  <a:ea typeface="楷体_GB2312" pitchFamily="49" charset="-122"/>
                </a:rPr>
                <a:t>②    </a:t>
              </a:r>
              <a:r>
                <a:rPr lang="zh-CN" altLang="en-US" dirty="0">
                  <a:latin typeface="宋体" panose="02010600030101010101" pitchFamily="2" charset="-122"/>
                  <a:ea typeface="宋体" panose="02010600030101010101" pitchFamily="2" charset="-122"/>
                </a:rPr>
                <a:t>在空间总存在，若有回路则形成</a:t>
              </a:r>
              <a:endParaRPr lang="zh-CN" altLang="en-US" dirty="0">
                <a:latin typeface="宋体" panose="02010600030101010101" pitchFamily="2" charset="-122"/>
                <a:ea typeface="宋体" panose="02010600030101010101" pitchFamily="2" charset="-122"/>
              </a:endParaRPr>
            </a:p>
          </p:txBody>
        </p:sp>
        <p:graphicFrame>
          <p:nvGraphicFramePr>
            <p:cNvPr id="49164" name="对象 37911"/>
            <p:cNvGraphicFramePr/>
            <p:nvPr/>
          </p:nvGraphicFramePr>
          <p:xfrm>
            <a:off x="1572" y="2039"/>
            <a:ext cx="296" cy="281"/>
          </p:xfrm>
          <a:graphic>
            <a:graphicData uri="http://schemas.openxmlformats.org/presentationml/2006/ole">
              <mc:AlternateContent xmlns:mc="http://schemas.openxmlformats.org/markup-compatibility/2006">
                <mc:Choice xmlns:v="urn:schemas-microsoft-com:vml" Requires="v">
                  <p:oleObj spid="_x0000_s3368" name="" r:id="rId7" imgW="254000" imgH="241300" progId="Equation.3">
                    <p:embed/>
                  </p:oleObj>
                </mc:Choice>
                <mc:Fallback>
                  <p:oleObj name="" r:id="rId7" imgW="254000" imgH="241300" progId="Equation.3">
                    <p:embed/>
                    <p:pic>
                      <p:nvPicPr>
                        <p:cNvPr id="0" name="图片 3367"/>
                        <p:cNvPicPr/>
                        <p:nvPr/>
                      </p:nvPicPr>
                      <p:blipFill>
                        <a:blip r:embed="rId8"/>
                        <a:stretch>
                          <a:fillRect/>
                        </a:stretch>
                      </p:blipFill>
                      <p:spPr>
                        <a:xfrm>
                          <a:off x="1572" y="2039"/>
                          <a:ext cx="296" cy="281"/>
                        </a:xfrm>
                        <a:prstGeom prst="rect">
                          <a:avLst/>
                        </a:prstGeom>
                        <a:noFill/>
                        <a:ln w="38100">
                          <a:noFill/>
                          <a:miter/>
                        </a:ln>
                      </p:spPr>
                    </p:pic>
                  </p:oleObj>
                </mc:Fallback>
              </mc:AlternateContent>
            </a:graphicData>
          </a:graphic>
        </p:graphicFrame>
        <p:graphicFrame>
          <p:nvGraphicFramePr>
            <p:cNvPr id="49165" name="对象 37912"/>
            <p:cNvGraphicFramePr/>
            <p:nvPr/>
          </p:nvGraphicFramePr>
          <p:xfrm>
            <a:off x="5057" y="2069"/>
            <a:ext cx="181" cy="272"/>
          </p:xfrm>
          <a:graphic>
            <a:graphicData uri="http://schemas.openxmlformats.org/presentationml/2006/ole">
              <mc:AlternateContent xmlns:mc="http://schemas.openxmlformats.org/markup-compatibility/2006">
                <mc:Choice xmlns:v="urn:schemas-microsoft-com:vml" Requires="v">
                  <p:oleObj spid="_x0000_s3369" name="" r:id="rId9" imgW="152400" imgH="228600" progId="Equation.3">
                    <p:embed/>
                  </p:oleObj>
                </mc:Choice>
                <mc:Fallback>
                  <p:oleObj name="" r:id="rId9" imgW="152400" imgH="228600" progId="Equation.3">
                    <p:embed/>
                    <p:pic>
                      <p:nvPicPr>
                        <p:cNvPr id="0" name="图片 3368"/>
                        <p:cNvPicPr/>
                        <p:nvPr/>
                      </p:nvPicPr>
                      <p:blipFill>
                        <a:blip r:embed="rId10"/>
                        <a:stretch>
                          <a:fillRect/>
                        </a:stretch>
                      </p:blipFill>
                      <p:spPr>
                        <a:xfrm>
                          <a:off x="5057" y="2069"/>
                          <a:ext cx="181" cy="272"/>
                        </a:xfrm>
                        <a:prstGeom prst="rect">
                          <a:avLst/>
                        </a:prstGeom>
                        <a:noFill/>
                        <a:ln w="38100">
                          <a:noFill/>
                          <a:miter/>
                        </a:ln>
                      </p:spPr>
                    </p:pic>
                  </p:oleObj>
                </mc:Fallback>
              </mc:AlternateContent>
            </a:graphicData>
          </a:graphic>
        </p:graphicFrame>
      </p:grpSp>
      <p:graphicFrame>
        <p:nvGraphicFramePr>
          <p:cNvPr id="37920" name="对象 37919"/>
          <p:cNvGraphicFramePr/>
          <p:nvPr/>
        </p:nvGraphicFramePr>
        <p:xfrm>
          <a:off x="4122738" y="4822825"/>
          <a:ext cx="2314575" cy="1006475"/>
        </p:xfrm>
        <a:graphic>
          <a:graphicData uri="http://schemas.openxmlformats.org/presentationml/2006/ole">
            <mc:AlternateContent xmlns:mc="http://schemas.openxmlformats.org/markup-compatibility/2006">
              <mc:Choice xmlns:v="urn:schemas-microsoft-com:vml" Requires="v">
                <p:oleObj spid="_x0000_s3367" name="" r:id="rId11" imgW="875665" imgH="381000" progId="Equation.3">
                  <p:embed/>
                </p:oleObj>
              </mc:Choice>
              <mc:Fallback>
                <p:oleObj name="" r:id="rId11" imgW="875665" imgH="381000" progId="Equation.3">
                  <p:embed/>
                  <p:pic>
                    <p:nvPicPr>
                      <p:cNvPr id="0" name="图片 3366"/>
                      <p:cNvPicPr/>
                      <p:nvPr/>
                    </p:nvPicPr>
                    <p:blipFill>
                      <a:blip r:embed="rId12"/>
                      <a:stretch>
                        <a:fillRect/>
                      </a:stretch>
                    </p:blipFill>
                    <p:spPr>
                      <a:xfrm>
                        <a:off x="4122738" y="4822825"/>
                        <a:ext cx="2314575" cy="1006475"/>
                      </a:xfrm>
                      <a:prstGeom prst="rect">
                        <a:avLst/>
                      </a:prstGeom>
                      <a:noFill/>
                      <a:ln w="38100">
                        <a:noFill/>
                        <a:miter/>
                      </a:ln>
                    </p:spPr>
                  </p:pic>
                </p:oleObj>
              </mc:Fallback>
            </mc:AlternateContent>
          </a:graphicData>
        </a:graphic>
      </p:graphicFrame>
      <p:sp>
        <p:nvSpPr>
          <p:cNvPr id="37921" name="矩形 37920"/>
          <p:cNvSpPr/>
          <p:nvPr/>
        </p:nvSpPr>
        <p:spPr>
          <a:xfrm>
            <a:off x="1117600" y="5753100"/>
            <a:ext cx="3810000" cy="519113"/>
          </a:xfrm>
          <a:prstGeom prst="rect">
            <a:avLst/>
          </a:prstGeom>
          <a:noFill/>
          <a:ln w="9525">
            <a:noFill/>
          </a:ln>
        </p:spPr>
        <p:txBody>
          <a:bodyPr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由法拉第电磁感应定律</a:t>
            </a:r>
            <a:endParaRPr lang="zh-CN" altLang="en-US" dirty="0">
              <a:latin typeface="Bookman Old Style" panose="02050604050505020204" pitchFamily="18" charset="0"/>
              <a:ea typeface="宋体" panose="02010600030101010101" pitchFamily="2" charset="-122"/>
            </a:endParaRPr>
          </a:p>
        </p:txBody>
      </p:sp>
      <p:sp>
        <p:nvSpPr>
          <p:cNvPr id="37922" name="矩形 37921"/>
          <p:cNvSpPr/>
          <p:nvPr/>
        </p:nvSpPr>
        <p:spPr>
          <a:xfrm>
            <a:off x="1193800" y="4991100"/>
            <a:ext cx="3048000" cy="519113"/>
          </a:xfrm>
          <a:prstGeom prst="rect">
            <a:avLst/>
          </a:prstGeom>
          <a:noFill/>
          <a:ln w="9525">
            <a:noFill/>
          </a:ln>
        </p:spPr>
        <p:txBody>
          <a:bodyPr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由电动势的定义</a:t>
            </a:r>
            <a:endParaRPr lang="zh-CN" altLang="en-US" dirty="0">
              <a:latin typeface="Bookman Old Style" panose="02050604050505020204" pitchFamily="18" charset="0"/>
              <a:ea typeface="宋体" panose="02010600030101010101" pitchFamily="2" charset="-122"/>
            </a:endParaRPr>
          </a:p>
        </p:txBody>
      </p:sp>
      <p:graphicFrame>
        <p:nvGraphicFramePr>
          <p:cNvPr id="37923" name="对象 37922"/>
          <p:cNvGraphicFramePr/>
          <p:nvPr/>
        </p:nvGraphicFramePr>
        <p:xfrm>
          <a:off x="5237163" y="5529263"/>
          <a:ext cx="1743075" cy="1073150"/>
        </p:xfrm>
        <a:graphic>
          <a:graphicData uri="http://schemas.openxmlformats.org/presentationml/2006/ole">
            <mc:AlternateContent xmlns:mc="http://schemas.openxmlformats.org/markup-compatibility/2006">
              <mc:Choice xmlns:v="urn:schemas-microsoft-com:vml" Requires="v">
                <p:oleObj spid="_x0000_s3371" name="" r:id="rId13" imgW="659765" imgH="405765" progId="Equation.3">
                  <p:embed/>
                </p:oleObj>
              </mc:Choice>
              <mc:Fallback>
                <p:oleObj name="" r:id="rId13" imgW="659765" imgH="405765" progId="Equation.3">
                  <p:embed/>
                  <p:pic>
                    <p:nvPicPr>
                      <p:cNvPr id="0" name="图片 3370"/>
                      <p:cNvPicPr/>
                      <p:nvPr/>
                    </p:nvPicPr>
                    <p:blipFill>
                      <a:blip r:embed="rId14"/>
                      <a:stretch>
                        <a:fillRect/>
                      </a:stretch>
                    </p:blipFill>
                    <p:spPr>
                      <a:xfrm>
                        <a:off x="5237163" y="5529263"/>
                        <a:ext cx="1743075" cy="1073150"/>
                      </a:xfrm>
                      <a:prstGeom prst="rect">
                        <a:avLst/>
                      </a:prstGeom>
                      <a:noFill/>
                      <a:ln w="38100">
                        <a:noFill/>
                        <a:miter/>
                      </a:ln>
                    </p:spPr>
                  </p:pic>
                </p:oleObj>
              </mc:Fallback>
            </mc:AlternateContent>
          </a:graphicData>
        </a:graphic>
      </p:graphicFrame>
      <p:sp>
        <p:nvSpPr>
          <p:cNvPr id="37924" name="文本框 37923"/>
          <p:cNvSpPr txBox="1"/>
          <p:nvPr/>
        </p:nvSpPr>
        <p:spPr>
          <a:xfrm>
            <a:off x="250825" y="4221163"/>
            <a:ext cx="4175125" cy="519112"/>
          </a:xfrm>
          <a:prstGeom prst="rect">
            <a:avLst/>
          </a:prstGeom>
          <a:noFill/>
          <a:ln w="9525">
            <a:noFill/>
          </a:ln>
        </p:spPr>
        <p:txBody>
          <a:bodyPr anchor="t">
            <a:spAutoFit/>
          </a:bodyPr>
          <a:p>
            <a:pPr>
              <a:spcBef>
                <a:spcPct val="50000"/>
              </a:spcBef>
            </a:pPr>
            <a:r>
              <a:rPr lang="zh-CN" altLang="en-US" b="0" dirty="0">
                <a:latin typeface="黑体" panose="02010609060101010101" pitchFamily="49" charset="-122"/>
                <a:ea typeface="黑体" panose="02010609060101010101" pitchFamily="49" charset="-122"/>
              </a:rPr>
              <a:t>三、感生电场的环路定理</a:t>
            </a:r>
            <a:endParaRPr lang="zh-CN" altLang="en-US" b="0" dirty="0">
              <a:latin typeface="黑体" panose="02010609060101010101" pitchFamily="49" charset="-122"/>
              <a:ea typeface="黑体" panose="02010609060101010101" pitchFamily="49" charset="-122"/>
            </a:endParaRPr>
          </a:p>
        </p:txBody>
      </p:sp>
      <p:sp>
        <p:nvSpPr>
          <p:cNvPr id="49171" name="矩形 37924"/>
          <p:cNvSpPr/>
          <p:nvPr/>
        </p:nvSpPr>
        <p:spPr>
          <a:xfrm>
            <a:off x="323850" y="260350"/>
            <a:ext cx="3313113" cy="519113"/>
          </a:xfrm>
          <a:prstGeom prst="rect">
            <a:avLst/>
          </a:prstGeom>
          <a:noFill/>
          <a:ln w="9525">
            <a:noFill/>
          </a:ln>
        </p:spPr>
        <p:txBody>
          <a:bodyPr anchor="t">
            <a:spAutoFit/>
          </a:bodyPr>
          <a:p>
            <a:r>
              <a:rPr lang="zh-CN" altLang="en-US" b="0" dirty="0">
                <a:latin typeface="黑体" panose="02010609060101010101" pitchFamily="49" charset="-122"/>
                <a:ea typeface="黑体" panose="02010609060101010101" pitchFamily="49" charset="-122"/>
              </a:rPr>
              <a:t>二、 麦克斯韦假设</a:t>
            </a:r>
            <a:endParaRPr lang="zh-CN" altLang="en-US" b="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926"/>
                                        </p:tgtEl>
                                        <p:attrNameLst>
                                          <p:attrName>style.visibility</p:attrName>
                                        </p:attrNameLst>
                                      </p:cBhvr>
                                      <p:to>
                                        <p:strVal val="visible"/>
                                      </p:to>
                                    </p:set>
                                    <p:animEffect transition="in" filter="wipe(down)">
                                      <p:cBhvr>
                                        <p:cTn id="7" dur="500"/>
                                        <p:tgtEl>
                                          <p:spTgt spid="379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915"/>
                                        </p:tgtEl>
                                        <p:attrNameLst>
                                          <p:attrName>style.visibility</p:attrName>
                                        </p:attrNameLst>
                                      </p:cBhvr>
                                      <p:to>
                                        <p:strVal val="visible"/>
                                      </p:to>
                                    </p:set>
                                    <p:animEffect transition="in" filter="blinds(horizontal)">
                                      <p:cBhvr>
                                        <p:cTn id="12" dur="500"/>
                                        <p:tgtEl>
                                          <p:spTgt spid="379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7914"/>
                                        </p:tgtEl>
                                        <p:attrNameLst>
                                          <p:attrName>style.visibility</p:attrName>
                                        </p:attrNameLst>
                                      </p:cBhvr>
                                      <p:to>
                                        <p:strVal val="visible"/>
                                      </p:to>
                                    </p:set>
                                    <p:animEffect transition="in" filter="box(in)">
                                      <p:cBhvr>
                                        <p:cTn id="17" dur="500"/>
                                        <p:tgtEl>
                                          <p:spTgt spid="379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7911"/>
                                        </p:tgtEl>
                                        <p:attrNameLst>
                                          <p:attrName>style.visibility</p:attrName>
                                        </p:attrNameLst>
                                      </p:cBhvr>
                                      <p:to>
                                        <p:strVal val="visible"/>
                                      </p:to>
                                    </p:set>
                                    <p:animEffect transition="in" filter="checkerboard(across)">
                                      <p:cBhvr>
                                        <p:cTn id="22" dur="500"/>
                                        <p:tgtEl>
                                          <p:spTgt spid="37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924"/>
                                        </p:tgtEl>
                                        <p:attrNameLst>
                                          <p:attrName>style.visibility</p:attrName>
                                        </p:attrNameLst>
                                      </p:cBhvr>
                                      <p:to>
                                        <p:strVal val="visible"/>
                                      </p:to>
                                    </p:set>
                                    <p:animEffect transition="in" filter="wipe(down)">
                                      <p:cBhvr>
                                        <p:cTn id="27" dur="500"/>
                                        <p:tgtEl>
                                          <p:spTgt spid="379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922"/>
                                        </p:tgtEl>
                                        <p:attrNameLst>
                                          <p:attrName>style.visibility</p:attrName>
                                        </p:attrNameLst>
                                      </p:cBhvr>
                                      <p:to>
                                        <p:strVal val="visible"/>
                                      </p:to>
                                    </p:set>
                                    <p:animEffect transition="in" filter="wipe(left)">
                                      <p:cBhvr>
                                        <p:cTn id="32" dur="500"/>
                                        <p:tgtEl>
                                          <p:spTgt spid="379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7920"/>
                                        </p:tgtEl>
                                        <p:attrNameLst>
                                          <p:attrName>style.visibility</p:attrName>
                                        </p:attrNameLst>
                                      </p:cBhvr>
                                      <p:to>
                                        <p:strVal val="visible"/>
                                      </p:to>
                                    </p:set>
                                    <p:animEffect transition="in" filter="wipe(left)">
                                      <p:cBhvr>
                                        <p:cTn id="37" dur="500"/>
                                        <p:tgtEl>
                                          <p:spTgt spid="379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921"/>
                                        </p:tgtEl>
                                        <p:attrNameLst>
                                          <p:attrName>style.visibility</p:attrName>
                                        </p:attrNameLst>
                                      </p:cBhvr>
                                      <p:to>
                                        <p:strVal val="visible"/>
                                      </p:to>
                                    </p:set>
                                    <p:animEffect transition="in" filter="wipe(left)">
                                      <p:cBhvr>
                                        <p:cTn id="42" dur="500"/>
                                        <p:tgtEl>
                                          <p:spTgt spid="379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7923"/>
                                        </p:tgtEl>
                                        <p:attrNameLst>
                                          <p:attrName>style.visibility</p:attrName>
                                        </p:attrNameLst>
                                      </p:cBhvr>
                                      <p:to>
                                        <p:strVal val="visible"/>
                                      </p:to>
                                    </p:set>
                                    <p:animEffect transition="in" filter="wipe(left)">
                                      <p:cBhvr>
                                        <p:cTn id="47" dur="500"/>
                                        <p:tgtEl>
                                          <p:spTgt spid="37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1" grpId="0"/>
      <p:bldP spid="37921" grpId="0"/>
      <p:bldP spid="37922" grpId="0"/>
      <p:bldP spid="3792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6027" name="对象 86026"/>
          <p:cNvGraphicFramePr/>
          <p:nvPr/>
        </p:nvGraphicFramePr>
        <p:xfrm>
          <a:off x="3614738" y="260350"/>
          <a:ext cx="2803525" cy="1117600"/>
        </p:xfrm>
        <a:graphic>
          <a:graphicData uri="http://schemas.openxmlformats.org/presentationml/2006/ole">
            <mc:AlternateContent xmlns:mc="http://schemas.openxmlformats.org/markup-compatibility/2006">
              <mc:Choice xmlns:v="urn:schemas-microsoft-com:vml" Requires="v">
                <p:oleObj spid="_x0000_s3363" name="" r:id="rId1" imgW="1015365" imgH="405765" progId="Equation.3">
                  <p:embed/>
                </p:oleObj>
              </mc:Choice>
              <mc:Fallback>
                <p:oleObj name="" r:id="rId1" imgW="1015365" imgH="405765" progId="Equation.3">
                  <p:embed/>
                  <p:pic>
                    <p:nvPicPr>
                      <p:cNvPr id="0" name="图片 3362"/>
                      <p:cNvPicPr/>
                      <p:nvPr/>
                    </p:nvPicPr>
                    <p:blipFill>
                      <a:blip r:embed="rId2"/>
                      <a:stretch>
                        <a:fillRect/>
                      </a:stretch>
                    </p:blipFill>
                    <p:spPr>
                      <a:xfrm>
                        <a:off x="3614738" y="260350"/>
                        <a:ext cx="2803525" cy="1117600"/>
                      </a:xfrm>
                      <a:prstGeom prst="rect">
                        <a:avLst/>
                      </a:prstGeom>
                      <a:noFill/>
                      <a:ln w="38100">
                        <a:noFill/>
                        <a:miter/>
                      </a:ln>
                    </p:spPr>
                  </p:pic>
                </p:oleObj>
              </mc:Fallback>
            </mc:AlternateContent>
          </a:graphicData>
        </a:graphic>
      </p:graphicFrame>
      <p:graphicFrame>
        <p:nvGraphicFramePr>
          <p:cNvPr id="86028" name="对象 86027"/>
          <p:cNvGraphicFramePr/>
          <p:nvPr/>
        </p:nvGraphicFramePr>
        <p:xfrm>
          <a:off x="6515100" y="260350"/>
          <a:ext cx="2590800" cy="1069975"/>
        </p:xfrm>
        <a:graphic>
          <a:graphicData uri="http://schemas.openxmlformats.org/presentationml/2006/ole">
            <mc:AlternateContent xmlns:mc="http://schemas.openxmlformats.org/markup-compatibility/2006">
              <mc:Choice xmlns:v="urn:schemas-microsoft-com:vml" Requires="v">
                <p:oleObj spid="_x0000_s3365" name="" r:id="rId3" imgW="862965" imgH="444500" progId="Equation.3">
                  <p:embed/>
                </p:oleObj>
              </mc:Choice>
              <mc:Fallback>
                <p:oleObj name="" r:id="rId3" imgW="862965" imgH="444500" progId="Equation.3">
                  <p:embed/>
                  <p:pic>
                    <p:nvPicPr>
                      <p:cNvPr id="0" name="图片 3364"/>
                      <p:cNvPicPr/>
                      <p:nvPr/>
                    </p:nvPicPr>
                    <p:blipFill>
                      <a:blip r:embed="rId4"/>
                      <a:stretch>
                        <a:fillRect/>
                      </a:stretch>
                    </p:blipFill>
                    <p:spPr>
                      <a:xfrm>
                        <a:off x="6515100" y="260350"/>
                        <a:ext cx="2590800" cy="1069975"/>
                      </a:xfrm>
                      <a:prstGeom prst="rect">
                        <a:avLst/>
                      </a:prstGeom>
                      <a:noFill/>
                      <a:ln w="38100">
                        <a:noFill/>
                        <a:miter/>
                      </a:ln>
                    </p:spPr>
                  </p:pic>
                </p:oleObj>
              </mc:Fallback>
            </mc:AlternateContent>
          </a:graphicData>
        </a:graphic>
      </p:graphicFrame>
      <p:graphicFrame>
        <p:nvGraphicFramePr>
          <p:cNvPr id="86031" name="对象 86030"/>
          <p:cNvGraphicFramePr/>
          <p:nvPr/>
        </p:nvGraphicFramePr>
        <p:xfrm>
          <a:off x="611188" y="260350"/>
          <a:ext cx="2884487" cy="1173163"/>
        </p:xfrm>
        <a:graphic>
          <a:graphicData uri="http://schemas.openxmlformats.org/presentationml/2006/ole">
            <mc:AlternateContent xmlns:mc="http://schemas.openxmlformats.org/markup-compatibility/2006">
              <mc:Choice xmlns:v="urn:schemas-microsoft-com:vml" Requires="v">
                <p:oleObj spid="_x0000_s3370" name="" r:id="rId5" imgW="1091565" imgH="444500" progId="Equation.3">
                  <p:embed/>
                </p:oleObj>
              </mc:Choice>
              <mc:Fallback>
                <p:oleObj name="" r:id="rId5" imgW="1091565" imgH="444500" progId="Equation.3">
                  <p:embed/>
                  <p:pic>
                    <p:nvPicPr>
                      <p:cNvPr id="0" name="图片 3369"/>
                      <p:cNvPicPr/>
                      <p:nvPr/>
                    </p:nvPicPr>
                    <p:blipFill>
                      <a:blip r:embed="rId6"/>
                      <a:stretch>
                        <a:fillRect/>
                      </a:stretch>
                    </p:blipFill>
                    <p:spPr>
                      <a:xfrm>
                        <a:off x="611188" y="260350"/>
                        <a:ext cx="2884487" cy="1173163"/>
                      </a:xfrm>
                      <a:prstGeom prst="rect">
                        <a:avLst/>
                      </a:prstGeom>
                      <a:noFill/>
                      <a:ln w="38100">
                        <a:noFill/>
                        <a:miter/>
                      </a:ln>
                    </p:spPr>
                  </p:pic>
                </p:oleObj>
              </mc:Fallback>
            </mc:AlternateContent>
          </a:graphicData>
        </a:graphic>
      </p:graphicFrame>
      <p:sp>
        <p:nvSpPr>
          <p:cNvPr id="86032" name="文本框 86031"/>
          <p:cNvSpPr txBox="1"/>
          <p:nvPr/>
        </p:nvSpPr>
        <p:spPr>
          <a:xfrm>
            <a:off x="6372225" y="1484313"/>
            <a:ext cx="2089150" cy="946150"/>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感生电场的环路定理</a:t>
            </a:r>
            <a:endParaRPr lang="zh-CN" altLang="en-US">
              <a:latin typeface="Arial" panose="020B0604020202020204" pitchFamily="34" charset="0"/>
              <a:ea typeface="宋体" panose="02010600030101010101" pitchFamily="2" charset="-122"/>
            </a:endParaRPr>
          </a:p>
        </p:txBody>
      </p:sp>
      <p:graphicFrame>
        <p:nvGraphicFramePr>
          <p:cNvPr id="86046" name="对象 86045"/>
          <p:cNvGraphicFramePr/>
          <p:nvPr/>
        </p:nvGraphicFramePr>
        <p:xfrm>
          <a:off x="2078038" y="1412875"/>
          <a:ext cx="3840162" cy="1154113"/>
        </p:xfrm>
        <a:graphic>
          <a:graphicData uri="http://schemas.openxmlformats.org/presentationml/2006/ole">
            <mc:AlternateContent xmlns:mc="http://schemas.openxmlformats.org/markup-compatibility/2006">
              <mc:Choice xmlns:v="urn:schemas-microsoft-com:vml" Requires="v">
                <p:oleObj spid="_x0000_s3346" name="" r:id="rId7" imgW="1472565" imgH="444500" progId="Equation.3">
                  <p:embed/>
                </p:oleObj>
              </mc:Choice>
              <mc:Fallback>
                <p:oleObj name="" r:id="rId7" imgW="1472565" imgH="444500" progId="Equation.3">
                  <p:embed/>
                  <p:pic>
                    <p:nvPicPr>
                      <p:cNvPr id="0" name="图片 3345"/>
                      <p:cNvPicPr/>
                      <p:nvPr/>
                    </p:nvPicPr>
                    <p:blipFill>
                      <a:blip r:embed="rId8"/>
                      <a:stretch>
                        <a:fillRect/>
                      </a:stretch>
                    </p:blipFill>
                    <p:spPr>
                      <a:xfrm>
                        <a:off x="2078038" y="1412875"/>
                        <a:ext cx="3840162" cy="1154113"/>
                      </a:xfrm>
                      <a:prstGeom prst="rect">
                        <a:avLst/>
                      </a:prstGeom>
                      <a:noFill/>
                      <a:ln w="38100" cap="flat" cmpd="sng">
                        <a:solidFill>
                          <a:schemeClr val="tx2"/>
                        </a:solidFill>
                        <a:prstDash val="solid"/>
                        <a:miter/>
                        <a:headEnd type="none" w="med" len="med"/>
                        <a:tailEnd type="none" w="med" len="med"/>
                      </a:ln>
                    </p:spPr>
                  </p:pic>
                </p:oleObj>
              </mc:Fallback>
            </mc:AlternateContent>
          </a:graphicData>
        </a:graphic>
      </p:graphicFrame>
      <p:sp>
        <p:nvSpPr>
          <p:cNvPr id="86047" name="文本框 86046"/>
          <p:cNvSpPr txBox="1"/>
          <p:nvPr/>
        </p:nvSpPr>
        <p:spPr>
          <a:xfrm>
            <a:off x="611188" y="2997200"/>
            <a:ext cx="6048375" cy="519113"/>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说明</a:t>
            </a:r>
            <a:r>
              <a:rPr lang="zh-CN" altLang="en-US" dirty="0">
                <a:latin typeface="Times New Roman" panose="02020603050405020304" pitchFamily="18" charset="0"/>
                <a:ea typeface="楷体_GB2312" pitchFamily="49" charset="-122"/>
              </a:rPr>
              <a:t>：</a:t>
            </a:r>
            <a:r>
              <a:rPr lang="en-US" altLang="zh-CN" i="1">
                <a:solidFill>
                  <a:srgbClr val="CC0000"/>
                </a:solidFill>
                <a:latin typeface="Times New Roman" panose="02020603050405020304" pitchFamily="18" charset="0"/>
                <a:ea typeface="宋体" panose="02010600030101010101" pitchFamily="2" charset="-122"/>
              </a:rPr>
              <a:t>S</a:t>
            </a:r>
            <a:r>
              <a:rPr lang="en-US" altLang="zh-CN">
                <a:solidFill>
                  <a:srgbClr val="CC0000"/>
                </a:solidFill>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是以 </a:t>
            </a:r>
            <a:r>
              <a:rPr lang="en-US" altLang="zh-CN" i="1">
                <a:solidFill>
                  <a:srgbClr val="FF0066"/>
                </a:solidFill>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为边界的任一曲面</a:t>
            </a:r>
            <a:r>
              <a:rPr lang="zh-CN" altLang="en-US" dirty="0">
                <a:latin typeface="Times New Roman" panose="02020603050405020304" pitchFamily="18" charset="0"/>
                <a:ea typeface="楷体_GB2312" pitchFamily="49" charset="-122"/>
              </a:rPr>
              <a:t>。</a:t>
            </a:r>
            <a:endParaRPr lang="zh-CN" altLang="en-US" dirty="0">
              <a:latin typeface="Times New Roman" panose="02020603050405020304" pitchFamily="18" charset="0"/>
              <a:ea typeface="楷体_GB2312" pitchFamily="49" charset="-122"/>
            </a:endParaRPr>
          </a:p>
        </p:txBody>
      </p:sp>
      <p:grpSp>
        <p:nvGrpSpPr>
          <p:cNvPr id="86048" name="组合 86047"/>
          <p:cNvGrpSpPr/>
          <p:nvPr/>
        </p:nvGrpSpPr>
        <p:grpSpPr>
          <a:xfrm>
            <a:off x="7016750" y="2970213"/>
            <a:ext cx="2127250" cy="1752600"/>
            <a:chOff x="3744" y="2208"/>
            <a:chExt cx="1340" cy="1104"/>
          </a:xfrm>
        </p:grpSpPr>
        <p:sp>
          <p:nvSpPr>
            <p:cNvPr id="50184" name="椭圆 86048"/>
            <p:cNvSpPr/>
            <p:nvPr/>
          </p:nvSpPr>
          <p:spPr>
            <a:xfrm>
              <a:off x="3744" y="2688"/>
              <a:ext cx="1104" cy="624"/>
            </a:xfrm>
            <a:prstGeom prst="ellipse">
              <a:avLst/>
            </a:prstGeom>
            <a:noFill/>
            <a:ln w="381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0185" name="直接连接符 86049"/>
            <p:cNvSpPr/>
            <p:nvPr/>
          </p:nvSpPr>
          <p:spPr>
            <a:xfrm flipV="1">
              <a:off x="4320" y="2304"/>
              <a:ext cx="0" cy="720"/>
            </a:xfrm>
            <a:prstGeom prst="line">
              <a:avLst/>
            </a:prstGeom>
            <a:ln w="38100" cap="flat" cmpd="sng">
              <a:solidFill>
                <a:schemeClr val="tx1"/>
              </a:solidFill>
              <a:prstDash val="solid"/>
              <a:round/>
              <a:headEnd type="none" w="med" len="med"/>
              <a:tailEnd type="triangle" w="med" len="med"/>
            </a:ln>
          </p:spPr>
        </p:sp>
        <p:sp>
          <p:nvSpPr>
            <p:cNvPr id="50186" name="任意多边形 86050"/>
            <p:cNvSpPr/>
            <p:nvPr/>
          </p:nvSpPr>
          <p:spPr>
            <a:xfrm rot="5754125">
              <a:off x="4433" y="2761"/>
              <a:ext cx="169" cy="576"/>
            </a:xfrm>
            <a:custGeom>
              <a:avLst/>
              <a:gdLst/>
              <a:ahLst/>
              <a:cxnLst>
                <a:cxn ang="270">
                  <a:pos x="0" y="0"/>
                </a:cxn>
                <a:cxn ang="270">
                  <a:pos x="6946" y="1147"/>
                </a:cxn>
                <a:cxn ang="90">
                  <a:pos x="0" y="21600"/>
                </a:cxn>
              </a:cxnLst>
              <a:pathLst>
                <a:path w="6947" h="21600" fill="none">
                  <a:moveTo>
                    <a:pt x="0" y="0"/>
                  </a:moveTo>
                  <a:cubicBezTo>
                    <a:pt x="2433" y="0"/>
                    <a:pt x="4773" y="402"/>
                    <a:pt x="6951" y="1143"/>
                  </a:cubicBezTo>
                </a:path>
                <a:path w="6947" h="21600" stroke="0">
                  <a:moveTo>
                    <a:pt x="0" y="0"/>
                  </a:moveTo>
                  <a:cubicBezTo>
                    <a:pt x="2433" y="0"/>
                    <a:pt x="4773" y="402"/>
                    <a:pt x="6951" y="1143"/>
                  </a:cubicBezTo>
                  <a:lnTo>
                    <a:pt x="0" y="21600"/>
                  </a:lnTo>
                  <a:close/>
                </a:path>
              </a:pathLst>
            </a:custGeom>
            <a:noFill/>
            <a:ln w="38100" cap="flat" cmpd="sng">
              <a:solidFill>
                <a:schemeClr val="tx1"/>
              </a:solidFill>
              <a:prstDash val="solid"/>
              <a:round/>
              <a:headEnd type="triangle" w="med" len="med"/>
              <a:tailEnd type="none" w="med" len="med"/>
            </a:ln>
          </p:spPr>
          <p:txBody>
            <a:bodyPr/>
            <a:p>
              <a:endParaRPr lang="zh-CN" altLang="en-US"/>
            </a:p>
          </p:txBody>
        </p:sp>
        <p:graphicFrame>
          <p:nvGraphicFramePr>
            <p:cNvPr id="50187" name="对象 86051"/>
            <p:cNvGraphicFramePr/>
            <p:nvPr/>
          </p:nvGraphicFramePr>
          <p:xfrm>
            <a:off x="3984" y="2880"/>
            <a:ext cx="236" cy="275"/>
          </p:xfrm>
          <a:graphic>
            <a:graphicData uri="http://schemas.openxmlformats.org/presentationml/2006/ole">
              <mc:AlternateContent xmlns:mc="http://schemas.openxmlformats.org/markup-compatibility/2006">
                <mc:Choice xmlns:v="urn:schemas-microsoft-com:vml" Requires="v">
                  <p:oleObj spid="_x0000_s3348" name="" r:id="rId9" imgW="152400" imgH="177800" progId="Equation.3">
                    <p:embed/>
                  </p:oleObj>
                </mc:Choice>
                <mc:Fallback>
                  <p:oleObj name="" r:id="rId9" imgW="152400" imgH="177800" progId="Equation.3">
                    <p:embed/>
                    <p:pic>
                      <p:nvPicPr>
                        <p:cNvPr id="0" name="图片 3347"/>
                        <p:cNvPicPr/>
                        <p:nvPr/>
                      </p:nvPicPr>
                      <p:blipFill>
                        <a:blip r:embed="rId10"/>
                        <a:stretch>
                          <a:fillRect/>
                        </a:stretch>
                      </p:blipFill>
                      <p:spPr>
                        <a:xfrm>
                          <a:off x="3984" y="2880"/>
                          <a:ext cx="236" cy="275"/>
                        </a:xfrm>
                        <a:prstGeom prst="rect">
                          <a:avLst/>
                        </a:prstGeom>
                        <a:noFill/>
                        <a:ln w="38100">
                          <a:noFill/>
                          <a:miter/>
                        </a:ln>
                      </p:spPr>
                    </p:pic>
                  </p:oleObj>
                </mc:Fallback>
              </mc:AlternateContent>
            </a:graphicData>
          </a:graphic>
        </p:graphicFrame>
        <p:graphicFrame>
          <p:nvGraphicFramePr>
            <p:cNvPr id="50188" name="对象 86052"/>
            <p:cNvGraphicFramePr/>
            <p:nvPr/>
          </p:nvGraphicFramePr>
          <p:xfrm>
            <a:off x="4848" y="2880"/>
            <a:ext cx="236" cy="255"/>
          </p:xfrm>
          <a:graphic>
            <a:graphicData uri="http://schemas.openxmlformats.org/presentationml/2006/ole">
              <mc:AlternateContent xmlns:mc="http://schemas.openxmlformats.org/markup-compatibility/2006">
                <mc:Choice xmlns:v="urn:schemas-microsoft-com:vml" Requires="v">
                  <p:oleObj spid="_x0000_s3349" name="" r:id="rId11" imgW="152400" imgH="165100" progId="Equation.3">
                    <p:embed/>
                  </p:oleObj>
                </mc:Choice>
                <mc:Fallback>
                  <p:oleObj name="" r:id="rId11" imgW="152400" imgH="165100" progId="Equation.3">
                    <p:embed/>
                    <p:pic>
                      <p:nvPicPr>
                        <p:cNvPr id="0" name="图片 3348"/>
                        <p:cNvPicPr/>
                        <p:nvPr/>
                      </p:nvPicPr>
                      <p:blipFill>
                        <a:blip r:embed="rId12"/>
                        <a:stretch>
                          <a:fillRect/>
                        </a:stretch>
                      </p:blipFill>
                      <p:spPr>
                        <a:xfrm>
                          <a:off x="4848" y="2880"/>
                          <a:ext cx="236" cy="255"/>
                        </a:xfrm>
                        <a:prstGeom prst="rect">
                          <a:avLst/>
                        </a:prstGeom>
                        <a:noFill/>
                        <a:ln w="38100">
                          <a:noFill/>
                          <a:miter/>
                        </a:ln>
                      </p:spPr>
                    </p:pic>
                  </p:oleObj>
                </mc:Fallback>
              </mc:AlternateContent>
            </a:graphicData>
          </a:graphic>
        </p:graphicFrame>
        <p:graphicFrame>
          <p:nvGraphicFramePr>
            <p:cNvPr id="50189" name="对象 86053"/>
            <p:cNvGraphicFramePr/>
            <p:nvPr/>
          </p:nvGraphicFramePr>
          <p:xfrm>
            <a:off x="4368" y="2208"/>
            <a:ext cx="236" cy="314"/>
          </p:xfrm>
          <a:graphic>
            <a:graphicData uri="http://schemas.openxmlformats.org/presentationml/2006/ole">
              <mc:AlternateContent xmlns:mc="http://schemas.openxmlformats.org/markup-compatibility/2006">
                <mc:Choice xmlns:v="urn:schemas-microsoft-com:vml" Requires="v">
                  <p:oleObj spid="_x0000_s3350" name="" r:id="rId13" imgW="152400" imgH="203200" progId="Equation.3">
                    <p:embed/>
                  </p:oleObj>
                </mc:Choice>
                <mc:Fallback>
                  <p:oleObj name="" r:id="rId13" imgW="152400" imgH="203200" progId="Equation.3">
                    <p:embed/>
                    <p:pic>
                      <p:nvPicPr>
                        <p:cNvPr id="0" name="图片 3349"/>
                        <p:cNvPicPr/>
                        <p:nvPr/>
                      </p:nvPicPr>
                      <p:blipFill>
                        <a:blip r:embed="rId14"/>
                        <a:stretch>
                          <a:fillRect/>
                        </a:stretch>
                      </p:blipFill>
                      <p:spPr>
                        <a:xfrm>
                          <a:off x="4368" y="2208"/>
                          <a:ext cx="236" cy="314"/>
                        </a:xfrm>
                        <a:prstGeom prst="rect">
                          <a:avLst/>
                        </a:prstGeom>
                        <a:noFill/>
                        <a:ln w="38100">
                          <a:noFill/>
                          <a:miter/>
                        </a:ln>
                      </p:spPr>
                    </p:pic>
                  </p:oleObj>
                </mc:Fallback>
              </mc:AlternateContent>
            </a:graphicData>
          </a:graphic>
        </p:graphicFrame>
      </p:grpSp>
      <p:grpSp>
        <p:nvGrpSpPr>
          <p:cNvPr id="86060" name="组合 86059"/>
          <p:cNvGrpSpPr/>
          <p:nvPr/>
        </p:nvGrpSpPr>
        <p:grpSpPr>
          <a:xfrm>
            <a:off x="1403350" y="3573463"/>
            <a:ext cx="5329238" cy="1117600"/>
            <a:chOff x="930" y="2387"/>
            <a:chExt cx="3357" cy="704"/>
          </a:xfrm>
        </p:grpSpPr>
        <p:graphicFrame>
          <p:nvGraphicFramePr>
            <p:cNvPr id="50191" name="对象 86032"/>
            <p:cNvGraphicFramePr/>
            <p:nvPr/>
          </p:nvGraphicFramePr>
          <p:xfrm>
            <a:off x="1020" y="2432"/>
            <a:ext cx="249" cy="349"/>
          </p:xfrm>
          <a:graphic>
            <a:graphicData uri="http://schemas.openxmlformats.org/presentationml/2006/ole">
              <mc:AlternateContent xmlns:mc="http://schemas.openxmlformats.org/markup-compatibility/2006">
                <mc:Choice xmlns:v="urn:schemas-microsoft-com:vml" Requires="v">
                  <p:oleObj spid="_x0000_s3347" name="" r:id="rId15" imgW="127000" imgH="177165" progId="Equation.3">
                    <p:embed/>
                  </p:oleObj>
                </mc:Choice>
                <mc:Fallback>
                  <p:oleObj name="" r:id="rId15" imgW="127000" imgH="177165" progId="Equation.3">
                    <p:embed/>
                    <p:pic>
                      <p:nvPicPr>
                        <p:cNvPr id="0" name="图片 3346"/>
                        <p:cNvPicPr/>
                        <p:nvPr/>
                      </p:nvPicPr>
                      <p:blipFill>
                        <a:blip r:embed="rId16"/>
                        <a:stretch>
                          <a:fillRect/>
                        </a:stretch>
                      </p:blipFill>
                      <p:spPr>
                        <a:xfrm>
                          <a:off x="1020" y="2432"/>
                          <a:ext cx="249" cy="349"/>
                        </a:xfrm>
                        <a:prstGeom prst="rect">
                          <a:avLst/>
                        </a:prstGeom>
                        <a:noFill/>
                        <a:ln w="38100">
                          <a:noFill/>
                          <a:miter/>
                        </a:ln>
                      </p:spPr>
                    </p:pic>
                  </p:oleObj>
                </mc:Fallback>
              </mc:AlternateContent>
            </a:graphicData>
          </a:graphic>
        </p:graphicFrame>
        <p:sp>
          <p:nvSpPr>
            <p:cNvPr id="50192" name="文本框 86054"/>
            <p:cNvSpPr txBox="1"/>
            <p:nvPr/>
          </p:nvSpPr>
          <p:spPr>
            <a:xfrm>
              <a:off x="930" y="2387"/>
              <a:ext cx="3357" cy="704"/>
            </a:xfrm>
            <a:prstGeom prst="rect">
              <a:avLst/>
            </a:prstGeom>
            <a:noFill/>
            <a:ln w="9525">
              <a:noFill/>
            </a:ln>
          </p:spPr>
          <p:txBody>
            <a:bodyPr anchor="t">
              <a:spAutoFit/>
            </a:bodyPr>
            <a:p>
              <a:pPr>
                <a:lnSpc>
                  <a:spcPct val="120000"/>
                </a:lnSpc>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的法线方向应选得与曲线</a:t>
              </a:r>
              <a:r>
                <a:rPr lang="zh-CN" altLang="en-US" i="1" dirty="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a:t>
              </a:r>
              <a:r>
                <a:rPr lang="zh-CN" altLang="zh-CN" dirty="0">
                  <a:latin typeface="Times New Roman" panose="02020603050405020304" pitchFamily="18" charset="0"/>
                  <a:ea typeface="宋体" panose="02010600030101010101" pitchFamily="2" charset="-122"/>
                </a:rPr>
                <a:t>的积分方向成右手螺旋关系</a:t>
              </a:r>
              <a:endParaRPr lang="en-US" altLang="zh-CN">
                <a:latin typeface="Times New Roman" panose="02020603050405020304" pitchFamily="18" charset="0"/>
                <a:ea typeface="宋体" panose="02010600030101010101" pitchFamily="2" charset="-122"/>
              </a:endParaRPr>
            </a:p>
          </p:txBody>
        </p:sp>
      </p:grpSp>
      <p:grpSp>
        <p:nvGrpSpPr>
          <p:cNvPr id="86056" name="组合 86055"/>
          <p:cNvGrpSpPr/>
          <p:nvPr/>
        </p:nvGrpSpPr>
        <p:grpSpPr>
          <a:xfrm>
            <a:off x="1116013" y="4941888"/>
            <a:ext cx="7580312" cy="1066800"/>
            <a:chOff x="672" y="2880"/>
            <a:chExt cx="4775" cy="672"/>
          </a:xfrm>
        </p:grpSpPr>
        <p:sp>
          <p:nvSpPr>
            <p:cNvPr id="50194" name="文本框 86056"/>
            <p:cNvSpPr txBox="1"/>
            <p:nvPr/>
          </p:nvSpPr>
          <p:spPr>
            <a:xfrm>
              <a:off x="1056" y="3024"/>
              <a:ext cx="4391"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是曲面上的任一面元上磁感应强度的变化率</a:t>
              </a:r>
              <a:endParaRPr lang="zh-CN" altLang="en-US">
                <a:latin typeface="Times New Roman" panose="02020603050405020304" pitchFamily="18" charset="0"/>
                <a:ea typeface="宋体" panose="02010600030101010101" pitchFamily="2" charset="-122"/>
              </a:endParaRPr>
            </a:p>
          </p:txBody>
        </p:sp>
        <p:graphicFrame>
          <p:nvGraphicFramePr>
            <p:cNvPr id="50195" name="对象 86057"/>
            <p:cNvGraphicFramePr/>
            <p:nvPr/>
          </p:nvGraphicFramePr>
          <p:xfrm>
            <a:off x="672" y="2880"/>
            <a:ext cx="404" cy="672"/>
          </p:xfrm>
          <a:graphic>
            <a:graphicData uri="http://schemas.openxmlformats.org/presentationml/2006/ole">
              <mc:AlternateContent xmlns:mc="http://schemas.openxmlformats.org/markup-compatibility/2006">
                <mc:Choice xmlns:v="urn:schemas-microsoft-com:vml" Requires="v">
                  <p:oleObj spid="_x0000_s3353" name="" r:id="rId17" imgW="254000" imgH="418465" progId="Equation.3">
                    <p:embed/>
                  </p:oleObj>
                </mc:Choice>
                <mc:Fallback>
                  <p:oleObj name="" r:id="rId17" imgW="254000" imgH="418465" progId="Equation.3">
                    <p:embed/>
                    <p:pic>
                      <p:nvPicPr>
                        <p:cNvPr id="0" name="图片 3352"/>
                        <p:cNvPicPr/>
                        <p:nvPr/>
                      </p:nvPicPr>
                      <p:blipFill>
                        <a:blip r:embed="rId18"/>
                        <a:stretch>
                          <a:fillRect/>
                        </a:stretch>
                      </p:blipFill>
                      <p:spPr>
                        <a:xfrm>
                          <a:off x="672" y="2880"/>
                          <a:ext cx="404" cy="672"/>
                        </a:xfrm>
                        <a:prstGeom prst="rect">
                          <a:avLst/>
                        </a:prstGeom>
                        <a:noFill/>
                        <a:ln w="38100">
                          <a:noFill/>
                          <a:miter/>
                        </a:ln>
                      </p:spPr>
                    </p:pic>
                  </p:oleObj>
                </mc:Fallback>
              </mc:AlternateContent>
            </a:graphicData>
          </a:graphic>
        </p:graphicFrame>
      </p:grpSp>
      <p:sp>
        <p:nvSpPr>
          <p:cNvPr id="86059" name="文本框 86058"/>
          <p:cNvSpPr txBox="1"/>
          <p:nvPr/>
        </p:nvSpPr>
        <p:spPr>
          <a:xfrm>
            <a:off x="1692275" y="5949950"/>
            <a:ext cx="6969125" cy="519113"/>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不是积分回路线元上的磁感应强度的变化率</a:t>
            </a:r>
            <a:endParaRPr lang="zh-CN" altLang="en-US">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31"/>
                                        </p:tgtEl>
                                        <p:attrNameLst>
                                          <p:attrName>style.visibility</p:attrName>
                                        </p:attrNameLst>
                                      </p:cBhvr>
                                      <p:to>
                                        <p:strVal val="visible"/>
                                      </p:to>
                                    </p:set>
                                    <p:animEffect transition="in" filter="wipe(left)">
                                      <p:cBhvr>
                                        <p:cTn id="7" dur="500"/>
                                        <p:tgtEl>
                                          <p:spTgt spid="860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27"/>
                                        </p:tgtEl>
                                        <p:attrNameLst>
                                          <p:attrName>style.visibility</p:attrName>
                                        </p:attrNameLst>
                                      </p:cBhvr>
                                      <p:to>
                                        <p:strVal val="visible"/>
                                      </p:to>
                                    </p:set>
                                    <p:animEffect transition="in" filter="wipe(left)">
                                      <p:cBhvr>
                                        <p:cTn id="12" dur="500"/>
                                        <p:tgtEl>
                                          <p:spTgt spid="86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28"/>
                                        </p:tgtEl>
                                        <p:attrNameLst>
                                          <p:attrName>style.visibility</p:attrName>
                                        </p:attrNameLst>
                                      </p:cBhvr>
                                      <p:to>
                                        <p:strVal val="visible"/>
                                      </p:to>
                                    </p:set>
                                    <p:animEffect transition="in" filter="wipe(left)">
                                      <p:cBhvr>
                                        <p:cTn id="17" dur="500"/>
                                        <p:tgtEl>
                                          <p:spTgt spid="86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46"/>
                                        </p:tgtEl>
                                        <p:attrNameLst>
                                          <p:attrName>style.visibility</p:attrName>
                                        </p:attrNameLst>
                                      </p:cBhvr>
                                      <p:to>
                                        <p:strVal val="visible"/>
                                      </p:to>
                                    </p:set>
                                    <p:animEffect transition="in" filter="wipe(left)">
                                      <p:cBhvr>
                                        <p:cTn id="22" dur="500"/>
                                        <p:tgtEl>
                                          <p:spTgt spid="8604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032"/>
                                        </p:tgtEl>
                                        <p:attrNameLst>
                                          <p:attrName>style.visibility</p:attrName>
                                        </p:attrNameLst>
                                      </p:cBhvr>
                                      <p:to>
                                        <p:strVal val="visible"/>
                                      </p:to>
                                    </p:set>
                                    <p:animEffect transition="in" filter="box(in)">
                                      <p:cBhvr>
                                        <p:cTn id="27" dur="500"/>
                                        <p:tgtEl>
                                          <p:spTgt spid="860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47"/>
                                        </p:tgtEl>
                                        <p:attrNameLst>
                                          <p:attrName>style.visibility</p:attrName>
                                        </p:attrNameLst>
                                      </p:cBhvr>
                                      <p:to>
                                        <p:strVal val="visible"/>
                                      </p:to>
                                    </p:set>
                                    <p:animEffect transition="in" filter="wipe(left)">
                                      <p:cBhvr>
                                        <p:cTn id="32" dur="500"/>
                                        <p:tgtEl>
                                          <p:spTgt spid="86047"/>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nodeType="clickEffect">
                                  <p:stCondLst>
                                    <p:cond delay="0"/>
                                  </p:stCondLst>
                                  <p:childTnLst>
                                    <p:set>
                                      <p:cBhvr>
                                        <p:cTn id="36" dur="1" fill="hold">
                                          <p:stCondLst>
                                            <p:cond delay="0"/>
                                          </p:stCondLst>
                                        </p:cTn>
                                        <p:tgtEl>
                                          <p:spTgt spid="86060"/>
                                        </p:tgtEl>
                                        <p:attrNameLst>
                                          <p:attrName>style.visibility</p:attrName>
                                        </p:attrNameLst>
                                      </p:cBhvr>
                                      <p:to>
                                        <p:strVal val="visible"/>
                                      </p:to>
                                    </p:set>
                                    <p:animEffect transition="in" filter="diamond(in)">
                                      <p:cBhvr>
                                        <p:cTn id="37" dur="1000"/>
                                        <p:tgtEl>
                                          <p:spTgt spid="86060"/>
                                        </p:tgtEl>
                                      </p:cBhvr>
                                    </p:animEffect>
                                  </p:childTnLst>
                                </p:cTn>
                              </p:par>
                            </p:childTnLst>
                          </p:cTn>
                        </p:par>
                      </p:childTnLst>
                    </p:cTn>
                  </p:par>
                  <p:par>
                    <p:cTn id="38" fill="hold">
                      <p:stCondLst>
                        <p:cond delay="indefinite"/>
                      </p:stCondLst>
                      <p:childTnLst>
                        <p:par>
                          <p:cTn id="39" fill="hold">
                            <p:stCondLst>
                              <p:cond delay="0"/>
                            </p:stCondLst>
                            <p:childTnLst>
                              <p:par>
                                <p:cTn id="40" presetID="23" presetClass="entr" presetSubtype="16" fill="hold" nodeType="clickEffect">
                                  <p:stCondLst>
                                    <p:cond delay="0"/>
                                  </p:stCondLst>
                                  <p:childTnLst>
                                    <p:set>
                                      <p:cBhvr>
                                        <p:cTn id="41" dur="1" fill="hold">
                                          <p:stCondLst>
                                            <p:cond delay="0"/>
                                          </p:stCondLst>
                                        </p:cTn>
                                        <p:tgtEl>
                                          <p:spTgt spid="86048"/>
                                        </p:tgtEl>
                                        <p:attrNameLst>
                                          <p:attrName>style.visibility</p:attrName>
                                        </p:attrNameLst>
                                      </p:cBhvr>
                                      <p:to>
                                        <p:strVal val="visible"/>
                                      </p:to>
                                    </p:set>
                                    <p:anim calcmode="lin" valueType="num">
                                      <p:cBhvr>
                                        <p:cTn id="42" dur="500" fill="hold"/>
                                        <p:tgtEl>
                                          <p:spTgt spid="86048"/>
                                        </p:tgtEl>
                                        <p:attrNameLst>
                                          <p:attrName>ppt_w</p:attrName>
                                        </p:attrNameLst>
                                      </p:cBhvr>
                                      <p:tavLst>
                                        <p:tav tm="0">
                                          <p:val>
                                            <p:fltVal val="0.000000"/>
                                          </p:val>
                                        </p:tav>
                                        <p:tav tm="100000">
                                          <p:val>
                                            <p:strVal val="#ppt_w"/>
                                          </p:val>
                                        </p:tav>
                                      </p:tavLst>
                                    </p:anim>
                                    <p:anim calcmode="lin" valueType="num">
                                      <p:cBhvr>
                                        <p:cTn id="43" dur="500" fill="hold"/>
                                        <p:tgtEl>
                                          <p:spTgt spid="86048"/>
                                        </p:tgtEl>
                                        <p:attrNameLst>
                                          <p:attrName>ppt_h</p:attrName>
                                        </p:attrNameLst>
                                      </p:cBhvr>
                                      <p:tavLst>
                                        <p:tav tm="0">
                                          <p:val>
                                            <p:fltVal val="0.00000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6056"/>
                                        </p:tgtEl>
                                        <p:attrNameLst>
                                          <p:attrName>style.visibility</p:attrName>
                                        </p:attrNameLst>
                                      </p:cBhvr>
                                      <p:to>
                                        <p:strVal val="visible"/>
                                      </p:to>
                                    </p:set>
                                    <p:animEffect transition="in" filter="wipe(left)">
                                      <p:cBhvr>
                                        <p:cTn id="48" dur="500"/>
                                        <p:tgtEl>
                                          <p:spTgt spid="860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86059"/>
                                        </p:tgtEl>
                                        <p:attrNameLst>
                                          <p:attrName>style.visibility</p:attrName>
                                        </p:attrNameLst>
                                      </p:cBhvr>
                                      <p:to>
                                        <p:strVal val="visible"/>
                                      </p:to>
                                    </p:set>
                                    <p:animEffect transition="in" filter="wipe(left)">
                                      <p:cBhvr>
                                        <p:cTn id="53" dur="500"/>
                                        <p:tgtEl>
                                          <p:spTgt spid="86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2" grpId="0"/>
      <p:bldP spid="86047" grpId="0"/>
      <p:bldP spid="860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文本框 89091"/>
          <p:cNvSpPr txBox="1"/>
          <p:nvPr/>
        </p:nvSpPr>
        <p:spPr>
          <a:xfrm>
            <a:off x="323850" y="333375"/>
            <a:ext cx="1223963" cy="519113"/>
          </a:xfrm>
          <a:prstGeom prst="rect">
            <a:avLst/>
          </a:prstGeom>
          <a:noFill/>
          <a:ln w="9525">
            <a:noFill/>
          </a:ln>
        </p:spPr>
        <p:txBody>
          <a:bodyPr anchor="t">
            <a:spAutoFit/>
          </a:bodyPr>
          <a:p>
            <a:pPr>
              <a:spcBef>
                <a:spcPct val="50000"/>
              </a:spcBef>
            </a:pPr>
            <a:r>
              <a:rPr lang="zh-CN" altLang="en-US" dirty="0">
                <a:solidFill>
                  <a:srgbClr val="0033CC"/>
                </a:solidFill>
                <a:latin typeface="宋体" panose="02010600030101010101" pitchFamily="2" charset="-122"/>
                <a:ea typeface="宋体" panose="02010600030101010101" pitchFamily="2" charset="-122"/>
              </a:rPr>
              <a:t>讨论</a:t>
            </a:r>
            <a:r>
              <a:rPr lang="en-US" altLang="zh-CN">
                <a:solidFill>
                  <a:srgbClr val="0033CC"/>
                </a:solidFill>
                <a:latin typeface="宋体" panose="02010600030101010101" pitchFamily="2" charset="-122"/>
                <a:ea typeface="宋体" panose="02010600030101010101" pitchFamily="2" charset="-122"/>
              </a:rPr>
              <a:t>:</a:t>
            </a:r>
            <a:endParaRPr lang="en-US" altLang="zh-CN">
              <a:solidFill>
                <a:srgbClr val="0033CC"/>
              </a:solidFill>
              <a:latin typeface="宋体" panose="02010600030101010101" pitchFamily="2" charset="-122"/>
              <a:ea typeface="宋体" panose="02010600030101010101" pitchFamily="2" charset="-122"/>
            </a:endParaRPr>
          </a:p>
        </p:txBody>
      </p:sp>
      <p:graphicFrame>
        <p:nvGraphicFramePr>
          <p:cNvPr id="89093" name="对象 89092"/>
          <p:cNvGraphicFramePr/>
          <p:nvPr/>
        </p:nvGraphicFramePr>
        <p:xfrm>
          <a:off x="1763713" y="2012950"/>
          <a:ext cx="3095625" cy="857250"/>
        </p:xfrm>
        <a:graphic>
          <a:graphicData uri="http://schemas.openxmlformats.org/presentationml/2006/ole">
            <mc:AlternateContent xmlns:mc="http://schemas.openxmlformats.org/markup-compatibility/2006">
              <mc:Choice xmlns:v="urn:schemas-microsoft-com:vml" Requires="v">
                <p:oleObj spid="_x0000_s3351" name="" r:id="rId1" imgW="1053465" imgH="292100" progId="Equation.3">
                  <p:embed/>
                </p:oleObj>
              </mc:Choice>
              <mc:Fallback>
                <p:oleObj name="" r:id="rId1" imgW="1053465" imgH="292100" progId="Equation.3">
                  <p:embed/>
                  <p:pic>
                    <p:nvPicPr>
                      <p:cNvPr id="0" name="图片 3350"/>
                      <p:cNvPicPr/>
                      <p:nvPr/>
                    </p:nvPicPr>
                    <p:blipFill>
                      <a:blip r:embed="rId2"/>
                      <a:stretch>
                        <a:fillRect/>
                      </a:stretch>
                    </p:blipFill>
                    <p:spPr>
                      <a:xfrm>
                        <a:off x="1763713" y="2012950"/>
                        <a:ext cx="3095625" cy="857250"/>
                      </a:xfrm>
                      <a:prstGeom prst="rect">
                        <a:avLst/>
                      </a:prstGeom>
                      <a:noFill/>
                      <a:ln w="38100">
                        <a:noFill/>
                        <a:miter/>
                      </a:ln>
                    </p:spPr>
                  </p:pic>
                </p:oleObj>
              </mc:Fallback>
            </mc:AlternateContent>
          </a:graphicData>
        </a:graphic>
      </p:graphicFrame>
      <p:grpSp>
        <p:nvGrpSpPr>
          <p:cNvPr id="89106" name="组合 89105"/>
          <p:cNvGrpSpPr/>
          <p:nvPr/>
        </p:nvGrpSpPr>
        <p:grpSpPr>
          <a:xfrm>
            <a:off x="1476375" y="1539875"/>
            <a:ext cx="5976938" cy="633413"/>
            <a:chOff x="930" y="970"/>
            <a:chExt cx="3765" cy="399"/>
          </a:xfrm>
        </p:grpSpPr>
        <p:sp>
          <p:nvSpPr>
            <p:cNvPr id="51204" name="文本框 89094"/>
            <p:cNvSpPr txBox="1"/>
            <p:nvPr/>
          </p:nvSpPr>
          <p:spPr>
            <a:xfrm>
              <a:off x="930" y="970"/>
              <a:ext cx="3765" cy="327"/>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rPr>
                <a:t>B.    </a:t>
              </a:r>
              <a:r>
                <a:rPr lang="zh-CN" altLang="en-US" dirty="0">
                  <a:latin typeface="宋体" panose="02010600030101010101" pitchFamily="2" charset="-122"/>
                  <a:ea typeface="宋体" panose="02010600030101010101" pitchFamily="2" charset="-122"/>
                </a:rPr>
                <a:t>的性质：</a:t>
              </a:r>
              <a:endParaRPr lang="zh-CN" altLang="en-US" dirty="0">
                <a:latin typeface="宋体" panose="02010600030101010101" pitchFamily="2" charset="-122"/>
                <a:ea typeface="Arial" panose="020B0604020202020204" pitchFamily="34" charset="0"/>
              </a:endParaRPr>
            </a:p>
          </p:txBody>
        </p:sp>
        <p:graphicFrame>
          <p:nvGraphicFramePr>
            <p:cNvPr id="51205" name="对象 89095"/>
            <p:cNvGraphicFramePr/>
            <p:nvPr/>
          </p:nvGraphicFramePr>
          <p:xfrm>
            <a:off x="1247" y="981"/>
            <a:ext cx="369" cy="388"/>
          </p:xfrm>
          <a:graphic>
            <a:graphicData uri="http://schemas.openxmlformats.org/presentationml/2006/ole">
              <mc:AlternateContent xmlns:mc="http://schemas.openxmlformats.org/markup-compatibility/2006">
                <mc:Choice xmlns:v="urn:schemas-microsoft-com:vml" Requires="v">
                  <p:oleObj spid="_x0000_s3355" name="" r:id="rId3" imgW="241300" imgH="254000" progId="Equation.3">
                    <p:embed/>
                  </p:oleObj>
                </mc:Choice>
                <mc:Fallback>
                  <p:oleObj name="" r:id="rId3" imgW="241300" imgH="254000" progId="Equation.3">
                    <p:embed/>
                    <p:pic>
                      <p:nvPicPr>
                        <p:cNvPr id="0" name="图片 3354"/>
                        <p:cNvPicPr/>
                        <p:nvPr/>
                      </p:nvPicPr>
                      <p:blipFill>
                        <a:blip r:embed="rId4"/>
                        <a:stretch>
                          <a:fillRect/>
                        </a:stretch>
                      </p:blipFill>
                      <p:spPr>
                        <a:xfrm>
                          <a:off x="1247" y="981"/>
                          <a:ext cx="369" cy="388"/>
                        </a:xfrm>
                        <a:prstGeom prst="rect">
                          <a:avLst/>
                        </a:prstGeom>
                        <a:noFill/>
                        <a:ln w="38100">
                          <a:noFill/>
                          <a:miter/>
                        </a:ln>
                      </p:spPr>
                    </p:pic>
                  </p:oleObj>
                </mc:Fallback>
              </mc:AlternateContent>
            </a:graphicData>
          </a:graphic>
        </p:graphicFrame>
      </p:grpSp>
      <p:graphicFrame>
        <p:nvGraphicFramePr>
          <p:cNvPr id="89097" name="对象 89096"/>
          <p:cNvGraphicFramePr/>
          <p:nvPr/>
        </p:nvGraphicFramePr>
        <p:xfrm>
          <a:off x="1763713" y="3844925"/>
          <a:ext cx="2738437" cy="788988"/>
        </p:xfrm>
        <a:graphic>
          <a:graphicData uri="http://schemas.openxmlformats.org/presentationml/2006/ole">
            <mc:AlternateContent xmlns:mc="http://schemas.openxmlformats.org/markup-compatibility/2006">
              <mc:Choice xmlns:v="urn:schemas-microsoft-com:vml" Requires="v">
                <p:oleObj spid="_x0000_s3356" name="" r:id="rId5" imgW="1053465" imgH="304800" progId="Equation.3">
                  <p:embed/>
                </p:oleObj>
              </mc:Choice>
              <mc:Fallback>
                <p:oleObj name="" r:id="rId5" imgW="1053465" imgH="304800" progId="Equation.3">
                  <p:embed/>
                  <p:pic>
                    <p:nvPicPr>
                      <p:cNvPr id="0" name="图片 3355"/>
                      <p:cNvPicPr/>
                      <p:nvPr/>
                    </p:nvPicPr>
                    <p:blipFill>
                      <a:blip r:embed="rId6"/>
                      <a:stretch>
                        <a:fillRect/>
                      </a:stretch>
                    </p:blipFill>
                    <p:spPr>
                      <a:xfrm>
                        <a:off x="1763713" y="3844925"/>
                        <a:ext cx="2738437" cy="788988"/>
                      </a:xfrm>
                      <a:prstGeom prst="rect">
                        <a:avLst/>
                      </a:prstGeom>
                      <a:noFill/>
                      <a:ln w="38100">
                        <a:noFill/>
                        <a:miter/>
                      </a:ln>
                    </p:spPr>
                  </p:pic>
                </p:oleObj>
              </mc:Fallback>
            </mc:AlternateContent>
          </a:graphicData>
        </a:graphic>
      </p:graphicFrame>
      <p:sp>
        <p:nvSpPr>
          <p:cNvPr id="89098" name="文本框 89097"/>
          <p:cNvSpPr txBox="1"/>
          <p:nvPr/>
        </p:nvSpPr>
        <p:spPr>
          <a:xfrm>
            <a:off x="4787900" y="3933825"/>
            <a:ext cx="1873250"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是</a:t>
            </a:r>
            <a:r>
              <a:rPr lang="zh-CN" altLang="en-US" u="sng" dirty="0">
                <a:solidFill>
                  <a:srgbClr val="CC0000"/>
                </a:solidFill>
                <a:latin typeface="Arial" panose="020B0604020202020204" pitchFamily="34" charset="0"/>
                <a:ea typeface="宋体" panose="02010600030101010101" pitchFamily="2" charset="-122"/>
              </a:rPr>
              <a:t>无源场</a:t>
            </a:r>
            <a:endParaRPr lang="zh-CN" altLang="en-US" u="sng" dirty="0">
              <a:solidFill>
                <a:srgbClr val="CC0000"/>
              </a:solidFill>
              <a:latin typeface="Arial" panose="020B0604020202020204" pitchFamily="34" charset="0"/>
              <a:ea typeface="宋体" panose="02010600030101010101" pitchFamily="2" charset="-122"/>
            </a:endParaRPr>
          </a:p>
        </p:txBody>
      </p:sp>
      <p:grpSp>
        <p:nvGrpSpPr>
          <p:cNvPr id="89099" name="组合 89098"/>
          <p:cNvGrpSpPr/>
          <p:nvPr/>
        </p:nvGrpSpPr>
        <p:grpSpPr>
          <a:xfrm>
            <a:off x="1763713" y="2867025"/>
            <a:ext cx="6192837" cy="1003300"/>
            <a:chOff x="1111" y="3031"/>
            <a:chExt cx="3901" cy="632"/>
          </a:xfrm>
        </p:grpSpPr>
        <p:sp>
          <p:nvSpPr>
            <p:cNvPr id="51209" name="文本框 89099"/>
            <p:cNvSpPr txBox="1"/>
            <p:nvPr/>
          </p:nvSpPr>
          <p:spPr>
            <a:xfrm>
              <a:off x="1111" y="3067"/>
              <a:ext cx="3901" cy="596"/>
            </a:xfrm>
            <a:prstGeom prst="rect">
              <a:avLst/>
            </a:prstGeom>
            <a:noFill/>
            <a:ln w="9525">
              <a:noFill/>
            </a:ln>
          </p:spPr>
          <p:txBody>
            <a:bodyPr anchor="t">
              <a:spAutoFit/>
            </a:bodyPr>
            <a:p>
              <a:pPr>
                <a:spcBef>
                  <a:spcPct val="50000"/>
                </a:spcBef>
              </a:pPr>
              <a:r>
                <a:rPr lang="en-US" altLang="zh-CN">
                  <a:latin typeface="楷体_GB2312" pitchFamily="49" charset="-122"/>
                  <a:ea typeface="楷体_GB2312" pitchFamily="49" charset="-122"/>
                </a:rPr>
                <a:t>∴     </a:t>
              </a:r>
              <a:r>
                <a:rPr lang="zh-CN" altLang="en-US" dirty="0">
                  <a:latin typeface="宋体" panose="02010600030101010101" pitchFamily="2" charset="-122"/>
                  <a:ea typeface="宋体" panose="02010600030101010101" pitchFamily="2" charset="-122"/>
                </a:rPr>
                <a:t>是</a:t>
              </a:r>
              <a:r>
                <a:rPr lang="zh-CN" altLang="en-US" u="sng" dirty="0">
                  <a:solidFill>
                    <a:srgbClr val="CC0000"/>
                  </a:solidFill>
                  <a:latin typeface="宋体" panose="02010600030101010101" pitchFamily="2" charset="-122"/>
                  <a:ea typeface="宋体" panose="02010600030101010101" pitchFamily="2" charset="-122"/>
                </a:rPr>
                <a:t>涡旋电场</a:t>
              </a:r>
              <a:r>
                <a:rPr lang="zh-CN" altLang="en-US" dirty="0">
                  <a:latin typeface="宋体" panose="02010600030101010101" pitchFamily="2" charset="-122"/>
                  <a:ea typeface="宋体" panose="02010600030101010101" pitchFamily="2" charset="-122"/>
                </a:rPr>
                <a:t>，其电力线为无头无尾的闭合曲线。</a:t>
              </a:r>
              <a:endParaRPr lang="zh-CN" altLang="en-US" dirty="0">
                <a:latin typeface="宋体" panose="02010600030101010101" pitchFamily="2" charset="-122"/>
                <a:ea typeface="宋体" panose="02010600030101010101" pitchFamily="2" charset="-122"/>
              </a:endParaRPr>
            </a:p>
          </p:txBody>
        </p:sp>
        <p:graphicFrame>
          <p:nvGraphicFramePr>
            <p:cNvPr id="51210" name="对象 89100"/>
            <p:cNvGraphicFramePr/>
            <p:nvPr/>
          </p:nvGraphicFramePr>
          <p:xfrm>
            <a:off x="1584" y="3031"/>
            <a:ext cx="369" cy="389"/>
          </p:xfrm>
          <a:graphic>
            <a:graphicData uri="http://schemas.openxmlformats.org/presentationml/2006/ole">
              <mc:AlternateContent xmlns:mc="http://schemas.openxmlformats.org/markup-compatibility/2006">
                <mc:Choice xmlns:v="urn:schemas-microsoft-com:vml" Requires="v">
                  <p:oleObj spid="_x0000_s3354" name="" r:id="rId7" imgW="241300" imgH="254000" progId="Equation.3">
                    <p:embed/>
                  </p:oleObj>
                </mc:Choice>
                <mc:Fallback>
                  <p:oleObj name="" r:id="rId7" imgW="241300" imgH="254000" progId="Equation.3">
                    <p:embed/>
                    <p:pic>
                      <p:nvPicPr>
                        <p:cNvPr id="0" name="图片 3353"/>
                        <p:cNvPicPr/>
                        <p:nvPr/>
                      </p:nvPicPr>
                      <p:blipFill>
                        <a:blip r:embed="rId8"/>
                        <a:stretch>
                          <a:fillRect/>
                        </a:stretch>
                      </p:blipFill>
                      <p:spPr>
                        <a:xfrm>
                          <a:off x="1584" y="3031"/>
                          <a:ext cx="369" cy="389"/>
                        </a:xfrm>
                        <a:prstGeom prst="rect">
                          <a:avLst/>
                        </a:prstGeom>
                        <a:noFill/>
                        <a:ln w="38100">
                          <a:noFill/>
                          <a:miter/>
                        </a:ln>
                      </p:spPr>
                    </p:pic>
                  </p:oleObj>
                </mc:Fallback>
              </mc:AlternateContent>
            </a:graphicData>
          </a:graphic>
        </p:graphicFrame>
      </p:grpSp>
      <p:sp>
        <p:nvSpPr>
          <p:cNvPr id="89102" name="矩形 89101"/>
          <p:cNvSpPr/>
          <p:nvPr/>
        </p:nvSpPr>
        <p:spPr>
          <a:xfrm>
            <a:off x="1403350" y="333375"/>
            <a:ext cx="7416800" cy="1117600"/>
          </a:xfrm>
          <a:prstGeom prst="rect">
            <a:avLst/>
          </a:prstGeom>
          <a:noFill/>
          <a:ln w="9525">
            <a:noFill/>
          </a:ln>
        </p:spPr>
        <p:txBody>
          <a:bodyPr lIns="92075" tIns="46038" rIns="92075" bIns="46038" anchor="t">
            <a:spAutoFit/>
          </a:bodyPr>
          <a:p>
            <a:pPr eaLnBrk="0" hangingPunct="0">
              <a:lnSpc>
                <a:spcPct val="120000"/>
              </a:lnSpc>
            </a:pPr>
            <a:r>
              <a:rPr lang="en-US" altLang="zh-CN">
                <a:latin typeface="宋体" panose="02010600030101010101" pitchFamily="2" charset="-122"/>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zh-CN" altLang="en-US" dirty="0">
                <a:latin typeface="宋体" panose="02010600030101010101" pitchFamily="2" charset="-122"/>
                <a:ea typeface="宋体" panose="02010600030101010101" pitchFamily="2" charset="-122"/>
              </a:rPr>
              <a:t>此式反映变化磁场和感生电场的相互关系，</a:t>
            </a:r>
            <a:endParaRPr lang="zh-CN" altLang="en-US" dirty="0">
              <a:latin typeface="宋体" panose="02010600030101010101" pitchFamily="2" charset="-122"/>
              <a:ea typeface="宋体" panose="02010600030101010101" pitchFamily="2" charset="-122"/>
            </a:endParaRPr>
          </a:p>
          <a:p>
            <a:pPr eaLnBrk="0" hangingPunct="0">
              <a:lnSpc>
                <a:spcPct val="120000"/>
              </a:lnSpc>
            </a:pPr>
            <a:r>
              <a:rPr lang="zh-CN" altLang="en-US" dirty="0">
                <a:latin typeface="宋体" panose="02010600030101010101" pitchFamily="2" charset="-122"/>
                <a:ea typeface="宋体" panose="02010600030101010101" pitchFamily="2" charset="-122"/>
              </a:rPr>
              <a:t>      即感生电场是由变化的磁场产生的。     </a:t>
            </a:r>
            <a:endParaRPr lang="zh-CN" altLang="en-US" dirty="0">
              <a:latin typeface="宋体" panose="02010600030101010101" pitchFamily="2" charset="-122"/>
              <a:ea typeface="宋体" panose="02010600030101010101" pitchFamily="2" charset="-122"/>
            </a:endParaRPr>
          </a:p>
        </p:txBody>
      </p:sp>
      <p:sp>
        <p:nvSpPr>
          <p:cNvPr id="89103" name="文本框 89102"/>
          <p:cNvSpPr txBox="1"/>
          <p:nvPr/>
        </p:nvSpPr>
        <p:spPr>
          <a:xfrm>
            <a:off x="1331913" y="4652963"/>
            <a:ext cx="7812087" cy="519112"/>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若在空间即有感生电场，又有静电场，则：</a:t>
            </a:r>
            <a:endParaRPr lang="zh-CN" altLang="en-US" dirty="0">
              <a:latin typeface="宋体" panose="02010600030101010101" pitchFamily="2" charset="-122"/>
              <a:ea typeface="Arial" panose="020B0604020202020204" pitchFamily="34" charset="0"/>
            </a:endParaRPr>
          </a:p>
        </p:txBody>
      </p:sp>
      <p:graphicFrame>
        <p:nvGraphicFramePr>
          <p:cNvPr id="89104" name="对象 89103"/>
          <p:cNvGraphicFramePr/>
          <p:nvPr/>
        </p:nvGraphicFramePr>
        <p:xfrm>
          <a:off x="1331913" y="5157788"/>
          <a:ext cx="7467600" cy="938212"/>
        </p:xfrm>
        <a:graphic>
          <a:graphicData uri="http://schemas.openxmlformats.org/presentationml/2006/ole">
            <mc:AlternateContent xmlns:mc="http://schemas.openxmlformats.org/markup-compatibility/2006">
              <mc:Choice xmlns:v="urn:schemas-microsoft-com:vml" Requires="v">
                <p:oleObj spid="_x0000_s3357" name="" r:id="rId9" imgW="2423795" imgH="304800" progId="Equation.3">
                  <p:embed/>
                </p:oleObj>
              </mc:Choice>
              <mc:Fallback>
                <p:oleObj name="" r:id="rId9" imgW="2423795" imgH="304800" progId="Equation.3">
                  <p:embed/>
                  <p:pic>
                    <p:nvPicPr>
                      <p:cNvPr id="0" name="图片 3356"/>
                      <p:cNvPicPr/>
                      <p:nvPr/>
                    </p:nvPicPr>
                    <p:blipFill>
                      <a:blip r:embed="rId10"/>
                      <a:stretch>
                        <a:fillRect/>
                      </a:stretch>
                    </p:blipFill>
                    <p:spPr>
                      <a:xfrm>
                        <a:off x="1331913" y="5157788"/>
                        <a:ext cx="7467600" cy="938212"/>
                      </a:xfrm>
                      <a:prstGeom prst="rect">
                        <a:avLst/>
                      </a:prstGeom>
                      <a:noFill/>
                      <a:ln w="38100">
                        <a:noFill/>
                        <a:miter/>
                      </a:ln>
                    </p:spPr>
                  </p:pic>
                </p:oleObj>
              </mc:Fallback>
            </mc:AlternateContent>
          </a:graphicData>
        </a:graphic>
      </p:graphicFrame>
      <p:graphicFrame>
        <p:nvGraphicFramePr>
          <p:cNvPr id="89105" name="对象 89104"/>
          <p:cNvGraphicFramePr/>
          <p:nvPr/>
        </p:nvGraphicFramePr>
        <p:xfrm>
          <a:off x="1331913" y="5861050"/>
          <a:ext cx="3527425" cy="981075"/>
        </p:xfrm>
        <a:graphic>
          <a:graphicData uri="http://schemas.openxmlformats.org/presentationml/2006/ole">
            <mc:AlternateContent xmlns:mc="http://schemas.openxmlformats.org/markup-compatibility/2006">
              <mc:Choice xmlns:v="urn:schemas-microsoft-com:vml" Requires="v">
                <p:oleObj spid="_x0000_s3352" name="" r:id="rId11" imgW="1459230" imgH="405765" progId="Equation.3">
                  <p:embed/>
                </p:oleObj>
              </mc:Choice>
              <mc:Fallback>
                <p:oleObj name="" r:id="rId11" imgW="1459230" imgH="405765" progId="Equation.3">
                  <p:embed/>
                  <p:pic>
                    <p:nvPicPr>
                      <p:cNvPr id="0" name="图片 3351"/>
                      <p:cNvPicPr/>
                      <p:nvPr/>
                    </p:nvPicPr>
                    <p:blipFill>
                      <a:blip r:embed="rId12"/>
                      <a:stretch>
                        <a:fillRect/>
                      </a:stretch>
                    </p:blipFill>
                    <p:spPr>
                      <a:xfrm>
                        <a:off x="1331913" y="5861050"/>
                        <a:ext cx="3527425" cy="981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2"/>
                                        </p:tgtEl>
                                        <p:attrNameLst>
                                          <p:attrName>style.visibility</p:attrName>
                                        </p:attrNameLst>
                                      </p:cBhvr>
                                      <p:to>
                                        <p:strVal val="visible"/>
                                      </p:to>
                                    </p:set>
                                    <p:animEffect transition="in" filter="blinds(horizontal)">
                                      <p:cBhvr>
                                        <p:cTn id="7" dur="500"/>
                                        <p:tgtEl>
                                          <p:spTgt spid="890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02"/>
                                        </p:tgtEl>
                                        <p:attrNameLst>
                                          <p:attrName>style.visibility</p:attrName>
                                        </p:attrNameLst>
                                      </p:cBhvr>
                                      <p:to>
                                        <p:strVal val="visible"/>
                                      </p:to>
                                    </p:set>
                                    <p:animEffect transition="in" filter="wipe(left)">
                                      <p:cBhvr>
                                        <p:cTn id="12" dur="500"/>
                                        <p:tgtEl>
                                          <p:spTgt spid="8910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9106"/>
                                        </p:tgtEl>
                                        <p:attrNameLst>
                                          <p:attrName>style.visibility</p:attrName>
                                        </p:attrNameLst>
                                      </p:cBhvr>
                                      <p:to>
                                        <p:strVal val="visible"/>
                                      </p:to>
                                    </p:set>
                                    <p:animEffect transition="in" filter="box(in)">
                                      <p:cBhvr>
                                        <p:cTn id="17" dur="500"/>
                                        <p:tgtEl>
                                          <p:spTgt spid="891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9093"/>
                                        </p:tgtEl>
                                        <p:attrNameLst>
                                          <p:attrName>style.visibility</p:attrName>
                                        </p:attrNameLst>
                                      </p:cBhvr>
                                      <p:to>
                                        <p:strVal val="visible"/>
                                      </p:to>
                                    </p:set>
                                    <p:anim calcmode="lin" valueType="num">
                                      <p:cBhvr>
                                        <p:cTn id="22" dur="500" fill="hold"/>
                                        <p:tgtEl>
                                          <p:spTgt spid="89093"/>
                                        </p:tgtEl>
                                        <p:attrNameLst>
                                          <p:attrName>ppt_x</p:attrName>
                                        </p:attrNameLst>
                                      </p:cBhvr>
                                      <p:tavLst>
                                        <p:tav tm="0">
                                          <p:val>
                                            <p:strVal val="#ppt_x"/>
                                          </p:val>
                                        </p:tav>
                                        <p:tav tm="100000">
                                          <p:val>
                                            <p:strVal val="#ppt_x"/>
                                          </p:val>
                                        </p:tav>
                                      </p:tavLst>
                                    </p:anim>
                                    <p:anim calcmode="lin" valueType="num">
                                      <p:cBhvr>
                                        <p:cTn id="23" dur="500" fill="hold"/>
                                        <p:tgtEl>
                                          <p:spTgt spid="8909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89099"/>
                                        </p:tgtEl>
                                        <p:attrNameLst>
                                          <p:attrName>style.visibility</p:attrName>
                                        </p:attrNameLst>
                                      </p:cBhvr>
                                      <p:to>
                                        <p:strVal val="visible"/>
                                      </p:to>
                                    </p:set>
                                    <p:animEffect transition="in" filter="box(in)">
                                      <p:cBhvr>
                                        <p:cTn id="28" dur="500"/>
                                        <p:tgtEl>
                                          <p:spTgt spid="89099"/>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89097"/>
                                        </p:tgtEl>
                                        <p:attrNameLst>
                                          <p:attrName>style.visibility</p:attrName>
                                        </p:attrNameLst>
                                      </p:cBhvr>
                                      <p:to>
                                        <p:strVal val="visible"/>
                                      </p:to>
                                    </p:set>
                                    <p:animEffect transition="in" filter="diamond(in)">
                                      <p:cBhvr>
                                        <p:cTn id="33" dur="2000"/>
                                        <p:tgtEl>
                                          <p:spTgt spid="89097"/>
                                        </p:tgtEl>
                                      </p:cBhvr>
                                    </p:animEffect>
                                  </p:childTnLst>
                                </p:cTn>
                              </p:par>
                              <p:par>
                                <p:cTn id="34" presetID="8" presetClass="entr" presetSubtype="16" fill="hold" grpId="0" nodeType="withEffect">
                                  <p:stCondLst>
                                    <p:cond delay="0"/>
                                  </p:stCondLst>
                                  <p:childTnLst>
                                    <p:set>
                                      <p:cBhvr>
                                        <p:cTn id="35" dur="1" fill="hold">
                                          <p:stCondLst>
                                            <p:cond delay="0"/>
                                          </p:stCondLst>
                                        </p:cTn>
                                        <p:tgtEl>
                                          <p:spTgt spid="89098"/>
                                        </p:tgtEl>
                                        <p:attrNameLst>
                                          <p:attrName>style.visibility</p:attrName>
                                        </p:attrNameLst>
                                      </p:cBhvr>
                                      <p:to>
                                        <p:strVal val="visible"/>
                                      </p:to>
                                    </p:set>
                                    <p:animEffect transition="in" filter="diamond(in)">
                                      <p:cBhvr>
                                        <p:cTn id="36" dur="2000"/>
                                        <p:tgtEl>
                                          <p:spTgt spid="89098"/>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89103"/>
                                        </p:tgtEl>
                                        <p:attrNameLst>
                                          <p:attrName>style.visibility</p:attrName>
                                        </p:attrNameLst>
                                      </p:cBhvr>
                                      <p:to>
                                        <p:strVal val="visible"/>
                                      </p:to>
                                    </p:set>
                                    <p:animEffect transition="in" filter="checkerboard(across)">
                                      <p:cBhvr>
                                        <p:cTn id="41" dur="500"/>
                                        <p:tgtEl>
                                          <p:spTgt spid="89103"/>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89104"/>
                                        </p:tgtEl>
                                        <p:attrNameLst>
                                          <p:attrName>style.visibility</p:attrName>
                                        </p:attrNameLst>
                                      </p:cBhvr>
                                      <p:to>
                                        <p:strVal val="visible"/>
                                      </p:to>
                                    </p:set>
                                    <p:anim calcmode="lin" valueType="num">
                                      <p:cBhvr>
                                        <p:cTn id="46" dur="1000" fill="hold"/>
                                        <p:tgtEl>
                                          <p:spTgt spid="89104"/>
                                        </p:tgtEl>
                                        <p:attrNameLst>
                                          <p:attrName>ppt_w</p:attrName>
                                        </p:attrNameLst>
                                      </p:cBhvr>
                                      <p:tavLst>
                                        <p:tav tm="0">
                                          <p:val>
                                            <p:strVal val="#ppt_w*0.70"/>
                                          </p:val>
                                        </p:tav>
                                        <p:tav tm="100000">
                                          <p:val>
                                            <p:strVal val="#ppt_w"/>
                                          </p:val>
                                        </p:tav>
                                      </p:tavLst>
                                    </p:anim>
                                    <p:anim calcmode="lin" valueType="num">
                                      <p:cBhvr>
                                        <p:cTn id="47" dur="1000" fill="hold"/>
                                        <p:tgtEl>
                                          <p:spTgt spid="89104"/>
                                        </p:tgtEl>
                                        <p:attrNameLst>
                                          <p:attrName>ppt_h</p:attrName>
                                        </p:attrNameLst>
                                      </p:cBhvr>
                                      <p:tavLst>
                                        <p:tav tm="0">
                                          <p:val>
                                            <p:strVal val="#ppt_h"/>
                                          </p:val>
                                        </p:tav>
                                        <p:tav tm="100000">
                                          <p:val>
                                            <p:strVal val="#ppt_h"/>
                                          </p:val>
                                        </p:tav>
                                      </p:tavLst>
                                    </p:anim>
                                    <p:animEffect transition="in" filter="fade">
                                      <p:cBhvr>
                                        <p:cTn id="48" dur="1000"/>
                                        <p:tgtEl>
                                          <p:spTgt spid="89104"/>
                                        </p:tgtEl>
                                      </p:cBhvr>
                                    </p:animEffect>
                                  </p:childTnLst>
                                </p:cTn>
                              </p:par>
                            </p:childTnLst>
                          </p:cTn>
                        </p:par>
                      </p:childTnLst>
                    </p:cTn>
                  </p:par>
                  <p:par>
                    <p:cTn id="49" fill="hold">
                      <p:stCondLst>
                        <p:cond delay="indefinite"/>
                      </p:stCondLst>
                      <p:childTnLst>
                        <p:par>
                          <p:cTn id="50" fill="hold">
                            <p:stCondLst>
                              <p:cond delay="0"/>
                            </p:stCondLst>
                            <p:childTnLst>
                              <p:par>
                                <p:cTn id="51" presetID="55" presetClass="entr" presetSubtype="0" fill="hold" nodeType="clickEffect">
                                  <p:stCondLst>
                                    <p:cond delay="0"/>
                                  </p:stCondLst>
                                  <p:childTnLst>
                                    <p:set>
                                      <p:cBhvr>
                                        <p:cTn id="52" dur="1" fill="hold">
                                          <p:stCondLst>
                                            <p:cond delay="0"/>
                                          </p:stCondLst>
                                        </p:cTn>
                                        <p:tgtEl>
                                          <p:spTgt spid="89105"/>
                                        </p:tgtEl>
                                        <p:attrNameLst>
                                          <p:attrName>style.visibility</p:attrName>
                                        </p:attrNameLst>
                                      </p:cBhvr>
                                      <p:to>
                                        <p:strVal val="visible"/>
                                      </p:to>
                                    </p:set>
                                    <p:anim calcmode="lin" valueType="num">
                                      <p:cBhvr>
                                        <p:cTn id="53" dur="1000" fill="hold"/>
                                        <p:tgtEl>
                                          <p:spTgt spid="89105"/>
                                        </p:tgtEl>
                                        <p:attrNameLst>
                                          <p:attrName>ppt_w</p:attrName>
                                        </p:attrNameLst>
                                      </p:cBhvr>
                                      <p:tavLst>
                                        <p:tav tm="0">
                                          <p:val>
                                            <p:strVal val="#ppt_w*0.70"/>
                                          </p:val>
                                        </p:tav>
                                        <p:tav tm="100000">
                                          <p:val>
                                            <p:strVal val="#ppt_w"/>
                                          </p:val>
                                        </p:tav>
                                      </p:tavLst>
                                    </p:anim>
                                    <p:anim calcmode="lin" valueType="num">
                                      <p:cBhvr>
                                        <p:cTn id="54" dur="1000" fill="hold"/>
                                        <p:tgtEl>
                                          <p:spTgt spid="89105"/>
                                        </p:tgtEl>
                                        <p:attrNameLst>
                                          <p:attrName>ppt_h</p:attrName>
                                        </p:attrNameLst>
                                      </p:cBhvr>
                                      <p:tavLst>
                                        <p:tav tm="0">
                                          <p:val>
                                            <p:strVal val="#ppt_h"/>
                                          </p:val>
                                        </p:tav>
                                        <p:tav tm="100000">
                                          <p:val>
                                            <p:strVal val="#ppt_h"/>
                                          </p:val>
                                        </p:tav>
                                      </p:tavLst>
                                    </p:anim>
                                    <p:animEffect transition="in" filter="fade">
                                      <p:cBhvr>
                                        <p:cTn id="55" dur="1000"/>
                                        <p:tgtEl>
                                          <p:spTgt spid="89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p:bldP spid="89098" grpId="0"/>
      <p:bldP spid="89102" grpId="0"/>
      <p:bldP spid="891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7" name="组合 87046"/>
          <p:cNvGrpSpPr/>
          <p:nvPr/>
        </p:nvGrpSpPr>
        <p:grpSpPr>
          <a:xfrm>
            <a:off x="6372225" y="981075"/>
            <a:ext cx="2451100" cy="2497138"/>
            <a:chOff x="864" y="1968"/>
            <a:chExt cx="1544" cy="1573"/>
          </a:xfrm>
        </p:grpSpPr>
        <p:sp>
          <p:nvSpPr>
            <p:cNvPr id="52226" name="任意多边形 87047"/>
            <p:cNvSpPr/>
            <p:nvPr/>
          </p:nvSpPr>
          <p:spPr>
            <a:xfrm>
              <a:off x="1443" y="2647"/>
              <a:ext cx="635" cy="649"/>
            </a:xfrm>
            <a:custGeom>
              <a:avLst/>
              <a:gdLst/>
              <a:ahLst/>
              <a:cxnLst/>
              <a:pathLst>
                <a:path w="635" h="649">
                  <a:moveTo>
                    <a:pt x="531" y="648"/>
                  </a:moveTo>
                  <a:lnTo>
                    <a:pt x="507" y="642"/>
                  </a:lnTo>
                  <a:lnTo>
                    <a:pt x="489" y="641"/>
                  </a:lnTo>
                  <a:lnTo>
                    <a:pt x="471" y="634"/>
                  </a:lnTo>
                  <a:lnTo>
                    <a:pt x="459" y="635"/>
                  </a:lnTo>
                  <a:lnTo>
                    <a:pt x="436" y="637"/>
                  </a:lnTo>
                  <a:lnTo>
                    <a:pt x="412" y="634"/>
                  </a:lnTo>
                  <a:lnTo>
                    <a:pt x="389" y="628"/>
                  </a:lnTo>
                  <a:lnTo>
                    <a:pt x="361" y="622"/>
                  </a:lnTo>
                  <a:lnTo>
                    <a:pt x="331" y="615"/>
                  </a:lnTo>
                  <a:lnTo>
                    <a:pt x="301" y="604"/>
                  </a:lnTo>
                  <a:lnTo>
                    <a:pt x="259" y="587"/>
                  </a:lnTo>
                  <a:lnTo>
                    <a:pt x="218" y="570"/>
                  </a:lnTo>
                  <a:lnTo>
                    <a:pt x="164" y="549"/>
                  </a:lnTo>
                  <a:lnTo>
                    <a:pt x="118" y="532"/>
                  </a:lnTo>
                  <a:lnTo>
                    <a:pt x="100" y="526"/>
                  </a:lnTo>
                  <a:lnTo>
                    <a:pt x="87" y="515"/>
                  </a:lnTo>
                  <a:lnTo>
                    <a:pt x="83" y="506"/>
                  </a:lnTo>
                  <a:lnTo>
                    <a:pt x="72" y="491"/>
                  </a:lnTo>
                  <a:lnTo>
                    <a:pt x="54" y="466"/>
                  </a:lnTo>
                  <a:lnTo>
                    <a:pt x="30" y="429"/>
                  </a:lnTo>
                  <a:lnTo>
                    <a:pt x="11" y="408"/>
                  </a:lnTo>
                  <a:lnTo>
                    <a:pt x="5" y="390"/>
                  </a:lnTo>
                  <a:lnTo>
                    <a:pt x="0" y="380"/>
                  </a:lnTo>
                  <a:lnTo>
                    <a:pt x="5" y="366"/>
                  </a:lnTo>
                  <a:lnTo>
                    <a:pt x="16" y="355"/>
                  </a:lnTo>
                  <a:lnTo>
                    <a:pt x="28" y="351"/>
                  </a:lnTo>
                  <a:lnTo>
                    <a:pt x="35" y="346"/>
                  </a:lnTo>
                  <a:lnTo>
                    <a:pt x="35" y="338"/>
                  </a:lnTo>
                  <a:lnTo>
                    <a:pt x="28" y="327"/>
                  </a:lnTo>
                  <a:lnTo>
                    <a:pt x="23" y="318"/>
                  </a:lnTo>
                  <a:lnTo>
                    <a:pt x="11" y="304"/>
                  </a:lnTo>
                  <a:lnTo>
                    <a:pt x="5" y="289"/>
                  </a:lnTo>
                  <a:lnTo>
                    <a:pt x="4" y="279"/>
                  </a:lnTo>
                  <a:lnTo>
                    <a:pt x="4" y="265"/>
                  </a:lnTo>
                  <a:lnTo>
                    <a:pt x="10" y="257"/>
                  </a:lnTo>
                  <a:lnTo>
                    <a:pt x="23" y="249"/>
                  </a:lnTo>
                  <a:lnTo>
                    <a:pt x="40" y="241"/>
                  </a:lnTo>
                  <a:lnTo>
                    <a:pt x="51" y="237"/>
                  </a:lnTo>
                  <a:lnTo>
                    <a:pt x="51" y="228"/>
                  </a:lnTo>
                  <a:lnTo>
                    <a:pt x="46" y="218"/>
                  </a:lnTo>
                  <a:lnTo>
                    <a:pt x="39" y="208"/>
                  </a:lnTo>
                  <a:lnTo>
                    <a:pt x="45" y="195"/>
                  </a:lnTo>
                  <a:lnTo>
                    <a:pt x="44" y="180"/>
                  </a:lnTo>
                  <a:lnTo>
                    <a:pt x="56" y="173"/>
                  </a:lnTo>
                  <a:lnTo>
                    <a:pt x="68" y="169"/>
                  </a:lnTo>
                  <a:lnTo>
                    <a:pt x="91" y="167"/>
                  </a:lnTo>
                  <a:lnTo>
                    <a:pt x="116" y="163"/>
                  </a:lnTo>
                  <a:lnTo>
                    <a:pt x="126" y="164"/>
                  </a:lnTo>
                  <a:lnTo>
                    <a:pt x="133" y="146"/>
                  </a:lnTo>
                  <a:lnTo>
                    <a:pt x="139" y="137"/>
                  </a:lnTo>
                  <a:lnTo>
                    <a:pt x="150" y="129"/>
                  </a:lnTo>
                  <a:lnTo>
                    <a:pt x="167" y="125"/>
                  </a:lnTo>
                  <a:lnTo>
                    <a:pt x="185" y="127"/>
                  </a:lnTo>
                  <a:lnTo>
                    <a:pt x="209" y="129"/>
                  </a:lnTo>
                  <a:lnTo>
                    <a:pt x="239" y="126"/>
                  </a:lnTo>
                  <a:lnTo>
                    <a:pt x="280" y="129"/>
                  </a:lnTo>
                  <a:lnTo>
                    <a:pt x="298" y="130"/>
                  </a:lnTo>
                  <a:lnTo>
                    <a:pt x="315" y="136"/>
                  </a:lnTo>
                  <a:lnTo>
                    <a:pt x="339" y="148"/>
                  </a:lnTo>
                  <a:lnTo>
                    <a:pt x="357" y="159"/>
                  </a:lnTo>
                  <a:lnTo>
                    <a:pt x="368" y="172"/>
                  </a:lnTo>
                  <a:lnTo>
                    <a:pt x="380" y="187"/>
                  </a:lnTo>
                  <a:lnTo>
                    <a:pt x="398" y="207"/>
                  </a:lnTo>
                  <a:lnTo>
                    <a:pt x="409" y="226"/>
                  </a:lnTo>
                  <a:lnTo>
                    <a:pt x="415" y="236"/>
                  </a:lnTo>
                  <a:lnTo>
                    <a:pt x="409" y="240"/>
                  </a:lnTo>
                  <a:lnTo>
                    <a:pt x="404" y="249"/>
                  </a:lnTo>
                  <a:lnTo>
                    <a:pt x="399" y="253"/>
                  </a:lnTo>
                  <a:lnTo>
                    <a:pt x="387" y="257"/>
                  </a:lnTo>
                  <a:lnTo>
                    <a:pt x="375" y="256"/>
                  </a:lnTo>
                  <a:lnTo>
                    <a:pt x="363" y="256"/>
                  </a:lnTo>
                  <a:lnTo>
                    <a:pt x="351" y="245"/>
                  </a:lnTo>
                  <a:lnTo>
                    <a:pt x="339" y="240"/>
                  </a:lnTo>
                  <a:lnTo>
                    <a:pt x="334" y="234"/>
                  </a:lnTo>
                  <a:lnTo>
                    <a:pt x="322" y="229"/>
                  </a:lnTo>
                  <a:lnTo>
                    <a:pt x="334" y="239"/>
                  </a:lnTo>
                  <a:lnTo>
                    <a:pt x="357" y="255"/>
                  </a:lnTo>
                  <a:lnTo>
                    <a:pt x="351" y="259"/>
                  </a:lnTo>
                  <a:lnTo>
                    <a:pt x="357" y="259"/>
                  </a:lnTo>
                  <a:lnTo>
                    <a:pt x="370" y="261"/>
                  </a:lnTo>
                  <a:lnTo>
                    <a:pt x="375" y="265"/>
                  </a:lnTo>
                  <a:lnTo>
                    <a:pt x="388" y="271"/>
                  </a:lnTo>
                  <a:lnTo>
                    <a:pt x="393" y="276"/>
                  </a:lnTo>
                  <a:lnTo>
                    <a:pt x="409" y="276"/>
                  </a:lnTo>
                  <a:lnTo>
                    <a:pt x="421" y="278"/>
                  </a:lnTo>
                  <a:lnTo>
                    <a:pt x="433" y="270"/>
                  </a:lnTo>
                  <a:lnTo>
                    <a:pt x="439" y="265"/>
                  </a:lnTo>
                  <a:lnTo>
                    <a:pt x="439" y="256"/>
                  </a:lnTo>
                  <a:lnTo>
                    <a:pt x="439" y="247"/>
                  </a:lnTo>
                  <a:lnTo>
                    <a:pt x="439" y="224"/>
                  </a:lnTo>
                  <a:lnTo>
                    <a:pt x="439" y="201"/>
                  </a:lnTo>
                  <a:lnTo>
                    <a:pt x="433" y="176"/>
                  </a:lnTo>
                  <a:lnTo>
                    <a:pt x="431" y="154"/>
                  </a:lnTo>
                  <a:lnTo>
                    <a:pt x="420" y="121"/>
                  </a:lnTo>
                  <a:lnTo>
                    <a:pt x="408" y="102"/>
                  </a:lnTo>
                  <a:lnTo>
                    <a:pt x="403" y="88"/>
                  </a:lnTo>
                  <a:lnTo>
                    <a:pt x="403" y="56"/>
                  </a:lnTo>
                  <a:lnTo>
                    <a:pt x="408" y="33"/>
                  </a:lnTo>
                  <a:lnTo>
                    <a:pt x="414" y="20"/>
                  </a:lnTo>
                  <a:lnTo>
                    <a:pt x="419" y="11"/>
                  </a:lnTo>
                  <a:lnTo>
                    <a:pt x="431" y="7"/>
                  </a:lnTo>
                  <a:lnTo>
                    <a:pt x="449" y="5"/>
                  </a:lnTo>
                  <a:lnTo>
                    <a:pt x="467" y="0"/>
                  </a:lnTo>
                  <a:lnTo>
                    <a:pt x="484" y="6"/>
                  </a:lnTo>
                  <a:lnTo>
                    <a:pt x="490" y="12"/>
                  </a:lnTo>
                  <a:lnTo>
                    <a:pt x="496" y="44"/>
                  </a:lnTo>
                  <a:lnTo>
                    <a:pt x="503" y="53"/>
                  </a:lnTo>
                  <a:lnTo>
                    <a:pt x="503" y="58"/>
                  </a:lnTo>
                  <a:lnTo>
                    <a:pt x="508" y="77"/>
                  </a:lnTo>
                  <a:lnTo>
                    <a:pt x="526" y="106"/>
                  </a:lnTo>
                  <a:lnTo>
                    <a:pt x="532" y="116"/>
                  </a:lnTo>
                  <a:lnTo>
                    <a:pt x="532" y="125"/>
                  </a:lnTo>
                  <a:lnTo>
                    <a:pt x="538" y="125"/>
                  </a:lnTo>
                  <a:lnTo>
                    <a:pt x="537" y="129"/>
                  </a:lnTo>
                  <a:lnTo>
                    <a:pt x="538" y="134"/>
                  </a:lnTo>
                  <a:lnTo>
                    <a:pt x="551" y="148"/>
                  </a:lnTo>
                  <a:lnTo>
                    <a:pt x="556" y="181"/>
                  </a:lnTo>
                  <a:lnTo>
                    <a:pt x="574" y="214"/>
                  </a:lnTo>
                  <a:lnTo>
                    <a:pt x="585" y="253"/>
                  </a:lnTo>
                  <a:lnTo>
                    <a:pt x="603" y="295"/>
                  </a:lnTo>
                  <a:lnTo>
                    <a:pt x="609" y="328"/>
                  </a:lnTo>
                  <a:lnTo>
                    <a:pt x="616" y="374"/>
                  </a:lnTo>
                  <a:lnTo>
                    <a:pt x="616" y="419"/>
                  </a:lnTo>
                  <a:lnTo>
                    <a:pt x="616" y="424"/>
                  </a:lnTo>
                  <a:lnTo>
                    <a:pt x="634" y="449"/>
                  </a:lnTo>
                  <a:lnTo>
                    <a:pt x="565" y="494"/>
                  </a:lnTo>
                  <a:lnTo>
                    <a:pt x="531" y="648"/>
                  </a:lnTo>
                </a:path>
              </a:pathLst>
            </a:custGeom>
            <a:solidFill>
              <a:srgbClr val="FFBD7B"/>
            </a:solidFill>
            <a:ln w="9525">
              <a:noFill/>
            </a:ln>
          </p:spPr>
          <p:txBody>
            <a:bodyPr/>
            <a:p>
              <a:endParaRPr lang="zh-CN" altLang="en-US"/>
            </a:p>
          </p:txBody>
        </p:sp>
        <p:sp>
          <p:nvSpPr>
            <p:cNvPr id="52227" name="任意多边形 87048"/>
            <p:cNvSpPr/>
            <p:nvPr/>
          </p:nvSpPr>
          <p:spPr>
            <a:xfrm>
              <a:off x="1543" y="3167"/>
              <a:ext cx="438" cy="127"/>
            </a:xfrm>
            <a:custGeom>
              <a:avLst/>
              <a:gdLst/>
              <a:ahLst/>
              <a:cxnLst/>
              <a:pathLst>
                <a:path w="438" h="127">
                  <a:moveTo>
                    <a:pt x="413" y="126"/>
                  </a:moveTo>
                  <a:lnTo>
                    <a:pt x="396" y="121"/>
                  </a:lnTo>
                  <a:lnTo>
                    <a:pt x="378" y="120"/>
                  </a:lnTo>
                  <a:lnTo>
                    <a:pt x="366" y="114"/>
                  </a:lnTo>
                  <a:lnTo>
                    <a:pt x="349" y="117"/>
                  </a:lnTo>
                  <a:lnTo>
                    <a:pt x="337" y="116"/>
                  </a:lnTo>
                  <a:lnTo>
                    <a:pt x="319" y="114"/>
                  </a:lnTo>
                  <a:lnTo>
                    <a:pt x="296" y="114"/>
                  </a:lnTo>
                  <a:lnTo>
                    <a:pt x="266" y="102"/>
                  </a:lnTo>
                  <a:lnTo>
                    <a:pt x="231" y="95"/>
                  </a:lnTo>
                  <a:lnTo>
                    <a:pt x="196" y="84"/>
                  </a:lnTo>
                  <a:lnTo>
                    <a:pt x="153" y="66"/>
                  </a:lnTo>
                  <a:lnTo>
                    <a:pt x="107" y="49"/>
                  </a:lnTo>
                  <a:lnTo>
                    <a:pt x="64" y="27"/>
                  </a:lnTo>
                  <a:lnTo>
                    <a:pt x="36" y="16"/>
                  </a:lnTo>
                  <a:lnTo>
                    <a:pt x="17" y="11"/>
                  </a:lnTo>
                  <a:lnTo>
                    <a:pt x="0" y="0"/>
                  </a:lnTo>
                  <a:lnTo>
                    <a:pt x="12" y="5"/>
                  </a:lnTo>
                  <a:lnTo>
                    <a:pt x="24" y="6"/>
                  </a:lnTo>
                  <a:lnTo>
                    <a:pt x="35" y="2"/>
                  </a:lnTo>
                  <a:lnTo>
                    <a:pt x="42" y="3"/>
                  </a:lnTo>
                  <a:lnTo>
                    <a:pt x="59" y="9"/>
                  </a:lnTo>
                  <a:lnTo>
                    <a:pt x="76" y="20"/>
                  </a:lnTo>
                  <a:lnTo>
                    <a:pt x="95" y="30"/>
                  </a:lnTo>
                  <a:lnTo>
                    <a:pt x="119" y="40"/>
                  </a:lnTo>
                  <a:lnTo>
                    <a:pt x="142" y="51"/>
                  </a:lnTo>
                  <a:lnTo>
                    <a:pt x="171" y="63"/>
                  </a:lnTo>
                  <a:lnTo>
                    <a:pt x="196" y="69"/>
                  </a:lnTo>
                  <a:lnTo>
                    <a:pt x="219" y="80"/>
                  </a:lnTo>
                  <a:lnTo>
                    <a:pt x="237" y="86"/>
                  </a:lnTo>
                  <a:lnTo>
                    <a:pt x="255" y="88"/>
                  </a:lnTo>
                  <a:lnTo>
                    <a:pt x="267" y="93"/>
                  </a:lnTo>
                  <a:lnTo>
                    <a:pt x="290" y="94"/>
                  </a:lnTo>
                  <a:lnTo>
                    <a:pt x="313" y="97"/>
                  </a:lnTo>
                  <a:lnTo>
                    <a:pt x="336" y="98"/>
                  </a:lnTo>
                  <a:lnTo>
                    <a:pt x="354" y="94"/>
                  </a:lnTo>
                  <a:lnTo>
                    <a:pt x="372" y="90"/>
                  </a:lnTo>
                  <a:lnTo>
                    <a:pt x="383" y="78"/>
                  </a:lnTo>
                  <a:lnTo>
                    <a:pt x="396" y="69"/>
                  </a:lnTo>
                  <a:lnTo>
                    <a:pt x="406" y="57"/>
                  </a:lnTo>
                  <a:lnTo>
                    <a:pt x="419" y="45"/>
                  </a:lnTo>
                  <a:lnTo>
                    <a:pt x="424" y="35"/>
                  </a:lnTo>
                  <a:lnTo>
                    <a:pt x="437" y="27"/>
                  </a:lnTo>
                  <a:lnTo>
                    <a:pt x="413" y="126"/>
                  </a:lnTo>
                </a:path>
              </a:pathLst>
            </a:custGeom>
            <a:solidFill>
              <a:srgbClr val="993300"/>
            </a:solidFill>
            <a:ln w="9525">
              <a:noFill/>
            </a:ln>
          </p:spPr>
          <p:txBody>
            <a:bodyPr/>
            <a:p>
              <a:endParaRPr lang="zh-CN" altLang="en-US"/>
            </a:p>
          </p:txBody>
        </p:sp>
        <p:sp>
          <p:nvSpPr>
            <p:cNvPr id="52228" name="任意多边形 87049"/>
            <p:cNvSpPr/>
            <p:nvPr/>
          </p:nvSpPr>
          <p:spPr>
            <a:xfrm>
              <a:off x="1466" y="2993"/>
              <a:ext cx="94" cy="93"/>
            </a:xfrm>
            <a:custGeom>
              <a:avLst/>
              <a:gdLst/>
              <a:ahLst/>
              <a:cxnLst/>
              <a:pathLst>
                <a:path w="94" h="93">
                  <a:moveTo>
                    <a:pt x="6" y="4"/>
                  </a:moveTo>
                  <a:lnTo>
                    <a:pt x="0" y="12"/>
                  </a:lnTo>
                  <a:lnTo>
                    <a:pt x="0" y="22"/>
                  </a:lnTo>
                  <a:lnTo>
                    <a:pt x="7" y="36"/>
                  </a:lnTo>
                  <a:lnTo>
                    <a:pt x="17" y="45"/>
                  </a:lnTo>
                  <a:lnTo>
                    <a:pt x="30" y="60"/>
                  </a:lnTo>
                  <a:lnTo>
                    <a:pt x="53" y="71"/>
                  </a:lnTo>
                  <a:lnTo>
                    <a:pt x="71" y="82"/>
                  </a:lnTo>
                  <a:lnTo>
                    <a:pt x="93" y="92"/>
                  </a:lnTo>
                  <a:lnTo>
                    <a:pt x="71" y="77"/>
                  </a:lnTo>
                  <a:lnTo>
                    <a:pt x="64" y="72"/>
                  </a:lnTo>
                  <a:lnTo>
                    <a:pt x="53" y="67"/>
                  </a:lnTo>
                  <a:lnTo>
                    <a:pt x="41" y="56"/>
                  </a:lnTo>
                  <a:lnTo>
                    <a:pt x="35" y="51"/>
                  </a:lnTo>
                  <a:lnTo>
                    <a:pt x="24" y="41"/>
                  </a:lnTo>
                  <a:lnTo>
                    <a:pt x="18" y="32"/>
                  </a:lnTo>
                  <a:lnTo>
                    <a:pt x="12" y="18"/>
                  </a:lnTo>
                  <a:lnTo>
                    <a:pt x="12" y="9"/>
                  </a:lnTo>
                  <a:lnTo>
                    <a:pt x="12" y="0"/>
                  </a:lnTo>
                  <a:lnTo>
                    <a:pt x="6" y="4"/>
                  </a:lnTo>
                </a:path>
              </a:pathLst>
            </a:custGeom>
            <a:solidFill>
              <a:srgbClr val="993300"/>
            </a:solidFill>
            <a:ln w="9525">
              <a:noFill/>
            </a:ln>
          </p:spPr>
          <p:txBody>
            <a:bodyPr/>
            <a:p>
              <a:endParaRPr lang="zh-CN" altLang="en-US"/>
            </a:p>
          </p:txBody>
        </p:sp>
        <p:sp>
          <p:nvSpPr>
            <p:cNvPr id="52229" name="任意多边形 87050"/>
            <p:cNvSpPr/>
            <p:nvPr/>
          </p:nvSpPr>
          <p:spPr>
            <a:xfrm>
              <a:off x="1483" y="2885"/>
              <a:ext cx="111" cy="113"/>
            </a:xfrm>
            <a:custGeom>
              <a:avLst/>
              <a:gdLst/>
              <a:ahLst/>
              <a:cxnLst/>
              <a:pathLst>
                <a:path w="111" h="113">
                  <a:moveTo>
                    <a:pt x="5" y="4"/>
                  </a:moveTo>
                  <a:lnTo>
                    <a:pt x="0" y="18"/>
                  </a:lnTo>
                  <a:lnTo>
                    <a:pt x="6" y="32"/>
                  </a:lnTo>
                  <a:lnTo>
                    <a:pt x="6" y="41"/>
                  </a:lnTo>
                  <a:lnTo>
                    <a:pt x="18" y="55"/>
                  </a:lnTo>
                  <a:lnTo>
                    <a:pt x="24" y="65"/>
                  </a:lnTo>
                  <a:lnTo>
                    <a:pt x="40" y="76"/>
                  </a:lnTo>
                  <a:lnTo>
                    <a:pt x="58" y="87"/>
                  </a:lnTo>
                  <a:lnTo>
                    <a:pt x="81" y="97"/>
                  </a:lnTo>
                  <a:lnTo>
                    <a:pt x="110" y="112"/>
                  </a:lnTo>
                  <a:lnTo>
                    <a:pt x="93" y="101"/>
                  </a:lnTo>
                  <a:lnTo>
                    <a:pt x="81" y="92"/>
                  </a:lnTo>
                  <a:lnTo>
                    <a:pt x="64" y="81"/>
                  </a:lnTo>
                  <a:lnTo>
                    <a:pt x="53" y="72"/>
                  </a:lnTo>
                  <a:lnTo>
                    <a:pt x="40" y="61"/>
                  </a:lnTo>
                  <a:lnTo>
                    <a:pt x="29" y="46"/>
                  </a:lnTo>
                  <a:lnTo>
                    <a:pt x="23" y="33"/>
                  </a:lnTo>
                  <a:lnTo>
                    <a:pt x="17" y="15"/>
                  </a:lnTo>
                  <a:lnTo>
                    <a:pt x="11" y="0"/>
                  </a:lnTo>
                  <a:lnTo>
                    <a:pt x="5" y="4"/>
                  </a:lnTo>
                </a:path>
              </a:pathLst>
            </a:custGeom>
            <a:solidFill>
              <a:srgbClr val="993300"/>
            </a:solidFill>
            <a:ln w="9525">
              <a:noFill/>
            </a:ln>
          </p:spPr>
          <p:txBody>
            <a:bodyPr/>
            <a:p>
              <a:endParaRPr lang="zh-CN" altLang="en-US"/>
            </a:p>
          </p:txBody>
        </p:sp>
        <p:sp>
          <p:nvSpPr>
            <p:cNvPr id="52230" name="任意多边形 87051"/>
            <p:cNvSpPr/>
            <p:nvPr/>
          </p:nvSpPr>
          <p:spPr>
            <a:xfrm>
              <a:off x="1559" y="2810"/>
              <a:ext cx="89" cy="86"/>
            </a:xfrm>
            <a:custGeom>
              <a:avLst/>
              <a:gdLst/>
              <a:ahLst/>
              <a:cxnLst/>
              <a:pathLst>
                <a:path w="89" h="86">
                  <a:moveTo>
                    <a:pt x="88" y="85"/>
                  </a:moveTo>
                  <a:lnTo>
                    <a:pt x="64" y="75"/>
                  </a:lnTo>
                  <a:lnTo>
                    <a:pt x="42" y="62"/>
                  </a:lnTo>
                  <a:lnTo>
                    <a:pt x="23" y="52"/>
                  </a:lnTo>
                  <a:lnTo>
                    <a:pt x="12" y="42"/>
                  </a:lnTo>
                  <a:lnTo>
                    <a:pt x="6" y="28"/>
                  </a:lnTo>
                  <a:lnTo>
                    <a:pt x="0" y="13"/>
                  </a:lnTo>
                  <a:lnTo>
                    <a:pt x="0" y="0"/>
                  </a:lnTo>
                  <a:lnTo>
                    <a:pt x="6" y="1"/>
                  </a:lnTo>
                  <a:lnTo>
                    <a:pt x="18" y="1"/>
                  </a:lnTo>
                  <a:lnTo>
                    <a:pt x="17" y="10"/>
                  </a:lnTo>
                  <a:lnTo>
                    <a:pt x="23" y="24"/>
                  </a:lnTo>
                  <a:lnTo>
                    <a:pt x="30" y="39"/>
                  </a:lnTo>
                  <a:lnTo>
                    <a:pt x="41" y="53"/>
                  </a:lnTo>
                  <a:lnTo>
                    <a:pt x="58" y="64"/>
                  </a:lnTo>
                  <a:lnTo>
                    <a:pt x="71" y="74"/>
                  </a:lnTo>
                  <a:lnTo>
                    <a:pt x="88" y="85"/>
                  </a:lnTo>
                </a:path>
              </a:pathLst>
            </a:custGeom>
            <a:solidFill>
              <a:srgbClr val="993300"/>
            </a:solidFill>
            <a:ln w="9525">
              <a:noFill/>
            </a:ln>
          </p:spPr>
          <p:txBody>
            <a:bodyPr/>
            <a:p>
              <a:endParaRPr lang="zh-CN" altLang="en-US"/>
            </a:p>
          </p:txBody>
        </p:sp>
        <p:sp>
          <p:nvSpPr>
            <p:cNvPr id="52231" name="任意多边形 87052"/>
            <p:cNvSpPr/>
            <p:nvPr/>
          </p:nvSpPr>
          <p:spPr>
            <a:xfrm>
              <a:off x="1629" y="2781"/>
              <a:ext cx="229" cy="122"/>
            </a:xfrm>
            <a:custGeom>
              <a:avLst/>
              <a:gdLst/>
              <a:ahLst/>
              <a:cxnLst/>
              <a:pathLst>
                <a:path w="229" h="122">
                  <a:moveTo>
                    <a:pt x="147" y="100"/>
                  </a:moveTo>
                  <a:lnTo>
                    <a:pt x="112" y="94"/>
                  </a:lnTo>
                  <a:lnTo>
                    <a:pt x="76" y="82"/>
                  </a:lnTo>
                  <a:lnTo>
                    <a:pt x="58" y="71"/>
                  </a:lnTo>
                  <a:lnTo>
                    <a:pt x="35" y="56"/>
                  </a:lnTo>
                  <a:lnTo>
                    <a:pt x="18" y="40"/>
                  </a:lnTo>
                  <a:lnTo>
                    <a:pt x="0" y="25"/>
                  </a:lnTo>
                  <a:lnTo>
                    <a:pt x="30" y="45"/>
                  </a:lnTo>
                  <a:lnTo>
                    <a:pt x="58" y="62"/>
                  </a:lnTo>
                  <a:lnTo>
                    <a:pt x="75" y="77"/>
                  </a:lnTo>
                  <a:lnTo>
                    <a:pt x="99" y="78"/>
                  </a:lnTo>
                  <a:lnTo>
                    <a:pt x="117" y="84"/>
                  </a:lnTo>
                  <a:lnTo>
                    <a:pt x="129" y="90"/>
                  </a:lnTo>
                  <a:lnTo>
                    <a:pt x="123" y="75"/>
                  </a:lnTo>
                  <a:lnTo>
                    <a:pt x="123" y="61"/>
                  </a:lnTo>
                  <a:lnTo>
                    <a:pt x="118" y="48"/>
                  </a:lnTo>
                  <a:lnTo>
                    <a:pt x="112" y="34"/>
                  </a:lnTo>
                  <a:lnTo>
                    <a:pt x="105" y="19"/>
                  </a:lnTo>
                  <a:lnTo>
                    <a:pt x="99" y="14"/>
                  </a:lnTo>
                  <a:lnTo>
                    <a:pt x="93" y="0"/>
                  </a:lnTo>
                  <a:lnTo>
                    <a:pt x="105" y="15"/>
                  </a:lnTo>
                  <a:lnTo>
                    <a:pt x="111" y="29"/>
                  </a:lnTo>
                  <a:lnTo>
                    <a:pt x="123" y="44"/>
                  </a:lnTo>
                  <a:lnTo>
                    <a:pt x="130" y="53"/>
                  </a:lnTo>
                  <a:lnTo>
                    <a:pt x="136" y="67"/>
                  </a:lnTo>
                  <a:lnTo>
                    <a:pt x="135" y="77"/>
                  </a:lnTo>
                  <a:lnTo>
                    <a:pt x="146" y="86"/>
                  </a:lnTo>
                  <a:lnTo>
                    <a:pt x="153" y="97"/>
                  </a:lnTo>
                  <a:lnTo>
                    <a:pt x="165" y="106"/>
                  </a:lnTo>
                  <a:lnTo>
                    <a:pt x="176" y="111"/>
                  </a:lnTo>
                  <a:lnTo>
                    <a:pt x="194" y="113"/>
                  </a:lnTo>
                  <a:lnTo>
                    <a:pt x="211" y="109"/>
                  </a:lnTo>
                  <a:lnTo>
                    <a:pt x="217" y="101"/>
                  </a:lnTo>
                  <a:lnTo>
                    <a:pt x="200" y="90"/>
                  </a:lnTo>
                  <a:lnTo>
                    <a:pt x="193" y="81"/>
                  </a:lnTo>
                  <a:lnTo>
                    <a:pt x="186" y="63"/>
                  </a:lnTo>
                  <a:lnTo>
                    <a:pt x="187" y="53"/>
                  </a:lnTo>
                  <a:lnTo>
                    <a:pt x="186" y="63"/>
                  </a:lnTo>
                  <a:lnTo>
                    <a:pt x="194" y="71"/>
                  </a:lnTo>
                  <a:lnTo>
                    <a:pt x="199" y="81"/>
                  </a:lnTo>
                  <a:lnTo>
                    <a:pt x="205" y="90"/>
                  </a:lnTo>
                  <a:lnTo>
                    <a:pt x="217" y="96"/>
                  </a:lnTo>
                  <a:lnTo>
                    <a:pt x="228" y="97"/>
                  </a:lnTo>
                  <a:lnTo>
                    <a:pt x="222" y="106"/>
                  </a:lnTo>
                  <a:lnTo>
                    <a:pt x="222" y="111"/>
                  </a:lnTo>
                  <a:lnTo>
                    <a:pt x="218" y="119"/>
                  </a:lnTo>
                  <a:lnTo>
                    <a:pt x="205" y="117"/>
                  </a:lnTo>
                  <a:lnTo>
                    <a:pt x="194" y="121"/>
                  </a:lnTo>
                  <a:lnTo>
                    <a:pt x="176" y="120"/>
                  </a:lnTo>
                  <a:lnTo>
                    <a:pt x="158" y="110"/>
                  </a:lnTo>
                  <a:lnTo>
                    <a:pt x="147" y="100"/>
                  </a:lnTo>
                </a:path>
              </a:pathLst>
            </a:custGeom>
            <a:solidFill>
              <a:srgbClr val="993300"/>
            </a:solidFill>
            <a:ln w="9525">
              <a:noFill/>
            </a:ln>
          </p:spPr>
          <p:txBody>
            <a:bodyPr/>
            <a:p>
              <a:endParaRPr lang="zh-CN" altLang="en-US"/>
            </a:p>
          </p:txBody>
        </p:sp>
        <p:sp>
          <p:nvSpPr>
            <p:cNvPr id="52232" name="任意多边形 87053"/>
            <p:cNvSpPr/>
            <p:nvPr/>
          </p:nvSpPr>
          <p:spPr>
            <a:xfrm>
              <a:off x="1746" y="2894"/>
              <a:ext cx="49" cy="29"/>
            </a:xfrm>
            <a:custGeom>
              <a:avLst/>
              <a:gdLst/>
              <a:ahLst/>
              <a:cxnLst/>
              <a:pathLst>
                <a:path w="49" h="29">
                  <a:moveTo>
                    <a:pt x="42" y="0"/>
                  </a:moveTo>
                  <a:lnTo>
                    <a:pt x="36" y="7"/>
                  </a:lnTo>
                  <a:lnTo>
                    <a:pt x="36" y="16"/>
                  </a:lnTo>
                  <a:lnTo>
                    <a:pt x="25" y="19"/>
                  </a:lnTo>
                  <a:lnTo>
                    <a:pt x="18" y="23"/>
                  </a:lnTo>
                  <a:lnTo>
                    <a:pt x="0" y="27"/>
                  </a:lnTo>
                  <a:lnTo>
                    <a:pt x="13" y="28"/>
                  </a:lnTo>
                  <a:lnTo>
                    <a:pt x="30" y="25"/>
                  </a:lnTo>
                  <a:lnTo>
                    <a:pt x="42" y="17"/>
                  </a:lnTo>
                  <a:lnTo>
                    <a:pt x="48" y="7"/>
                  </a:lnTo>
                  <a:lnTo>
                    <a:pt x="42" y="0"/>
                  </a:lnTo>
                </a:path>
              </a:pathLst>
            </a:custGeom>
            <a:solidFill>
              <a:srgbClr val="993300"/>
            </a:solidFill>
            <a:ln w="9525">
              <a:noFill/>
            </a:ln>
          </p:spPr>
          <p:txBody>
            <a:bodyPr/>
            <a:p>
              <a:endParaRPr lang="zh-CN" altLang="en-US"/>
            </a:p>
          </p:txBody>
        </p:sp>
        <p:sp>
          <p:nvSpPr>
            <p:cNvPr id="52233" name="任意多边形 87054"/>
            <p:cNvSpPr/>
            <p:nvPr/>
          </p:nvSpPr>
          <p:spPr>
            <a:xfrm>
              <a:off x="1801" y="2912"/>
              <a:ext cx="18" cy="36"/>
            </a:xfrm>
            <a:custGeom>
              <a:avLst/>
              <a:gdLst/>
              <a:ahLst/>
              <a:cxnLst/>
              <a:pathLst>
                <a:path w="18" h="36">
                  <a:moveTo>
                    <a:pt x="17" y="0"/>
                  </a:moveTo>
                  <a:lnTo>
                    <a:pt x="17" y="8"/>
                  </a:lnTo>
                  <a:lnTo>
                    <a:pt x="17" y="18"/>
                  </a:lnTo>
                  <a:lnTo>
                    <a:pt x="6" y="22"/>
                  </a:lnTo>
                  <a:lnTo>
                    <a:pt x="0" y="31"/>
                  </a:lnTo>
                  <a:lnTo>
                    <a:pt x="6" y="35"/>
                  </a:lnTo>
                  <a:lnTo>
                    <a:pt x="17" y="0"/>
                  </a:lnTo>
                </a:path>
              </a:pathLst>
            </a:custGeom>
            <a:solidFill>
              <a:srgbClr val="FCA43A"/>
            </a:solidFill>
            <a:ln w="9525">
              <a:noFill/>
            </a:ln>
          </p:spPr>
          <p:txBody>
            <a:bodyPr/>
            <a:p>
              <a:endParaRPr lang="zh-CN" altLang="en-US"/>
            </a:p>
          </p:txBody>
        </p:sp>
        <p:sp>
          <p:nvSpPr>
            <p:cNvPr id="52234" name="任意多边形 87055"/>
            <p:cNvSpPr/>
            <p:nvPr/>
          </p:nvSpPr>
          <p:spPr>
            <a:xfrm>
              <a:off x="1842" y="2802"/>
              <a:ext cx="70" cy="145"/>
            </a:xfrm>
            <a:custGeom>
              <a:avLst/>
              <a:gdLst/>
              <a:ahLst/>
              <a:cxnLst/>
              <a:pathLst>
                <a:path w="70" h="145">
                  <a:moveTo>
                    <a:pt x="39" y="0"/>
                  </a:moveTo>
                  <a:lnTo>
                    <a:pt x="33" y="17"/>
                  </a:lnTo>
                  <a:lnTo>
                    <a:pt x="39" y="41"/>
                  </a:lnTo>
                  <a:lnTo>
                    <a:pt x="39" y="69"/>
                  </a:lnTo>
                  <a:lnTo>
                    <a:pt x="40" y="96"/>
                  </a:lnTo>
                  <a:lnTo>
                    <a:pt x="41" y="105"/>
                  </a:lnTo>
                  <a:lnTo>
                    <a:pt x="34" y="115"/>
                  </a:lnTo>
                  <a:lnTo>
                    <a:pt x="23" y="119"/>
                  </a:lnTo>
                  <a:lnTo>
                    <a:pt x="10" y="121"/>
                  </a:lnTo>
                  <a:lnTo>
                    <a:pt x="6" y="126"/>
                  </a:lnTo>
                  <a:lnTo>
                    <a:pt x="5" y="135"/>
                  </a:lnTo>
                  <a:lnTo>
                    <a:pt x="0" y="144"/>
                  </a:lnTo>
                  <a:lnTo>
                    <a:pt x="11" y="136"/>
                  </a:lnTo>
                  <a:lnTo>
                    <a:pt x="11" y="126"/>
                  </a:lnTo>
                  <a:lnTo>
                    <a:pt x="22" y="127"/>
                  </a:lnTo>
                  <a:lnTo>
                    <a:pt x="34" y="123"/>
                  </a:lnTo>
                  <a:lnTo>
                    <a:pt x="40" y="119"/>
                  </a:lnTo>
                  <a:lnTo>
                    <a:pt x="46" y="115"/>
                  </a:lnTo>
                  <a:lnTo>
                    <a:pt x="58" y="121"/>
                  </a:lnTo>
                  <a:lnTo>
                    <a:pt x="63" y="129"/>
                  </a:lnTo>
                  <a:lnTo>
                    <a:pt x="64" y="140"/>
                  </a:lnTo>
                  <a:lnTo>
                    <a:pt x="69" y="144"/>
                  </a:lnTo>
                  <a:lnTo>
                    <a:pt x="68" y="136"/>
                  </a:lnTo>
                  <a:lnTo>
                    <a:pt x="69" y="122"/>
                  </a:lnTo>
                  <a:lnTo>
                    <a:pt x="69" y="113"/>
                  </a:lnTo>
                  <a:lnTo>
                    <a:pt x="63" y="102"/>
                  </a:lnTo>
                  <a:lnTo>
                    <a:pt x="69" y="94"/>
                  </a:lnTo>
                  <a:lnTo>
                    <a:pt x="62" y="79"/>
                  </a:lnTo>
                  <a:lnTo>
                    <a:pt x="58" y="70"/>
                  </a:lnTo>
                  <a:lnTo>
                    <a:pt x="57" y="61"/>
                  </a:lnTo>
                  <a:lnTo>
                    <a:pt x="50" y="52"/>
                  </a:lnTo>
                  <a:lnTo>
                    <a:pt x="51" y="42"/>
                  </a:lnTo>
                  <a:lnTo>
                    <a:pt x="56" y="38"/>
                  </a:lnTo>
                  <a:lnTo>
                    <a:pt x="69" y="44"/>
                  </a:lnTo>
                  <a:lnTo>
                    <a:pt x="62" y="34"/>
                  </a:lnTo>
                  <a:lnTo>
                    <a:pt x="56" y="23"/>
                  </a:lnTo>
                  <a:lnTo>
                    <a:pt x="56" y="15"/>
                  </a:lnTo>
                  <a:lnTo>
                    <a:pt x="50" y="6"/>
                  </a:lnTo>
                  <a:lnTo>
                    <a:pt x="39" y="0"/>
                  </a:lnTo>
                </a:path>
              </a:pathLst>
            </a:custGeom>
            <a:solidFill>
              <a:srgbClr val="FCA438"/>
            </a:solidFill>
            <a:ln w="9525">
              <a:noFill/>
            </a:ln>
          </p:spPr>
          <p:txBody>
            <a:bodyPr/>
            <a:p>
              <a:endParaRPr lang="zh-CN" altLang="en-US"/>
            </a:p>
          </p:txBody>
        </p:sp>
        <p:sp>
          <p:nvSpPr>
            <p:cNvPr id="52235" name="任意多边形 87056"/>
            <p:cNvSpPr/>
            <p:nvPr/>
          </p:nvSpPr>
          <p:spPr>
            <a:xfrm>
              <a:off x="1976" y="2813"/>
              <a:ext cx="35" cy="29"/>
            </a:xfrm>
            <a:custGeom>
              <a:avLst/>
              <a:gdLst/>
              <a:ahLst/>
              <a:cxnLst/>
              <a:pathLst>
                <a:path w="35" h="29">
                  <a:moveTo>
                    <a:pt x="28" y="20"/>
                  </a:moveTo>
                  <a:lnTo>
                    <a:pt x="23" y="19"/>
                  </a:lnTo>
                  <a:lnTo>
                    <a:pt x="11" y="19"/>
                  </a:lnTo>
                  <a:lnTo>
                    <a:pt x="6" y="13"/>
                  </a:lnTo>
                  <a:lnTo>
                    <a:pt x="0" y="0"/>
                  </a:lnTo>
                  <a:lnTo>
                    <a:pt x="0" y="8"/>
                  </a:lnTo>
                  <a:lnTo>
                    <a:pt x="6" y="17"/>
                  </a:lnTo>
                  <a:lnTo>
                    <a:pt x="11" y="23"/>
                  </a:lnTo>
                  <a:lnTo>
                    <a:pt x="23" y="27"/>
                  </a:lnTo>
                  <a:lnTo>
                    <a:pt x="34" y="28"/>
                  </a:lnTo>
                  <a:lnTo>
                    <a:pt x="28" y="20"/>
                  </a:lnTo>
                </a:path>
              </a:pathLst>
            </a:custGeom>
            <a:solidFill>
              <a:srgbClr val="FCA43A"/>
            </a:solidFill>
            <a:ln w="9525">
              <a:noFill/>
            </a:ln>
          </p:spPr>
          <p:txBody>
            <a:bodyPr/>
            <a:p>
              <a:endParaRPr lang="zh-CN" altLang="en-US"/>
            </a:p>
          </p:txBody>
        </p:sp>
        <p:sp>
          <p:nvSpPr>
            <p:cNvPr id="52236" name="任意多边形 87057"/>
            <p:cNvSpPr/>
            <p:nvPr/>
          </p:nvSpPr>
          <p:spPr>
            <a:xfrm>
              <a:off x="2019" y="3046"/>
              <a:ext cx="59" cy="83"/>
            </a:xfrm>
            <a:custGeom>
              <a:avLst/>
              <a:gdLst/>
              <a:ahLst/>
              <a:cxnLst/>
              <a:pathLst>
                <a:path w="59" h="83">
                  <a:moveTo>
                    <a:pt x="58" y="54"/>
                  </a:moveTo>
                  <a:lnTo>
                    <a:pt x="53" y="44"/>
                  </a:lnTo>
                  <a:lnTo>
                    <a:pt x="47" y="34"/>
                  </a:lnTo>
                  <a:lnTo>
                    <a:pt x="40" y="29"/>
                  </a:lnTo>
                  <a:lnTo>
                    <a:pt x="34" y="25"/>
                  </a:lnTo>
                  <a:lnTo>
                    <a:pt x="28" y="10"/>
                  </a:lnTo>
                  <a:lnTo>
                    <a:pt x="22" y="0"/>
                  </a:lnTo>
                  <a:lnTo>
                    <a:pt x="22" y="14"/>
                  </a:lnTo>
                  <a:lnTo>
                    <a:pt x="29" y="24"/>
                  </a:lnTo>
                  <a:lnTo>
                    <a:pt x="34" y="34"/>
                  </a:lnTo>
                  <a:lnTo>
                    <a:pt x="41" y="44"/>
                  </a:lnTo>
                  <a:lnTo>
                    <a:pt x="28" y="47"/>
                  </a:lnTo>
                  <a:lnTo>
                    <a:pt x="24" y="51"/>
                  </a:lnTo>
                  <a:lnTo>
                    <a:pt x="17" y="55"/>
                  </a:lnTo>
                  <a:lnTo>
                    <a:pt x="6" y="69"/>
                  </a:lnTo>
                  <a:lnTo>
                    <a:pt x="0" y="82"/>
                  </a:lnTo>
                  <a:lnTo>
                    <a:pt x="58" y="54"/>
                  </a:lnTo>
                </a:path>
              </a:pathLst>
            </a:custGeom>
            <a:solidFill>
              <a:srgbClr val="FCA43A"/>
            </a:solidFill>
            <a:ln w="9525">
              <a:noFill/>
            </a:ln>
          </p:spPr>
          <p:txBody>
            <a:bodyPr/>
            <a:p>
              <a:endParaRPr lang="zh-CN" altLang="en-US"/>
            </a:p>
          </p:txBody>
        </p:sp>
        <p:sp>
          <p:nvSpPr>
            <p:cNvPr id="52237" name="任意多边形 87058"/>
            <p:cNvSpPr/>
            <p:nvPr/>
          </p:nvSpPr>
          <p:spPr>
            <a:xfrm>
              <a:off x="1901" y="2647"/>
              <a:ext cx="45" cy="57"/>
            </a:xfrm>
            <a:custGeom>
              <a:avLst/>
              <a:gdLst/>
              <a:ahLst/>
              <a:cxnLst/>
              <a:pathLst>
                <a:path w="45" h="57">
                  <a:moveTo>
                    <a:pt x="44" y="53"/>
                  </a:moveTo>
                  <a:lnTo>
                    <a:pt x="31" y="56"/>
                  </a:lnTo>
                  <a:lnTo>
                    <a:pt x="25" y="56"/>
                  </a:lnTo>
                  <a:lnTo>
                    <a:pt x="13" y="56"/>
                  </a:lnTo>
                  <a:lnTo>
                    <a:pt x="7" y="50"/>
                  </a:lnTo>
                  <a:lnTo>
                    <a:pt x="1" y="46"/>
                  </a:lnTo>
                  <a:lnTo>
                    <a:pt x="1" y="37"/>
                  </a:lnTo>
                  <a:lnTo>
                    <a:pt x="0" y="23"/>
                  </a:lnTo>
                  <a:lnTo>
                    <a:pt x="0" y="14"/>
                  </a:lnTo>
                  <a:lnTo>
                    <a:pt x="0" y="9"/>
                  </a:lnTo>
                  <a:lnTo>
                    <a:pt x="7" y="0"/>
                  </a:lnTo>
                  <a:lnTo>
                    <a:pt x="12" y="1"/>
                  </a:lnTo>
                  <a:lnTo>
                    <a:pt x="24" y="2"/>
                  </a:lnTo>
                  <a:lnTo>
                    <a:pt x="31" y="8"/>
                  </a:lnTo>
                  <a:lnTo>
                    <a:pt x="31" y="12"/>
                  </a:lnTo>
                  <a:lnTo>
                    <a:pt x="37" y="26"/>
                  </a:lnTo>
                  <a:lnTo>
                    <a:pt x="37" y="31"/>
                  </a:lnTo>
                  <a:lnTo>
                    <a:pt x="37" y="44"/>
                  </a:lnTo>
                  <a:lnTo>
                    <a:pt x="44" y="53"/>
                  </a:lnTo>
                </a:path>
              </a:pathLst>
            </a:custGeom>
            <a:solidFill>
              <a:srgbClr val="993300"/>
            </a:solidFill>
            <a:ln w="9525">
              <a:noFill/>
            </a:ln>
          </p:spPr>
          <p:txBody>
            <a:bodyPr/>
            <a:p>
              <a:endParaRPr lang="zh-CN" altLang="en-US"/>
            </a:p>
          </p:txBody>
        </p:sp>
        <p:sp>
          <p:nvSpPr>
            <p:cNvPr id="52238" name="任意多边形 87059"/>
            <p:cNvSpPr/>
            <p:nvPr/>
          </p:nvSpPr>
          <p:spPr>
            <a:xfrm>
              <a:off x="1909" y="2753"/>
              <a:ext cx="86" cy="49"/>
            </a:xfrm>
            <a:custGeom>
              <a:avLst/>
              <a:gdLst/>
              <a:ahLst/>
              <a:cxnLst/>
              <a:pathLst>
                <a:path w="86" h="49">
                  <a:moveTo>
                    <a:pt x="85" y="48"/>
                  </a:moveTo>
                  <a:lnTo>
                    <a:pt x="84" y="39"/>
                  </a:lnTo>
                  <a:lnTo>
                    <a:pt x="78" y="33"/>
                  </a:lnTo>
                  <a:lnTo>
                    <a:pt x="79" y="28"/>
                  </a:lnTo>
                  <a:lnTo>
                    <a:pt x="72" y="28"/>
                  </a:lnTo>
                  <a:lnTo>
                    <a:pt x="66" y="25"/>
                  </a:lnTo>
                  <a:lnTo>
                    <a:pt x="71" y="24"/>
                  </a:lnTo>
                  <a:lnTo>
                    <a:pt x="72" y="19"/>
                  </a:lnTo>
                  <a:lnTo>
                    <a:pt x="66" y="15"/>
                  </a:lnTo>
                  <a:lnTo>
                    <a:pt x="66" y="11"/>
                  </a:lnTo>
                  <a:lnTo>
                    <a:pt x="66" y="5"/>
                  </a:lnTo>
                  <a:lnTo>
                    <a:pt x="60" y="0"/>
                  </a:lnTo>
                  <a:lnTo>
                    <a:pt x="54" y="5"/>
                  </a:lnTo>
                  <a:lnTo>
                    <a:pt x="47" y="9"/>
                  </a:lnTo>
                  <a:lnTo>
                    <a:pt x="42" y="12"/>
                  </a:lnTo>
                  <a:lnTo>
                    <a:pt x="31" y="12"/>
                  </a:lnTo>
                  <a:lnTo>
                    <a:pt x="24" y="12"/>
                  </a:lnTo>
                  <a:lnTo>
                    <a:pt x="12" y="6"/>
                  </a:lnTo>
                  <a:lnTo>
                    <a:pt x="24" y="12"/>
                  </a:lnTo>
                  <a:lnTo>
                    <a:pt x="36" y="17"/>
                  </a:lnTo>
                  <a:lnTo>
                    <a:pt x="48" y="19"/>
                  </a:lnTo>
                  <a:lnTo>
                    <a:pt x="54" y="14"/>
                  </a:lnTo>
                  <a:lnTo>
                    <a:pt x="60" y="10"/>
                  </a:lnTo>
                  <a:lnTo>
                    <a:pt x="66" y="15"/>
                  </a:lnTo>
                  <a:lnTo>
                    <a:pt x="60" y="19"/>
                  </a:lnTo>
                  <a:lnTo>
                    <a:pt x="54" y="24"/>
                  </a:lnTo>
                  <a:lnTo>
                    <a:pt x="48" y="23"/>
                  </a:lnTo>
                  <a:lnTo>
                    <a:pt x="43" y="21"/>
                  </a:lnTo>
                  <a:lnTo>
                    <a:pt x="49" y="27"/>
                  </a:lnTo>
                  <a:lnTo>
                    <a:pt x="60" y="27"/>
                  </a:lnTo>
                  <a:lnTo>
                    <a:pt x="66" y="25"/>
                  </a:lnTo>
                  <a:lnTo>
                    <a:pt x="67" y="28"/>
                  </a:lnTo>
                  <a:lnTo>
                    <a:pt x="54" y="32"/>
                  </a:lnTo>
                  <a:lnTo>
                    <a:pt x="42" y="32"/>
                  </a:lnTo>
                  <a:lnTo>
                    <a:pt x="31" y="29"/>
                  </a:lnTo>
                  <a:lnTo>
                    <a:pt x="12" y="29"/>
                  </a:lnTo>
                  <a:lnTo>
                    <a:pt x="0" y="24"/>
                  </a:lnTo>
                  <a:lnTo>
                    <a:pt x="12" y="29"/>
                  </a:lnTo>
                  <a:lnTo>
                    <a:pt x="31" y="34"/>
                  </a:lnTo>
                  <a:lnTo>
                    <a:pt x="36" y="35"/>
                  </a:lnTo>
                  <a:lnTo>
                    <a:pt x="49" y="36"/>
                  </a:lnTo>
                  <a:lnTo>
                    <a:pt x="60" y="36"/>
                  </a:lnTo>
                  <a:lnTo>
                    <a:pt x="72" y="38"/>
                  </a:lnTo>
                  <a:lnTo>
                    <a:pt x="78" y="42"/>
                  </a:lnTo>
                  <a:lnTo>
                    <a:pt x="85" y="48"/>
                  </a:lnTo>
                </a:path>
              </a:pathLst>
            </a:custGeom>
            <a:solidFill>
              <a:srgbClr val="993300"/>
            </a:solidFill>
            <a:ln w="9525">
              <a:noFill/>
            </a:ln>
          </p:spPr>
          <p:txBody>
            <a:bodyPr/>
            <a:p>
              <a:endParaRPr lang="zh-CN" altLang="en-US"/>
            </a:p>
          </p:txBody>
        </p:sp>
        <p:grpSp>
          <p:nvGrpSpPr>
            <p:cNvPr id="52239" name="组合 87060"/>
            <p:cNvGrpSpPr/>
            <p:nvPr/>
          </p:nvGrpSpPr>
          <p:grpSpPr>
            <a:xfrm>
              <a:off x="1956" y="3037"/>
              <a:ext cx="452" cy="504"/>
              <a:chOff x="3444" y="3469"/>
              <a:chExt cx="452" cy="504"/>
            </a:xfrm>
          </p:grpSpPr>
          <p:sp>
            <p:nvSpPr>
              <p:cNvPr id="52240" name="任意多边形 87061"/>
              <p:cNvSpPr/>
              <p:nvPr/>
            </p:nvSpPr>
            <p:spPr>
              <a:xfrm>
                <a:off x="3448" y="3469"/>
                <a:ext cx="448" cy="504"/>
              </a:xfrm>
              <a:custGeom>
                <a:avLst/>
                <a:gdLst/>
                <a:ahLst/>
                <a:cxnLst/>
                <a:pathLst>
                  <a:path w="448" h="504">
                    <a:moveTo>
                      <a:pt x="287" y="435"/>
                    </a:moveTo>
                    <a:lnTo>
                      <a:pt x="278" y="441"/>
                    </a:lnTo>
                    <a:lnTo>
                      <a:pt x="268" y="444"/>
                    </a:lnTo>
                    <a:lnTo>
                      <a:pt x="259" y="438"/>
                    </a:lnTo>
                    <a:lnTo>
                      <a:pt x="248" y="432"/>
                    </a:lnTo>
                    <a:lnTo>
                      <a:pt x="237" y="430"/>
                    </a:lnTo>
                    <a:lnTo>
                      <a:pt x="224" y="430"/>
                    </a:lnTo>
                    <a:lnTo>
                      <a:pt x="214" y="425"/>
                    </a:lnTo>
                    <a:lnTo>
                      <a:pt x="206" y="414"/>
                    </a:lnTo>
                    <a:lnTo>
                      <a:pt x="193" y="403"/>
                    </a:lnTo>
                    <a:lnTo>
                      <a:pt x="176" y="383"/>
                    </a:lnTo>
                    <a:lnTo>
                      <a:pt x="161" y="366"/>
                    </a:lnTo>
                    <a:lnTo>
                      <a:pt x="149" y="351"/>
                    </a:lnTo>
                    <a:lnTo>
                      <a:pt x="143" y="363"/>
                    </a:lnTo>
                    <a:lnTo>
                      <a:pt x="136" y="366"/>
                    </a:lnTo>
                    <a:lnTo>
                      <a:pt x="118" y="354"/>
                    </a:lnTo>
                    <a:lnTo>
                      <a:pt x="99" y="337"/>
                    </a:lnTo>
                    <a:lnTo>
                      <a:pt x="78" y="311"/>
                    </a:lnTo>
                    <a:lnTo>
                      <a:pt x="58" y="290"/>
                    </a:lnTo>
                    <a:lnTo>
                      <a:pt x="33" y="277"/>
                    </a:lnTo>
                    <a:lnTo>
                      <a:pt x="15" y="260"/>
                    </a:lnTo>
                    <a:lnTo>
                      <a:pt x="2" y="244"/>
                    </a:lnTo>
                    <a:lnTo>
                      <a:pt x="0" y="235"/>
                    </a:lnTo>
                    <a:lnTo>
                      <a:pt x="0" y="209"/>
                    </a:lnTo>
                    <a:lnTo>
                      <a:pt x="5" y="179"/>
                    </a:lnTo>
                    <a:lnTo>
                      <a:pt x="16" y="138"/>
                    </a:lnTo>
                    <a:lnTo>
                      <a:pt x="30" y="92"/>
                    </a:lnTo>
                    <a:lnTo>
                      <a:pt x="46" y="43"/>
                    </a:lnTo>
                    <a:lnTo>
                      <a:pt x="54" y="36"/>
                    </a:lnTo>
                    <a:lnTo>
                      <a:pt x="65" y="25"/>
                    </a:lnTo>
                    <a:lnTo>
                      <a:pt x="71" y="13"/>
                    </a:lnTo>
                    <a:lnTo>
                      <a:pt x="76" y="6"/>
                    </a:lnTo>
                    <a:lnTo>
                      <a:pt x="83" y="6"/>
                    </a:lnTo>
                    <a:lnTo>
                      <a:pt x="89" y="0"/>
                    </a:lnTo>
                    <a:lnTo>
                      <a:pt x="98" y="10"/>
                    </a:lnTo>
                    <a:lnTo>
                      <a:pt x="109" y="12"/>
                    </a:lnTo>
                    <a:lnTo>
                      <a:pt x="117" y="17"/>
                    </a:lnTo>
                    <a:lnTo>
                      <a:pt x="135" y="34"/>
                    </a:lnTo>
                    <a:lnTo>
                      <a:pt x="151" y="46"/>
                    </a:lnTo>
                    <a:lnTo>
                      <a:pt x="171" y="50"/>
                    </a:lnTo>
                    <a:lnTo>
                      <a:pt x="206" y="61"/>
                    </a:lnTo>
                    <a:lnTo>
                      <a:pt x="249" y="69"/>
                    </a:lnTo>
                    <a:lnTo>
                      <a:pt x="283" y="70"/>
                    </a:lnTo>
                    <a:lnTo>
                      <a:pt x="324" y="76"/>
                    </a:lnTo>
                    <a:lnTo>
                      <a:pt x="362" y="74"/>
                    </a:lnTo>
                    <a:lnTo>
                      <a:pt x="407" y="83"/>
                    </a:lnTo>
                    <a:lnTo>
                      <a:pt x="447" y="89"/>
                    </a:lnTo>
                    <a:lnTo>
                      <a:pt x="391" y="503"/>
                    </a:lnTo>
                    <a:lnTo>
                      <a:pt x="368" y="490"/>
                    </a:lnTo>
                    <a:lnTo>
                      <a:pt x="337" y="470"/>
                    </a:lnTo>
                    <a:lnTo>
                      <a:pt x="310" y="452"/>
                    </a:lnTo>
                    <a:lnTo>
                      <a:pt x="287" y="435"/>
                    </a:lnTo>
                  </a:path>
                </a:pathLst>
              </a:custGeom>
              <a:solidFill>
                <a:schemeClr val="tx2"/>
              </a:solidFill>
              <a:ln w="9525">
                <a:noFill/>
              </a:ln>
            </p:spPr>
            <p:txBody>
              <a:bodyPr/>
              <a:p>
                <a:endParaRPr lang="zh-CN" altLang="en-US"/>
              </a:p>
            </p:txBody>
          </p:sp>
          <p:sp>
            <p:nvSpPr>
              <p:cNvPr id="52241" name="任意多边形 87062"/>
              <p:cNvSpPr/>
              <p:nvPr/>
            </p:nvSpPr>
            <p:spPr>
              <a:xfrm>
                <a:off x="3536" y="3479"/>
                <a:ext cx="308" cy="118"/>
              </a:xfrm>
              <a:custGeom>
                <a:avLst/>
                <a:gdLst/>
                <a:ahLst/>
                <a:cxnLst/>
                <a:pathLst>
                  <a:path w="308" h="118">
                    <a:moveTo>
                      <a:pt x="307" y="72"/>
                    </a:moveTo>
                    <a:lnTo>
                      <a:pt x="277" y="66"/>
                    </a:lnTo>
                    <a:lnTo>
                      <a:pt x="255" y="66"/>
                    </a:lnTo>
                    <a:lnTo>
                      <a:pt x="231" y="64"/>
                    </a:lnTo>
                    <a:lnTo>
                      <a:pt x="193" y="61"/>
                    </a:lnTo>
                    <a:lnTo>
                      <a:pt x="158" y="59"/>
                    </a:lnTo>
                    <a:lnTo>
                      <a:pt x="125" y="49"/>
                    </a:lnTo>
                    <a:lnTo>
                      <a:pt x="85" y="42"/>
                    </a:lnTo>
                    <a:lnTo>
                      <a:pt x="61" y="37"/>
                    </a:lnTo>
                    <a:lnTo>
                      <a:pt x="38" y="14"/>
                    </a:lnTo>
                    <a:lnTo>
                      <a:pt x="20" y="2"/>
                    </a:lnTo>
                    <a:lnTo>
                      <a:pt x="9" y="0"/>
                    </a:lnTo>
                    <a:lnTo>
                      <a:pt x="0" y="3"/>
                    </a:lnTo>
                    <a:lnTo>
                      <a:pt x="12" y="9"/>
                    </a:lnTo>
                    <a:lnTo>
                      <a:pt x="18" y="15"/>
                    </a:lnTo>
                    <a:lnTo>
                      <a:pt x="26" y="21"/>
                    </a:lnTo>
                    <a:lnTo>
                      <a:pt x="32" y="31"/>
                    </a:lnTo>
                    <a:lnTo>
                      <a:pt x="35" y="40"/>
                    </a:lnTo>
                    <a:lnTo>
                      <a:pt x="45" y="50"/>
                    </a:lnTo>
                    <a:lnTo>
                      <a:pt x="52" y="53"/>
                    </a:lnTo>
                    <a:lnTo>
                      <a:pt x="48" y="66"/>
                    </a:lnTo>
                    <a:lnTo>
                      <a:pt x="39" y="70"/>
                    </a:lnTo>
                    <a:lnTo>
                      <a:pt x="28" y="78"/>
                    </a:lnTo>
                    <a:lnTo>
                      <a:pt x="36" y="80"/>
                    </a:lnTo>
                    <a:lnTo>
                      <a:pt x="50" y="78"/>
                    </a:lnTo>
                    <a:lnTo>
                      <a:pt x="60" y="72"/>
                    </a:lnTo>
                    <a:lnTo>
                      <a:pt x="68" y="69"/>
                    </a:lnTo>
                    <a:lnTo>
                      <a:pt x="78" y="79"/>
                    </a:lnTo>
                    <a:lnTo>
                      <a:pt x="91" y="85"/>
                    </a:lnTo>
                    <a:lnTo>
                      <a:pt x="106" y="84"/>
                    </a:lnTo>
                    <a:lnTo>
                      <a:pt x="115" y="79"/>
                    </a:lnTo>
                    <a:lnTo>
                      <a:pt x="127" y="75"/>
                    </a:lnTo>
                    <a:lnTo>
                      <a:pt x="142" y="74"/>
                    </a:lnTo>
                    <a:lnTo>
                      <a:pt x="155" y="78"/>
                    </a:lnTo>
                    <a:lnTo>
                      <a:pt x="171" y="89"/>
                    </a:lnTo>
                    <a:lnTo>
                      <a:pt x="181" y="99"/>
                    </a:lnTo>
                    <a:lnTo>
                      <a:pt x="199" y="98"/>
                    </a:lnTo>
                    <a:lnTo>
                      <a:pt x="218" y="92"/>
                    </a:lnTo>
                    <a:lnTo>
                      <a:pt x="212" y="105"/>
                    </a:lnTo>
                    <a:lnTo>
                      <a:pt x="202" y="117"/>
                    </a:lnTo>
                    <a:lnTo>
                      <a:pt x="218" y="109"/>
                    </a:lnTo>
                    <a:lnTo>
                      <a:pt x="225" y="104"/>
                    </a:lnTo>
                    <a:lnTo>
                      <a:pt x="230" y="96"/>
                    </a:lnTo>
                    <a:lnTo>
                      <a:pt x="236" y="96"/>
                    </a:lnTo>
                    <a:lnTo>
                      <a:pt x="239" y="107"/>
                    </a:lnTo>
                    <a:lnTo>
                      <a:pt x="242" y="103"/>
                    </a:lnTo>
                    <a:lnTo>
                      <a:pt x="253" y="96"/>
                    </a:lnTo>
                    <a:lnTo>
                      <a:pt x="267" y="94"/>
                    </a:lnTo>
                    <a:lnTo>
                      <a:pt x="275" y="82"/>
                    </a:lnTo>
                    <a:lnTo>
                      <a:pt x="288" y="80"/>
                    </a:lnTo>
                    <a:lnTo>
                      <a:pt x="298" y="78"/>
                    </a:lnTo>
                    <a:lnTo>
                      <a:pt x="307" y="72"/>
                    </a:lnTo>
                  </a:path>
                </a:pathLst>
              </a:custGeom>
              <a:solidFill>
                <a:schemeClr val="tx2"/>
              </a:solidFill>
              <a:ln w="9525">
                <a:noFill/>
              </a:ln>
            </p:spPr>
            <p:txBody>
              <a:bodyPr/>
              <a:p>
                <a:endParaRPr lang="zh-CN" altLang="en-US"/>
              </a:p>
            </p:txBody>
          </p:sp>
          <p:sp>
            <p:nvSpPr>
              <p:cNvPr id="52242" name="任意多边形 87063"/>
              <p:cNvSpPr/>
              <p:nvPr/>
            </p:nvSpPr>
            <p:spPr>
              <a:xfrm>
                <a:off x="3566" y="3739"/>
                <a:ext cx="60" cy="114"/>
              </a:xfrm>
              <a:custGeom>
                <a:avLst/>
                <a:gdLst/>
                <a:ahLst/>
                <a:cxnLst/>
                <a:pathLst>
                  <a:path w="60" h="114">
                    <a:moveTo>
                      <a:pt x="14" y="95"/>
                    </a:moveTo>
                    <a:lnTo>
                      <a:pt x="25" y="93"/>
                    </a:lnTo>
                    <a:lnTo>
                      <a:pt x="31" y="81"/>
                    </a:lnTo>
                    <a:lnTo>
                      <a:pt x="43" y="102"/>
                    </a:lnTo>
                    <a:lnTo>
                      <a:pt x="59" y="113"/>
                    </a:lnTo>
                    <a:lnTo>
                      <a:pt x="46" y="98"/>
                    </a:lnTo>
                    <a:lnTo>
                      <a:pt x="39" y="84"/>
                    </a:lnTo>
                    <a:lnTo>
                      <a:pt x="39" y="66"/>
                    </a:lnTo>
                    <a:lnTo>
                      <a:pt x="39" y="44"/>
                    </a:lnTo>
                    <a:lnTo>
                      <a:pt x="40" y="22"/>
                    </a:lnTo>
                    <a:lnTo>
                      <a:pt x="36" y="0"/>
                    </a:lnTo>
                    <a:lnTo>
                      <a:pt x="35" y="25"/>
                    </a:lnTo>
                    <a:lnTo>
                      <a:pt x="32" y="42"/>
                    </a:lnTo>
                    <a:lnTo>
                      <a:pt x="27" y="63"/>
                    </a:lnTo>
                    <a:lnTo>
                      <a:pt x="26" y="51"/>
                    </a:lnTo>
                    <a:lnTo>
                      <a:pt x="21" y="40"/>
                    </a:lnTo>
                    <a:lnTo>
                      <a:pt x="23" y="63"/>
                    </a:lnTo>
                    <a:lnTo>
                      <a:pt x="22" y="79"/>
                    </a:lnTo>
                    <a:lnTo>
                      <a:pt x="14" y="88"/>
                    </a:lnTo>
                    <a:lnTo>
                      <a:pt x="0" y="85"/>
                    </a:lnTo>
                    <a:lnTo>
                      <a:pt x="9" y="91"/>
                    </a:lnTo>
                    <a:lnTo>
                      <a:pt x="14" y="95"/>
                    </a:lnTo>
                  </a:path>
                </a:pathLst>
              </a:custGeom>
              <a:solidFill>
                <a:schemeClr val="tx2"/>
              </a:solidFill>
              <a:ln w="9525">
                <a:noFill/>
              </a:ln>
            </p:spPr>
            <p:txBody>
              <a:bodyPr/>
              <a:p>
                <a:endParaRPr lang="zh-CN" altLang="en-US"/>
              </a:p>
            </p:txBody>
          </p:sp>
          <p:sp>
            <p:nvSpPr>
              <p:cNvPr id="52243" name="任意多边形 87064"/>
              <p:cNvSpPr/>
              <p:nvPr/>
            </p:nvSpPr>
            <p:spPr>
              <a:xfrm>
                <a:off x="3684" y="3779"/>
                <a:ext cx="110" cy="137"/>
              </a:xfrm>
              <a:custGeom>
                <a:avLst/>
                <a:gdLst/>
                <a:ahLst/>
                <a:cxnLst/>
                <a:pathLst>
                  <a:path w="110" h="137">
                    <a:moveTo>
                      <a:pt x="18" y="128"/>
                    </a:moveTo>
                    <a:lnTo>
                      <a:pt x="26" y="130"/>
                    </a:lnTo>
                    <a:lnTo>
                      <a:pt x="33" y="136"/>
                    </a:lnTo>
                    <a:lnTo>
                      <a:pt x="44" y="132"/>
                    </a:lnTo>
                    <a:lnTo>
                      <a:pt x="51" y="126"/>
                    </a:lnTo>
                    <a:lnTo>
                      <a:pt x="64" y="136"/>
                    </a:lnTo>
                    <a:lnTo>
                      <a:pt x="70" y="103"/>
                    </a:lnTo>
                    <a:lnTo>
                      <a:pt x="84" y="79"/>
                    </a:lnTo>
                    <a:lnTo>
                      <a:pt x="94" y="46"/>
                    </a:lnTo>
                    <a:lnTo>
                      <a:pt x="109" y="0"/>
                    </a:lnTo>
                    <a:lnTo>
                      <a:pt x="90" y="45"/>
                    </a:lnTo>
                    <a:lnTo>
                      <a:pt x="71" y="86"/>
                    </a:lnTo>
                    <a:lnTo>
                      <a:pt x="59" y="101"/>
                    </a:lnTo>
                    <a:lnTo>
                      <a:pt x="39" y="124"/>
                    </a:lnTo>
                    <a:lnTo>
                      <a:pt x="59" y="91"/>
                    </a:lnTo>
                    <a:lnTo>
                      <a:pt x="68" y="71"/>
                    </a:lnTo>
                    <a:lnTo>
                      <a:pt x="79" y="48"/>
                    </a:lnTo>
                    <a:lnTo>
                      <a:pt x="83" y="23"/>
                    </a:lnTo>
                    <a:lnTo>
                      <a:pt x="74" y="56"/>
                    </a:lnTo>
                    <a:lnTo>
                      <a:pt x="68" y="67"/>
                    </a:lnTo>
                    <a:lnTo>
                      <a:pt x="60" y="79"/>
                    </a:lnTo>
                    <a:lnTo>
                      <a:pt x="51" y="95"/>
                    </a:lnTo>
                    <a:lnTo>
                      <a:pt x="41" y="106"/>
                    </a:lnTo>
                    <a:lnTo>
                      <a:pt x="39" y="93"/>
                    </a:lnTo>
                    <a:lnTo>
                      <a:pt x="39" y="70"/>
                    </a:lnTo>
                    <a:lnTo>
                      <a:pt x="40" y="53"/>
                    </a:lnTo>
                    <a:lnTo>
                      <a:pt x="35" y="88"/>
                    </a:lnTo>
                    <a:lnTo>
                      <a:pt x="35" y="109"/>
                    </a:lnTo>
                    <a:lnTo>
                      <a:pt x="29" y="110"/>
                    </a:lnTo>
                    <a:lnTo>
                      <a:pt x="25" y="98"/>
                    </a:lnTo>
                    <a:lnTo>
                      <a:pt x="17" y="102"/>
                    </a:lnTo>
                    <a:lnTo>
                      <a:pt x="13" y="110"/>
                    </a:lnTo>
                    <a:lnTo>
                      <a:pt x="6" y="117"/>
                    </a:lnTo>
                    <a:lnTo>
                      <a:pt x="0" y="121"/>
                    </a:lnTo>
                    <a:lnTo>
                      <a:pt x="8" y="127"/>
                    </a:lnTo>
                    <a:lnTo>
                      <a:pt x="18" y="128"/>
                    </a:lnTo>
                  </a:path>
                </a:pathLst>
              </a:custGeom>
              <a:solidFill>
                <a:schemeClr val="tx2"/>
              </a:solidFill>
              <a:ln w="9525">
                <a:noFill/>
              </a:ln>
            </p:spPr>
            <p:txBody>
              <a:bodyPr/>
              <a:p>
                <a:endParaRPr lang="zh-CN" altLang="en-US"/>
              </a:p>
            </p:txBody>
          </p:sp>
          <p:sp>
            <p:nvSpPr>
              <p:cNvPr id="52244" name="任意多边形 87065"/>
              <p:cNvSpPr/>
              <p:nvPr/>
            </p:nvSpPr>
            <p:spPr>
              <a:xfrm>
                <a:off x="3444" y="3527"/>
                <a:ext cx="56" cy="187"/>
              </a:xfrm>
              <a:custGeom>
                <a:avLst/>
                <a:gdLst/>
                <a:ahLst/>
                <a:cxnLst/>
                <a:pathLst>
                  <a:path w="56" h="187">
                    <a:moveTo>
                      <a:pt x="2" y="176"/>
                    </a:moveTo>
                    <a:lnTo>
                      <a:pt x="0" y="159"/>
                    </a:lnTo>
                    <a:lnTo>
                      <a:pt x="3" y="141"/>
                    </a:lnTo>
                    <a:lnTo>
                      <a:pt x="9" y="124"/>
                    </a:lnTo>
                    <a:lnTo>
                      <a:pt x="14" y="130"/>
                    </a:lnTo>
                    <a:lnTo>
                      <a:pt x="18" y="119"/>
                    </a:lnTo>
                    <a:lnTo>
                      <a:pt x="23" y="101"/>
                    </a:lnTo>
                    <a:lnTo>
                      <a:pt x="28" y="81"/>
                    </a:lnTo>
                    <a:lnTo>
                      <a:pt x="35" y="52"/>
                    </a:lnTo>
                    <a:lnTo>
                      <a:pt x="43" y="19"/>
                    </a:lnTo>
                    <a:lnTo>
                      <a:pt x="49" y="5"/>
                    </a:lnTo>
                    <a:lnTo>
                      <a:pt x="55" y="0"/>
                    </a:lnTo>
                    <a:lnTo>
                      <a:pt x="47" y="14"/>
                    </a:lnTo>
                    <a:lnTo>
                      <a:pt x="44" y="31"/>
                    </a:lnTo>
                    <a:lnTo>
                      <a:pt x="39" y="48"/>
                    </a:lnTo>
                    <a:lnTo>
                      <a:pt x="37" y="70"/>
                    </a:lnTo>
                    <a:lnTo>
                      <a:pt x="31" y="90"/>
                    </a:lnTo>
                    <a:lnTo>
                      <a:pt x="26" y="106"/>
                    </a:lnTo>
                    <a:lnTo>
                      <a:pt x="21" y="123"/>
                    </a:lnTo>
                    <a:lnTo>
                      <a:pt x="25" y="132"/>
                    </a:lnTo>
                    <a:lnTo>
                      <a:pt x="20" y="131"/>
                    </a:lnTo>
                    <a:lnTo>
                      <a:pt x="13" y="136"/>
                    </a:lnTo>
                    <a:lnTo>
                      <a:pt x="9" y="143"/>
                    </a:lnTo>
                    <a:lnTo>
                      <a:pt x="5" y="155"/>
                    </a:lnTo>
                    <a:lnTo>
                      <a:pt x="4" y="172"/>
                    </a:lnTo>
                    <a:lnTo>
                      <a:pt x="12" y="186"/>
                    </a:lnTo>
                    <a:lnTo>
                      <a:pt x="2" y="176"/>
                    </a:lnTo>
                  </a:path>
                </a:pathLst>
              </a:custGeom>
              <a:solidFill>
                <a:schemeClr val="tx2"/>
              </a:solidFill>
              <a:ln w="9525">
                <a:noFill/>
              </a:ln>
            </p:spPr>
            <p:txBody>
              <a:bodyPr/>
              <a:p>
                <a:endParaRPr lang="zh-CN" altLang="en-US"/>
              </a:p>
            </p:txBody>
          </p:sp>
          <p:sp>
            <p:nvSpPr>
              <p:cNvPr id="52245" name="任意多边形 87066"/>
              <p:cNvSpPr/>
              <p:nvPr/>
            </p:nvSpPr>
            <p:spPr>
              <a:xfrm>
                <a:off x="3500" y="3470"/>
                <a:ext cx="32" cy="45"/>
              </a:xfrm>
              <a:custGeom>
                <a:avLst/>
                <a:gdLst/>
                <a:ahLst/>
                <a:cxnLst/>
                <a:pathLst>
                  <a:path w="32" h="45">
                    <a:moveTo>
                      <a:pt x="31" y="10"/>
                    </a:moveTo>
                    <a:lnTo>
                      <a:pt x="27" y="0"/>
                    </a:lnTo>
                    <a:lnTo>
                      <a:pt x="25" y="9"/>
                    </a:lnTo>
                    <a:lnTo>
                      <a:pt x="19" y="17"/>
                    </a:lnTo>
                    <a:lnTo>
                      <a:pt x="15" y="25"/>
                    </a:lnTo>
                    <a:lnTo>
                      <a:pt x="9" y="28"/>
                    </a:lnTo>
                    <a:lnTo>
                      <a:pt x="0" y="44"/>
                    </a:lnTo>
                    <a:lnTo>
                      <a:pt x="8" y="32"/>
                    </a:lnTo>
                    <a:lnTo>
                      <a:pt x="13" y="29"/>
                    </a:lnTo>
                    <a:lnTo>
                      <a:pt x="21" y="25"/>
                    </a:lnTo>
                    <a:lnTo>
                      <a:pt x="27" y="17"/>
                    </a:lnTo>
                    <a:lnTo>
                      <a:pt x="31" y="10"/>
                    </a:lnTo>
                  </a:path>
                </a:pathLst>
              </a:custGeom>
              <a:solidFill>
                <a:schemeClr val="tx2"/>
              </a:solidFill>
              <a:ln w="9525">
                <a:noFill/>
              </a:ln>
            </p:spPr>
            <p:txBody>
              <a:bodyPr/>
              <a:p>
                <a:endParaRPr lang="zh-CN" altLang="en-US"/>
              </a:p>
            </p:txBody>
          </p:sp>
        </p:grpSp>
        <p:sp>
          <p:nvSpPr>
            <p:cNvPr id="52246" name="直接连接符 87067"/>
            <p:cNvSpPr/>
            <p:nvPr/>
          </p:nvSpPr>
          <p:spPr>
            <a:xfrm>
              <a:off x="1761" y="2194"/>
              <a:ext cx="0" cy="607"/>
            </a:xfrm>
            <a:prstGeom prst="line">
              <a:avLst/>
            </a:prstGeom>
            <a:ln w="25400" cap="flat" cmpd="sng">
              <a:solidFill>
                <a:schemeClr val="tx2"/>
              </a:solidFill>
              <a:prstDash val="solid"/>
              <a:round/>
              <a:headEnd type="stealth" w="med" len="lg"/>
              <a:tailEnd type="none" w="sm" len="sm"/>
            </a:ln>
          </p:spPr>
        </p:sp>
        <p:sp>
          <p:nvSpPr>
            <p:cNvPr id="52247" name="任意多边形 87068"/>
            <p:cNvSpPr/>
            <p:nvPr/>
          </p:nvSpPr>
          <p:spPr>
            <a:xfrm>
              <a:off x="1201" y="2688"/>
              <a:ext cx="1056" cy="433"/>
            </a:xfrm>
            <a:custGeom>
              <a:avLst/>
              <a:gdLst/>
              <a:ahLst/>
              <a:cxnLst>
                <a:cxn ang="0">
                  <a:pos x="36873" y="2054"/>
                </a:cxn>
                <a:cxn ang="270">
                  <a:pos x="8704" y="0"/>
                </a:cxn>
                <a:cxn ang="0">
                  <a:pos x="21600" y="17328"/>
                </a:cxn>
              </a:cxnLst>
              <a:pathLst>
                <a:path w="43200" h="38928" fill="none">
                  <a:moveTo>
                    <a:pt x="36873" y="2054"/>
                  </a:moveTo>
                  <a:cubicBezTo>
                    <a:pt x="40782" y="5963"/>
                    <a:pt x="43200" y="11363"/>
                    <a:pt x="43200" y="17328"/>
                  </a:cubicBezTo>
                  <a:cubicBezTo>
                    <a:pt x="43200" y="29257"/>
                    <a:pt x="33529" y="38928"/>
                    <a:pt x="21600" y="38928"/>
                  </a:cubicBezTo>
                  <a:cubicBezTo>
                    <a:pt x="9671" y="38928"/>
                    <a:pt x="0" y="29257"/>
                    <a:pt x="0" y="17328"/>
                  </a:cubicBezTo>
                  <a:cubicBezTo>
                    <a:pt x="0" y="10233"/>
                    <a:pt x="3421" y="3937"/>
                    <a:pt x="8703" y="-1"/>
                  </a:cubicBezTo>
                </a:path>
                <a:path w="43200" h="38928" stroke="0">
                  <a:moveTo>
                    <a:pt x="36873" y="2054"/>
                  </a:moveTo>
                  <a:cubicBezTo>
                    <a:pt x="40782" y="5963"/>
                    <a:pt x="43200" y="11363"/>
                    <a:pt x="43200" y="17328"/>
                  </a:cubicBezTo>
                  <a:cubicBezTo>
                    <a:pt x="43200" y="29257"/>
                    <a:pt x="33529" y="38928"/>
                    <a:pt x="21600" y="38928"/>
                  </a:cubicBezTo>
                  <a:cubicBezTo>
                    <a:pt x="9671" y="38928"/>
                    <a:pt x="0" y="29257"/>
                    <a:pt x="0" y="17328"/>
                  </a:cubicBezTo>
                  <a:cubicBezTo>
                    <a:pt x="0" y="10233"/>
                    <a:pt x="3421" y="3937"/>
                    <a:pt x="8703" y="-1"/>
                  </a:cubicBezTo>
                  <a:lnTo>
                    <a:pt x="21600" y="17328"/>
                  </a:lnTo>
                  <a:close/>
                </a:path>
              </a:pathLst>
            </a:custGeom>
            <a:noFill/>
            <a:ln w="38100" cap="rnd" cmpd="sng">
              <a:solidFill>
                <a:srgbClr val="CC0000"/>
              </a:solidFill>
              <a:prstDash val="solid"/>
              <a:round/>
              <a:headEnd type="none" w="sm" len="sm"/>
              <a:tailEnd type="stealth" w="med" len="lg"/>
            </a:ln>
          </p:spPr>
          <p:txBody>
            <a:bodyPr/>
            <a:p>
              <a:endParaRPr lang="zh-CN" altLang="en-US"/>
            </a:p>
          </p:txBody>
        </p:sp>
        <p:graphicFrame>
          <p:nvGraphicFramePr>
            <p:cNvPr id="52248" name="对象 87069"/>
            <p:cNvGraphicFramePr/>
            <p:nvPr/>
          </p:nvGraphicFramePr>
          <p:xfrm>
            <a:off x="864" y="2450"/>
            <a:ext cx="384" cy="365"/>
          </p:xfrm>
          <a:graphic>
            <a:graphicData uri="http://schemas.openxmlformats.org/presentationml/2006/ole">
              <mc:AlternateContent xmlns:mc="http://schemas.openxmlformats.org/markup-compatibility/2006">
                <mc:Choice xmlns:v="urn:schemas-microsoft-com:vml" Requires="v">
                  <p:oleObj spid="_x0000_s3372" name="" r:id="rId1" imgW="254000" imgH="241300" progId="Equation.3">
                    <p:embed/>
                  </p:oleObj>
                </mc:Choice>
                <mc:Fallback>
                  <p:oleObj name="" r:id="rId1" imgW="254000" imgH="241300" progId="Equation.3">
                    <p:embed/>
                    <p:pic>
                      <p:nvPicPr>
                        <p:cNvPr id="0" name="图片 3371"/>
                        <p:cNvPicPr/>
                        <p:nvPr/>
                      </p:nvPicPr>
                      <p:blipFill>
                        <a:blip r:embed="rId2"/>
                        <a:stretch>
                          <a:fillRect/>
                        </a:stretch>
                      </p:blipFill>
                      <p:spPr>
                        <a:xfrm>
                          <a:off x="864" y="2450"/>
                          <a:ext cx="384" cy="365"/>
                        </a:xfrm>
                        <a:prstGeom prst="rect">
                          <a:avLst/>
                        </a:prstGeom>
                        <a:noFill/>
                        <a:ln w="38100">
                          <a:noFill/>
                          <a:miter/>
                        </a:ln>
                      </p:spPr>
                    </p:pic>
                  </p:oleObj>
                </mc:Fallback>
              </mc:AlternateContent>
            </a:graphicData>
          </a:graphic>
        </p:graphicFrame>
        <p:graphicFrame>
          <p:nvGraphicFramePr>
            <p:cNvPr id="52249" name="对象 87070"/>
            <p:cNvGraphicFramePr/>
            <p:nvPr/>
          </p:nvGraphicFramePr>
          <p:xfrm>
            <a:off x="1872" y="1968"/>
            <a:ext cx="469" cy="624"/>
          </p:xfrm>
          <a:graphic>
            <a:graphicData uri="http://schemas.openxmlformats.org/presentationml/2006/ole">
              <mc:AlternateContent xmlns:mc="http://schemas.openxmlformats.org/markup-compatibility/2006">
                <mc:Choice xmlns:v="urn:schemas-microsoft-com:vml" Requires="v">
                  <p:oleObj spid="_x0000_s3373" name="" r:id="rId3" imgW="266065" imgH="443865" progId="Equation.3">
                    <p:embed/>
                  </p:oleObj>
                </mc:Choice>
                <mc:Fallback>
                  <p:oleObj name="" r:id="rId3" imgW="266065" imgH="443865" progId="Equation.3">
                    <p:embed/>
                    <p:pic>
                      <p:nvPicPr>
                        <p:cNvPr id="0" name="图片 3372"/>
                        <p:cNvPicPr/>
                        <p:nvPr/>
                      </p:nvPicPr>
                      <p:blipFill>
                        <a:blip r:embed="rId4"/>
                        <a:stretch>
                          <a:fillRect/>
                        </a:stretch>
                      </p:blipFill>
                      <p:spPr>
                        <a:xfrm>
                          <a:off x="1872" y="1968"/>
                          <a:ext cx="469" cy="624"/>
                        </a:xfrm>
                        <a:prstGeom prst="rect">
                          <a:avLst/>
                        </a:prstGeom>
                        <a:noFill/>
                        <a:ln w="38100">
                          <a:noFill/>
                          <a:miter/>
                        </a:ln>
                      </p:spPr>
                    </p:pic>
                  </p:oleObj>
                </mc:Fallback>
              </mc:AlternateContent>
            </a:graphicData>
          </a:graphic>
        </p:graphicFrame>
      </p:grpSp>
      <p:grpSp>
        <p:nvGrpSpPr>
          <p:cNvPr id="87072" name="组合 87071"/>
          <p:cNvGrpSpPr/>
          <p:nvPr/>
        </p:nvGrpSpPr>
        <p:grpSpPr>
          <a:xfrm>
            <a:off x="1190625" y="260350"/>
            <a:ext cx="4875213" cy="865188"/>
            <a:chOff x="377" y="1009"/>
            <a:chExt cx="3647" cy="671"/>
          </a:xfrm>
        </p:grpSpPr>
        <p:sp>
          <p:nvSpPr>
            <p:cNvPr id="52251" name="矩形 87072"/>
            <p:cNvSpPr/>
            <p:nvPr/>
          </p:nvSpPr>
          <p:spPr>
            <a:xfrm>
              <a:off x="1278" y="1152"/>
              <a:ext cx="386" cy="402"/>
            </a:xfrm>
            <a:prstGeom prst="rect">
              <a:avLst/>
            </a:prstGeom>
            <a:noFill/>
            <a:ln w="9525">
              <a:noFill/>
            </a:ln>
          </p:spPr>
          <p:txBody>
            <a:bodyPr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与</a:t>
              </a:r>
              <a:endParaRPr lang="zh-CN" altLang="en-US" dirty="0">
                <a:solidFill>
                  <a:schemeClr val="bg2"/>
                </a:solidFill>
                <a:latin typeface="Bookman Old Style" panose="02050604050505020204" pitchFamily="18" charset="0"/>
                <a:ea typeface="宋体" panose="02010600030101010101" pitchFamily="2" charset="-122"/>
              </a:endParaRPr>
            </a:p>
          </p:txBody>
        </p:sp>
        <p:sp>
          <p:nvSpPr>
            <p:cNvPr id="52252" name="矩形 87073"/>
            <p:cNvSpPr/>
            <p:nvPr/>
          </p:nvSpPr>
          <p:spPr>
            <a:xfrm>
              <a:off x="2016" y="1160"/>
              <a:ext cx="2008" cy="403"/>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构成左旋关系。</a:t>
              </a:r>
              <a:endParaRPr lang="zh-CN" altLang="en-US" dirty="0">
                <a:latin typeface="Bookman Old Style" panose="02050604050505020204" pitchFamily="18" charset="0"/>
                <a:ea typeface="宋体" panose="02010600030101010101" pitchFamily="2" charset="-122"/>
              </a:endParaRPr>
            </a:p>
          </p:txBody>
        </p:sp>
        <p:graphicFrame>
          <p:nvGraphicFramePr>
            <p:cNvPr id="52253" name="对象 87074"/>
            <p:cNvGraphicFramePr/>
            <p:nvPr/>
          </p:nvGraphicFramePr>
          <p:xfrm>
            <a:off x="857" y="1156"/>
            <a:ext cx="428" cy="428"/>
          </p:xfrm>
          <a:graphic>
            <a:graphicData uri="http://schemas.openxmlformats.org/presentationml/2006/ole">
              <mc:AlternateContent xmlns:mc="http://schemas.openxmlformats.org/markup-compatibility/2006">
                <mc:Choice xmlns:v="urn:schemas-microsoft-com:vml" Requires="v">
                  <p:oleObj spid="_x0000_s3374" name="" r:id="rId5" imgW="241300" imgH="241300" progId="Equation.3">
                    <p:embed/>
                  </p:oleObj>
                </mc:Choice>
                <mc:Fallback>
                  <p:oleObj name="" r:id="rId5" imgW="241300" imgH="241300" progId="Equation.3">
                    <p:embed/>
                    <p:pic>
                      <p:nvPicPr>
                        <p:cNvPr id="0" name="图片 3373"/>
                        <p:cNvPicPr/>
                        <p:nvPr/>
                      </p:nvPicPr>
                      <p:blipFill>
                        <a:blip r:embed="rId6"/>
                        <a:stretch>
                          <a:fillRect/>
                        </a:stretch>
                      </p:blipFill>
                      <p:spPr>
                        <a:xfrm>
                          <a:off x="857" y="1156"/>
                          <a:ext cx="428" cy="428"/>
                        </a:xfrm>
                        <a:prstGeom prst="rect">
                          <a:avLst/>
                        </a:prstGeom>
                        <a:noFill/>
                        <a:ln w="38100">
                          <a:noFill/>
                          <a:miter/>
                        </a:ln>
                      </p:spPr>
                    </p:pic>
                  </p:oleObj>
                </mc:Fallback>
              </mc:AlternateContent>
            </a:graphicData>
          </a:graphic>
        </p:graphicFrame>
        <p:graphicFrame>
          <p:nvGraphicFramePr>
            <p:cNvPr id="52254" name="对象 87075"/>
            <p:cNvGraphicFramePr/>
            <p:nvPr/>
          </p:nvGraphicFramePr>
          <p:xfrm>
            <a:off x="1584" y="1009"/>
            <a:ext cx="401" cy="671"/>
          </p:xfrm>
          <a:graphic>
            <a:graphicData uri="http://schemas.openxmlformats.org/presentationml/2006/ole">
              <mc:AlternateContent xmlns:mc="http://schemas.openxmlformats.org/markup-compatibility/2006">
                <mc:Choice xmlns:v="urn:schemas-microsoft-com:vml" Requires="v">
                  <p:oleObj spid="_x0000_s3375" name="" r:id="rId7" imgW="266065" imgH="443865" progId="Equation.3">
                    <p:embed/>
                  </p:oleObj>
                </mc:Choice>
                <mc:Fallback>
                  <p:oleObj name="" r:id="rId7" imgW="266065" imgH="443865" progId="Equation.3">
                    <p:embed/>
                    <p:pic>
                      <p:nvPicPr>
                        <p:cNvPr id="0" name="图片 3374"/>
                        <p:cNvPicPr/>
                        <p:nvPr/>
                      </p:nvPicPr>
                      <p:blipFill>
                        <a:blip r:embed="rId8"/>
                        <a:stretch>
                          <a:fillRect/>
                        </a:stretch>
                      </p:blipFill>
                      <p:spPr>
                        <a:xfrm>
                          <a:off x="1584" y="1009"/>
                          <a:ext cx="401" cy="671"/>
                        </a:xfrm>
                        <a:prstGeom prst="rect">
                          <a:avLst/>
                        </a:prstGeom>
                        <a:noFill/>
                        <a:ln w="38100">
                          <a:noFill/>
                          <a:miter/>
                        </a:ln>
                      </p:spPr>
                    </p:pic>
                  </p:oleObj>
                </mc:Fallback>
              </mc:AlternateContent>
            </a:graphicData>
          </a:graphic>
        </p:graphicFrame>
        <p:sp>
          <p:nvSpPr>
            <p:cNvPr id="52255" name="矩形 87076"/>
            <p:cNvSpPr/>
            <p:nvPr/>
          </p:nvSpPr>
          <p:spPr>
            <a:xfrm>
              <a:off x="377" y="1162"/>
              <a:ext cx="360" cy="402"/>
            </a:xfrm>
            <a:prstGeom prst="rect">
              <a:avLst/>
            </a:prstGeom>
            <a:noFill/>
            <a:ln w="9525">
              <a:noFill/>
            </a:ln>
          </p:spPr>
          <p:txBody>
            <a:bodyPr wrap="none" lIns="90000" tIns="46800" rIns="90000" bIns="46800" anchor="ctr">
              <a:spAutoFit/>
            </a:bodyPr>
            <a:p>
              <a:pPr algn="ctr">
                <a:spcBef>
                  <a:spcPct val="20000"/>
                </a:spcBef>
              </a:pPr>
              <a:r>
                <a:rPr lang="en-US" altLang="zh-CN">
                  <a:latin typeface="宋体" panose="02010600030101010101" pitchFamily="2" charset="-122"/>
                  <a:ea typeface="宋体" panose="02010600030101010101" pitchFamily="2" charset="-122"/>
                </a:rPr>
                <a:t>D</a:t>
              </a:r>
              <a:r>
                <a:rPr lang="en-US" altLang="zh-CN">
                  <a:latin typeface="Bookman Old Style" panose="02050604050505020204" pitchFamily="18" charset="0"/>
                  <a:ea typeface="宋体" panose="02010600030101010101" pitchFamily="2" charset="-122"/>
                </a:rPr>
                <a:t>.</a:t>
              </a:r>
              <a:endParaRPr lang="en-US" altLang="zh-CN">
                <a:latin typeface="Bookman Old Style" panose="02050604050505020204" pitchFamily="18" charset="0"/>
                <a:ea typeface="宋体" panose="02010600030101010101" pitchFamily="2" charset="-122"/>
              </a:endParaRPr>
            </a:p>
          </p:txBody>
        </p:sp>
      </p:grpSp>
      <p:grpSp>
        <p:nvGrpSpPr>
          <p:cNvPr id="87078" name="组合 87077"/>
          <p:cNvGrpSpPr/>
          <p:nvPr/>
        </p:nvGrpSpPr>
        <p:grpSpPr>
          <a:xfrm>
            <a:off x="3492500" y="981075"/>
            <a:ext cx="2524125" cy="2384425"/>
            <a:chOff x="2928" y="2027"/>
            <a:chExt cx="1590" cy="1502"/>
          </a:xfrm>
        </p:grpSpPr>
        <p:sp>
          <p:nvSpPr>
            <p:cNvPr id="52257" name="椭圆 87078"/>
            <p:cNvSpPr/>
            <p:nvPr/>
          </p:nvSpPr>
          <p:spPr>
            <a:xfrm>
              <a:off x="3205" y="2654"/>
              <a:ext cx="1313" cy="536"/>
            </a:xfrm>
            <a:prstGeom prst="ellipse">
              <a:avLst/>
            </a:prstGeom>
            <a:noFill/>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2258" name="任意多边形 87079"/>
            <p:cNvSpPr/>
            <p:nvPr/>
          </p:nvSpPr>
          <p:spPr>
            <a:xfrm>
              <a:off x="3216" y="2700"/>
              <a:ext cx="673" cy="335"/>
            </a:xfrm>
            <a:custGeom>
              <a:avLst/>
              <a:gdLst/>
              <a:ahLst/>
              <a:cxnLst>
                <a:cxn ang="90">
                  <a:pos x="1805" y="25982"/>
                </a:cxn>
                <a:cxn ang="270">
                  <a:pos x="8717" y="0"/>
                </a:cxn>
                <a:cxn ang="0">
                  <a:pos x="21600" y="17338"/>
                </a:cxn>
              </a:cxnLst>
              <a:pathLst>
                <a:path w="21600" h="25983" fill="none">
                  <a:moveTo>
                    <a:pt x="1805" y="25982"/>
                  </a:moveTo>
                  <a:cubicBezTo>
                    <a:pt x="643" y="23338"/>
                    <a:pt x="0" y="20413"/>
                    <a:pt x="0" y="17338"/>
                  </a:cubicBezTo>
                  <a:cubicBezTo>
                    <a:pt x="0" y="10237"/>
                    <a:pt x="3427" y="3936"/>
                    <a:pt x="8716" y="0"/>
                  </a:cubicBezTo>
                </a:path>
                <a:path w="21600" h="25983" stroke="0">
                  <a:moveTo>
                    <a:pt x="1805" y="25982"/>
                  </a:moveTo>
                  <a:cubicBezTo>
                    <a:pt x="643" y="23338"/>
                    <a:pt x="0" y="20413"/>
                    <a:pt x="0" y="17338"/>
                  </a:cubicBezTo>
                  <a:cubicBezTo>
                    <a:pt x="0" y="10237"/>
                    <a:pt x="3427" y="3936"/>
                    <a:pt x="8716" y="0"/>
                  </a:cubicBezTo>
                  <a:lnTo>
                    <a:pt x="21600" y="17338"/>
                  </a:lnTo>
                  <a:close/>
                </a:path>
              </a:pathLst>
            </a:custGeom>
            <a:noFill/>
            <a:ln w="38100" cap="rnd" cmpd="sng">
              <a:solidFill>
                <a:srgbClr val="CC0000"/>
              </a:solidFill>
              <a:prstDash val="solid"/>
              <a:round/>
              <a:headEnd type="none" w="sm" len="sm"/>
              <a:tailEnd type="stealth" w="med" len="lg"/>
            </a:ln>
          </p:spPr>
          <p:txBody>
            <a:bodyPr/>
            <a:p>
              <a:endParaRPr lang="zh-CN" altLang="en-US"/>
            </a:p>
          </p:txBody>
        </p:sp>
        <p:sp>
          <p:nvSpPr>
            <p:cNvPr id="52259" name="直接连接符 87080"/>
            <p:cNvSpPr/>
            <p:nvPr/>
          </p:nvSpPr>
          <p:spPr>
            <a:xfrm>
              <a:off x="3888" y="2315"/>
              <a:ext cx="0" cy="607"/>
            </a:xfrm>
            <a:prstGeom prst="line">
              <a:avLst/>
            </a:prstGeom>
            <a:ln w="25400" cap="flat" cmpd="sng">
              <a:solidFill>
                <a:schemeClr val="tx2"/>
              </a:solidFill>
              <a:prstDash val="solid"/>
              <a:round/>
              <a:headEnd type="stealth" w="med" len="lg"/>
              <a:tailEnd type="none" w="sm" len="sm"/>
            </a:ln>
          </p:spPr>
        </p:sp>
        <p:sp>
          <p:nvSpPr>
            <p:cNvPr id="52260" name="直接连接符 87081"/>
            <p:cNvSpPr/>
            <p:nvPr/>
          </p:nvSpPr>
          <p:spPr>
            <a:xfrm>
              <a:off x="3888" y="3198"/>
              <a:ext cx="0" cy="331"/>
            </a:xfrm>
            <a:prstGeom prst="line">
              <a:avLst/>
            </a:prstGeom>
            <a:ln w="25400" cap="flat" cmpd="sng">
              <a:solidFill>
                <a:schemeClr val="tx2"/>
              </a:solidFill>
              <a:prstDash val="solid"/>
              <a:round/>
              <a:headEnd type="none" w="sm" len="sm"/>
              <a:tailEnd type="none" w="sm" len="sm"/>
            </a:ln>
          </p:spPr>
        </p:sp>
        <p:graphicFrame>
          <p:nvGraphicFramePr>
            <p:cNvPr id="52261" name="对象 87082"/>
            <p:cNvGraphicFramePr/>
            <p:nvPr/>
          </p:nvGraphicFramePr>
          <p:xfrm>
            <a:off x="3936" y="2027"/>
            <a:ext cx="395" cy="661"/>
          </p:xfrm>
          <a:graphic>
            <a:graphicData uri="http://schemas.openxmlformats.org/presentationml/2006/ole">
              <mc:AlternateContent xmlns:mc="http://schemas.openxmlformats.org/markup-compatibility/2006">
                <mc:Choice xmlns:v="urn:schemas-microsoft-com:vml" Requires="v">
                  <p:oleObj spid="_x0000_s3427" name="" r:id="rId9" imgW="266065" imgH="443865" progId="Equation.3">
                    <p:embed/>
                  </p:oleObj>
                </mc:Choice>
                <mc:Fallback>
                  <p:oleObj name="" r:id="rId9" imgW="266065" imgH="443865" progId="Equation.3">
                    <p:embed/>
                    <p:pic>
                      <p:nvPicPr>
                        <p:cNvPr id="0" name="图片 3426"/>
                        <p:cNvPicPr/>
                        <p:nvPr/>
                      </p:nvPicPr>
                      <p:blipFill>
                        <a:blip r:embed="rId8"/>
                        <a:stretch>
                          <a:fillRect/>
                        </a:stretch>
                      </p:blipFill>
                      <p:spPr>
                        <a:xfrm>
                          <a:off x="3936" y="2027"/>
                          <a:ext cx="395" cy="661"/>
                        </a:xfrm>
                        <a:prstGeom prst="rect">
                          <a:avLst/>
                        </a:prstGeom>
                        <a:noFill/>
                        <a:ln w="38100">
                          <a:noFill/>
                          <a:miter/>
                        </a:ln>
                      </p:spPr>
                    </p:pic>
                  </p:oleObj>
                </mc:Fallback>
              </mc:AlternateContent>
            </a:graphicData>
          </a:graphic>
        </p:graphicFrame>
        <p:graphicFrame>
          <p:nvGraphicFramePr>
            <p:cNvPr id="52262" name="对象 87083"/>
            <p:cNvGraphicFramePr/>
            <p:nvPr/>
          </p:nvGraphicFramePr>
          <p:xfrm>
            <a:off x="2928" y="2400"/>
            <a:ext cx="384" cy="365"/>
          </p:xfrm>
          <a:graphic>
            <a:graphicData uri="http://schemas.openxmlformats.org/presentationml/2006/ole">
              <mc:AlternateContent xmlns:mc="http://schemas.openxmlformats.org/markup-compatibility/2006">
                <mc:Choice xmlns:v="urn:schemas-microsoft-com:vml" Requires="v">
                  <p:oleObj spid="_x0000_s3428" name="" r:id="rId10" imgW="254000" imgH="241300" progId="Equation.3">
                    <p:embed/>
                  </p:oleObj>
                </mc:Choice>
                <mc:Fallback>
                  <p:oleObj name="" r:id="rId10" imgW="254000" imgH="241300" progId="Equation.3">
                    <p:embed/>
                    <p:pic>
                      <p:nvPicPr>
                        <p:cNvPr id="0" name="图片 3427"/>
                        <p:cNvPicPr/>
                        <p:nvPr/>
                      </p:nvPicPr>
                      <p:blipFill>
                        <a:blip r:embed="rId2"/>
                        <a:stretch>
                          <a:fillRect/>
                        </a:stretch>
                      </p:blipFill>
                      <p:spPr>
                        <a:xfrm>
                          <a:off x="2928" y="2400"/>
                          <a:ext cx="384" cy="365"/>
                        </a:xfrm>
                        <a:prstGeom prst="rect">
                          <a:avLst/>
                        </a:prstGeom>
                        <a:noFill/>
                        <a:ln w="38100">
                          <a:noFill/>
                          <a:miter/>
                        </a:ln>
                      </p:spPr>
                    </p:pic>
                  </p:oleObj>
                </mc:Fallback>
              </mc:AlternateContent>
            </a:graphicData>
          </a:graphic>
        </p:graphicFrame>
      </p:grpSp>
      <p:graphicFrame>
        <p:nvGraphicFramePr>
          <p:cNvPr id="87092" name="对象 87091"/>
          <p:cNvGraphicFramePr/>
          <p:nvPr/>
        </p:nvGraphicFramePr>
        <p:xfrm>
          <a:off x="2843213" y="3040063"/>
          <a:ext cx="1511300" cy="1017587"/>
        </p:xfrm>
        <a:graphic>
          <a:graphicData uri="http://schemas.openxmlformats.org/presentationml/2006/ole">
            <mc:AlternateContent xmlns:mc="http://schemas.openxmlformats.org/markup-compatibility/2006">
              <mc:Choice xmlns:v="urn:schemas-microsoft-com:vml" Requires="v">
                <p:oleObj spid="_x0000_s3429" name="" r:id="rId11" imgW="660400" imgH="444500" progId="Equation.3">
                  <p:embed/>
                </p:oleObj>
              </mc:Choice>
              <mc:Fallback>
                <p:oleObj name="" r:id="rId11" imgW="660400" imgH="444500" progId="Equation.3">
                  <p:embed/>
                  <p:pic>
                    <p:nvPicPr>
                      <p:cNvPr id="0" name="图片 3428"/>
                      <p:cNvPicPr/>
                      <p:nvPr/>
                    </p:nvPicPr>
                    <p:blipFill>
                      <a:blip r:embed="rId12"/>
                      <a:stretch>
                        <a:fillRect/>
                      </a:stretch>
                    </p:blipFill>
                    <p:spPr>
                      <a:xfrm>
                        <a:off x="2843213" y="3040063"/>
                        <a:ext cx="1511300" cy="1017587"/>
                      </a:xfrm>
                      <a:prstGeom prst="rect">
                        <a:avLst/>
                      </a:prstGeom>
                      <a:noFill/>
                      <a:ln w="38100">
                        <a:noFill/>
                        <a:miter/>
                      </a:ln>
                    </p:spPr>
                  </p:pic>
                </p:oleObj>
              </mc:Fallback>
            </mc:AlternateContent>
          </a:graphicData>
        </a:graphic>
      </p:graphicFrame>
      <p:grpSp>
        <p:nvGrpSpPr>
          <p:cNvPr id="87098" name="组合 87097"/>
          <p:cNvGrpSpPr/>
          <p:nvPr/>
        </p:nvGrpSpPr>
        <p:grpSpPr>
          <a:xfrm>
            <a:off x="468313" y="1341438"/>
            <a:ext cx="2519362" cy="1800225"/>
            <a:chOff x="295" y="845"/>
            <a:chExt cx="1587" cy="1134"/>
          </a:xfrm>
        </p:grpSpPr>
        <p:sp>
          <p:nvSpPr>
            <p:cNvPr id="52265" name="文本框 87092"/>
            <p:cNvSpPr txBox="1"/>
            <p:nvPr/>
          </p:nvSpPr>
          <p:spPr>
            <a:xfrm>
              <a:off x="295" y="845"/>
              <a:ext cx="1587" cy="1134"/>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设空间有一磁场</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方向</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在其中取一回路</a:t>
              </a:r>
              <a:r>
                <a:rPr lang="zh-CN" altLang="en-US" dirty="0">
                  <a:latin typeface="Arial" panose="020B0604020202020204" pitchFamily="34" charset="0"/>
                  <a:ea typeface="楷体_GB2312" pitchFamily="49" charset="-122"/>
                </a:rPr>
                <a:t>，</a:t>
              </a:r>
              <a:endParaRPr lang="zh-CN" altLang="en-US" dirty="0">
                <a:latin typeface="Arial" panose="020B0604020202020204" pitchFamily="34" charset="0"/>
                <a:ea typeface="楷体_GB2312" pitchFamily="49" charset="-122"/>
              </a:endParaRPr>
            </a:p>
          </p:txBody>
        </p:sp>
        <p:graphicFrame>
          <p:nvGraphicFramePr>
            <p:cNvPr id="52266" name="对象 87093"/>
            <p:cNvGraphicFramePr/>
            <p:nvPr/>
          </p:nvGraphicFramePr>
          <p:xfrm>
            <a:off x="567" y="1117"/>
            <a:ext cx="236" cy="272"/>
          </p:xfrm>
          <a:graphic>
            <a:graphicData uri="http://schemas.openxmlformats.org/presentationml/2006/ole">
              <mc:AlternateContent xmlns:mc="http://schemas.openxmlformats.org/markup-compatibility/2006">
                <mc:Choice xmlns:v="urn:schemas-microsoft-com:vml" Requires="v">
                  <p:oleObj spid="_x0000_s3433" name="" r:id="rId13" imgW="165100" imgH="190500" progId="Equation.3">
                    <p:embed/>
                  </p:oleObj>
                </mc:Choice>
                <mc:Fallback>
                  <p:oleObj name="" r:id="rId13" imgW="165100" imgH="190500" progId="Equation.3">
                    <p:embed/>
                    <p:pic>
                      <p:nvPicPr>
                        <p:cNvPr id="0" name="图片 3432"/>
                        <p:cNvPicPr/>
                        <p:nvPr/>
                      </p:nvPicPr>
                      <p:blipFill>
                        <a:blip r:embed="rId14"/>
                        <a:stretch>
                          <a:fillRect/>
                        </a:stretch>
                      </p:blipFill>
                      <p:spPr>
                        <a:xfrm>
                          <a:off x="567" y="1117"/>
                          <a:ext cx="236" cy="272"/>
                        </a:xfrm>
                        <a:prstGeom prst="rect">
                          <a:avLst/>
                        </a:prstGeom>
                        <a:noFill/>
                        <a:ln w="38100">
                          <a:noFill/>
                          <a:miter/>
                        </a:ln>
                      </p:spPr>
                    </p:pic>
                  </p:oleObj>
                </mc:Fallback>
              </mc:AlternateContent>
            </a:graphicData>
          </a:graphic>
        </p:graphicFrame>
        <p:sp>
          <p:nvSpPr>
            <p:cNvPr id="52267" name="流程图: 汇总连接 87094"/>
            <p:cNvSpPr/>
            <p:nvPr/>
          </p:nvSpPr>
          <p:spPr>
            <a:xfrm>
              <a:off x="1474" y="1253"/>
              <a:ext cx="136" cy="136"/>
            </a:xfrm>
            <a:prstGeom prst="flowChartSummingJunction">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2268" name="对象 87095"/>
            <p:cNvGraphicFramePr/>
            <p:nvPr/>
          </p:nvGraphicFramePr>
          <p:xfrm>
            <a:off x="748" y="1661"/>
            <a:ext cx="211" cy="268"/>
          </p:xfrm>
          <a:graphic>
            <a:graphicData uri="http://schemas.openxmlformats.org/presentationml/2006/ole">
              <mc:AlternateContent xmlns:mc="http://schemas.openxmlformats.org/markup-compatibility/2006">
                <mc:Choice xmlns:v="urn:schemas-microsoft-com:vml" Requires="v">
                  <p:oleObj spid="_x0000_s3432" name="" r:id="rId15" imgW="139700" imgH="177800" progId="Equation.3">
                    <p:embed/>
                  </p:oleObj>
                </mc:Choice>
                <mc:Fallback>
                  <p:oleObj name="" r:id="rId15" imgW="139700" imgH="177800" progId="Equation.3">
                    <p:embed/>
                    <p:pic>
                      <p:nvPicPr>
                        <p:cNvPr id="0" name="图片 3431"/>
                        <p:cNvPicPr/>
                        <p:nvPr/>
                      </p:nvPicPr>
                      <p:blipFill>
                        <a:blip r:embed="rId16"/>
                        <a:stretch>
                          <a:fillRect/>
                        </a:stretch>
                      </p:blipFill>
                      <p:spPr>
                        <a:xfrm>
                          <a:off x="748" y="1661"/>
                          <a:ext cx="211" cy="268"/>
                        </a:xfrm>
                        <a:prstGeom prst="rect">
                          <a:avLst/>
                        </a:prstGeom>
                        <a:noFill/>
                        <a:ln w="38100">
                          <a:noFill/>
                          <a:miter/>
                        </a:ln>
                      </p:spPr>
                    </p:pic>
                  </p:oleObj>
                </mc:Fallback>
              </mc:AlternateContent>
            </a:graphicData>
          </a:graphic>
        </p:graphicFrame>
        <p:sp>
          <p:nvSpPr>
            <p:cNvPr id="52269" name="流程图: 汇总连接 87096"/>
            <p:cNvSpPr/>
            <p:nvPr/>
          </p:nvSpPr>
          <p:spPr>
            <a:xfrm>
              <a:off x="1066" y="1752"/>
              <a:ext cx="136" cy="136"/>
            </a:xfrm>
            <a:prstGeom prst="flowChartSummingJunction">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aphicFrame>
        <p:nvGraphicFramePr>
          <p:cNvPr id="87099" name="对象 87098"/>
          <p:cNvGraphicFramePr/>
          <p:nvPr/>
        </p:nvGraphicFramePr>
        <p:xfrm>
          <a:off x="2759075" y="4076700"/>
          <a:ext cx="4130675" cy="1019175"/>
        </p:xfrm>
        <a:graphic>
          <a:graphicData uri="http://schemas.openxmlformats.org/presentationml/2006/ole">
            <mc:AlternateContent xmlns:mc="http://schemas.openxmlformats.org/markup-compatibility/2006">
              <mc:Choice xmlns:v="urn:schemas-microsoft-com:vml" Requires="v">
                <p:oleObj spid="_x0000_s3430" name="" r:id="rId17" imgW="1905000" imgH="469900" progId="Equation.3">
                  <p:embed/>
                </p:oleObj>
              </mc:Choice>
              <mc:Fallback>
                <p:oleObj name="" r:id="rId17" imgW="1905000" imgH="469900" progId="Equation.3">
                  <p:embed/>
                  <p:pic>
                    <p:nvPicPr>
                      <p:cNvPr id="0" name="图片 3429"/>
                      <p:cNvPicPr/>
                      <p:nvPr/>
                    </p:nvPicPr>
                    <p:blipFill>
                      <a:blip r:embed="rId18"/>
                      <a:stretch>
                        <a:fillRect/>
                      </a:stretch>
                    </p:blipFill>
                    <p:spPr>
                      <a:xfrm>
                        <a:off x="2759075" y="4076700"/>
                        <a:ext cx="4130675" cy="1019175"/>
                      </a:xfrm>
                      <a:prstGeom prst="rect">
                        <a:avLst/>
                      </a:prstGeom>
                      <a:noFill/>
                      <a:ln w="38100">
                        <a:noFill/>
                        <a:miter/>
                      </a:ln>
                    </p:spPr>
                  </p:pic>
                </p:oleObj>
              </mc:Fallback>
            </mc:AlternateContent>
          </a:graphicData>
        </a:graphic>
      </p:graphicFrame>
      <p:graphicFrame>
        <p:nvGraphicFramePr>
          <p:cNvPr id="87100" name="对象 87099"/>
          <p:cNvGraphicFramePr/>
          <p:nvPr/>
        </p:nvGraphicFramePr>
        <p:xfrm>
          <a:off x="7099300" y="4329113"/>
          <a:ext cx="696913" cy="512762"/>
        </p:xfrm>
        <a:graphic>
          <a:graphicData uri="http://schemas.openxmlformats.org/presentationml/2006/ole">
            <mc:AlternateContent xmlns:mc="http://schemas.openxmlformats.org/markup-compatibility/2006">
              <mc:Choice xmlns:v="urn:schemas-microsoft-com:vml" Requires="v">
                <p:oleObj spid="_x0000_s3431" name="" r:id="rId19" imgW="240665" imgH="177800" progId="Equation.3">
                  <p:embed/>
                </p:oleObj>
              </mc:Choice>
              <mc:Fallback>
                <p:oleObj name="" r:id="rId19" imgW="240665" imgH="177800" progId="Equation.3">
                  <p:embed/>
                  <p:pic>
                    <p:nvPicPr>
                      <p:cNvPr id="0" name="图片 3430"/>
                      <p:cNvPicPr/>
                      <p:nvPr/>
                    </p:nvPicPr>
                    <p:blipFill>
                      <a:blip r:embed="rId20"/>
                      <a:stretch>
                        <a:fillRect/>
                      </a:stretch>
                    </p:blipFill>
                    <p:spPr>
                      <a:xfrm>
                        <a:off x="7099300" y="4329113"/>
                        <a:ext cx="696913" cy="512762"/>
                      </a:xfrm>
                      <a:prstGeom prst="rect">
                        <a:avLst/>
                      </a:prstGeom>
                      <a:noFill/>
                      <a:ln w="38100">
                        <a:noFill/>
                        <a:miter/>
                      </a:ln>
                    </p:spPr>
                  </p:pic>
                </p:oleObj>
              </mc:Fallback>
            </mc:AlternateContent>
          </a:graphicData>
        </a:graphic>
      </p:graphicFrame>
      <p:graphicFrame>
        <p:nvGraphicFramePr>
          <p:cNvPr id="87101" name="对象 87100"/>
          <p:cNvGraphicFramePr/>
          <p:nvPr/>
        </p:nvGraphicFramePr>
        <p:xfrm>
          <a:off x="2976563" y="5013325"/>
          <a:ext cx="2111375" cy="1055688"/>
        </p:xfrm>
        <a:graphic>
          <a:graphicData uri="http://schemas.openxmlformats.org/presentationml/2006/ole">
            <mc:AlternateContent xmlns:mc="http://schemas.openxmlformats.org/markup-compatibility/2006">
              <mc:Choice xmlns:v="urn:schemas-microsoft-com:vml" Requires="v">
                <p:oleObj spid="_x0000_s3436" name="" r:id="rId21" imgW="888365" imgH="444500" progId="Equation.3">
                  <p:embed/>
                </p:oleObj>
              </mc:Choice>
              <mc:Fallback>
                <p:oleObj name="" r:id="rId21" imgW="888365" imgH="444500" progId="Equation.3">
                  <p:embed/>
                  <p:pic>
                    <p:nvPicPr>
                      <p:cNvPr id="0" name="图片 3435"/>
                      <p:cNvPicPr/>
                      <p:nvPr/>
                    </p:nvPicPr>
                    <p:blipFill>
                      <a:blip r:embed="rId22"/>
                      <a:stretch>
                        <a:fillRect/>
                      </a:stretch>
                    </p:blipFill>
                    <p:spPr>
                      <a:xfrm>
                        <a:off x="2976563" y="5013325"/>
                        <a:ext cx="2111375" cy="1055688"/>
                      </a:xfrm>
                      <a:prstGeom prst="rect">
                        <a:avLst/>
                      </a:prstGeom>
                      <a:noFill/>
                      <a:ln w="38100">
                        <a:noFill/>
                        <a:miter/>
                      </a:ln>
                    </p:spPr>
                  </p:pic>
                </p:oleObj>
              </mc:Fallback>
            </mc:AlternateContent>
          </a:graphicData>
        </a:graphic>
      </p:graphicFrame>
      <p:grpSp>
        <p:nvGrpSpPr>
          <p:cNvPr id="87111" name="组合 87110"/>
          <p:cNvGrpSpPr/>
          <p:nvPr/>
        </p:nvGrpSpPr>
        <p:grpSpPr>
          <a:xfrm>
            <a:off x="1604963" y="5862638"/>
            <a:ext cx="4479925" cy="606425"/>
            <a:chOff x="1011" y="3693"/>
            <a:chExt cx="2822" cy="382"/>
          </a:xfrm>
        </p:grpSpPr>
        <p:graphicFrame>
          <p:nvGraphicFramePr>
            <p:cNvPr id="52274" name="对象 87101"/>
            <p:cNvGraphicFramePr/>
            <p:nvPr/>
          </p:nvGraphicFramePr>
          <p:xfrm>
            <a:off x="1011" y="3693"/>
            <a:ext cx="366" cy="366"/>
          </p:xfrm>
          <a:graphic>
            <a:graphicData uri="http://schemas.openxmlformats.org/presentationml/2006/ole">
              <mc:AlternateContent xmlns:mc="http://schemas.openxmlformats.org/markup-compatibility/2006">
                <mc:Choice xmlns:v="urn:schemas-microsoft-com:vml" Requires="v">
                  <p:oleObj spid="_x0000_s3437" name="" r:id="rId23" imgW="254000" imgH="254000" progId="Equation.3">
                    <p:embed/>
                  </p:oleObj>
                </mc:Choice>
                <mc:Fallback>
                  <p:oleObj name="" r:id="rId23" imgW="254000" imgH="254000" progId="Equation.3">
                    <p:embed/>
                    <p:pic>
                      <p:nvPicPr>
                        <p:cNvPr id="0" name="图片 3436"/>
                        <p:cNvPicPr/>
                        <p:nvPr/>
                      </p:nvPicPr>
                      <p:blipFill>
                        <a:blip r:embed="rId24"/>
                        <a:stretch>
                          <a:fillRect/>
                        </a:stretch>
                      </p:blipFill>
                      <p:spPr>
                        <a:xfrm>
                          <a:off x="1011" y="3693"/>
                          <a:ext cx="366" cy="366"/>
                        </a:xfrm>
                        <a:prstGeom prst="rect">
                          <a:avLst/>
                        </a:prstGeom>
                        <a:noFill/>
                        <a:ln w="38100">
                          <a:noFill/>
                          <a:miter/>
                        </a:ln>
                      </p:spPr>
                    </p:pic>
                  </p:oleObj>
                </mc:Fallback>
              </mc:AlternateContent>
            </a:graphicData>
          </a:graphic>
        </p:graphicFrame>
        <p:sp>
          <p:nvSpPr>
            <p:cNvPr id="52275" name="文本框 87103"/>
            <p:cNvSpPr txBox="1"/>
            <p:nvPr/>
          </p:nvSpPr>
          <p:spPr>
            <a:xfrm>
              <a:off x="1338" y="3748"/>
              <a:ext cx="2495" cy="327"/>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与  的环绕的方向</a:t>
              </a:r>
              <a:r>
                <a:rPr lang="zh-CN" altLang="en-US" dirty="0">
                  <a:solidFill>
                    <a:srgbClr val="0033CC"/>
                  </a:solidFill>
                  <a:latin typeface="宋体" panose="02010600030101010101" pitchFamily="2" charset="-122"/>
                  <a:ea typeface="宋体" panose="02010600030101010101" pitchFamily="2" charset="-122"/>
                </a:rPr>
                <a:t>相反</a:t>
              </a:r>
              <a:endParaRPr lang="zh-CN" altLang="en-US" dirty="0">
                <a:solidFill>
                  <a:srgbClr val="0033CC"/>
                </a:solidFill>
                <a:latin typeface="宋体" panose="02010600030101010101" pitchFamily="2" charset="-122"/>
                <a:ea typeface="宋体" panose="02010600030101010101" pitchFamily="2" charset="-122"/>
              </a:endParaRPr>
            </a:p>
          </p:txBody>
        </p:sp>
        <p:graphicFrame>
          <p:nvGraphicFramePr>
            <p:cNvPr id="52276" name="对象 87104"/>
            <p:cNvGraphicFramePr/>
            <p:nvPr/>
          </p:nvGraphicFramePr>
          <p:xfrm>
            <a:off x="1610" y="3748"/>
            <a:ext cx="273" cy="291"/>
          </p:xfrm>
          <a:graphic>
            <a:graphicData uri="http://schemas.openxmlformats.org/presentationml/2006/ole">
              <mc:AlternateContent xmlns:mc="http://schemas.openxmlformats.org/markup-compatibility/2006">
                <mc:Choice xmlns:v="urn:schemas-microsoft-com:vml" Requires="v">
                  <p:oleObj spid="_x0000_s3438" name="" r:id="rId25" imgW="190500" imgH="203200" progId="Equation.3">
                    <p:embed/>
                  </p:oleObj>
                </mc:Choice>
                <mc:Fallback>
                  <p:oleObj name="" r:id="rId25" imgW="190500" imgH="203200" progId="Equation.3">
                    <p:embed/>
                    <p:pic>
                      <p:nvPicPr>
                        <p:cNvPr id="0" name="图片 3437"/>
                        <p:cNvPicPr/>
                        <p:nvPr/>
                      </p:nvPicPr>
                      <p:blipFill>
                        <a:blip r:embed="rId26"/>
                        <a:stretch>
                          <a:fillRect/>
                        </a:stretch>
                      </p:blipFill>
                      <p:spPr>
                        <a:xfrm>
                          <a:off x="1610" y="3748"/>
                          <a:ext cx="273" cy="291"/>
                        </a:xfrm>
                        <a:prstGeom prst="rect">
                          <a:avLst/>
                        </a:prstGeom>
                        <a:noFill/>
                        <a:ln w="38100">
                          <a:noFill/>
                          <a:miter/>
                        </a:ln>
                      </p:spPr>
                    </p:pic>
                  </p:oleObj>
                </mc:Fallback>
              </mc:AlternateContent>
            </a:graphicData>
          </a:graphic>
        </p:graphicFrame>
      </p:grpSp>
      <p:grpSp>
        <p:nvGrpSpPr>
          <p:cNvPr id="87113" name="组合 87112"/>
          <p:cNvGrpSpPr/>
          <p:nvPr/>
        </p:nvGrpSpPr>
        <p:grpSpPr>
          <a:xfrm>
            <a:off x="179388" y="3357563"/>
            <a:ext cx="2449512" cy="1873250"/>
            <a:chOff x="158" y="2115"/>
            <a:chExt cx="1407" cy="1180"/>
          </a:xfrm>
        </p:grpSpPr>
        <p:sp>
          <p:nvSpPr>
            <p:cNvPr id="52278" name="直接连接符 87086"/>
            <p:cNvSpPr/>
            <p:nvPr/>
          </p:nvSpPr>
          <p:spPr>
            <a:xfrm>
              <a:off x="431" y="2659"/>
              <a:ext cx="0" cy="91"/>
            </a:xfrm>
            <a:prstGeom prst="line">
              <a:avLst/>
            </a:prstGeom>
            <a:ln w="38100" cap="flat" cmpd="sng">
              <a:solidFill>
                <a:schemeClr val="tx1"/>
              </a:solidFill>
              <a:prstDash val="solid"/>
              <a:round/>
              <a:headEnd type="triangle" w="med" len="med"/>
              <a:tailEnd type="none" w="med" len="med"/>
            </a:ln>
          </p:spPr>
        </p:sp>
        <p:grpSp>
          <p:nvGrpSpPr>
            <p:cNvPr id="52279" name="组合 87109"/>
            <p:cNvGrpSpPr/>
            <p:nvPr/>
          </p:nvGrpSpPr>
          <p:grpSpPr>
            <a:xfrm>
              <a:off x="158" y="2115"/>
              <a:ext cx="1407" cy="1180"/>
              <a:chOff x="158" y="2115"/>
              <a:chExt cx="1407" cy="1180"/>
            </a:xfrm>
          </p:grpSpPr>
          <p:sp>
            <p:nvSpPr>
              <p:cNvPr id="52280" name="椭圆 87084"/>
              <p:cNvSpPr/>
              <p:nvPr/>
            </p:nvSpPr>
            <p:spPr>
              <a:xfrm>
                <a:off x="431" y="2115"/>
                <a:ext cx="1134" cy="1180"/>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2281" name="流程图: 汇总连接 87085"/>
              <p:cNvSpPr/>
              <p:nvPr/>
            </p:nvSpPr>
            <p:spPr>
              <a:xfrm>
                <a:off x="839" y="2251"/>
                <a:ext cx="136" cy="136"/>
              </a:xfrm>
              <a:prstGeom prst="flowChartSummingJunction">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2282" name="对象 87089"/>
              <p:cNvGraphicFramePr/>
              <p:nvPr/>
            </p:nvGraphicFramePr>
            <p:xfrm>
              <a:off x="1020" y="2160"/>
              <a:ext cx="249" cy="287"/>
            </p:xfrm>
            <a:graphic>
              <a:graphicData uri="http://schemas.openxmlformats.org/presentationml/2006/ole">
                <mc:AlternateContent xmlns:mc="http://schemas.openxmlformats.org/markup-compatibility/2006">
                  <mc:Choice xmlns:v="urn:schemas-microsoft-com:vml" Requires="v">
                    <p:oleObj spid="_x0000_s3440" name="" r:id="rId27" imgW="165100" imgH="190500" progId="Equation.3">
                      <p:embed/>
                    </p:oleObj>
                  </mc:Choice>
                  <mc:Fallback>
                    <p:oleObj name="" r:id="rId27" imgW="165100" imgH="190500" progId="Equation.3">
                      <p:embed/>
                      <p:pic>
                        <p:nvPicPr>
                          <p:cNvPr id="0" name="图片 3439"/>
                          <p:cNvPicPr/>
                          <p:nvPr/>
                        </p:nvPicPr>
                        <p:blipFill>
                          <a:blip r:embed="rId14"/>
                          <a:stretch>
                            <a:fillRect/>
                          </a:stretch>
                        </p:blipFill>
                        <p:spPr>
                          <a:xfrm>
                            <a:off x="1020" y="2160"/>
                            <a:ext cx="249" cy="287"/>
                          </a:xfrm>
                          <a:prstGeom prst="rect">
                            <a:avLst/>
                          </a:prstGeom>
                          <a:noFill/>
                          <a:ln w="38100">
                            <a:noFill/>
                            <a:miter/>
                          </a:ln>
                        </p:spPr>
                      </p:pic>
                    </p:oleObj>
                  </mc:Fallback>
                </mc:AlternateContent>
              </a:graphicData>
            </a:graphic>
          </p:graphicFrame>
          <p:graphicFrame>
            <p:nvGraphicFramePr>
              <p:cNvPr id="52283" name="对象 87090"/>
              <p:cNvGraphicFramePr/>
              <p:nvPr/>
            </p:nvGraphicFramePr>
            <p:xfrm>
              <a:off x="1247" y="2341"/>
              <a:ext cx="211" cy="268"/>
            </p:xfrm>
            <a:graphic>
              <a:graphicData uri="http://schemas.openxmlformats.org/presentationml/2006/ole">
                <mc:AlternateContent xmlns:mc="http://schemas.openxmlformats.org/markup-compatibility/2006">
                  <mc:Choice xmlns:v="urn:schemas-microsoft-com:vml" Requires="v">
                    <p:oleObj spid="_x0000_s3434" name="" r:id="rId28" imgW="139700" imgH="177800" progId="Equation.3">
                      <p:embed/>
                    </p:oleObj>
                  </mc:Choice>
                  <mc:Fallback>
                    <p:oleObj name="" r:id="rId28" imgW="139700" imgH="177800" progId="Equation.3">
                      <p:embed/>
                      <p:pic>
                        <p:nvPicPr>
                          <p:cNvPr id="0" name="图片 3433"/>
                          <p:cNvPicPr/>
                          <p:nvPr/>
                        </p:nvPicPr>
                        <p:blipFill>
                          <a:blip r:embed="rId29"/>
                          <a:stretch>
                            <a:fillRect/>
                          </a:stretch>
                        </p:blipFill>
                        <p:spPr>
                          <a:xfrm>
                            <a:off x="1247" y="2341"/>
                            <a:ext cx="211" cy="268"/>
                          </a:xfrm>
                          <a:prstGeom prst="rect">
                            <a:avLst/>
                          </a:prstGeom>
                          <a:noFill/>
                          <a:ln w="38100">
                            <a:noFill/>
                            <a:miter/>
                          </a:ln>
                        </p:spPr>
                      </p:pic>
                    </p:oleObj>
                  </mc:Fallback>
                </mc:AlternateContent>
              </a:graphicData>
            </a:graphic>
          </p:graphicFrame>
          <p:graphicFrame>
            <p:nvGraphicFramePr>
              <p:cNvPr id="52284" name="对象 87106"/>
              <p:cNvGraphicFramePr/>
              <p:nvPr/>
            </p:nvGraphicFramePr>
            <p:xfrm>
              <a:off x="158" y="2568"/>
              <a:ext cx="273" cy="291"/>
            </p:xfrm>
            <a:graphic>
              <a:graphicData uri="http://schemas.openxmlformats.org/presentationml/2006/ole">
                <mc:AlternateContent xmlns:mc="http://schemas.openxmlformats.org/markup-compatibility/2006">
                  <mc:Choice xmlns:v="urn:schemas-microsoft-com:vml" Requires="v">
                    <p:oleObj spid="_x0000_s3435" name="" r:id="rId30" imgW="190500" imgH="203200" progId="Equation.3">
                      <p:embed/>
                    </p:oleObj>
                  </mc:Choice>
                  <mc:Fallback>
                    <p:oleObj name="" r:id="rId30" imgW="190500" imgH="203200" progId="Equation.3">
                      <p:embed/>
                      <p:pic>
                        <p:nvPicPr>
                          <p:cNvPr id="0" name="图片 3434"/>
                          <p:cNvPicPr/>
                          <p:nvPr/>
                        </p:nvPicPr>
                        <p:blipFill>
                          <a:blip r:embed="rId31"/>
                          <a:stretch>
                            <a:fillRect/>
                          </a:stretch>
                        </p:blipFill>
                        <p:spPr>
                          <a:xfrm>
                            <a:off x="158" y="2568"/>
                            <a:ext cx="273" cy="291"/>
                          </a:xfrm>
                          <a:prstGeom prst="rect">
                            <a:avLst/>
                          </a:prstGeom>
                          <a:noFill/>
                          <a:ln w="38100">
                            <a:noFill/>
                            <a:miter/>
                          </a:ln>
                        </p:spPr>
                      </p:pic>
                    </p:oleObj>
                  </mc:Fallback>
                </mc:AlternateContent>
              </a:graphicData>
            </a:graphic>
          </p:graphicFrame>
        </p:grpSp>
      </p:grpSp>
      <p:grpSp>
        <p:nvGrpSpPr>
          <p:cNvPr id="87112" name="组合 87111"/>
          <p:cNvGrpSpPr/>
          <p:nvPr/>
        </p:nvGrpSpPr>
        <p:grpSpPr>
          <a:xfrm>
            <a:off x="611188" y="4941888"/>
            <a:ext cx="552450" cy="623887"/>
            <a:chOff x="385" y="3113"/>
            <a:chExt cx="348" cy="393"/>
          </a:xfrm>
        </p:grpSpPr>
        <p:sp>
          <p:nvSpPr>
            <p:cNvPr id="52286" name="直接连接符 87088"/>
            <p:cNvSpPr/>
            <p:nvPr/>
          </p:nvSpPr>
          <p:spPr>
            <a:xfrm>
              <a:off x="612" y="3113"/>
              <a:ext cx="90" cy="91"/>
            </a:xfrm>
            <a:prstGeom prst="line">
              <a:avLst/>
            </a:prstGeom>
            <a:ln w="38100" cap="flat" cmpd="sng">
              <a:solidFill>
                <a:srgbClr val="FF3399"/>
              </a:solidFill>
              <a:prstDash val="solid"/>
              <a:round/>
              <a:headEnd type="none" w="med" len="med"/>
              <a:tailEnd type="triangle" w="med" len="med"/>
            </a:ln>
          </p:spPr>
        </p:sp>
        <p:graphicFrame>
          <p:nvGraphicFramePr>
            <p:cNvPr id="52287" name="对象 87107"/>
            <p:cNvGraphicFramePr/>
            <p:nvPr/>
          </p:nvGraphicFramePr>
          <p:xfrm>
            <a:off x="385" y="3158"/>
            <a:ext cx="348" cy="348"/>
          </p:xfrm>
          <a:graphic>
            <a:graphicData uri="http://schemas.openxmlformats.org/presentationml/2006/ole">
              <mc:AlternateContent xmlns:mc="http://schemas.openxmlformats.org/markup-compatibility/2006">
                <mc:Choice xmlns:v="urn:schemas-microsoft-com:vml" Requires="v">
                  <p:oleObj spid="_x0000_s3439" name="" r:id="rId32" imgW="241300" imgH="241300" progId="Equation.3">
                    <p:embed/>
                  </p:oleObj>
                </mc:Choice>
                <mc:Fallback>
                  <p:oleObj name="" r:id="rId32" imgW="241300" imgH="241300" progId="Equation.3">
                    <p:embed/>
                    <p:pic>
                      <p:nvPicPr>
                        <p:cNvPr id="0" name="图片 3438"/>
                        <p:cNvPicPr/>
                        <p:nvPr/>
                      </p:nvPicPr>
                      <p:blipFill>
                        <a:blip r:embed="rId33"/>
                        <a:stretch>
                          <a:fillRect/>
                        </a:stretch>
                      </p:blipFill>
                      <p:spPr>
                        <a:xfrm>
                          <a:off x="385" y="3158"/>
                          <a:ext cx="348" cy="348"/>
                        </a:xfrm>
                        <a:prstGeom prst="rect">
                          <a:avLst/>
                        </a:prstGeom>
                        <a:noFill/>
                        <a:ln w="38100">
                          <a:noFill/>
                          <a:miter/>
                        </a:ln>
                      </p:spPr>
                    </p:pic>
                  </p:oleObj>
                </mc:Fallback>
              </mc:AlternateContent>
            </a:graphicData>
          </a:graphic>
        </p:graphicFrame>
      </p:grpSp>
      <p:graphicFrame>
        <p:nvGraphicFramePr>
          <p:cNvPr id="87109" name="对象 87108"/>
          <p:cNvGraphicFramePr/>
          <p:nvPr/>
        </p:nvGraphicFramePr>
        <p:xfrm>
          <a:off x="1331913" y="3933825"/>
          <a:ext cx="544512" cy="952500"/>
        </p:xfrm>
        <a:graphic>
          <a:graphicData uri="http://schemas.openxmlformats.org/presentationml/2006/ole">
            <mc:AlternateContent xmlns:mc="http://schemas.openxmlformats.org/markup-compatibility/2006">
              <mc:Choice xmlns:v="urn:schemas-microsoft-com:vml" Requires="v">
                <p:oleObj spid="_x0000_s3443" name="" r:id="rId34" imgW="254000" imgH="443865" progId="Equation.3">
                  <p:embed/>
                </p:oleObj>
              </mc:Choice>
              <mc:Fallback>
                <p:oleObj name="" r:id="rId34" imgW="254000" imgH="443865" progId="Equation.3">
                  <p:embed/>
                  <p:pic>
                    <p:nvPicPr>
                      <p:cNvPr id="0" name="图片 3442"/>
                      <p:cNvPicPr/>
                      <p:nvPr/>
                    </p:nvPicPr>
                    <p:blipFill>
                      <a:blip r:embed="rId35"/>
                      <a:stretch>
                        <a:fillRect/>
                      </a:stretch>
                    </p:blipFill>
                    <p:spPr>
                      <a:xfrm>
                        <a:off x="1331913" y="3933825"/>
                        <a:ext cx="544512" cy="952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72"/>
                                        </p:tgtEl>
                                        <p:attrNameLst>
                                          <p:attrName>style.visibility</p:attrName>
                                        </p:attrNameLst>
                                      </p:cBhvr>
                                      <p:to>
                                        <p:strVal val="visible"/>
                                      </p:to>
                                    </p:set>
                                    <p:animEffect transition="in" filter="wipe(left)">
                                      <p:cBhvr>
                                        <p:cTn id="7" dur="500"/>
                                        <p:tgtEl>
                                          <p:spTgt spid="870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78"/>
                                        </p:tgtEl>
                                        <p:attrNameLst>
                                          <p:attrName>style.visibility</p:attrName>
                                        </p:attrNameLst>
                                      </p:cBhvr>
                                      <p:to>
                                        <p:strVal val="visible"/>
                                      </p:to>
                                    </p:set>
                                    <p:animEffect transition="in" filter="wipe(left)">
                                      <p:cBhvr>
                                        <p:cTn id="12" dur="500"/>
                                        <p:tgtEl>
                                          <p:spTgt spid="870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7"/>
                                        </p:tgtEl>
                                        <p:attrNameLst>
                                          <p:attrName>style.visibility</p:attrName>
                                        </p:attrNameLst>
                                      </p:cBhvr>
                                      <p:to>
                                        <p:strVal val="visible"/>
                                      </p:to>
                                    </p:set>
                                    <p:animEffect transition="in" filter="wipe(left)">
                                      <p:cBhvr>
                                        <p:cTn id="17" dur="500"/>
                                        <p:tgtEl>
                                          <p:spTgt spid="870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7098"/>
                                        </p:tgtEl>
                                        <p:attrNameLst>
                                          <p:attrName>style.visibility</p:attrName>
                                        </p:attrNameLst>
                                      </p:cBhvr>
                                      <p:to>
                                        <p:strVal val="visible"/>
                                      </p:to>
                                    </p:set>
                                    <p:animEffect transition="in" filter="wipe(down)">
                                      <p:cBhvr>
                                        <p:cTn id="22" dur="500"/>
                                        <p:tgtEl>
                                          <p:spTgt spid="87098"/>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87113"/>
                                        </p:tgtEl>
                                        <p:attrNameLst>
                                          <p:attrName>style.visibility</p:attrName>
                                        </p:attrNameLst>
                                      </p:cBhvr>
                                      <p:to>
                                        <p:strVal val="visible"/>
                                      </p:to>
                                    </p:set>
                                    <p:animEffect transition="in" filter="wedge">
                                      <p:cBhvr>
                                        <p:cTn id="27" dur="2000"/>
                                        <p:tgtEl>
                                          <p:spTgt spid="871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7092"/>
                                        </p:tgtEl>
                                        <p:attrNameLst>
                                          <p:attrName>style.visibility</p:attrName>
                                        </p:attrNameLst>
                                      </p:cBhvr>
                                      <p:to>
                                        <p:strVal val="visible"/>
                                      </p:to>
                                    </p:set>
                                    <p:animEffect transition="in" filter="box(in)">
                                      <p:cBhvr>
                                        <p:cTn id="32" dur="500"/>
                                        <p:tgtEl>
                                          <p:spTgt spid="8709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7109"/>
                                        </p:tgtEl>
                                        <p:attrNameLst>
                                          <p:attrName>style.visibility</p:attrName>
                                        </p:attrNameLst>
                                      </p:cBhvr>
                                      <p:to>
                                        <p:strVal val="visible"/>
                                      </p:to>
                                    </p:set>
                                    <p:anim calcmode="lin" valueType="num">
                                      <p:cBhvr>
                                        <p:cTn id="37" dur="500" fill="hold"/>
                                        <p:tgtEl>
                                          <p:spTgt spid="87109"/>
                                        </p:tgtEl>
                                        <p:attrNameLst>
                                          <p:attrName>ppt_x</p:attrName>
                                        </p:attrNameLst>
                                      </p:cBhvr>
                                      <p:tavLst>
                                        <p:tav tm="0">
                                          <p:val>
                                            <p:strVal val="#ppt_x"/>
                                          </p:val>
                                        </p:tav>
                                        <p:tav tm="100000">
                                          <p:val>
                                            <p:strVal val="#ppt_x"/>
                                          </p:val>
                                        </p:tav>
                                      </p:tavLst>
                                    </p:anim>
                                    <p:anim calcmode="lin" valueType="num">
                                      <p:cBhvr>
                                        <p:cTn id="38" dur="500" fill="hold"/>
                                        <p:tgtEl>
                                          <p:spTgt spid="8710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87099"/>
                                        </p:tgtEl>
                                        <p:attrNameLst>
                                          <p:attrName>style.visibility</p:attrName>
                                        </p:attrNameLst>
                                      </p:cBhvr>
                                      <p:to>
                                        <p:strVal val="visible"/>
                                      </p:to>
                                    </p:set>
                                    <p:animEffect transition="in" filter="checkerboard(across)">
                                      <p:cBhvr>
                                        <p:cTn id="43" dur="500"/>
                                        <p:tgtEl>
                                          <p:spTgt spid="87099"/>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87101"/>
                                        </p:tgtEl>
                                        <p:attrNameLst>
                                          <p:attrName>style.visibility</p:attrName>
                                        </p:attrNameLst>
                                      </p:cBhvr>
                                      <p:to>
                                        <p:strVal val="visible"/>
                                      </p:to>
                                    </p:set>
                                    <p:animEffect transition="in" filter="slide(fromBottom)">
                                      <p:cBhvr>
                                        <p:cTn id="48" dur="500"/>
                                        <p:tgtEl>
                                          <p:spTgt spid="87101"/>
                                        </p:tgtEl>
                                      </p:cBhvr>
                                    </p:animEffect>
                                  </p:childTnLst>
                                </p:cTn>
                              </p:par>
                            </p:childTnLst>
                          </p:cTn>
                        </p:par>
                      </p:childTnLst>
                    </p:cTn>
                  </p:par>
                  <p:par>
                    <p:cTn id="49" fill="hold">
                      <p:stCondLst>
                        <p:cond delay="indefinite"/>
                      </p:stCondLst>
                      <p:childTnLst>
                        <p:par>
                          <p:cTn id="50" fill="hold">
                            <p:stCondLst>
                              <p:cond delay="0"/>
                            </p:stCondLst>
                            <p:childTnLst>
                              <p:par>
                                <p:cTn id="51" presetID="8" presetClass="entr" presetSubtype="16" fill="hold" nodeType="clickEffect">
                                  <p:stCondLst>
                                    <p:cond delay="0"/>
                                  </p:stCondLst>
                                  <p:childTnLst>
                                    <p:set>
                                      <p:cBhvr>
                                        <p:cTn id="52" dur="1" fill="hold">
                                          <p:stCondLst>
                                            <p:cond delay="0"/>
                                          </p:stCondLst>
                                        </p:cTn>
                                        <p:tgtEl>
                                          <p:spTgt spid="87100"/>
                                        </p:tgtEl>
                                        <p:attrNameLst>
                                          <p:attrName>style.visibility</p:attrName>
                                        </p:attrNameLst>
                                      </p:cBhvr>
                                      <p:to>
                                        <p:strVal val="visible"/>
                                      </p:to>
                                    </p:set>
                                    <p:animEffect transition="in" filter="diamond(in)">
                                      <p:cBhvr>
                                        <p:cTn id="53" dur="2000"/>
                                        <p:tgtEl>
                                          <p:spTgt spid="87100"/>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ntr" presetSubtype="16" fill="hold" nodeType="clickEffect">
                                  <p:stCondLst>
                                    <p:cond delay="0"/>
                                  </p:stCondLst>
                                  <p:childTnLst>
                                    <p:set>
                                      <p:cBhvr>
                                        <p:cTn id="57" dur="1" fill="hold">
                                          <p:stCondLst>
                                            <p:cond delay="0"/>
                                          </p:stCondLst>
                                        </p:cTn>
                                        <p:tgtEl>
                                          <p:spTgt spid="87111"/>
                                        </p:tgtEl>
                                        <p:attrNameLst>
                                          <p:attrName>style.visibility</p:attrName>
                                        </p:attrNameLst>
                                      </p:cBhvr>
                                      <p:to>
                                        <p:strVal val="visible"/>
                                      </p:to>
                                    </p:set>
                                    <p:animEffect transition="in" filter="diamond(in)">
                                      <p:cBhvr>
                                        <p:cTn id="58" dur="2000"/>
                                        <p:tgtEl>
                                          <p:spTgt spid="87111"/>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87112"/>
                                        </p:tgtEl>
                                        <p:attrNameLst>
                                          <p:attrName>style.visibility</p:attrName>
                                        </p:attrNameLst>
                                      </p:cBhvr>
                                      <p:to>
                                        <p:strVal val="visible"/>
                                      </p:to>
                                    </p:set>
                                    <p:animEffect transition="in" filter="checkerboard(across)">
                                      <p:cBhvr>
                                        <p:cTn id="63" dur="500"/>
                                        <p:tgtEl>
                                          <p:spTgt spid="8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2" name="组合 40961"/>
          <p:cNvGrpSpPr/>
          <p:nvPr/>
        </p:nvGrpSpPr>
        <p:grpSpPr>
          <a:xfrm>
            <a:off x="3348038" y="2060575"/>
            <a:ext cx="3733800" cy="2835275"/>
            <a:chOff x="1104" y="816"/>
            <a:chExt cx="2352" cy="1786"/>
          </a:xfrm>
        </p:grpSpPr>
        <p:sp>
          <p:nvSpPr>
            <p:cNvPr id="53250" name="椭圆 40962"/>
            <p:cNvSpPr/>
            <p:nvPr/>
          </p:nvSpPr>
          <p:spPr>
            <a:xfrm>
              <a:off x="1104" y="816"/>
              <a:ext cx="1786" cy="1786"/>
            </a:xfrm>
            <a:prstGeom prst="ellipse">
              <a:avLst/>
            </a:prstGeom>
            <a:solidFill>
              <a:schemeClr val="bg1"/>
            </a:solidFill>
            <a:ln w="9525"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3251" name="对象 40963"/>
            <p:cNvGraphicFramePr/>
            <p:nvPr/>
          </p:nvGraphicFramePr>
          <p:xfrm>
            <a:off x="1393" y="984"/>
            <a:ext cx="2063" cy="1560"/>
          </p:xfrm>
          <a:graphic>
            <a:graphicData uri="http://schemas.openxmlformats.org/presentationml/2006/ole">
              <mc:AlternateContent xmlns:mc="http://schemas.openxmlformats.org/markup-compatibility/2006">
                <mc:Choice xmlns:v="urn:schemas-microsoft-com:vml" Requires="v">
                  <p:oleObj spid="_x0000_s3441" name="" r:id="rId1" imgW="571500" imgH="850265" progId="Equation.3">
                    <p:embed/>
                  </p:oleObj>
                </mc:Choice>
                <mc:Fallback>
                  <p:oleObj name="" r:id="rId1" imgW="571500" imgH="850265" progId="Equation.3">
                    <p:embed/>
                    <p:pic>
                      <p:nvPicPr>
                        <p:cNvPr id="0" name="图片 3440"/>
                        <p:cNvPicPr/>
                        <p:nvPr/>
                      </p:nvPicPr>
                      <p:blipFill>
                        <a:blip r:embed="rId2"/>
                        <a:stretch>
                          <a:fillRect/>
                        </a:stretch>
                      </p:blipFill>
                      <p:spPr>
                        <a:xfrm>
                          <a:off x="1393" y="984"/>
                          <a:ext cx="2063" cy="1560"/>
                        </a:xfrm>
                        <a:prstGeom prst="rect">
                          <a:avLst/>
                        </a:prstGeom>
                        <a:noFill/>
                        <a:ln w="38100">
                          <a:noFill/>
                          <a:miter/>
                        </a:ln>
                      </p:spPr>
                    </p:pic>
                  </p:oleObj>
                </mc:Fallback>
              </mc:AlternateContent>
            </a:graphicData>
          </a:graphic>
        </p:graphicFrame>
        <p:graphicFrame>
          <p:nvGraphicFramePr>
            <p:cNvPr id="53252" name="对象 40964"/>
            <p:cNvGraphicFramePr/>
            <p:nvPr/>
          </p:nvGraphicFramePr>
          <p:xfrm>
            <a:off x="1152" y="1536"/>
            <a:ext cx="297" cy="345"/>
          </p:xfrm>
          <a:graphic>
            <a:graphicData uri="http://schemas.openxmlformats.org/presentationml/2006/ole">
              <mc:AlternateContent xmlns:mc="http://schemas.openxmlformats.org/markup-compatibility/2006">
                <mc:Choice xmlns:v="urn:schemas-microsoft-com:vml" Requires="v">
                  <p:oleObj spid="_x0000_s3445" name="" r:id="rId3" imgW="165100" imgH="190500" progId="Equation.3">
                    <p:embed/>
                  </p:oleObj>
                </mc:Choice>
                <mc:Fallback>
                  <p:oleObj name="" r:id="rId3" imgW="165100" imgH="190500" progId="Equation.3">
                    <p:embed/>
                    <p:pic>
                      <p:nvPicPr>
                        <p:cNvPr id="0" name="图片 3444"/>
                        <p:cNvPicPr/>
                        <p:nvPr/>
                      </p:nvPicPr>
                      <p:blipFill>
                        <a:blip r:embed="rId4"/>
                        <a:stretch>
                          <a:fillRect/>
                        </a:stretch>
                      </p:blipFill>
                      <p:spPr>
                        <a:xfrm>
                          <a:off x="1152" y="1536"/>
                          <a:ext cx="297" cy="345"/>
                        </a:xfrm>
                        <a:prstGeom prst="rect">
                          <a:avLst/>
                        </a:prstGeom>
                        <a:noFill/>
                        <a:ln w="38100">
                          <a:noFill/>
                          <a:miter/>
                        </a:ln>
                      </p:spPr>
                    </p:pic>
                  </p:oleObj>
                </mc:Fallback>
              </mc:AlternateContent>
            </a:graphicData>
          </a:graphic>
        </p:graphicFrame>
      </p:grpSp>
      <p:grpSp>
        <p:nvGrpSpPr>
          <p:cNvPr id="40966" name="组合 40965"/>
          <p:cNvGrpSpPr/>
          <p:nvPr/>
        </p:nvGrpSpPr>
        <p:grpSpPr>
          <a:xfrm>
            <a:off x="5624513" y="2286000"/>
            <a:ext cx="1081087" cy="1143000"/>
            <a:chOff x="2461" y="912"/>
            <a:chExt cx="681" cy="720"/>
          </a:xfrm>
        </p:grpSpPr>
        <p:graphicFrame>
          <p:nvGraphicFramePr>
            <p:cNvPr id="53254" name="对象 40966"/>
            <p:cNvGraphicFramePr/>
            <p:nvPr/>
          </p:nvGraphicFramePr>
          <p:xfrm>
            <a:off x="2461" y="1152"/>
            <a:ext cx="275" cy="296"/>
          </p:xfrm>
          <a:graphic>
            <a:graphicData uri="http://schemas.openxmlformats.org/presentationml/2006/ole">
              <mc:AlternateContent xmlns:mc="http://schemas.openxmlformats.org/markup-compatibility/2006">
                <mc:Choice xmlns:v="urn:schemas-microsoft-com:vml" Requires="v">
                  <p:oleObj spid="_x0000_s3444" name="" r:id="rId5" imgW="165100" imgH="177800" progId="Equation.3">
                    <p:embed/>
                  </p:oleObj>
                </mc:Choice>
                <mc:Fallback>
                  <p:oleObj name="" r:id="rId5" imgW="165100" imgH="177800" progId="Equation.3">
                    <p:embed/>
                    <p:pic>
                      <p:nvPicPr>
                        <p:cNvPr id="0" name="图片 3443"/>
                        <p:cNvPicPr/>
                        <p:nvPr/>
                      </p:nvPicPr>
                      <p:blipFill>
                        <a:blip r:embed="rId6"/>
                        <a:stretch>
                          <a:fillRect/>
                        </a:stretch>
                      </p:blipFill>
                      <p:spPr>
                        <a:xfrm>
                          <a:off x="2461" y="1152"/>
                          <a:ext cx="275" cy="296"/>
                        </a:xfrm>
                        <a:prstGeom prst="rect">
                          <a:avLst/>
                        </a:prstGeom>
                        <a:noFill/>
                        <a:ln w="38100">
                          <a:noFill/>
                          <a:miter/>
                        </a:ln>
                      </p:spPr>
                    </p:pic>
                  </p:oleObj>
                </mc:Fallback>
              </mc:AlternateContent>
            </a:graphicData>
          </a:graphic>
        </p:graphicFrame>
        <p:graphicFrame>
          <p:nvGraphicFramePr>
            <p:cNvPr id="53255" name="对象 40967"/>
            <p:cNvGraphicFramePr/>
            <p:nvPr/>
          </p:nvGraphicFramePr>
          <p:xfrm>
            <a:off x="2736" y="912"/>
            <a:ext cx="406" cy="720"/>
          </p:xfrm>
          <a:graphic>
            <a:graphicData uri="http://schemas.openxmlformats.org/presentationml/2006/ole">
              <mc:AlternateContent xmlns:mc="http://schemas.openxmlformats.org/markup-compatibility/2006">
                <mc:Choice xmlns:v="urn:schemas-microsoft-com:vml" Requires="v">
                  <p:oleObj spid="_x0000_s3442" name="" r:id="rId7" imgW="254000" imgH="443865" progId="Equation.3">
                    <p:embed/>
                  </p:oleObj>
                </mc:Choice>
                <mc:Fallback>
                  <p:oleObj name="" r:id="rId7" imgW="254000" imgH="443865" progId="Equation.3">
                    <p:embed/>
                    <p:pic>
                      <p:nvPicPr>
                        <p:cNvPr id="0" name="图片 3441"/>
                        <p:cNvPicPr/>
                        <p:nvPr/>
                      </p:nvPicPr>
                      <p:blipFill>
                        <a:blip r:embed="rId8"/>
                        <a:stretch>
                          <a:fillRect/>
                        </a:stretch>
                      </p:blipFill>
                      <p:spPr>
                        <a:xfrm>
                          <a:off x="2736" y="912"/>
                          <a:ext cx="406" cy="720"/>
                        </a:xfrm>
                        <a:prstGeom prst="rect">
                          <a:avLst/>
                        </a:prstGeom>
                        <a:noFill/>
                        <a:ln w="38100">
                          <a:noFill/>
                          <a:miter/>
                        </a:ln>
                      </p:spPr>
                    </p:pic>
                  </p:oleObj>
                </mc:Fallback>
              </mc:AlternateContent>
            </a:graphicData>
          </a:graphic>
        </p:graphicFrame>
      </p:grpSp>
      <p:sp>
        <p:nvSpPr>
          <p:cNvPr id="40969" name="矩形 40968"/>
          <p:cNvSpPr/>
          <p:nvPr/>
        </p:nvSpPr>
        <p:spPr>
          <a:xfrm>
            <a:off x="381000" y="304800"/>
            <a:ext cx="3429000" cy="604838"/>
          </a:xfrm>
          <a:prstGeom prst="rect">
            <a:avLst/>
          </a:prstGeom>
          <a:noFill/>
          <a:ln w="9525">
            <a:noFill/>
          </a:ln>
        </p:spPr>
        <p:txBody>
          <a:bodyPr lIns="92075" tIns="46038" rIns="92075" bIns="46038" anchor="t">
            <a:spAutoFit/>
          </a:bodyPr>
          <a:p>
            <a:pPr eaLnBrk="0" hangingPunct="0">
              <a:lnSpc>
                <a:spcPct val="120000"/>
              </a:lnSpc>
            </a:pPr>
            <a:r>
              <a:rPr lang="zh-CN" altLang="en-US" u="sng" dirty="0">
                <a:latin typeface="Bookman Old Style" panose="02050604050505020204" pitchFamily="18" charset="0"/>
                <a:ea typeface="宋体" panose="02010600030101010101" pitchFamily="2" charset="-122"/>
              </a:rPr>
              <a:t>感生电场电力线    </a:t>
            </a:r>
            <a:endParaRPr lang="zh-CN" altLang="en-US" u="sng" dirty="0">
              <a:latin typeface="Bookman Old Style" panose="02050604050505020204" pitchFamily="18" charset="0"/>
              <a:ea typeface="宋体" panose="02010600030101010101" pitchFamily="2" charset="-122"/>
            </a:endParaRPr>
          </a:p>
        </p:txBody>
      </p:sp>
      <p:grpSp>
        <p:nvGrpSpPr>
          <p:cNvPr id="40970" name="组合 40969"/>
          <p:cNvGrpSpPr/>
          <p:nvPr/>
        </p:nvGrpSpPr>
        <p:grpSpPr>
          <a:xfrm>
            <a:off x="3708400" y="2420938"/>
            <a:ext cx="2159000" cy="2159000"/>
            <a:chOff x="1968" y="1520"/>
            <a:chExt cx="1360" cy="1360"/>
          </a:xfrm>
        </p:grpSpPr>
        <p:sp>
          <p:nvSpPr>
            <p:cNvPr id="53258" name="椭圆 40970"/>
            <p:cNvSpPr/>
            <p:nvPr/>
          </p:nvSpPr>
          <p:spPr>
            <a:xfrm>
              <a:off x="2427" y="1947"/>
              <a:ext cx="453" cy="453"/>
            </a:xfrm>
            <a:prstGeom prst="ellipse">
              <a:avLst/>
            </a:prstGeom>
            <a:noFill/>
            <a:ln w="38100" cap="flat" cmpd="sng">
              <a:solidFill>
                <a:srgbClr val="FF0066"/>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3259" name="椭圆 40971"/>
            <p:cNvSpPr/>
            <p:nvPr/>
          </p:nvSpPr>
          <p:spPr>
            <a:xfrm>
              <a:off x="2208" y="1733"/>
              <a:ext cx="907" cy="907"/>
            </a:xfrm>
            <a:prstGeom prst="ellipse">
              <a:avLst/>
            </a:prstGeom>
            <a:noFill/>
            <a:ln w="38100" cap="flat" cmpd="sng">
              <a:solidFill>
                <a:srgbClr val="FF0066"/>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3260" name="椭圆 40972"/>
            <p:cNvSpPr/>
            <p:nvPr/>
          </p:nvSpPr>
          <p:spPr>
            <a:xfrm>
              <a:off x="1968" y="1520"/>
              <a:ext cx="1360" cy="1360"/>
            </a:xfrm>
            <a:prstGeom prst="ellipse">
              <a:avLst/>
            </a:prstGeom>
            <a:noFill/>
            <a:ln w="38100" cap="flat" cmpd="sng">
              <a:solidFill>
                <a:srgbClr val="FF0066"/>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40974" name="组合 40973"/>
          <p:cNvGrpSpPr/>
          <p:nvPr/>
        </p:nvGrpSpPr>
        <p:grpSpPr>
          <a:xfrm>
            <a:off x="1981200" y="566738"/>
            <a:ext cx="5757863" cy="5757862"/>
            <a:chOff x="864" y="309"/>
            <a:chExt cx="3627" cy="3627"/>
          </a:xfrm>
        </p:grpSpPr>
        <p:sp>
          <p:nvSpPr>
            <p:cNvPr id="53262" name="椭圆 40974"/>
            <p:cNvSpPr/>
            <p:nvPr/>
          </p:nvSpPr>
          <p:spPr>
            <a:xfrm>
              <a:off x="1525" y="1008"/>
              <a:ext cx="2267" cy="2267"/>
            </a:xfrm>
            <a:prstGeom prst="ellipse">
              <a:avLst/>
            </a:prstGeom>
            <a:noFill/>
            <a:ln w="38100" cap="flat" cmpd="sng">
              <a:solidFill>
                <a:srgbClr val="0033CC"/>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3263" name="椭圆 40975"/>
            <p:cNvSpPr/>
            <p:nvPr/>
          </p:nvSpPr>
          <p:spPr>
            <a:xfrm>
              <a:off x="1296" y="768"/>
              <a:ext cx="2720" cy="2720"/>
            </a:xfrm>
            <a:prstGeom prst="ellipse">
              <a:avLst/>
            </a:prstGeom>
            <a:noFill/>
            <a:ln w="38100" cap="flat" cmpd="sng">
              <a:solidFill>
                <a:srgbClr val="0033CC"/>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3264" name="椭圆 40976"/>
            <p:cNvSpPr/>
            <p:nvPr/>
          </p:nvSpPr>
          <p:spPr>
            <a:xfrm>
              <a:off x="1098" y="522"/>
              <a:ext cx="3174" cy="3174"/>
            </a:xfrm>
            <a:prstGeom prst="ellipse">
              <a:avLst/>
            </a:prstGeom>
            <a:noFill/>
            <a:ln w="38100" cap="flat" cmpd="sng">
              <a:solidFill>
                <a:srgbClr val="0033CC"/>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3265" name="椭圆 40977"/>
            <p:cNvSpPr/>
            <p:nvPr/>
          </p:nvSpPr>
          <p:spPr>
            <a:xfrm>
              <a:off x="864" y="309"/>
              <a:ext cx="3627" cy="3627"/>
            </a:xfrm>
            <a:prstGeom prst="ellipse">
              <a:avLst/>
            </a:prstGeom>
            <a:noFill/>
            <a:ln w="38100" cap="flat" cmpd="sng">
              <a:solidFill>
                <a:srgbClr val="0033CC"/>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40979" name="组合 40978"/>
          <p:cNvGrpSpPr/>
          <p:nvPr/>
        </p:nvGrpSpPr>
        <p:grpSpPr>
          <a:xfrm>
            <a:off x="4038600" y="3810000"/>
            <a:ext cx="914400" cy="762000"/>
            <a:chOff x="1440" y="2256"/>
            <a:chExt cx="576" cy="480"/>
          </a:xfrm>
        </p:grpSpPr>
        <p:grpSp>
          <p:nvGrpSpPr>
            <p:cNvPr id="53267" name="组合 40979"/>
            <p:cNvGrpSpPr/>
            <p:nvPr/>
          </p:nvGrpSpPr>
          <p:grpSpPr>
            <a:xfrm>
              <a:off x="1776" y="2256"/>
              <a:ext cx="240" cy="480"/>
              <a:chOff x="2352" y="2352"/>
              <a:chExt cx="240" cy="480"/>
            </a:xfrm>
          </p:grpSpPr>
          <p:sp>
            <p:nvSpPr>
              <p:cNvPr id="53268" name="直接连接符 40980"/>
              <p:cNvSpPr/>
              <p:nvPr/>
            </p:nvSpPr>
            <p:spPr>
              <a:xfrm>
                <a:off x="2352" y="2832"/>
                <a:ext cx="240" cy="0"/>
              </a:xfrm>
              <a:prstGeom prst="line">
                <a:avLst/>
              </a:prstGeom>
              <a:ln w="76200" cap="flat" cmpd="sng">
                <a:solidFill>
                  <a:srgbClr val="FF0066"/>
                </a:solidFill>
                <a:prstDash val="solid"/>
                <a:round/>
                <a:headEnd type="none" w="med" len="med"/>
                <a:tailEnd type="triangle" w="med" len="med"/>
              </a:ln>
            </p:spPr>
          </p:sp>
          <p:sp>
            <p:nvSpPr>
              <p:cNvPr id="53269" name="直接连接符 40981"/>
              <p:cNvSpPr/>
              <p:nvPr/>
            </p:nvSpPr>
            <p:spPr>
              <a:xfrm>
                <a:off x="2352" y="2592"/>
                <a:ext cx="240" cy="0"/>
              </a:xfrm>
              <a:prstGeom prst="line">
                <a:avLst/>
              </a:prstGeom>
              <a:ln w="76200" cap="flat" cmpd="sng">
                <a:solidFill>
                  <a:srgbClr val="FF0066"/>
                </a:solidFill>
                <a:prstDash val="solid"/>
                <a:round/>
                <a:headEnd type="none" w="med" len="med"/>
                <a:tailEnd type="triangle" w="med" len="med"/>
              </a:ln>
            </p:spPr>
          </p:sp>
          <p:sp>
            <p:nvSpPr>
              <p:cNvPr id="53270" name="直接连接符 40982"/>
              <p:cNvSpPr/>
              <p:nvPr/>
            </p:nvSpPr>
            <p:spPr>
              <a:xfrm>
                <a:off x="2352" y="2352"/>
                <a:ext cx="240" cy="0"/>
              </a:xfrm>
              <a:prstGeom prst="line">
                <a:avLst/>
              </a:prstGeom>
              <a:ln w="76200" cap="flat" cmpd="sng">
                <a:solidFill>
                  <a:srgbClr val="FF0066"/>
                </a:solidFill>
                <a:prstDash val="solid"/>
                <a:round/>
                <a:headEnd type="none" w="med" len="med"/>
                <a:tailEnd type="triangle" w="med" len="med"/>
              </a:ln>
            </p:spPr>
          </p:sp>
        </p:grpSp>
        <p:graphicFrame>
          <p:nvGraphicFramePr>
            <p:cNvPr id="53271" name="对象 40983"/>
            <p:cNvGraphicFramePr/>
            <p:nvPr/>
          </p:nvGraphicFramePr>
          <p:xfrm>
            <a:off x="1440" y="2256"/>
            <a:ext cx="432" cy="410"/>
          </p:xfrm>
          <a:graphic>
            <a:graphicData uri="http://schemas.openxmlformats.org/presentationml/2006/ole">
              <mc:AlternateContent xmlns:mc="http://schemas.openxmlformats.org/markup-compatibility/2006">
                <mc:Choice xmlns:v="urn:schemas-microsoft-com:vml" Requires="v">
                  <p:oleObj spid="_x0000_s3447" name="" r:id="rId9" imgW="254000" imgH="241300" progId="Equation.3">
                    <p:embed/>
                  </p:oleObj>
                </mc:Choice>
                <mc:Fallback>
                  <p:oleObj name="" r:id="rId9" imgW="254000" imgH="241300" progId="Equation.3">
                    <p:embed/>
                    <p:pic>
                      <p:nvPicPr>
                        <p:cNvPr id="0" name="图片 3446"/>
                        <p:cNvPicPr/>
                        <p:nvPr/>
                      </p:nvPicPr>
                      <p:blipFill>
                        <a:blip r:embed="rId10"/>
                        <a:stretch>
                          <a:fillRect/>
                        </a:stretch>
                      </p:blipFill>
                      <p:spPr>
                        <a:xfrm>
                          <a:off x="1440" y="2256"/>
                          <a:ext cx="432" cy="410"/>
                        </a:xfrm>
                        <a:prstGeom prst="rect">
                          <a:avLst/>
                        </a:prstGeom>
                        <a:noFill/>
                        <a:ln w="38100">
                          <a:noFill/>
                          <a:miter/>
                        </a:ln>
                      </p:spPr>
                    </p:pic>
                  </p:oleObj>
                </mc:Fallback>
              </mc:AlternateContent>
            </a:graphicData>
          </a:graphic>
        </p:graphicFrame>
      </p:grpSp>
      <p:grpSp>
        <p:nvGrpSpPr>
          <p:cNvPr id="40985" name="组合 40984"/>
          <p:cNvGrpSpPr/>
          <p:nvPr/>
        </p:nvGrpSpPr>
        <p:grpSpPr>
          <a:xfrm>
            <a:off x="3886200" y="5257800"/>
            <a:ext cx="1066800" cy="1066800"/>
            <a:chOff x="1344" y="3168"/>
            <a:chExt cx="672" cy="672"/>
          </a:xfrm>
        </p:grpSpPr>
        <p:sp>
          <p:nvSpPr>
            <p:cNvPr id="53273" name="直接连接符 40985"/>
            <p:cNvSpPr/>
            <p:nvPr/>
          </p:nvSpPr>
          <p:spPr>
            <a:xfrm>
              <a:off x="1776" y="3168"/>
              <a:ext cx="240" cy="0"/>
            </a:xfrm>
            <a:prstGeom prst="line">
              <a:avLst/>
            </a:prstGeom>
            <a:ln w="76200" cap="flat" cmpd="sng">
              <a:solidFill>
                <a:schemeClr val="tx2"/>
              </a:solidFill>
              <a:prstDash val="solid"/>
              <a:round/>
              <a:headEnd type="none" w="med" len="med"/>
              <a:tailEnd type="triangle" w="med" len="med"/>
            </a:ln>
          </p:spPr>
        </p:sp>
        <p:sp>
          <p:nvSpPr>
            <p:cNvPr id="53274" name="直接连接符 40986"/>
            <p:cNvSpPr/>
            <p:nvPr/>
          </p:nvSpPr>
          <p:spPr>
            <a:xfrm>
              <a:off x="1776" y="3408"/>
              <a:ext cx="240" cy="0"/>
            </a:xfrm>
            <a:prstGeom prst="line">
              <a:avLst/>
            </a:prstGeom>
            <a:ln w="76200" cap="flat" cmpd="sng">
              <a:solidFill>
                <a:schemeClr val="tx2"/>
              </a:solidFill>
              <a:prstDash val="solid"/>
              <a:round/>
              <a:headEnd type="none" w="med" len="med"/>
              <a:tailEnd type="triangle" w="med" len="med"/>
            </a:ln>
          </p:spPr>
        </p:sp>
        <p:sp>
          <p:nvSpPr>
            <p:cNvPr id="53275" name="直接连接符 40987"/>
            <p:cNvSpPr/>
            <p:nvPr/>
          </p:nvSpPr>
          <p:spPr>
            <a:xfrm>
              <a:off x="1776" y="3600"/>
              <a:ext cx="240" cy="0"/>
            </a:xfrm>
            <a:prstGeom prst="line">
              <a:avLst/>
            </a:prstGeom>
            <a:ln w="76200" cap="flat" cmpd="sng">
              <a:solidFill>
                <a:schemeClr val="tx2"/>
              </a:solidFill>
              <a:prstDash val="solid"/>
              <a:round/>
              <a:headEnd type="none" w="med" len="med"/>
              <a:tailEnd type="triangle" w="med" len="med"/>
            </a:ln>
          </p:spPr>
        </p:sp>
        <p:sp>
          <p:nvSpPr>
            <p:cNvPr id="53276" name="直接连接符 40988"/>
            <p:cNvSpPr/>
            <p:nvPr/>
          </p:nvSpPr>
          <p:spPr>
            <a:xfrm>
              <a:off x="1776" y="3840"/>
              <a:ext cx="240" cy="0"/>
            </a:xfrm>
            <a:prstGeom prst="line">
              <a:avLst/>
            </a:prstGeom>
            <a:ln w="76200" cap="flat" cmpd="sng">
              <a:solidFill>
                <a:schemeClr val="tx2"/>
              </a:solidFill>
              <a:prstDash val="solid"/>
              <a:round/>
              <a:headEnd type="none" w="med" len="med"/>
              <a:tailEnd type="triangle" w="med" len="med"/>
            </a:ln>
          </p:spPr>
        </p:sp>
        <p:graphicFrame>
          <p:nvGraphicFramePr>
            <p:cNvPr id="53277" name="对象 40989"/>
            <p:cNvGraphicFramePr/>
            <p:nvPr/>
          </p:nvGraphicFramePr>
          <p:xfrm>
            <a:off x="1344" y="3264"/>
            <a:ext cx="432" cy="411"/>
          </p:xfrm>
          <a:graphic>
            <a:graphicData uri="http://schemas.openxmlformats.org/presentationml/2006/ole">
              <mc:AlternateContent xmlns:mc="http://schemas.openxmlformats.org/markup-compatibility/2006">
                <mc:Choice xmlns:v="urn:schemas-microsoft-com:vml" Requires="v">
                  <p:oleObj spid="_x0000_s3446" name="" r:id="rId11" imgW="254000" imgH="241300" progId="Equation.3">
                    <p:embed/>
                  </p:oleObj>
                </mc:Choice>
                <mc:Fallback>
                  <p:oleObj name="" r:id="rId11" imgW="254000" imgH="241300" progId="Equation.3">
                    <p:embed/>
                    <p:pic>
                      <p:nvPicPr>
                        <p:cNvPr id="0" name="图片 3445"/>
                        <p:cNvPicPr/>
                        <p:nvPr/>
                      </p:nvPicPr>
                      <p:blipFill>
                        <a:blip r:embed="rId10"/>
                        <a:stretch>
                          <a:fillRect/>
                        </a:stretch>
                      </p:blipFill>
                      <p:spPr>
                        <a:xfrm>
                          <a:off x="1344" y="3264"/>
                          <a:ext cx="432" cy="411"/>
                        </a:xfrm>
                        <a:prstGeom prst="rect">
                          <a:avLst/>
                        </a:prstGeom>
                        <a:noFill/>
                        <a:ln w="38100">
                          <a:noFill/>
                          <a:miter/>
                        </a:ln>
                      </p:spPr>
                    </p:pic>
                  </p:oleObj>
                </mc:Fallback>
              </mc:AlternateContent>
            </a:graphicData>
          </a:graphic>
        </p:graphicFrame>
      </p:grpSp>
      <p:sp>
        <p:nvSpPr>
          <p:cNvPr id="40991" name="文本框 40990"/>
          <p:cNvSpPr txBox="1"/>
          <p:nvPr/>
        </p:nvSpPr>
        <p:spPr>
          <a:xfrm>
            <a:off x="539750" y="5013325"/>
            <a:ext cx="1944688"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无源场</a:t>
            </a:r>
            <a:endParaRPr lang="zh-CN" altLang="en-US" dirty="0">
              <a:latin typeface="Arial" panose="020B0604020202020204" pitchFamily="34" charset="0"/>
              <a:ea typeface="宋体" panose="02010600030101010101" pitchFamily="2" charset="-122"/>
            </a:endParaRPr>
          </a:p>
        </p:txBody>
      </p:sp>
      <p:graphicFrame>
        <p:nvGraphicFramePr>
          <p:cNvPr id="40992" name="对象 40991"/>
          <p:cNvGraphicFramePr/>
          <p:nvPr/>
        </p:nvGraphicFramePr>
        <p:xfrm>
          <a:off x="522288" y="5805488"/>
          <a:ext cx="2266950" cy="803275"/>
        </p:xfrm>
        <a:graphic>
          <a:graphicData uri="http://schemas.openxmlformats.org/presentationml/2006/ole">
            <mc:AlternateContent xmlns:mc="http://schemas.openxmlformats.org/markup-compatibility/2006">
              <mc:Choice xmlns:v="urn:schemas-microsoft-com:vml" Requires="v">
                <p:oleObj spid="_x0000_s3448" name="" r:id="rId12" imgW="824865" imgH="292100" progId="Equation.3">
                  <p:embed/>
                </p:oleObj>
              </mc:Choice>
              <mc:Fallback>
                <p:oleObj name="" r:id="rId12" imgW="824865" imgH="292100" progId="Equation.3">
                  <p:embed/>
                  <p:pic>
                    <p:nvPicPr>
                      <p:cNvPr id="0" name="图片 3447"/>
                      <p:cNvPicPr/>
                      <p:nvPr/>
                    </p:nvPicPr>
                    <p:blipFill>
                      <a:blip r:embed="rId13"/>
                      <a:stretch>
                        <a:fillRect/>
                      </a:stretch>
                    </p:blipFill>
                    <p:spPr>
                      <a:xfrm>
                        <a:off x="522288" y="5805488"/>
                        <a:ext cx="2266950" cy="8032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0969">
                                            <p:txEl>
                                              <p:charRg st="0" end="12"/>
                                            </p:txEl>
                                          </p:spTgt>
                                        </p:tgtEl>
                                        <p:attrNameLst>
                                          <p:attrName>style.visibility</p:attrName>
                                        </p:attrNameLst>
                                      </p:cBhvr>
                                      <p:to>
                                        <p:strVal val="visible"/>
                                      </p:to>
                                    </p:set>
                                    <p:animEffect transition="in" filter="wipe(left)">
                                      <p:cBhvr>
                                        <p:cTn id="7" dur="300"/>
                                        <p:tgtEl>
                                          <p:spTgt spid="40969">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096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096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4097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4097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4097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4098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0991"/>
                                        </p:tgtEl>
                                        <p:attrNameLst>
                                          <p:attrName>style.visibility</p:attrName>
                                        </p:attrNameLst>
                                      </p:cBhvr>
                                      <p:to>
                                        <p:strVal val="visible"/>
                                      </p:to>
                                    </p:set>
                                    <p:animEffect transition="in" filter="checkerboard(across)">
                                      <p:cBhvr>
                                        <p:cTn id="36" dur="500"/>
                                        <p:tgtEl>
                                          <p:spTgt spid="40991"/>
                                        </p:tgtEl>
                                      </p:cBhvr>
                                    </p:animEffect>
                                  </p:childTnLst>
                                </p:cTn>
                              </p:par>
                              <p:par>
                                <p:cTn id="37" presetID="5" presetClass="entr" presetSubtype="10" fill="hold" nodeType="withEffect">
                                  <p:stCondLst>
                                    <p:cond delay="0"/>
                                  </p:stCondLst>
                                  <p:childTnLst>
                                    <p:set>
                                      <p:cBhvr>
                                        <p:cTn id="38" dur="1" fill="hold">
                                          <p:stCondLst>
                                            <p:cond delay="0"/>
                                          </p:stCondLst>
                                        </p:cTn>
                                        <p:tgtEl>
                                          <p:spTgt spid="40992"/>
                                        </p:tgtEl>
                                        <p:attrNameLst>
                                          <p:attrName>style.visibility</p:attrName>
                                        </p:attrNameLst>
                                      </p:cBhvr>
                                      <p:to>
                                        <p:strVal val="visible"/>
                                      </p:to>
                                    </p:set>
                                    <p:animEffect transition="in" filter="checkerboard(across)">
                                      <p:cBhvr>
                                        <p:cTn id="39" dur="500"/>
                                        <p:tgtEl>
                                          <p:spTgt spid="40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build="p"/>
      <p:bldP spid="409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框 7169"/>
          <p:cNvSpPr txBox="1"/>
          <p:nvPr/>
        </p:nvSpPr>
        <p:spPr>
          <a:xfrm>
            <a:off x="1447800" y="411163"/>
            <a:ext cx="5867400" cy="579437"/>
          </a:xfrm>
          <a:prstGeom prst="rect">
            <a:avLst/>
          </a:prstGeom>
          <a:noFill/>
          <a:ln w="12700">
            <a:noFill/>
          </a:ln>
        </p:spPr>
        <p:txBody>
          <a:bodyPr anchor="t">
            <a:spAutoFit/>
          </a:bodyPr>
          <a:p>
            <a:pPr algn="ctr"/>
            <a:r>
              <a:rPr lang="zh-CN" altLang="en-US" sz="3200" dirty="0">
                <a:latin typeface="华文楷体" pitchFamily="2" charset="-122"/>
                <a:ea typeface="华文楷体" pitchFamily="2" charset="-122"/>
              </a:rPr>
              <a:t>§</a:t>
            </a:r>
            <a:r>
              <a:rPr lang="en-US" altLang="zh-CN" sz="3200" dirty="0">
                <a:latin typeface="华文楷体" pitchFamily="2" charset="-122"/>
                <a:ea typeface="华文楷体" pitchFamily="2" charset="-122"/>
              </a:rPr>
              <a:t>1   </a:t>
            </a:r>
            <a:r>
              <a:rPr lang="zh-CN" altLang="en-US" sz="3200" dirty="0">
                <a:latin typeface="华文楷体" pitchFamily="2" charset="-122"/>
                <a:ea typeface="华文楷体" pitchFamily="2" charset="-122"/>
              </a:rPr>
              <a:t>电磁感应定律</a:t>
            </a:r>
            <a:endParaRPr lang="zh-CN" altLang="en-US" sz="3200">
              <a:latin typeface="华文楷体" pitchFamily="2" charset="-122"/>
              <a:ea typeface="华文楷体" pitchFamily="2" charset="-122"/>
            </a:endParaRPr>
          </a:p>
        </p:txBody>
      </p:sp>
      <p:grpSp>
        <p:nvGrpSpPr>
          <p:cNvPr id="7171" name="组合 7170"/>
          <p:cNvGrpSpPr/>
          <p:nvPr/>
        </p:nvGrpSpPr>
        <p:grpSpPr>
          <a:xfrm>
            <a:off x="539750" y="3284538"/>
            <a:ext cx="1679575" cy="1600200"/>
            <a:chOff x="576" y="1680"/>
            <a:chExt cx="1058" cy="1008"/>
          </a:xfrm>
        </p:grpSpPr>
        <p:sp>
          <p:nvSpPr>
            <p:cNvPr id="16387" name="矩形 7171"/>
            <p:cNvSpPr/>
            <p:nvPr/>
          </p:nvSpPr>
          <p:spPr>
            <a:xfrm>
              <a:off x="576" y="2592"/>
              <a:ext cx="672" cy="96"/>
            </a:xfrm>
            <a:prstGeom prst="rect">
              <a:avLst/>
            </a:prstGeom>
            <a:solidFill>
              <a:srgbClr val="A50021"/>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6388" name="矩形 7172"/>
            <p:cNvSpPr/>
            <p:nvPr/>
          </p:nvSpPr>
          <p:spPr>
            <a:xfrm>
              <a:off x="768" y="1776"/>
              <a:ext cx="288" cy="816"/>
            </a:xfrm>
            <a:prstGeom prst="rect">
              <a:avLst/>
            </a:prstGeom>
            <a:solidFill>
              <a:srgbClr val="A50021"/>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6389" name="矩形 7173"/>
            <p:cNvSpPr/>
            <p:nvPr/>
          </p:nvSpPr>
          <p:spPr>
            <a:xfrm>
              <a:off x="576" y="1680"/>
              <a:ext cx="672" cy="96"/>
            </a:xfrm>
            <a:prstGeom prst="rect">
              <a:avLst/>
            </a:prstGeom>
            <a:solidFill>
              <a:srgbClr val="A50021"/>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6390" name="任意多边形 7174"/>
            <p:cNvSpPr/>
            <p:nvPr/>
          </p:nvSpPr>
          <p:spPr>
            <a:xfrm>
              <a:off x="672" y="1968"/>
              <a:ext cx="480" cy="240"/>
            </a:xfrm>
            <a:custGeom>
              <a:avLst/>
              <a:gdLst/>
              <a:ahLst/>
              <a:cxnLst/>
              <a:pathLst>
                <a:path w="456" h="288">
                  <a:moveTo>
                    <a:pt x="384" y="0"/>
                  </a:moveTo>
                  <a:cubicBezTo>
                    <a:pt x="420" y="32"/>
                    <a:pt x="456" y="64"/>
                    <a:pt x="432" y="96"/>
                  </a:cubicBezTo>
                  <a:cubicBezTo>
                    <a:pt x="408" y="128"/>
                    <a:pt x="296" y="176"/>
                    <a:pt x="240" y="192"/>
                  </a:cubicBezTo>
                  <a:cubicBezTo>
                    <a:pt x="184" y="208"/>
                    <a:pt x="136" y="184"/>
                    <a:pt x="96" y="192"/>
                  </a:cubicBezTo>
                  <a:cubicBezTo>
                    <a:pt x="56" y="200"/>
                    <a:pt x="0" y="224"/>
                    <a:pt x="0" y="240"/>
                  </a:cubicBezTo>
                  <a:cubicBezTo>
                    <a:pt x="0" y="256"/>
                    <a:pt x="80" y="280"/>
                    <a:pt x="96" y="288"/>
                  </a:cubicBezTo>
                </a:path>
              </a:pathLst>
            </a:custGeom>
            <a:noFill/>
            <a:ln w="38100" cap="flat" cmpd="sng">
              <a:solidFill>
                <a:schemeClr val="tx2"/>
              </a:solidFill>
              <a:prstDash val="solid"/>
              <a:round/>
              <a:headEnd type="none" w="sm" len="sm"/>
              <a:tailEnd type="none" w="sm" len="sm"/>
            </a:ln>
          </p:spPr>
          <p:txBody>
            <a:bodyPr/>
            <a:p>
              <a:endParaRPr lang="zh-CN" altLang="en-US"/>
            </a:p>
          </p:txBody>
        </p:sp>
        <p:sp>
          <p:nvSpPr>
            <p:cNvPr id="16391" name="任意多边形 7175"/>
            <p:cNvSpPr/>
            <p:nvPr/>
          </p:nvSpPr>
          <p:spPr>
            <a:xfrm>
              <a:off x="672" y="2208"/>
              <a:ext cx="480" cy="240"/>
            </a:xfrm>
            <a:custGeom>
              <a:avLst/>
              <a:gdLst/>
              <a:ahLst/>
              <a:cxnLst/>
              <a:pathLst>
                <a:path w="456" h="288">
                  <a:moveTo>
                    <a:pt x="384" y="0"/>
                  </a:moveTo>
                  <a:cubicBezTo>
                    <a:pt x="420" y="32"/>
                    <a:pt x="456" y="64"/>
                    <a:pt x="432" y="96"/>
                  </a:cubicBezTo>
                  <a:cubicBezTo>
                    <a:pt x="408" y="128"/>
                    <a:pt x="296" y="176"/>
                    <a:pt x="240" y="192"/>
                  </a:cubicBezTo>
                  <a:cubicBezTo>
                    <a:pt x="184" y="208"/>
                    <a:pt x="136" y="184"/>
                    <a:pt x="96" y="192"/>
                  </a:cubicBezTo>
                  <a:cubicBezTo>
                    <a:pt x="56" y="200"/>
                    <a:pt x="0" y="224"/>
                    <a:pt x="0" y="240"/>
                  </a:cubicBezTo>
                  <a:cubicBezTo>
                    <a:pt x="0" y="256"/>
                    <a:pt x="80" y="280"/>
                    <a:pt x="96" y="288"/>
                  </a:cubicBezTo>
                </a:path>
              </a:pathLst>
            </a:custGeom>
            <a:noFill/>
            <a:ln w="38100" cap="flat" cmpd="sng">
              <a:solidFill>
                <a:schemeClr val="tx2"/>
              </a:solidFill>
              <a:prstDash val="solid"/>
              <a:round/>
              <a:headEnd type="none" w="sm" len="sm"/>
              <a:tailEnd type="none" w="sm" len="sm"/>
            </a:ln>
          </p:spPr>
          <p:txBody>
            <a:bodyPr/>
            <a:p>
              <a:endParaRPr lang="zh-CN" altLang="en-US"/>
            </a:p>
          </p:txBody>
        </p:sp>
        <p:sp>
          <p:nvSpPr>
            <p:cNvPr id="16392" name="直接连接符 7176"/>
            <p:cNvSpPr/>
            <p:nvPr/>
          </p:nvSpPr>
          <p:spPr>
            <a:xfrm>
              <a:off x="768" y="1872"/>
              <a:ext cx="768" cy="0"/>
            </a:xfrm>
            <a:prstGeom prst="line">
              <a:avLst/>
            </a:prstGeom>
            <a:ln w="38100" cap="flat" cmpd="sng">
              <a:solidFill>
                <a:schemeClr val="tx2"/>
              </a:solidFill>
              <a:prstDash val="solid"/>
              <a:round/>
              <a:headEnd type="none" w="sm" len="sm"/>
              <a:tailEnd type="none" w="sm" len="sm"/>
            </a:ln>
          </p:spPr>
        </p:sp>
        <p:sp>
          <p:nvSpPr>
            <p:cNvPr id="16393" name="任意多边形 7177"/>
            <p:cNvSpPr/>
            <p:nvPr/>
          </p:nvSpPr>
          <p:spPr>
            <a:xfrm rot="-4898204">
              <a:off x="703" y="1848"/>
              <a:ext cx="96" cy="144"/>
            </a:xfrm>
            <a:custGeom>
              <a:avLst/>
              <a:gdLst/>
              <a:ahLst/>
              <a:cxnLst>
                <a:cxn ang="180">
                  <a:pos x="0" y="12964"/>
                </a:cxn>
                <a:cxn ang="0">
                  <a:pos x="38891" y="11498"/>
                </a:cxn>
                <a:cxn ang="90">
                  <a:pos x="19799" y="21600"/>
                </a:cxn>
              </a:cxnLst>
              <a:pathLst>
                <a:path w="38891" h="21600" fill="none">
                  <a:moveTo>
                    <a:pt x="0" y="12964"/>
                  </a:moveTo>
                  <a:cubicBezTo>
                    <a:pt x="3331" y="5330"/>
                    <a:pt x="10943" y="0"/>
                    <a:pt x="19799" y="0"/>
                  </a:cubicBezTo>
                  <a:cubicBezTo>
                    <a:pt x="28078" y="0"/>
                    <a:pt x="35268" y="4657"/>
                    <a:pt x="38893" y="11493"/>
                  </a:cubicBezTo>
                </a:path>
                <a:path w="38891" h="21600" stroke="0">
                  <a:moveTo>
                    <a:pt x="0" y="12964"/>
                  </a:moveTo>
                  <a:cubicBezTo>
                    <a:pt x="3331" y="5330"/>
                    <a:pt x="10943" y="0"/>
                    <a:pt x="19799" y="0"/>
                  </a:cubicBezTo>
                  <a:cubicBezTo>
                    <a:pt x="28078" y="0"/>
                    <a:pt x="35268" y="4657"/>
                    <a:pt x="38893" y="11493"/>
                  </a:cubicBezTo>
                  <a:lnTo>
                    <a:pt x="19799" y="21600"/>
                  </a:lnTo>
                  <a:close/>
                </a:path>
              </a:pathLst>
            </a:custGeom>
            <a:noFill/>
            <a:ln w="38100" cap="flat" cmpd="sng">
              <a:solidFill>
                <a:schemeClr val="tx2"/>
              </a:solidFill>
              <a:prstDash val="solid"/>
              <a:round/>
              <a:headEnd type="none" w="sm" len="sm"/>
              <a:tailEnd type="none" w="sm" len="sm"/>
            </a:ln>
          </p:spPr>
          <p:txBody>
            <a:bodyPr/>
            <a:p>
              <a:endParaRPr lang="zh-CN" altLang="en-US"/>
            </a:p>
          </p:txBody>
        </p:sp>
        <p:sp>
          <p:nvSpPr>
            <p:cNvPr id="16394" name="直接连接符 7178"/>
            <p:cNvSpPr/>
            <p:nvPr/>
          </p:nvSpPr>
          <p:spPr>
            <a:xfrm>
              <a:off x="1056" y="2496"/>
              <a:ext cx="480" cy="0"/>
            </a:xfrm>
            <a:prstGeom prst="line">
              <a:avLst/>
            </a:prstGeom>
            <a:ln w="38100" cap="flat" cmpd="sng">
              <a:solidFill>
                <a:schemeClr val="tx2"/>
              </a:solidFill>
              <a:prstDash val="solid"/>
              <a:round/>
              <a:headEnd type="none" w="sm" len="sm"/>
              <a:tailEnd type="none" w="sm" len="sm"/>
            </a:ln>
          </p:spPr>
        </p:sp>
        <p:grpSp>
          <p:nvGrpSpPr>
            <p:cNvPr id="16395" name="组合 7179"/>
            <p:cNvGrpSpPr/>
            <p:nvPr/>
          </p:nvGrpSpPr>
          <p:grpSpPr>
            <a:xfrm>
              <a:off x="1344" y="2064"/>
              <a:ext cx="290" cy="288"/>
              <a:chOff x="1584" y="2112"/>
              <a:chExt cx="290" cy="288"/>
            </a:xfrm>
          </p:grpSpPr>
          <p:sp>
            <p:nvSpPr>
              <p:cNvPr id="16396" name="椭圆 7180"/>
              <p:cNvSpPr/>
              <p:nvPr/>
            </p:nvSpPr>
            <p:spPr>
              <a:xfrm>
                <a:off x="1584" y="2112"/>
                <a:ext cx="288" cy="288"/>
              </a:xfrm>
              <a:prstGeom prst="ellipse">
                <a:avLst/>
              </a:prstGeom>
              <a:solidFill>
                <a:srgbClr val="A50021"/>
              </a:solidFill>
              <a:ln w="38100" cap="flat"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6397" name="对象 7181"/>
              <p:cNvGraphicFramePr/>
              <p:nvPr/>
            </p:nvGraphicFramePr>
            <p:xfrm>
              <a:off x="1632" y="2112"/>
              <a:ext cx="242" cy="256"/>
            </p:xfrm>
            <a:graphic>
              <a:graphicData uri="http://schemas.openxmlformats.org/presentationml/2006/ole">
                <mc:AlternateContent xmlns:mc="http://schemas.openxmlformats.org/markup-compatibility/2006">
                  <mc:Choice xmlns:v="urn:schemas-microsoft-com:vml" Requires="v">
                    <p:oleObj spid="_x0000_s3088" name="" r:id="rId1" imgW="190500" imgH="203200" progId="Equation.3">
                      <p:embed/>
                    </p:oleObj>
                  </mc:Choice>
                  <mc:Fallback>
                    <p:oleObj name="" r:id="rId1" imgW="190500" imgH="203200" progId="Equation.3">
                      <p:embed/>
                      <p:pic>
                        <p:nvPicPr>
                          <p:cNvPr id="0" name="图片 3087"/>
                          <p:cNvPicPr/>
                          <p:nvPr/>
                        </p:nvPicPr>
                        <p:blipFill>
                          <a:blip r:embed="rId2">
                            <a:clrChange>
                              <a:clrFrom>
                                <a:srgbClr val="000000"/>
                              </a:clrFrom>
                              <a:clrTo>
                                <a:srgbClr val="000000">
                                  <a:alpha val="0"/>
                                </a:srgbClr>
                              </a:clrTo>
                            </a:clrChange>
                          </a:blip>
                          <a:stretch>
                            <a:fillRect/>
                          </a:stretch>
                        </p:blipFill>
                        <p:spPr>
                          <a:xfrm>
                            <a:off x="1632" y="2112"/>
                            <a:ext cx="242" cy="256"/>
                          </a:xfrm>
                          <a:prstGeom prst="rect">
                            <a:avLst/>
                          </a:prstGeom>
                          <a:noFill/>
                          <a:ln w="38100">
                            <a:noFill/>
                            <a:miter/>
                          </a:ln>
                        </p:spPr>
                      </p:pic>
                    </p:oleObj>
                  </mc:Fallback>
                </mc:AlternateContent>
              </a:graphicData>
            </a:graphic>
          </p:graphicFrame>
        </p:grpSp>
        <p:sp>
          <p:nvSpPr>
            <p:cNvPr id="16398" name="直接连接符 7182"/>
            <p:cNvSpPr/>
            <p:nvPr/>
          </p:nvSpPr>
          <p:spPr>
            <a:xfrm>
              <a:off x="1536" y="1872"/>
              <a:ext cx="0" cy="192"/>
            </a:xfrm>
            <a:prstGeom prst="line">
              <a:avLst/>
            </a:prstGeom>
            <a:ln w="38100" cap="flat" cmpd="sng">
              <a:solidFill>
                <a:schemeClr val="tx2"/>
              </a:solidFill>
              <a:prstDash val="solid"/>
              <a:round/>
              <a:headEnd type="none" w="sm" len="sm"/>
              <a:tailEnd type="none" w="sm" len="sm"/>
            </a:ln>
          </p:spPr>
        </p:sp>
        <p:sp>
          <p:nvSpPr>
            <p:cNvPr id="16399" name="直接连接符 7183"/>
            <p:cNvSpPr/>
            <p:nvPr/>
          </p:nvSpPr>
          <p:spPr>
            <a:xfrm flipV="1">
              <a:off x="1536" y="2352"/>
              <a:ext cx="0" cy="144"/>
            </a:xfrm>
            <a:prstGeom prst="line">
              <a:avLst/>
            </a:prstGeom>
            <a:ln w="38100" cap="flat" cmpd="sng">
              <a:solidFill>
                <a:schemeClr val="tx2"/>
              </a:solidFill>
              <a:prstDash val="solid"/>
              <a:round/>
              <a:headEnd type="none" w="sm" len="sm"/>
              <a:tailEnd type="none" w="sm" len="sm"/>
            </a:ln>
          </p:spPr>
        </p:sp>
      </p:grpSp>
      <p:grpSp>
        <p:nvGrpSpPr>
          <p:cNvPr id="7185" name="组合 7184"/>
          <p:cNvGrpSpPr/>
          <p:nvPr/>
        </p:nvGrpSpPr>
        <p:grpSpPr>
          <a:xfrm>
            <a:off x="685800" y="2209800"/>
            <a:ext cx="946150" cy="1066800"/>
            <a:chOff x="672" y="1008"/>
            <a:chExt cx="596" cy="672"/>
          </a:xfrm>
        </p:grpSpPr>
        <p:grpSp>
          <p:nvGrpSpPr>
            <p:cNvPr id="16401" name="组合 7185"/>
            <p:cNvGrpSpPr/>
            <p:nvPr/>
          </p:nvGrpSpPr>
          <p:grpSpPr>
            <a:xfrm>
              <a:off x="672" y="1104"/>
              <a:ext cx="336" cy="576"/>
              <a:chOff x="672" y="1104"/>
              <a:chExt cx="336" cy="576"/>
            </a:xfrm>
          </p:grpSpPr>
          <p:sp>
            <p:nvSpPr>
              <p:cNvPr id="16402" name="矩形 7186"/>
              <p:cNvSpPr/>
              <p:nvPr/>
            </p:nvSpPr>
            <p:spPr>
              <a:xfrm>
                <a:off x="816" y="1104"/>
                <a:ext cx="192" cy="288"/>
              </a:xfrm>
              <a:prstGeom prst="rect">
                <a:avLst/>
              </a:prstGeom>
              <a:solidFill>
                <a:srgbClr val="000099"/>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6403" name="矩形 7187"/>
              <p:cNvSpPr/>
              <p:nvPr/>
            </p:nvSpPr>
            <p:spPr>
              <a:xfrm>
                <a:off x="816" y="1392"/>
                <a:ext cx="192" cy="288"/>
              </a:xfrm>
              <a:prstGeom prst="rect">
                <a:avLst/>
              </a:prstGeom>
              <a:solidFill>
                <a:srgbClr val="FF0066"/>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6404" name="直接连接符 7188"/>
              <p:cNvSpPr/>
              <p:nvPr/>
            </p:nvSpPr>
            <p:spPr>
              <a:xfrm>
                <a:off x="672" y="1152"/>
                <a:ext cx="0" cy="480"/>
              </a:xfrm>
              <a:prstGeom prst="line">
                <a:avLst/>
              </a:prstGeom>
              <a:ln w="38100" cap="flat" cmpd="sng">
                <a:solidFill>
                  <a:schemeClr val="tx1"/>
                </a:solidFill>
                <a:prstDash val="solid"/>
                <a:round/>
                <a:headEnd type="none" w="sm" len="sm"/>
                <a:tailEnd type="triangle" w="med" len="med"/>
              </a:ln>
            </p:spPr>
          </p:sp>
        </p:grpSp>
        <p:graphicFrame>
          <p:nvGraphicFramePr>
            <p:cNvPr id="16405" name="对象 7189"/>
            <p:cNvGraphicFramePr/>
            <p:nvPr/>
          </p:nvGraphicFramePr>
          <p:xfrm>
            <a:off x="1008" y="1440"/>
            <a:ext cx="260" cy="231"/>
          </p:xfrm>
          <a:graphic>
            <a:graphicData uri="http://schemas.openxmlformats.org/presentationml/2006/ole">
              <mc:AlternateContent xmlns:mc="http://schemas.openxmlformats.org/markup-compatibility/2006">
                <mc:Choice xmlns:v="urn:schemas-microsoft-com:vml" Requires="v">
                  <p:oleObj spid="_x0000_s3091" name="" r:id="rId3" imgW="215900" imgH="190500" progId="Equation.3">
                    <p:embed/>
                  </p:oleObj>
                </mc:Choice>
                <mc:Fallback>
                  <p:oleObj name="" r:id="rId3" imgW="215900" imgH="190500" progId="Equation.3">
                    <p:embed/>
                    <p:pic>
                      <p:nvPicPr>
                        <p:cNvPr id="0" name="图片 3090"/>
                        <p:cNvPicPr/>
                        <p:nvPr/>
                      </p:nvPicPr>
                      <p:blipFill>
                        <a:blip r:embed="rId4"/>
                        <a:stretch>
                          <a:fillRect/>
                        </a:stretch>
                      </p:blipFill>
                      <p:spPr>
                        <a:xfrm>
                          <a:off x="1008" y="1440"/>
                          <a:ext cx="260" cy="231"/>
                        </a:xfrm>
                        <a:prstGeom prst="rect">
                          <a:avLst/>
                        </a:prstGeom>
                        <a:noFill/>
                        <a:ln w="38100">
                          <a:noFill/>
                          <a:miter/>
                        </a:ln>
                      </p:spPr>
                    </p:pic>
                  </p:oleObj>
                </mc:Fallback>
              </mc:AlternateContent>
            </a:graphicData>
          </a:graphic>
        </p:graphicFrame>
        <p:graphicFrame>
          <p:nvGraphicFramePr>
            <p:cNvPr id="16406" name="对象 7190"/>
            <p:cNvGraphicFramePr/>
            <p:nvPr/>
          </p:nvGraphicFramePr>
          <p:xfrm>
            <a:off x="1008" y="1008"/>
            <a:ext cx="224" cy="256"/>
          </p:xfrm>
          <a:graphic>
            <a:graphicData uri="http://schemas.openxmlformats.org/presentationml/2006/ole">
              <mc:AlternateContent xmlns:mc="http://schemas.openxmlformats.org/markup-compatibility/2006">
                <mc:Choice xmlns:v="urn:schemas-microsoft-com:vml" Requires="v">
                  <p:oleObj spid="_x0000_s3089" name="" r:id="rId5" imgW="177800" imgH="202565" progId="Equation.3">
                    <p:embed/>
                  </p:oleObj>
                </mc:Choice>
                <mc:Fallback>
                  <p:oleObj name="" r:id="rId5" imgW="177800" imgH="202565" progId="Equation.3">
                    <p:embed/>
                    <p:pic>
                      <p:nvPicPr>
                        <p:cNvPr id="0" name="图片 3088"/>
                        <p:cNvPicPr/>
                        <p:nvPr/>
                      </p:nvPicPr>
                      <p:blipFill>
                        <a:blip r:embed="rId6"/>
                        <a:stretch>
                          <a:fillRect/>
                        </a:stretch>
                      </p:blipFill>
                      <p:spPr>
                        <a:xfrm>
                          <a:off x="1008" y="1008"/>
                          <a:ext cx="224" cy="256"/>
                        </a:xfrm>
                        <a:prstGeom prst="rect">
                          <a:avLst/>
                        </a:prstGeom>
                        <a:noFill/>
                        <a:ln w="38100">
                          <a:noFill/>
                          <a:miter/>
                        </a:ln>
                      </p:spPr>
                    </p:pic>
                  </p:oleObj>
                </mc:Fallback>
              </mc:AlternateContent>
            </a:graphicData>
          </a:graphic>
        </p:graphicFrame>
      </p:grpSp>
      <p:sp>
        <p:nvSpPr>
          <p:cNvPr id="7192" name="左箭头 7191"/>
          <p:cNvSpPr/>
          <p:nvPr/>
        </p:nvSpPr>
        <p:spPr>
          <a:xfrm rot="5400000" flipH="1">
            <a:off x="1714500" y="3848100"/>
            <a:ext cx="685800" cy="152400"/>
          </a:xfrm>
          <a:prstGeom prst="leftArrow">
            <a:avLst>
              <a:gd name="adj1" fmla="val 50000"/>
              <a:gd name="adj2" fmla="val 112500"/>
            </a:avLst>
          </a:prstGeom>
          <a:solidFill>
            <a:schemeClr val="hlink"/>
          </a:solidFill>
          <a:ln w="12700" cap="flat" cmpd="sng">
            <a:solidFill>
              <a:srgbClr val="0033CC"/>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7193" name="文本框 7192"/>
          <p:cNvSpPr txBox="1"/>
          <p:nvPr/>
        </p:nvSpPr>
        <p:spPr>
          <a:xfrm>
            <a:off x="407988" y="1143000"/>
            <a:ext cx="5154612" cy="519113"/>
          </a:xfrm>
          <a:prstGeom prst="rect">
            <a:avLst/>
          </a:prstGeom>
          <a:noFill/>
          <a:ln w="12700">
            <a:noFill/>
          </a:ln>
        </p:spPr>
        <p:txBody>
          <a:bodyPr anchor="t">
            <a:spAutoFit/>
          </a:bodyPr>
          <a:p>
            <a:r>
              <a:rPr lang="zh-CN" altLang="en-US" b="0" dirty="0">
                <a:latin typeface="黑体" panose="02010609060101010101" pitchFamily="49" charset="-122"/>
                <a:ea typeface="黑体" panose="02010609060101010101" pitchFamily="49" charset="-122"/>
              </a:rPr>
              <a:t>一、法拉第电磁感应定律</a:t>
            </a:r>
            <a:endParaRPr lang="zh-CN" altLang="en-US" b="0">
              <a:latin typeface="黑体" panose="02010609060101010101" pitchFamily="49" charset="-122"/>
              <a:ea typeface="黑体" panose="02010609060101010101" pitchFamily="49" charset="-122"/>
            </a:endParaRPr>
          </a:p>
        </p:txBody>
      </p:sp>
      <p:grpSp>
        <p:nvGrpSpPr>
          <p:cNvPr id="7310" name="组合 7309"/>
          <p:cNvGrpSpPr/>
          <p:nvPr/>
        </p:nvGrpSpPr>
        <p:grpSpPr>
          <a:xfrm>
            <a:off x="2692400" y="2352675"/>
            <a:ext cx="2871788" cy="2532063"/>
            <a:chOff x="1488" y="1392"/>
            <a:chExt cx="1809" cy="1595"/>
          </a:xfrm>
        </p:grpSpPr>
        <p:sp>
          <p:nvSpPr>
            <p:cNvPr id="16410" name="直接连接符 7310"/>
            <p:cNvSpPr/>
            <p:nvPr/>
          </p:nvSpPr>
          <p:spPr>
            <a:xfrm>
              <a:off x="1776" y="1776"/>
              <a:ext cx="1200" cy="0"/>
            </a:xfrm>
            <a:prstGeom prst="line">
              <a:avLst/>
            </a:prstGeom>
            <a:ln w="38100" cap="flat" cmpd="sng">
              <a:solidFill>
                <a:schemeClr val="tx2"/>
              </a:solidFill>
              <a:prstDash val="solid"/>
              <a:round/>
              <a:headEnd type="none" w="sm" len="sm"/>
              <a:tailEnd type="none" w="sm" len="sm"/>
            </a:ln>
          </p:spPr>
        </p:sp>
        <p:sp>
          <p:nvSpPr>
            <p:cNvPr id="16411" name="直接连接符 7311"/>
            <p:cNvSpPr/>
            <p:nvPr/>
          </p:nvSpPr>
          <p:spPr>
            <a:xfrm>
              <a:off x="1776" y="2544"/>
              <a:ext cx="1200" cy="0"/>
            </a:xfrm>
            <a:prstGeom prst="line">
              <a:avLst/>
            </a:prstGeom>
            <a:ln w="38100" cap="flat" cmpd="sng">
              <a:solidFill>
                <a:schemeClr val="tx2"/>
              </a:solidFill>
              <a:prstDash val="solid"/>
              <a:round/>
              <a:headEnd type="none" w="sm" len="sm"/>
              <a:tailEnd type="none" w="sm" len="sm"/>
            </a:ln>
          </p:spPr>
        </p:sp>
        <p:sp>
          <p:nvSpPr>
            <p:cNvPr id="16412" name="直接连接符 7312"/>
            <p:cNvSpPr/>
            <p:nvPr/>
          </p:nvSpPr>
          <p:spPr>
            <a:xfrm flipV="1">
              <a:off x="1776" y="1776"/>
              <a:ext cx="0" cy="768"/>
            </a:xfrm>
            <a:prstGeom prst="line">
              <a:avLst/>
            </a:prstGeom>
            <a:ln w="38100" cap="flat" cmpd="sng">
              <a:solidFill>
                <a:schemeClr val="tx2"/>
              </a:solidFill>
              <a:prstDash val="solid"/>
              <a:round/>
              <a:headEnd type="none" w="sm" len="sm"/>
              <a:tailEnd type="none" w="sm" len="sm"/>
            </a:ln>
          </p:spPr>
        </p:sp>
        <p:grpSp>
          <p:nvGrpSpPr>
            <p:cNvPr id="16413" name="组合 7313"/>
            <p:cNvGrpSpPr/>
            <p:nvPr/>
          </p:nvGrpSpPr>
          <p:grpSpPr>
            <a:xfrm>
              <a:off x="1488" y="1536"/>
              <a:ext cx="1809" cy="192"/>
              <a:chOff x="1824" y="1584"/>
              <a:chExt cx="1809" cy="192"/>
            </a:xfrm>
          </p:grpSpPr>
          <p:graphicFrame>
            <p:nvGraphicFramePr>
              <p:cNvPr id="16414" name="对象 7314"/>
              <p:cNvGraphicFramePr/>
              <p:nvPr/>
            </p:nvGraphicFramePr>
            <p:xfrm>
              <a:off x="1824" y="1584"/>
              <a:ext cx="177" cy="192"/>
            </p:xfrm>
            <a:graphic>
              <a:graphicData uri="http://schemas.openxmlformats.org/presentationml/2006/ole">
                <mc:AlternateContent xmlns:mc="http://schemas.openxmlformats.org/markup-compatibility/2006">
                  <mc:Choice xmlns:v="urn:schemas-microsoft-com:vml" Requires="v">
                    <p:oleObj spid="_x0000_s3093" name="" r:id="rId7" imgW="139700" imgH="152400" progId="Equation.3">
                      <p:embed/>
                    </p:oleObj>
                  </mc:Choice>
                  <mc:Fallback>
                    <p:oleObj name="" r:id="rId7" imgW="139700" imgH="152400" progId="Equation.3">
                      <p:embed/>
                      <p:pic>
                        <p:nvPicPr>
                          <p:cNvPr id="0" name="图片 3092"/>
                          <p:cNvPicPr/>
                          <p:nvPr/>
                        </p:nvPicPr>
                        <p:blipFill>
                          <a:blip r:embed="rId8"/>
                          <a:stretch>
                            <a:fillRect/>
                          </a:stretch>
                        </p:blipFill>
                        <p:spPr>
                          <a:xfrm>
                            <a:off x="1824" y="1584"/>
                            <a:ext cx="177" cy="192"/>
                          </a:xfrm>
                          <a:prstGeom prst="rect">
                            <a:avLst/>
                          </a:prstGeom>
                          <a:noFill/>
                          <a:ln w="38100">
                            <a:noFill/>
                            <a:miter/>
                          </a:ln>
                        </p:spPr>
                      </p:pic>
                    </p:oleObj>
                  </mc:Fallback>
                </mc:AlternateContent>
              </a:graphicData>
            </a:graphic>
          </p:graphicFrame>
          <p:graphicFrame>
            <p:nvGraphicFramePr>
              <p:cNvPr id="16415" name="对象 7315"/>
              <p:cNvGraphicFramePr/>
              <p:nvPr/>
            </p:nvGraphicFramePr>
            <p:xfrm>
              <a:off x="3072" y="1584"/>
              <a:ext cx="177" cy="192"/>
            </p:xfrm>
            <a:graphic>
              <a:graphicData uri="http://schemas.openxmlformats.org/presentationml/2006/ole">
                <mc:AlternateContent xmlns:mc="http://schemas.openxmlformats.org/markup-compatibility/2006">
                  <mc:Choice xmlns:v="urn:schemas-microsoft-com:vml" Requires="v">
                    <p:oleObj spid="_x0000_s3094" name="" r:id="rId9" imgW="139700" imgH="152400" progId="Equation.3">
                      <p:embed/>
                    </p:oleObj>
                  </mc:Choice>
                  <mc:Fallback>
                    <p:oleObj name="" r:id="rId9" imgW="139700" imgH="152400" progId="Equation.3">
                      <p:embed/>
                      <p:pic>
                        <p:nvPicPr>
                          <p:cNvPr id="0" name="图片 3093"/>
                          <p:cNvPicPr/>
                          <p:nvPr/>
                        </p:nvPicPr>
                        <p:blipFill>
                          <a:blip r:embed="rId8"/>
                          <a:stretch>
                            <a:fillRect/>
                          </a:stretch>
                        </p:blipFill>
                        <p:spPr>
                          <a:xfrm>
                            <a:off x="3072" y="1584"/>
                            <a:ext cx="177" cy="192"/>
                          </a:xfrm>
                          <a:prstGeom prst="rect">
                            <a:avLst/>
                          </a:prstGeom>
                          <a:noFill/>
                          <a:ln w="38100">
                            <a:noFill/>
                            <a:miter/>
                          </a:ln>
                        </p:spPr>
                      </p:pic>
                    </p:oleObj>
                  </mc:Fallback>
                </mc:AlternateContent>
              </a:graphicData>
            </a:graphic>
          </p:graphicFrame>
          <p:graphicFrame>
            <p:nvGraphicFramePr>
              <p:cNvPr id="16416" name="对象 7316"/>
              <p:cNvGraphicFramePr/>
              <p:nvPr/>
            </p:nvGraphicFramePr>
            <p:xfrm>
              <a:off x="2640" y="1584"/>
              <a:ext cx="177" cy="192"/>
            </p:xfrm>
            <a:graphic>
              <a:graphicData uri="http://schemas.openxmlformats.org/presentationml/2006/ole">
                <mc:AlternateContent xmlns:mc="http://schemas.openxmlformats.org/markup-compatibility/2006">
                  <mc:Choice xmlns:v="urn:schemas-microsoft-com:vml" Requires="v">
                    <p:oleObj spid="_x0000_s3095" name="" r:id="rId10" imgW="139700" imgH="152400" progId="Equation.3">
                      <p:embed/>
                    </p:oleObj>
                  </mc:Choice>
                  <mc:Fallback>
                    <p:oleObj name="" r:id="rId10" imgW="139700" imgH="152400" progId="Equation.3">
                      <p:embed/>
                      <p:pic>
                        <p:nvPicPr>
                          <p:cNvPr id="0" name="图片 3094"/>
                          <p:cNvPicPr/>
                          <p:nvPr/>
                        </p:nvPicPr>
                        <p:blipFill>
                          <a:blip r:embed="rId8"/>
                          <a:stretch>
                            <a:fillRect/>
                          </a:stretch>
                        </p:blipFill>
                        <p:spPr>
                          <a:xfrm>
                            <a:off x="2640" y="1584"/>
                            <a:ext cx="177" cy="192"/>
                          </a:xfrm>
                          <a:prstGeom prst="rect">
                            <a:avLst/>
                          </a:prstGeom>
                          <a:noFill/>
                          <a:ln w="38100">
                            <a:noFill/>
                            <a:miter/>
                          </a:ln>
                        </p:spPr>
                      </p:pic>
                    </p:oleObj>
                  </mc:Fallback>
                </mc:AlternateContent>
              </a:graphicData>
            </a:graphic>
          </p:graphicFrame>
          <p:graphicFrame>
            <p:nvGraphicFramePr>
              <p:cNvPr id="16417" name="对象 7317"/>
              <p:cNvGraphicFramePr/>
              <p:nvPr/>
            </p:nvGraphicFramePr>
            <p:xfrm>
              <a:off x="2208" y="1584"/>
              <a:ext cx="177" cy="192"/>
            </p:xfrm>
            <a:graphic>
              <a:graphicData uri="http://schemas.openxmlformats.org/presentationml/2006/ole">
                <mc:AlternateContent xmlns:mc="http://schemas.openxmlformats.org/markup-compatibility/2006">
                  <mc:Choice xmlns:v="urn:schemas-microsoft-com:vml" Requires="v">
                    <p:oleObj spid="_x0000_s3090" name="" r:id="rId11" imgW="139700" imgH="152400" progId="Equation.3">
                      <p:embed/>
                    </p:oleObj>
                  </mc:Choice>
                  <mc:Fallback>
                    <p:oleObj name="" r:id="rId11" imgW="139700" imgH="152400" progId="Equation.3">
                      <p:embed/>
                      <p:pic>
                        <p:nvPicPr>
                          <p:cNvPr id="0" name="图片 3089"/>
                          <p:cNvPicPr/>
                          <p:nvPr/>
                        </p:nvPicPr>
                        <p:blipFill>
                          <a:blip r:embed="rId8"/>
                          <a:stretch>
                            <a:fillRect/>
                          </a:stretch>
                        </p:blipFill>
                        <p:spPr>
                          <a:xfrm>
                            <a:off x="2208" y="1584"/>
                            <a:ext cx="177" cy="192"/>
                          </a:xfrm>
                          <a:prstGeom prst="rect">
                            <a:avLst/>
                          </a:prstGeom>
                          <a:noFill/>
                          <a:ln w="38100">
                            <a:noFill/>
                            <a:miter/>
                          </a:ln>
                        </p:spPr>
                      </p:pic>
                    </p:oleObj>
                  </mc:Fallback>
                </mc:AlternateContent>
              </a:graphicData>
            </a:graphic>
          </p:graphicFrame>
          <p:graphicFrame>
            <p:nvGraphicFramePr>
              <p:cNvPr id="16418" name="对象 7318"/>
              <p:cNvGraphicFramePr/>
              <p:nvPr/>
            </p:nvGraphicFramePr>
            <p:xfrm>
              <a:off x="3456" y="1584"/>
              <a:ext cx="177" cy="192"/>
            </p:xfrm>
            <a:graphic>
              <a:graphicData uri="http://schemas.openxmlformats.org/presentationml/2006/ole">
                <mc:AlternateContent xmlns:mc="http://schemas.openxmlformats.org/markup-compatibility/2006">
                  <mc:Choice xmlns:v="urn:schemas-microsoft-com:vml" Requires="v">
                    <p:oleObj spid="_x0000_s3092" name="" r:id="rId12" imgW="139700" imgH="152400" progId="Equation.3">
                      <p:embed/>
                    </p:oleObj>
                  </mc:Choice>
                  <mc:Fallback>
                    <p:oleObj name="" r:id="rId12" imgW="139700" imgH="152400" progId="Equation.3">
                      <p:embed/>
                      <p:pic>
                        <p:nvPicPr>
                          <p:cNvPr id="0" name="图片 3091"/>
                          <p:cNvPicPr/>
                          <p:nvPr/>
                        </p:nvPicPr>
                        <p:blipFill>
                          <a:blip r:embed="rId8"/>
                          <a:stretch>
                            <a:fillRect/>
                          </a:stretch>
                        </p:blipFill>
                        <p:spPr>
                          <a:xfrm>
                            <a:off x="3456" y="1584"/>
                            <a:ext cx="177" cy="192"/>
                          </a:xfrm>
                          <a:prstGeom prst="rect">
                            <a:avLst/>
                          </a:prstGeom>
                          <a:noFill/>
                          <a:ln w="38100">
                            <a:noFill/>
                            <a:miter/>
                          </a:ln>
                        </p:spPr>
                      </p:pic>
                    </p:oleObj>
                  </mc:Fallback>
                </mc:AlternateContent>
              </a:graphicData>
            </a:graphic>
          </p:graphicFrame>
        </p:grpSp>
        <p:grpSp>
          <p:nvGrpSpPr>
            <p:cNvPr id="16419" name="组合 7319"/>
            <p:cNvGrpSpPr/>
            <p:nvPr/>
          </p:nvGrpSpPr>
          <p:grpSpPr>
            <a:xfrm>
              <a:off x="1488" y="2064"/>
              <a:ext cx="1809" cy="192"/>
              <a:chOff x="1872" y="1968"/>
              <a:chExt cx="1809" cy="192"/>
            </a:xfrm>
          </p:grpSpPr>
          <p:graphicFrame>
            <p:nvGraphicFramePr>
              <p:cNvPr id="16420" name="对象 7320"/>
              <p:cNvGraphicFramePr/>
              <p:nvPr/>
            </p:nvGraphicFramePr>
            <p:xfrm>
              <a:off x="1872" y="1968"/>
              <a:ext cx="177" cy="192"/>
            </p:xfrm>
            <a:graphic>
              <a:graphicData uri="http://schemas.openxmlformats.org/presentationml/2006/ole">
                <mc:AlternateContent xmlns:mc="http://schemas.openxmlformats.org/markup-compatibility/2006">
                  <mc:Choice xmlns:v="urn:schemas-microsoft-com:vml" Requires="v">
                    <p:oleObj spid="_x0000_s3096" name="" r:id="rId13" imgW="139700" imgH="152400" progId="Equation.3">
                      <p:embed/>
                    </p:oleObj>
                  </mc:Choice>
                  <mc:Fallback>
                    <p:oleObj name="" r:id="rId13" imgW="139700" imgH="152400" progId="Equation.3">
                      <p:embed/>
                      <p:pic>
                        <p:nvPicPr>
                          <p:cNvPr id="0" name="图片 3095"/>
                          <p:cNvPicPr/>
                          <p:nvPr/>
                        </p:nvPicPr>
                        <p:blipFill>
                          <a:blip r:embed="rId8"/>
                          <a:stretch>
                            <a:fillRect/>
                          </a:stretch>
                        </p:blipFill>
                        <p:spPr>
                          <a:xfrm>
                            <a:off x="1872" y="1968"/>
                            <a:ext cx="177" cy="192"/>
                          </a:xfrm>
                          <a:prstGeom prst="rect">
                            <a:avLst/>
                          </a:prstGeom>
                          <a:noFill/>
                          <a:ln w="38100">
                            <a:noFill/>
                            <a:miter/>
                          </a:ln>
                        </p:spPr>
                      </p:pic>
                    </p:oleObj>
                  </mc:Fallback>
                </mc:AlternateContent>
              </a:graphicData>
            </a:graphic>
          </p:graphicFrame>
          <p:graphicFrame>
            <p:nvGraphicFramePr>
              <p:cNvPr id="16421" name="对象 7321"/>
              <p:cNvGraphicFramePr/>
              <p:nvPr/>
            </p:nvGraphicFramePr>
            <p:xfrm>
              <a:off x="3120" y="1968"/>
              <a:ext cx="177" cy="192"/>
            </p:xfrm>
            <a:graphic>
              <a:graphicData uri="http://schemas.openxmlformats.org/presentationml/2006/ole">
                <mc:AlternateContent xmlns:mc="http://schemas.openxmlformats.org/markup-compatibility/2006">
                  <mc:Choice xmlns:v="urn:schemas-microsoft-com:vml" Requires="v">
                    <p:oleObj spid="_x0000_s3097" name="" r:id="rId14" imgW="139700" imgH="152400" progId="Equation.3">
                      <p:embed/>
                    </p:oleObj>
                  </mc:Choice>
                  <mc:Fallback>
                    <p:oleObj name="" r:id="rId14" imgW="139700" imgH="152400" progId="Equation.3">
                      <p:embed/>
                      <p:pic>
                        <p:nvPicPr>
                          <p:cNvPr id="0" name="图片 3096"/>
                          <p:cNvPicPr/>
                          <p:nvPr/>
                        </p:nvPicPr>
                        <p:blipFill>
                          <a:blip r:embed="rId8"/>
                          <a:stretch>
                            <a:fillRect/>
                          </a:stretch>
                        </p:blipFill>
                        <p:spPr>
                          <a:xfrm>
                            <a:off x="3120" y="1968"/>
                            <a:ext cx="177" cy="192"/>
                          </a:xfrm>
                          <a:prstGeom prst="rect">
                            <a:avLst/>
                          </a:prstGeom>
                          <a:noFill/>
                          <a:ln w="38100">
                            <a:noFill/>
                            <a:miter/>
                          </a:ln>
                        </p:spPr>
                      </p:pic>
                    </p:oleObj>
                  </mc:Fallback>
                </mc:AlternateContent>
              </a:graphicData>
            </a:graphic>
          </p:graphicFrame>
          <p:graphicFrame>
            <p:nvGraphicFramePr>
              <p:cNvPr id="16422" name="对象 7322"/>
              <p:cNvGraphicFramePr/>
              <p:nvPr/>
            </p:nvGraphicFramePr>
            <p:xfrm>
              <a:off x="2688" y="1968"/>
              <a:ext cx="177" cy="192"/>
            </p:xfrm>
            <a:graphic>
              <a:graphicData uri="http://schemas.openxmlformats.org/presentationml/2006/ole">
                <mc:AlternateContent xmlns:mc="http://schemas.openxmlformats.org/markup-compatibility/2006">
                  <mc:Choice xmlns:v="urn:schemas-microsoft-com:vml" Requires="v">
                    <p:oleObj spid="_x0000_s3098" name="" r:id="rId15" imgW="139700" imgH="152400" progId="Equation.3">
                      <p:embed/>
                    </p:oleObj>
                  </mc:Choice>
                  <mc:Fallback>
                    <p:oleObj name="" r:id="rId15" imgW="139700" imgH="152400" progId="Equation.3">
                      <p:embed/>
                      <p:pic>
                        <p:nvPicPr>
                          <p:cNvPr id="0" name="图片 3097"/>
                          <p:cNvPicPr/>
                          <p:nvPr/>
                        </p:nvPicPr>
                        <p:blipFill>
                          <a:blip r:embed="rId8"/>
                          <a:stretch>
                            <a:fillRect/>
                          </a:stretch>
                        </p:blipFill>
                        <p:spPr>
                          <a:xfrm>
                            <a:off x="2688" y="1968"/>
                            <a:ext cx="177" cy="192"/>
                          </a:xfrm>
                          <a:prstGeom prst="rect">
                            <a:avLst/>
                          </a:prstGeom>
                          <a:noFill/>
                          <a:ln w="38100">
                            <a:noFill/>
                            <a:miter/>
                          </a:ln>
                        </p:spPr>
                      </p:pic>
                    </p:oleObj>
                  </mc:Fallback>
                </mc:AlternateContent>
              </a:graphicData>
            </a:graphic>
          </p:graphicFrame>
          <p:graphicFrame>
            <p:nvGraphicFramePr>
              <p:cNvPr id="16423" name="对象 7323"/>
              <p:cNvGraphicFramePr/>
              <p:nvPr/>
            </p:nvGraphicFramePr>
            <p:xfrm>
              <a:off x="2256" y="1968"/>
              <a:ext cx="177" cy="192"/>
            </p:xfrm>
            <a:graphic>
              <a:graphicData uri="http://schemas.openxmlformats.org/presentationml/2006/ole">
                <mc:AlternateContent xmlns:mc="http://schemas.openxmlformats.org/markup-compatibility/2006">
                  <mc:Choice xmlns:v="urn:schemas-microsoft-com:vml" Requires="v">
                    <p:oleObj spid="_x0000_s3099" name="" r:id="rId16" imgW="139700" imgH="152400" progId="Equation.3">
                      <p:embed/>
                    </p:oleObj>
                  </mc:Choice>
                  <mc:Fallback>
                    <p:oleObj name="" r:id="rId16" imgW="139700" imgH="152400" progId="Equation.3">
                      <p:embed/>
                      <p:pic>
                        <p:nvPicPr>
                          <p:cNvPr id="0" name="图片 3098"/>
                          <p:cNvPicPr/>
                          <p:nvPr/>
                        </p:nvPicPr>
                        <p:blipFill>
                          <a:blip r:embed="rId8"/>
                          <a:stretch>
                            <a:fillRect/>
                          </a:stretch>
                        </p:blipFill>
                        <p:spPr>
                          <a:xfrm>
                            <a:off x="2256" y="1968"/>
                            <a:ext cx="177" cy="192"/>
                          </a:xfrm>
                          <a:prstGeom prst="rect">
                            <a:avLst/>
                          </a:prstGeom>
                          <a:noFill/>
                          <a:ln w="38100">
                            <a:noFill/>
                            <a:miter/>
                          </a:ln>
                        </p:spPr>
                      </p:pic>
                    </p:oleObj>
                  </mc:Fallback>
                </mc:AlternateContent>
              </a:graphicData>
            </a:graphic>
          </p:graphicFrame>
          <p:graphicFrame>
            <p:nvGraphicFramePr>
              <p:cNvPr id="16424" name="对象 7324"/>
              <p:cNvGraphicFramePr/>
              <p:nvPr/>
            </p:nvGraphicFramePr>
            <p:xfrm>
              <a:off x="3504" y="1968"/>
              <a:ext cx="177" cy="192"/>
            </p:xfrm>
            <a:graphic>
              <a:graphicData uri="http://schemas.openxmlformats.org/presentationml/2006/ole">
                <mc:AlternateContent xmlns:mc="http://schemas.openxmlformats.org/markup-compatibility/2006">
                  <mc:Choice xmlns:v="urn:schemas-microsoft-com:vml" Requires="v">
                    <p:oleObj spid="_x0000_s3100" name="" r:id="rId17" imgW="139700" imgH="152400" progId="Equation.3">
                      <p:embed/>
                    </p:oleObj>
                  </mc:Choice>
                  <mc:Fallback>
                    <p:oleObj name="" r:id="rId17" imgW="139700" imgH="152400" progId="Equation.3">
                      <p:embed/>
                      <p:pic>
                        <p:nvPicPr>
                          <p:cNvPr id="0" name="图片 3099"/>
                          <p:cNvPicPr/>
                          <p:nvPr/>
                        </p:nvPicPr>
                        <p:blipFill>
                          <a:blip r:embed="rId8"/>
                          <a:stretch>
                            <a:fillRect/>
                          </a:stretch>
                        </p:blipFill>
                        <p:spPr>
                          <a:xfrm>
                            <a:off x="3504" y="1968"/>
                            <a:ext cx="177" cy="192"/>
                          </a:xfrm>
                          <a:prstGeom prst="rect">
                            <a:avLst/>
                          </a:prstGeom>
                          <a:noFill/>
                          <a:ln w="38100">
                            <a:noFill/>
                            <a:miter/>
                          </a:ln>
                        </p:spPr>
                      </p:pic>
                    </p:oleObj>
                  </mc:Fallback>
                </mc:AlternateContent>
              </a:graphicData>
            </a:graphic>
          </p:graphicFrame>
        </p:grpSp>
        <p:grpSp>
          <p:nvGrpSpPr>
            <p:cNvPr id="16425" name="组合 7325"/>
            <p:cNvGrpSpPr/>
            <p:nvPr/>
          </p:nvGrpSpPr>
          <p:grpSpPr>
            <a:xfrm>
              <a:off x="1488" y="2640"/>
              <a:ext cx="1809" cy="192"/>
              <a:chOff x="1872" y="2448"/>
              <a:chExt cx="1809" cy="192"/>
            </a:xfrm>
          </p:grpSpPr>
          <p:graphicFrame>
            <p:nvGraphicFramePr>
              <p:cNvPr id="16426" name="对象 7326"/>
              <p:cNvGraphicFramePr/>
              <p:nvPr/>
            </p:nvGraphicFramePr>
            <p:xfrm>
              <a:off x="1872" y="2448"/>
              <a:ext cx="177" cy="192"/>
            </p:xfrm>
            <a:graphic>
              <a:graphicData uri="http://schemas.openxmlformats.org/presentationml/2006/ole">
                <mc:AlternateContent xmlns:mc="http://schemas.openxmlformats.org/markup-compatibility/2006">
                  <mc:Choice xmlns:v="urn:schemas-microsoft-com:vml" Requires="v">
                    <p:oleObj spid="_x0000_s3101" name="" r:id="rId18" imgW="139700" imgH="152400" progId="Equation.3">
                      <p:embed/>
                    </p:oleObj>
                  </mc:Choice>
                  <mc:Fallback>
                    <p:oleObj name="" r:id="rId18" imgW="139700" imgH="152400" progId="Equation.3">
                      <p:embed/>
                      <p:pic>
                        <p:nvPicPr>
                          <p:cNvPr id="0" name="图片 3100"/>
                          <p:cNvPicPr/>
                          <p:nvPr/>
                        </p:nvPicPr>
                        <p:blipFill>
                          <a:blip r:embed="rId8"/>
                          <a:stretch>
                            <a:fillRect/>
                          </a:stretch>
                        </p:blipFill>
                        <p:spPr>
                          <a:xfrm>
                            <a:off x="1872" y="2448"/>
                            <a:ext cx="177" cy="192"/>
                          </a:xfrm>
                          <a:prstGeom prst="rect">
                            <a:avLst/>
                          </a:prstGeom>
                          <a:noFill/>
                          <a:ln w="38100">
                            <a:noFill/>
                            <a:miter/>
                          </a:ln>
                        </p:spPr>
                      </p:pic>
                    </p:oleObj>
                  </mc:Fallback>
                </mc:AlternateContent>
              </a:graphicData>
            </a:graphic>
          </p:graphicFrame>
          <p:graphicFrame>
            <p:nvGraphicFramePr>
              <p:cNvPr id="16427" name="对象 7327"/>
              <p:cNvGraphicFramePr/>
              <p:nvPr/>
            </p:nvGraphicFramePr>
            <p:xfrm>
              <a:off x="3120" y="2448"/>
              <a:ext cx="177" cy="192"/>
            </p:xfrm>
            <a:graphic>
              <a:graphicData uri="http://schemas.openxmlformats.org/presentationml/2006/ole">
                <mc:AlternateContent xmlns:mc="http://schemas.openxmlformats.org/markup-compatibility/2006">
                  <mc:Choice xmlns:v="urn:schemas-microsoft-com:vml" Requires="v">
                    <p:oleObj spid="_x0000_s3102" name="" r:id="rId19" imgW="139700" imgH="152400" progId="Equation.3">
                      <p:embed/>
                    </p:oleObj>
                  </mc:Choice>
                  <mc:Fallback>
                    <p:oleObj name="" r:id="rId19" imgW="139700" imgH="152400" progId="Equation.3">
                      <p:embed/>
                      <p:pic>
                        <p:nvPicPr>
                          <p:cNvPr id="0" name="图片 3101"/>
                          <p:cNvPicPr/>
                          <p:nvPr/>
                        </p:nvPicPr>
                        <p:blipFill>
                          <a:blip r:embed="rId8"/>
                          <a:stretch>
                            <a:fillRect/>
                          </a:stretch>
                        </p:blipFill>
                        <p:spPr>
                          <a:xfrm>
                            <a:off x="3120" y="2448"/>
                            <a:ext cx="177" cy="192"/>
                          </a:xfrm>
                          <a:prstGeom prst="rect">
                            <a:avLst/>
                          </a:prstGeom>
                          <a:noFill/>
                          <a:ln w="38100">
                            <a:noFill/>
                            <a:miter/>
                          </a:ln>
                        </p:spPr>
                      </p:pic>
                    </p:oleObj>
                  </mc:Fallback>
                </mc:AlternateContent>
              </a:graphicData>
            </a:graphic>
          </p:graphicFrame>
          <p:graphicFrame>
            <p:nvGraphicFramePr>
              <p:cNvPr id="16428" name="对象 7328"/>
              <p:cNvGraphicFramePr/>
              <p:nvPr/>
            </p:nvGraphicFramePr>
            <p:xfrm>
              <a:off x="2688" y="2448"/>
              <a:ext cx="177" cy="192"/>
            </p:xfrm>
            <a:graphic>
              <a:graphicData uri="http://schemas.openxmlformats.org/presentationml/2006/ole">
                <mc:AlternateContent xmlns:mc="http://schemas.openxmlformats.org/markup-compatibility/2006">
                  <mc:Choice xmlns:v="urn:schemas-microsoft-com:vml" Requires="v">
                    <p:oleObj spid="_x0000_s3103" name="" r:id="rId20" imgW="139700" imgH="152400" progId="Equation.3">
                      <p:embed/>
                    </p:oleObj>
                  </mc:Choice>
                  <mc:Fallback>
                    <p:oleObj name="" r:id="rId20" imgW="139700" imgH="152400" progId="Equation.3">
                      <p:embed/>
                      <p:pic>
                        <p:nvPicPr>
                          <p:cNvPr id="0" name="图片 3102"/>
                          <p:cNvPicPr/>
                          <p:nvPr/>
                        </p:nvPicPr>
                        <p:blipFill>
                          <a:blip r:embed="rId8"/>
                          <a:stretch>
                            <a:fillRect/>
                          </a:stretch>
                        </p:blipFill>
                        <p:spPr>
                          <a:xfrm>
                            <a:off x="2688" y="2448"/>
                            <a:ext cx="177" cy="192"/>
                          </a:xfrm>
                          <a:prstGeom prst="rect">
                            <a:avLst/>
                          </a:prstGeom>
                          <a:noFill/>
                          <a:ln w="38100">
                            <a:noFill/>
                            <a:miter/>
                          </a:ln>
                        </p:spPr>
                      </p:pic>
                    </p:oleObj>
                  </mc:Fallback>
                </mc:AlternateContent>
              </a:graphicData>
            </a:graphic>
          </p:graphicFrame>
          <p:graphicFrame>
            <p:nvGraphicFramePr>
              <p:cNvPr id="16429" name="对象 7329"/>
              <p:cNvGraphicFramePr/>
              <p:nvPr/>
            </p:nvGraphicFramePr>
            <p:xfrm>
              <a:off x="2256" y="2448"/>
              <a:ext cx="177" cy="192"/>
            </p:xfrm>
            <a:graphic>
              <a:graphicData uri="http://schemas.openxmlformats.org/presentationml/2006/ole">
                <mc:AlternateContent xmlns:mc="http://schemas.openxmlformats.org/markup-compatibility/2006">
                  <mc:Choice xmlns:v="urn:schemas-microsoft-com:vml" Requires="v">
                    <p:oleObj spid="_x0000_s3104" name="" r:id="rId21" imgW="139700" imgH="152400" progId="Equation.3">
                      <p:embed/>
                    </p:oleObj>
                  </mc:Choice>
                  <mc:Fallback>
                    <p:oleObj name="" r:id="rId21" imgW="139700" imgH="152400" progId="Equation.3">
                      <p:embed/>
                      <p:pic>
                        <p:nvPicPr>
                          <p:cNvPr id="0" name="图片 3103"/>
                          <p:cNvPicPr/>
                          <p:nvPr/>
                        </p:nvPicPr>
                        <p:blipFill>
                          <a:blip r:embed="rId8"/>
                          <a:stretch>
                            <a:fillRect/>
                          </a:stretch>
                        </p:blipFill>
                        <p:spPr>
                          <a:xfrm>
                            <a:off x="2256" y="2448"/>
                            <a:ext cx="177" cy="192"/>
                          </a:xfrm>
                          <a:prstGeom prst="rect">
                            <a:avLst/>
                          </a:prstGeom>
                          <a:noFill/>
                          <a:ln w="38100">
                            <a:noFill/>
                            <a:miter/>
                          </a:ln>
                        </p:spPr>
                      </p:pic>
                    </p:oleObj>
                  </mc:Fallback>
                </mc:AlternateContent>
              </a:graphicData>
            </a:graphic>
          </p:graphicFrame>
          <p:graphicFrame>
            <p:nvGraphicFramePr>
              <p:cNvPr id="16430" name="对象 7330"/>
              <p:cNvGraphicFramePr/>
              <p:nvPr/>
            </p:nvGraphicFramePr>
            <p:xfrm>
              <a:off x="3504" y="2448"/>
              <a:ext cx="177" cy="192"/>
            </p:xfrm>
            <a:graphic>
              <a:graphicData uri="http://schemas.openxmlformats.org/presentationml/2006/ole">
                <mc:AlternateContent xmlns:mc="http://schemas.openxmlformats.org/markup-compatibility/2006">
                  <mc:Choice xmlns:v="urn:schemas-microsoft-com:vml" Requires="v">
                    <p:oleObj spid="_x0000_s3105" name="" r:id="rId22" imgW="139700" imgH="152400" progId="Equation.3">
                      <p:embed/>
                    </p:oleObj>
                  </mc:Choice>
                  <mc:Fallback>
                    <p:oleObj name="" r:id="rId22" imgW="139700" imgH="152400" progId="Equation.3">
                      <p:embed/>
                      <p:pic>
                        <p:nvPicPr>
                          <p:cNvPr id="0" name="图片 3104"/>
                          <p:cNvPicPr/>
                          <p:nvPr/>
                        </p:nvPicPr>
                        <p:blipFill>
                          <a:blip r:embed="rId8"/>
                          <a:stretch>
                            <a:fillRect/>
                          </a:stretch>
                        </p:blipFill>
                        <p:spPr>
                          <a:xfrm>
                            <a:off x="3504" y="2448"/>
                            <a:ext cx="177" cy="192"/>
                          </a:xfrm>
                          <a:prstGeom prst="rect">
                            <a:avLst/>
                          </a:prstGeom>
                          <a:noFill/>
                          <a:ln w="38100">
                            <a:noFill/>
                            <a:miter/>
                          </a:ln>
                        </p:spPr>
                      </p:pic>
                    </p:oleObj>
                  </mc:Fallback>
                </mc:AlternateContent>
              </a:graphicData>
            </a:graphic>
          </p:graphicFrame>
        </p:grpSp>
        <p:graphicFrame>
          <p:nvGraphicFramePr>
            <p:cNvPr id="16431" name="对象 7331"/>
            <p:cNvGraphicFramePr/>
            <p:nvPr/>
          </p:nvGraphicFramePr>
          <p:xfrm>
            <a:off x="2256" y="1392"/>
            <a:ext cx="265" cy="288"/>
          </p:xfrm>
          <a:graphic>
            <a:graphicData uri="http://schemas.openxmlformats.org/presentationml/2006/ole">
              <mc:AlternateContent xmlns:mc="http://schemas.openxmlformats.org/markup-compatibility/2006">
                <mc:Choice xmlns:v="urn:schemas-microsoft-com:vml" Requires="v">
                  <p:oleObj spid="_x0000_s3106" name="" r:id="rId23" imgW="152400" imgH="165100" progId="Equation.3">
                    <p:embed/>
                  </p:oleObj>
                </mc:Choice>
                <mc:Fallback>
                  <p:oleObj name="" r:id="rId23" imgW="152400" imgH="165100" progId="Equation.3">
                    <p:embed/>
                    <p:pic>
                      <p:nvPicPr>
                        <p:cNvPr id="0" name="图片 3105"/>
                        <p:cNvPicPr/>
                        <p:nvPr/>
                      </p:nvPicPr>
                      <p:blipFill>
                        <a:blip r:embed="rId24"/>
                        <a:stretch>
                          <a:fillRect/>
                        </a:stretch>
                      </p:blipFill>
                      <p:spPr>
                        <a:xfrm>
                          <a:off x="2256" y="1392"/>
                          <a:ext cx="265" cy="288"/>
                        </a:xfrm>
                        <a:prstGeom prst="rect">
                          <a:avLst/>
                        </a:prstGeom>
                        <a:noFill/>
                        <a:ln w="38100">
                          <a:noFill/>
                          <a:miter/>
                        </a:ln>
                      </p:spPr>
                    </p:pic>
                  </p:oleObj>
                </mc:Fallback>
              </mc:AlternateContent>
            </a:graphicData>
          </a:graphic>
        </p:graphicFrame>
        <p:graphicFrame>
          <p:nvGraphicFramePr>
            <p:cNvPr id="16432" name="对象 7332"/>
            <p:cNvGraphicFramePr/>
            <p:nvPr/>
          </p:nvGraphicFramePr>
          <p:xfrm>
            <a:off x="2160" y="2632"/>
            <a:ext cx="245" cy="355"/>
          </p:xfrm>
          <a:graphic>
            <a:graphicData uri="http://schemas.openxmlformats.org/presentationml/2006/ole">
              <mc:AlternateContent xmlns:mc="http://schemas.openxmlformats.org/markup-compatibility/2006">
                <mc:Choice xmlns:v="urn:schemas-microsoft-com:vml" Requires="v">
                  <p:oleObj spid="_x0000_s3107" name="" r:id="rId25" imgW="139700" imgH="203200" progId="Equation.3">
                    <p:embed/>
                  </p:oleObj>
                </mc:Choice>
                <mc:Fallback>
                  <p:oleObj name="" r:id="rId25" imgW="139700" imgH="203200" progId="Equation.3">
                    <p:embed/>
                    <p:pic>
                      <p:nvPicPr>
                        <p:cNvPr id="0" name="图片 3106"/>
                        <p:cNvPicPr/>
                        <p:nvPr/>
                      </p:nvPicPr>
                      <p:blipFill>
                        <a:blip r:embed="rId26"/>
                        <a:stretch>
                          <a:fillRect/>
                        </a:stretch>
                      </p:blipFill>
                      <p:spPr>
                        <a:xfrm>
                          <a:off x="2160" y="2632"/>
                          <a:ext cx="245" cy="355"/>
                        </a:xfrm>
                        <a:prstGeom prst="rect">
                          <a:avLst/>
                        </a:prstGeom>
                        <a:noFill/>
                        <a:ln w="38100">
                          <a:noFill/>
                          <a:miter/>
                        </a:ln>
                      </p:spPr>
                    </p:pic>
                  </p:oleObj>
                </mc:Fallback>
              </mc:AlternateContent>
            </a:graphicData>
          </a:graphic>
        </p:graphicFrame>
        <p:sp>
          <p:nvSpPr>
            <p:cNvPr id="16433" name="矩形 7333"/>
            <p:cNvSpPr/>
            <p:nvPr/>
          </p:nvSpPr>
          <p:spPr>
            <a:xfrm>
              <a:off x="2112" y="1488"/>
              <a:ext cx="48" cy="1469"/>
            </a:xfrm>
            <a:prstGeom prst="rect">
              <a:avLst/>
            </a:prstGeom>
            <a:solidFill>
              <a:schemeClr val="accent2"/>
            </a:solidFill>
            <a:ln w="12700" cap="flat" cmpd="sng">
              <a:solidFill>
                <a:schemeClr val="accent2"/>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grpSp>
        <p:nvGrpSpPr>
          <p:cNvPr id="7335" name="组合 7334"/>
          <p:cNvGrpSpPr/>
          <p:nvPr/>
        </p:nvGrpSpPr>
        <p:grpSpPr>
          <a:xfrm>
            <a:off x="6011863" y="2276475"/>
            <a:ext cx="2871787" cy="2697163"/>
            <a:chOff x="3552" y="2160"/>
            <a:chExt cx="1809" cy="1699"/>
          </a:xfrm>
        </p:grpSpPr>
        <p:sp>
          <p:nvSpPr>
            <p:cNvPr id="16435" name="直接连接符 7335"/>
            <p:cNvSpPr/>
            <p:nvPr/>
          </p:nvSpPr>
          <p:spPr>
            <a:xfrm>
              <a:off x="3840" y="2592"/>
              <a:ext cx="1200" cy="0"/>
            </a:xfrm>
            <a:prstGeom prst="line">
              <a:avLst/>
            </a:prstGeom>
            <a:ln w="38100" cap="flat" cmpd="sng">
              <a:solidFill>
                <a:schemeClr val="tx2"/>
              </a:solidFill>
              <a:prstDash val="solid"/>
              <a:round/>
              <a:headEnd type="none" w="sm" len="sm"/>
              <a:tailEnd type="none" w="sm" len="sm"/>
            </a:ln>
          </p:spPr>
        </p:sp>
        <p:sp>
          <p:nvSpPr>
            <p:cNvPr id="16436" name="直接连接符 7336"/>
            <p:cNvSpPr/>
            <p:nvPr/>
          </p:nvSpPr>
          <p:spPr>
            <a:xfrm>
              <a:off x="3840" y="3360"/>
              <a:ext cx="1200" cy="0"/>
            </a:xfrm>
            <a:prstGeom prst="line">
              <a:avLst/>
            </a:prstGeom>
            <a:ln w="38100" cap="flat" cmpd="sng">
              <a:solidFill>
                <a:schemeClr val="tx2"/>
              </a:solidFill>
              <a:prstDash val="solid"/>
              <a:round/>
              <a:headEnd type="none" w="sm" len="sm"/>
              <a:tailEnd type="none" w="sm" len="sm"/>
            </a:ln>
          </p:spPr>
        </p:sp>
        <p:sp>
          <p:nvSpPr>
            <p:cNvPr id="16437" name="直接连接符 7337"/>
            <p:cNvSpPr/>
            <p:nvPr/>
          </p:nvSpPr>
          <p:spPr>
            <a:xfrm flipV="1">
              <a:off x="3840" y="2592"/>
              <a:ext cx="0" cy="768"/>
            </a:xfrm>
            <a:prstGeom prst="line">
              <a:avLst/>
            </a:prstGeom>
            <a:ln w="38100" cap="flat" cmpd="sng">
              <a:solidFill>
                <a:schemeClr val="tx2"/>
              </a:solidFill>
              <a:prstDash val="solid"/>
              <a:round/>
              <a:headEnd type="none" w="sm" len="sm"/>
              <a:tailEnd type="none" w="sm" len="sm"/>
            </a:ln>
          </p:spPr>
        </p:sp>
        <p:grpSp>
          <p:nvGrpSpPr>
            <p:cNvPr id="16438" name="组合 7338"/>
            <p:cNvGrpSpPr/>
            <p:nvPr/>
          </p:nvGrpSpPr>
          <p:grpSpPr>
            <a:xfrm>
              <a:off x="3552" y="2352"/>
              <a:ext cx="1809" cy="198"/>
              <a:chOff x="1824" y="1584"/>
              <a:chExt cx="1809" cy="198"/>
            </a:xfrm>
          </p:grpSpPr>
          <p:graphicFrame>
            <p:nvGraphicFramePr>
              <p:cNvPr id="16439" name="对象 7339"/>
              <p:cNvGraphicFramePr/>
              <p:nvPr/>
            </p:nvGraphicFramePr>
            <p:xfrm>
              <a:off x="1824" y="1584"/>
              <a:ext cx="177" cy="192"/>
            </p:xfrm>
            <a:graphic>
              <a:graphicData uri="http://schemas.openxmlformats.org/presentationml/2006/ole">
                <mc:AlternateContent xmlns:mc="http://schemas.openxmlformats.org/markup-compatibility/2006">
                  <mc:Choice xmlns:v="urn:schemas-microsoft-com:vml" Requires="v">
                    <p:oleObj spid="_x0000_s3112" name="" r:id="rId27" imgW="139700" imgH="152400" progId="Equation.3">
                      <p:embed/>
                    </p:oleObj>
                  </mc:Choice>
                  <mc:Fallback>
                    <p:oleObj name="" r:id="rId27" imgW="139700" imgH="152400" progId="Equation.3">
                      <p:embed/>
                      <p:pic>
                        <p:nvPicPr>
                          <p:cNvPr id="0" name="图片 3111"/>
                          <p:cNvPicPr/>
                          <p:nvPr/>
                        </p:nvPicPr>
                        <p:blipFill>
                          <a:blip r:embed="rId8"/>
                          <a:stretch>
                            <a:fillRect/>
                          </a:stretch>
                        </p:blipFill>
                        <p:spPr>
                          <a:xfrm>
                            <a:off x="1824" y="1584"/>
                            <a:ext cx="177" cy="192"/>
                          </a:xfrm>
                          <a:prstGeom prst="rect">
                            <a:avLst/>
                          </a:prstGeom>
                          <a:noFill/>
                          <a:ln w="38100">
                            <a:noFill/>
                            <a:miter/>
                          </a:ln>
                        </p:spPr>
                      </p:pic>
                    </p:oleObj>
                  </mc:Fallback>
                </mc:AlternateContent>
              </a:graphicData>
            </a:graphic>
          </p:graphicFrame>
          <p:graphicFrame>
            <p:nvGraphicFramePr>
              <p:cNvPr id="16440" name="对象 7340"/>
              <p:cNvGraphicFramePr/>
              <p:nvPr/>
            </p:nvGraphicFramePr>
            <p:xfrm>
              <a:off x="3072" y="1584"/>
              <a:ext cx="177" cy="192"/>
            </p:xfrm>
            <a:graphic>
              <a:graphicData uri="http://schemas.openxmlformats.org/presentationml/2006/ole">
                <mc:AlternateContent xmlns:mc="http://schemas.openxmlformats.org/markup-compatibility/2006">
                  <mc:Choice xmlns:v="urn:schemas-microsoft-com:vml" Requires="v">
                    <p:oleObj spid="_x0000_s3108" name="" r:id="rId28" imgW="139700" imgH="152400" progId="Equation.3">
                      <p:embed/>
                    </p:oleObj>
                  </mc:Choice>
                  <mc:Fallback>
                    <p:oleObj name="" r:id="rId28" imgW="139700" imgH="152400" progId="Equation.3">
                      <p:embed/>
                      <p:pic>
                        <p:nvPicPr>
                          <p:cNvPr id="0" name="图片 3107"/>
                          <p:cNvPicPr/>
                          <p:nvPr/>
                        </p:nvPicPr>
                        <p:blipFill>
                          <a:blip r:embed="rId8"/>
                          <a:stretch>
                            <a:fillRect/>
                          </a:stretch>
                        </p:blipFill>
                        <p:spPr>
                          <a:xfrm>
                            <a:off x="3072" y="1584"/>
                            <a:ext cx="177" cy="192"/>
                          </a:xfrm>
                          <a:prstGeom prst="rect">
                            <a:avLst/>
                          </a:prstGeom>
                          <a:noFill/>
                          <a:ln w="38100">
                            <a:noFill/>
                            <a:miter/>
                          </a:ln>
                        </p:spPr>
                      </p:pic>
                    </p:oleObj>
                  </mc:Fallback>
                </mc:AlternateContent>
              </a:graphicData>
            </a:graphic>
          </p:graphicFrame>
          <p:graphicFrame>
            <p:nvGraphicFramePr>
              <p:cNvPr id="16441" name="对象 7341"/>
              <p:cNvGraphicFramePr/>
              <p:nvPr/>
            </p:nvGraphicFramePr>
            <p:xfrm>
              <a:off x="2640" y="1590"/>
              <a:ext cx="177" cy="192"/>
            </p:xfrm>
            <a:graphic>
              <a:graphicData uri="http://schemas.openxmlformats.org/presentationml/2006/ole">
                <mc:AlternateContent xmlns:mc="http://schemas.openxmlformats.org/markup-compatibility/2006">
                  <mc:Choice xmlns:v="urn:schemas-microsoft-com:vml" Requires="v">
                    <p:oleObj spid="_x0000_s3109" name="" r:id="rId29" imgW="139700" imgH="152400" progId="Equation.3">
                      <p:embed/>
                    </p:oleObj>
                  </mc:Choice>
                  <mc:Fallback>
                    <p:oleObj name="" r:id="rId29" imgW="139700" imgH="152400" progId="Equation.3">
                      <p:embed/>
                      <p:pic>
                        <p:nvPicPr>
                          <p:cNvPr id="0" name="图片 3108"/>
                          <p:cNvPicPr/>
                          <p:nvPr/>
                        </p:nvPicPr>
                        <p:blipFill>
                          <a:blip r:embed="rId8"/>
                          <a:stretch>
                            <a:fillRect/>
                          </a:stretch>
                        </p:blipFill>
                        <p:spPr>
                          <a:xfrm>
                            <a:off x="2640" y="1590"/>
                            <a:ext cx="177" cy="192"/>
                          </a:xfrm>
                          <a:prstGeom prst="rect">
                            <a:avLst/>
                          </a:prstGeom>
                          <a:noFill/>
                          <a:ln w="38100">
                            <a:noFill/>
                            <a:miter/>
                          </a:ln>
                        </p:spPr>
                      </p:pic>
                    </p:oleObj>
                  </mc:Fallback>
                </mc:AlternateContent>
              </a:graphicData>
            </a:graphic>
          </p:graphicFrame>
          <p:graphicFrame>
            <p:nvGraphicFramePr>
              <p:cNvPr id="16442" name="对象 7342"/>
              <p:cNvGraphicFramePr/>
              <p:nvPr/>
            </p:nvGraphicFramePr>
            <p:xfrm>
              <a:off x="2208" y="1584"/>
              <a:ext cx="177" cy="192"/>
            </p:xfrm>
            <a:graphic>
              <a:graphicData uri="http://schemas.openxmlformats.org/presentationml/2006/ole">
                <mc:AlternateContent xmlns:mc="http://schemas.openxmlformats.org/markup-compatibility/2006">
                  <mc:Choice xmlns:v="urn:schemas-microsoft-com:vml" Requires="v">
                    <p:oleObj spid="_x0000_s3110" name="" r:id="rId30" imgW="139700" imgH="152400" progId="Equation.3">
                      <p:embed/>
                    </p:oleObj>
                  </mc:Choice>
                  <mc:Fallback>
                    <p:oleObj name="" r:id="rId30" imgW="139700" imgH="152400" progId="Equation.3">
                      <p:embed/>
                      <p:pic>
                        <p:nvPicPr>
                          <p:cNvPr id="0" name="图片 3109"/>
                          <p:cNvPicPr/>
                          <p:nvPr/>
                        </p:nvPicPr>
                        <p:blipFill>
                          <a:blip r:embed="rId8"/>
                          <a:stretch>
                            <a:fillRect/>
                          </a:stretch>
                        </p:blipFill>
                        <p:spPr>
                          <a:xfrm>
                            <a:off x="2208" y="1584"/>
                            <a:ext cx="177" cy="192"/>
                          </a:xfrm>
                          <a:prstGeom prst="rect">
                            <a:avLst/>
                          </a:prstGeom>
                          <a:noFill/>
                          <a:ln w="38100">
                            <a:noFill/>
                            <a:miter/>
                          </a:ln>
                        </p:spPr>
                      </p:pic>
                    </p:oleObj>
                  </mc:Fallback>
                </mc:AlternateContent>
              </a:graphicData>
            </a:graphic>
          </p:graphicFrame>
          <p:graphicFrame>
            <p:nvGraphicFramePr>
              <p:cNvPr id="16443" name="对象 7343"/>
              <p:cNvGraphicFramePr/>
              <p:nvPr/>
            </p:nvGraphicFramePr>
            <p:xfrm>
              <a:off x="3456" y="1584"/>
              <a:ext cx="177" cy="192"/>
            </p:xfrm>
            <a:graphic>
              <a:graphicData uri="http://schemas.openxmlformats.org/presentationml/2006/ole">
                <mc:AlternateContent xmlns:mc="http://schemas.openxmlformats.org/markup-compatibility/2006">
                  <mc:Choice xmlns:v="urn:schemas-microsoft-com:vml" Requires="v">
                    <p:oleObj spid="_x0000_s3111" name="" r:id="rId31" imgW="139700" imgH="152400" progId="Equation.3">
                      <p:embed/>
                    </p:oleObj>
                  </mc:Choice>
                  <mc:Fallback>
                    <p:oleObj name="" r:id="rId31" imgW="139700" imgH="152400" progId="Equation.3">
                      <p:embed/>
                      <p:pic>
                        <p:nvPicPr>
                          <p:cNvPr id="0" name="图片 3110"/>
                          <p:cNvPicPr/>
                          <p:nvPr/>
                        </p:nvPicPr>
                        <p:blipFill>
                          <a:blip r:embed="rId8"/>
                          <a:stretch>
                            <a:fillRect/>
                          </a:stretch>
                        </p:blipFill>
                        <p:spPr>
                          <a:xfrm>
                            <a:off x="3456" y="1584"/>
                            <a:ext cx="177" cy="192"/>
                          </a:xfrm>
                          <a:prstGeom prst="rect">
                            <a:avLst/>
                          </a:prstGeom>
                          <a:noFill/>
                          <a:ln w="38100">
                            <a:noFill/>
                            <a:miter/>
                          </a:ln>
                        </p:spPr>
                      </p:pic>
                    </p:oleObj>
                  </mc:Fallback>
                </mc:AlternateContent>
              </a:graphicData>
            </a:graphic>
          </p:graphicFrame>
        </p:grpSp>
        <p:grpSp>
          <p:nvGrpSpPr>
            <p:cNvPr id="16444" name="组合 7344"/>
            <p:cNvGrpSpPr/>
            <p:nvPr/>
          </p:nvGrpSpPr>
          <p:grpSpPr>
            <a:xfrm>
              <a:off x="3552" y="2880"/>
              <a:ext cx="1809" cy="192"/>
              <a:chOff x="1872" y="1968"/>
              <a:chExt cx="1809" cy="192"/>
            </a:xfrm>
          </p:grpSpPr>
          <p:graphicFrame>
            <p:nvGraphicFramePr>
              <p:cNvPr id="16445" name="对象 7345"/>
              <p:cNvGraphicFramePr/>
              <p:nvPr/>
            </p:nvGraphicFramePr>
            <p:xfrm>
              <a:off x="1872" y="1968"/>
              <a:ext cx="177" cy="192"/>
            </p:xfrm>
            <a:graphic>
              <a:graphicData uri="http://schemas.openxmlformats.org/presentationml/2006/ole">
                <mc:AlternateContent xmlns:mc="http://schemas.openxmlformats.org/markup-compatibility/2006">
                  <mc:Choice xmlns:v="urn:schemas-microsoft-com:vml" Requires="v">
                    <p:oleObj spid="_x0000_s3113" name="" r:id="rId32" imgW="139700" imgH="152400" progId="Equation.3">
                      <p:embed/>
                    </p:oleObj>
                  </mc:Choice>
                  <mc:Fallback>
                    <p:oleObj name="" r:id="rId32" imgW="139700" imgH="152400" progId="Equation.3">
                      <p:embed/>
                      <p:pic>
                        <p:nvPicPr>
                          <p:cNvPr id="0" name="图片 3112"/>
                          <p:cNvPicPr/>
                          <p:nvPr/>
                        </p:nvPicPr>
                        <p:blipFill>
                          <a:blip r:embed="rId8"/>
                          <a:stretch>
                            <a:fillRect/>
                          </a:stretch>
                        </p:blipFill>
                        <p:spPr>
                          <a:xfrm>
                            <a:off x="1872" y="1968"/>
                            <a:ext cx="177" cy="192"/>
                          </a:xfrm>
                          <a:prstGeom prst="rect">
                            <a:avLst/>
                          </a:prstGeom>
                          <a:noFill/>
                          <a:ln w="38100">
                            <a:noFill/>
                            <a:miter/>
                          </a:ln>
                        </p:spPr>
                      </p:pic>
                    </p:oleObj>
                  </mc:Fallback>
                </mc:AlternateContent>
              </a:graphicData>
            </a:graphic>
          </p:graphicFrame>
          <p:graphicFrame>
            <p:nvGraphicFramePr>
              <p:cNvPr id="16446" name="对象 7346"/>
              <p:cNvGraphicFramePr/>
              <p:nvPr/>
            </p:nvGraphicFramePr>
            <p:xfrm>
              <a:off x="3120" y="1968"/>
              <a:ext cx="177" cy="192"/>
            </p:xfrm>
            <a:graphic>
              <a:graphicData uri="http://schemas.openxmlformats.org/presentationml/2006/ole">
                <mc:AlternateContent xmlns:mc="http://schemas.openxmlformats.org/markup-compatibility/2006">
                  <mc:Choice xmlns:v="urn:schemas-microsoft-com:vml" Requires="v">
                    <p:oleObj spid="_x0000_s3114" name="" r:id="rId33" imgW="139700" imgH="152400" progId="Equation.3">
                      <p:embed/>
                    </p:oleObj>
                  </mc:Choice>
                  <mc:Fallback>
                    <p:oleObj name="" r:id="rId33" imgW="139700" imgH="152400" progId="Equation.3">
                      <p:embed/>
                      <p:pic>
                        <p:nvPicPr>
                          <p:cNvPr id="0" name="图片 3113"/>
                          <p:cNvPicPr/>
                          <p:nvPr/>
                        </p:nvPicPr>
                        <p:blipFill>
                          <a:blip r:embed="rId8"/>
                          <a:stretch>
                            <a:fillRect/>
                          </a:stretch>
                        </p:blipFill>
                        <p:spPr>
                          <a:xfrm>
                            <a:off x="3120" y="1968"/>
                            <a:ext cx="177" cy="192"/>
                          </a:xfrm>
                          <a:prstGeom prst="rect">
                            <a:avLst/>
                          </a:prstGeom>
                          <a:noFill/>
                          <a:ln w="38100">
                            <a:noFill/>
                            <a:miter/>
                          </a:ln>
                        </p:spPr>
                      </p:pic>
                    </p:oleObj>
                  </mc:Fallback>
                </mc:AlternateContent>
              </a:graphicData>
            </a:graphic>
          </p:graphicFrame>
          <p:graphicFrame>
            <p:nvGraphicFramePr>
              <p:cNvPr id="16447" name="对象 7347"/>
              <p:cNvGraphicFramePr/>
              <p:nvPr/>
            </p:nvGraphicFramePr>
            <p:xfrm>
              <a:off x="2688" y="1968"/>
              <a:ext cx="177" cy="192"/>
            </p:xfrm>
            <a:graphic>
              <a:graphicData uri="http://schemas.openxmlformats.org/presentationml/2006/ole">
                <mc:AlternateContent xmlns:mc="http://schemas.openxmlformats.org/markup-compatibility/2006">
                  <mc:Choice xmlns:v="urn:schemas-microsoft-com:vml" Requires="v">
                    <p:oleObj spid="_x0000_s3115" name="" r:id="rId34" imgW="139700" imgH="152400" progId="Equation.3">
                      <p:embed/>
                    </p:oleObj>
                  </mc:Choice>
                  <mc:Fallback>
                    <p:oleObj name="" r:id="rId34" imgW="139700" imgH="152400" progId="Equation.3">
                      <p:embed/>
                      <p:pic>
                        <p:nvPicPr>
                          <p:cNvPr id="0" name="图片 3114"/>
                          <p:cNvPicPr/>
                          <p:nvPr/>
                        </p:nvPicPr>
                        <p:blipFill>
                          <a:blip r:embed="rId8"/>
                          <a:stretch>
                            <a:fillRect/>
                          </a:stretch>
                        </p:blipFill>
                        <p:spPr>
                          <a:xfrm>
                            <a:off x="2688" y="1968"/>
                            <a:ext cx="177" cy="192"/>
                          </a:xfrm>
                          <a:prstGeom prst="rect">
                            <a:avLst/>
                          </a:prstGeom>
                          <a:noFill/>
                          <a:ln w="38100">
                            <a:noFill/>
                            <a:miter/>
                          </a:ln>
                        </p:spPr>
                      </p:pic>
                    </p:oleObj>
                  </mc:Fallback>
                </mc:AlternateContent>
              </a:graphicData>
            </a:graphic>
          </p:graphicFrame>
          <p:graphicFrame>
            <p:nvGraphicFramePr>
              <p:cNvPr id="16448" name="对象 7348"/>
              <p:cNvGraphicFramePr/>
              <p:nvPr/>
            </p:nvGraphicFramePr>
            <p:xfrm>
              <a:off x="2256" y="1968"/>
              <a:ext cx="177" cy="192"/>
            </p:xfrm>
            <a:graphic>
              <a:graphicData uri="http://schemas.openxmlformats.org/presentationml/2006/ole">
                <mc:AlternateContent xmlns:mc="http://schemas.openxmlformats.org/markup-compatibility/2006">
                  <mc:Choice xmlns:v="urn:schemas-microsoft-com:vml" Requires="v">
                    <p:oleObj spid="_x0000_s3116" name="" r:id="rId35" imgW="139700" imgH="152400" progId="Equation.3">
                      <p:embed/>
                    </p:oleObj>
                  </mc:Choice>
                  <mc:Fallback>
                    <p:oleObj name="" r:id="rId35" imgW="139700" imgH="152400" progId="Equation.3">
                      <p:embed/>
                      <p:pic>
                        <p:nvPicPr>
                          <p:cNvPr id="0" name="图片 3115"/>
                          <p:cNvPicPr/>
                          <p:nvPr/>
                        </p:nvPicPr>
                        <p:blipFill>
                          <a:blip r:embed="rId8"/>
                          <a:stretch>
                            <a:fillRect/>
                          </a:stretch>
                        </p:blipFill>
                        <p:spPr>
                          <a:xfrm>
                            <a:off x="2256" y="1968"/>
                            <a:ext cx="177" cy="192"/>
                          </a:xfrm>
                          <a:prstGeom prst="rect">
                            <a:avLst/>
                          </a:prstGeom>
                          <a:noFill/>
                          <a:ln w="38100">
                            <a:noFill/>
                            <a:miter/>
                          </a:ln>
                        </p:spPr>
                      </p:pic>
                    </p:oleObj>
                  </mc:Fallback>
                </mc:AlternateContent>
              </a:graphicData>
            </a:graphic>
          </p:graphicFrame>
          <p:graphicFrame>
            <p:nvGraphicFramePr>
              <p:cNvPr id="16449" name="对象 7349"/>
              <p:cNvGraphicFramePr/>
              <p:nvPr/>
            </p:nvGraphicFramePr>
            <p:xfrm>
              <a:off x="3504" y="1968"/>
              <a:ext cx="177" cy="192"/>
            </p:xfrm>
            <a:graphic>
              <a:graphicData uri="http://schemas.openxmlformats.org/presentationml/2006/ole">
                <mc:AlternateContent xmlns:mc="http://schemas.openxmlformats.org/markup-compatibility/2006">
                  <mc:Choice xmlns:v="urn:schemas-microsoft-com:vml" Requires="v">
                    <p:oleObj spid="_x0000_s3117" name="" r:id="rId36" imgW="139700" imgH="152400" progId="Equation.3">
                      <p:embed/>
                    </p:oleObj>
                  </mc:Choice>
                  <mc:Fallback>
                    <p:oleObj name="" r:id="rId36" imgW="139700" imgH="152400" progId="Equation.3">
                      <p:embed/>
                      <p:pic>
                        <p:nvPicPr>
                          <p:cNvPr id="0" name="图片 3116"/>
                          <p:cNvPicPr/>
                          <p:nvPr/>
                        </p:nvPicPr>
                        <p:blipFill>
                          <a:blip r:embed="rId8"/>
                          <a:stretch>
                            <a:fillRect/>
                          </a:stretch>
                        </p:blipFill>
                        <p:spPr>
                          <a:xfrm>
                            <a:off x="3504" y="1968"/>
                            <a:ext cx="177" cy="192"/>
                          </a:xfrm>
                          <a:prstGeom prst="rect">
                            <a:avLst/>
                          </a:prstGeom>
                          <a:noFill/>
                          <a:ln w="38100">
                            <a:noFill/>
                            <a:miter/>
                          </a:ln>
                        </p:spPr>
                      </p:pic>
                    </p:oleObj>
                  </mc:Fallback>
                </mc:AlternateContent>
              </a:graphicData>
            </a:graphic>
          </p:graphicFrame>
        </p:grpSp>
        <p:grpSp>
          <p:nvGrpSpPr>
            <p:cNvPr id="16450" name="组合 7350"/>
            <p:cNvGrpSpPr/>
            <p:nvPr/>
          </p:nvGrpSpPr>
          <p:grpSpPr>
            <a:xfrm>
              <a:off x="3552" y="3456"/>
              <a:ext cx="1809" cy="192"/>
              <a:chOff x="1872" y="2448"/>
              <a:chExt cx="1809" cy="192"/>
            </a:xfrm>
          </p:grpSpPr>
          <p:graphicFrame>
            <p:nvGraphicFramePr>
              <p:cNvPr id="16451" name="对象 7351"/>
              <p:cNvGraphicFramePr/>
              <p:nvPr/>
            </p:nvGraphicFramePr>
            <p:xfrm>
              <a:off x="1872" y="2448"/>
              <a:ext cx="177" cy="192"/>
            </p:xfrm>
            <a:graphic>
              <a:graphicData uri="http://schemas.openxmlformats.org/presentationml/2006/ole">
                <mc:AlternateContent xmlns:mc="http://schemas.openxmlformats.org/markup-compatibility/2006">
                  <mc:Choice xmlns:v="urn:schemas-microsoft-com:vml" Requires="v">
                    <p:oleObj spid="_x0000_s3118" name="" r:id="rId37" imgW="139700" imgH="152400" progId="Equation.3">
                      <p:embed/>
                    </p:oleObj>
                  </mc:Choice>
                  <mc:Fallback>
                    <p:oleObj name="" r:id="rId37" imgW="139700" imgH="152400" progId="Equation.3">
                      <p:embed/>
                      <p:pic>
                        <p:nvPicPr>
                          <p:cNvPr id="0" name="图片 3117"/>
                          <p:cNvPicPr/>
                          <p:nvPr/>
                        </p:nvPicPr>
                        <p:blipFill>
                          <a:blip r:embed="rId8"/>
                          <a:stretch>
                            <a:fillRect/>
                          </a:stretch>
                        </p:blipFill>
                        <p:spPr>
                          <a:xfrm>
                            <a:off x="1872" y="2448"/>
                            <a:ext cx="177" cy="192"/>
                          </a:xfrm>
                          <a:prstGeom prst="rect">
                            <a:avLst/>
                          </a:prstGeom>
                          <a:noFill/>
                          <a:ln w="38100">
                            <a:noFill/>
                            <a:miter/>
                          </a:ln>
                        </p:spPr>
                      </p:pic>
                    </p:oleObj>
                  </mc:Fallback>
                </mc:AlternateContent>
              </a:graphicData>
            </a:graphic>
          </p:graphicFrame>
          <p:graphicFrame>
            <p:nvGraphicFramePr>
              <p:cNvPr id="16452" name="对象 7352"/>
              <p:cNvGraphicFramePr/>
              <p:nvPr/>
            </p:nvGraphicFramePr>
            <p:xfrm>
              <a:off x="3120" y="2448"/>
              <a:ext cx="177" cy="192"/>
            </p:xfrm>
            <a:graphic>
              <a:graphicData uri="http://schemas.openxmlformats.org/presentationml/2006/ole">
                <mc:AlternateContent xmlns:mc="http://schemas.openxmlformats.org/markup-compatibility/2006">
                  <mc:Choice xmlns:v="urn:schemas-microsoft-com:vml" Requires="v">
                    <p:oleObj spid="_x0000_s3119" name="" r:id="rId38" imgW="139700" imgH="152400" progId="Equation.3">
                      <p:embed/>
                    </p:oleObj>
                  </mc:Choice>
                  <mc:Fallback>
                    <p:oleObj name="" r:id="rId38" imgW="139700" imgH="152400" progId="Equation.3">
                      <p:embed/>
                      <p:pic>
                        <p:nvPicPr>
                          <p:cNvPr id="0" name="图片 3118"/>
                          <p:cNvPicPr/>
                          <p:nvPr/>
                        </p:nvPicPr>
                        <p:blipFill>
                          <a:blip r:embed="rId8"/>
                          <a:stretch>
                            <a:fillRect/>
                          </a:stretch>
                        </p:blipFill>
                        <p:spPr>
                          <a:xfrm>
                            <a:off x="3120" y="2448"/>
                            <a:ext cx="177" cy="192"/>
                          </a:xfrm>
                          <a:prstGeom prst="rect">
                            <a:avLst/>
                          </a:prstGeom>
                          <a:noFill/>
                          <a:ln w="38100">
                            <a:noFill/>
                            <a:miter/>
                          </a:ln>
                        </p:spPr>
                      </p:pic>
                    </p:oleObj>
                  </mc:Fallback>
                </mc:AlternateContent>
              </a:graphicData>
            </a:graphic>
          </p:graphicFrame>
          <p:graphicFrame>
            <p:nvGraphicFramePr>
              <p:cNvPr id="16453" name="对象 7353"/>
              <p:cNvGraphicFramePr/>
              <p:nvPr/>
            </p:nvGraphicFramePr>
            <p:xfrm>
              <a:off x="2688" y="2448"/>
              <a:ext cx="177" cy="192"/>
            </p:xfrm>
            <a:graphic>
              <a:graphicData uri="http://schemas.openxmlformats.org/presentationml/2006/ole">
                <mc:AlternateContent xmlns:mc="http://schemas.openxmlformats.org/markup-compatibility/2006">
                  <mc:Choice xmlns:v="urn:schemas-microsoft-com:vml" Requires="v">
                    <p:oleObj spid="_x0000_s3120" name="" r:id="rId39" imgW="139700" imgH="152400" progId="Equation.3">
                      <p:embed/>
                    </p:oleObj>
                  </mc:Choice>
                  <mc:Fallback>
                    <p:oleObj name="" r:id="rId39" imgW="139700" imgH="152400" progId="Equation.3">
                      <p:embed/>
                      <p:pic>
                        <p:nvPicPr>
                          <p:cNvPr id="0" name="图片 3119"/>
                          <p:cNvPicPr/>
                          <p:nvPr/>
                        </p:nvPicPr>
                        <p:blipFill>
                          <a:blip r:embed="rId8"/>
                          <a:stretch>
                            <a:fillRect/>
                          </a:stretch>
                        </p:blipFill>
                        <p:spPr>
                          <a:xfrm>
                            <a:off x="2688" y="2448"/>
                            <a:ext cx="177" cy="192"/>
                          </a:xfrm>
                          <a:prstGeom prst="rect">
                            <a:avLst/>
                          </a:prstGeom>
                          <a:noFill/>
                          <a:ln w="38100">
                            <a:noFill/>
                            <a:miter/>
                          </a:ln>
                        </p:spPr>
                      </p:pic>
                    </p:oleObj>
                  </mc:Fallback>
                </mc:AlternateContent>
              </a:graphicData>
            </a:graphic>
          </p:graphicFrame>
          <p:graphicFrame>
            <p:nvGraphicFramePr>
              <p:cNvPr id="16454" name="对象 7354"/>
              <p:cNvGraphicFramePr/>
              <p:nvPr/>
            </p:nvGraphicFramePr>
            <p:xfrm>
              <a:off x="2256" y="2448"/>
              <a:ext cx="177" cy="192"/>
            </p:xfrm>
            <a:graphic>
              <a:graphicData uri="http://schemas.openxmlformats.org/presentationml/2006/ole">
                <mc:AlternateContent xmlns:mc="http://schemas.openxmlformats.org/markup-compatibility/2006">
                  <mc:Choice xmlns:v="urn:schemas-microsoft-com:vml" Requires="v">
                    <p:oleObj spid="_x0000_s3121" name="" r:id="rId40" imgW="139700" imgH="152400" progId="Equation.3">
                      <p:embed/>
                    </p:oleObj>
                  </mc:Choice>
                  <mc:Fallback>
                    <p:oleObj name="" r:id="rId40" imgW="139700" imgH="152400" progId="Equation.3">
                      <p:embed/>
                      <p:pic>
                        <p:nvPicPr>
                          <p:cNvPr id="0" name="图片 3120"/>
                          <p:cNvPicPr/>
                          <p:nvPr/>
                        </p:nvPicPr>
                        <p:blipFill>
                          <a:blip r:embed="rId8"/>
                          <a:stretch>
                            <a:fillRect/>
                          </a:stretch>
                        </p:blipFill>
                        <p:spPr>
                          <a:xfrm>
                            <a:off x="2256" y="2448"/>
                            <a:ext cx="177" cy="192"/>
                          </a:xfrm>
                          <a:prstGeom prst="rect">
                            <a:avLst/>
                          </a:prstGeom>
                          <a:noFill/>
                          <a:ln w="38100">
                            <a:noFill/>
                            <a:miter/>
                          </a:ln>
                        </p:spPr>
                      </p:pic>
                    </p:oleObj>
                  </mc:Fallback>
                </mc:AlternateContent>
              </a:graphicData>
            </a:graphic>
          </p:graphicFrame>
          <p:graphicFrame>
            <p:nvGraphicFramePr>
              <p:cNvPr id="16455" name="对象 7355"/>
              <p:cNvGraphicFramePr/>
              <p:nvPr/>
            </p:nvGraphicFramePr>
            <p:xfrm>
              <a:off x="3504" y="2448"/>
              <a:ext cx="177" cy="192"/>
            </p:xfrm>
            <a:graphic>
              <a:graphicData uri="http://schemas.openxmlformats.org/presentationml/2006/ole">
                <mc:AlternateContent xmlns:mc="http://schemas.openxmlformats.org/markup-compatibility/2006">
                  <mc:Choice xmlns:v="urn:schemas-microsoft-com:vml" Requires="v">
                    <p:oleObj spid="_x0000_s3122" name="" r:id="rId41" imgW="139700" imgH="152400" progId="Equation.3">
                      <p:embed/>
                    </p:oleObj>
                  </mc:Choice>
                  <mc:Fallback>
                    <p:oleObj name="" r:id="rId41" imgW="139700" imgH="152400" progId="Equation.3">
                      <p:embed/>
                      <p:pic>
                        <p:nvPicPr>
                          <p:cNvPr id="0" name="图片 3121"/>
                          <p:cNvPicPr/>
                          <p:nvPr/>
                        </p:nvPicPr>
                        <p:blipFill>
                          <a:blip r:embed="rId8"/>
                          <a:stretch>
                            <a:fillRect/>
                          </a:stretch>
                        </p:blipFill>
                        <p:spPr>
                          <a:xfrm>
                            <a:off x="3504" y="2448"/>
                            <a:ext cx="177" cy="192"/>
                          </a:xfrm>
                          <a:prstGeom prst="rect">
                            <a:avLst/>
                          </a:prstGeom>
                          <a:noFill/>
                          <a:ln w="38100">
                            <a:noFill/>
                            <a:miter/>
                          </a:ln>
                        </p:spPr>
                      </p:pic>
                    </p:oleObj>
                  </mc:Fallback>
                </mc:AlternateContent>
              </a:graphicData>
            </a:graphic>
          </p:graphicFrame>
        </p:grpSp>
        <p:graphicFrame>
          <p:nvGraphicFramePr>
            <p:cNvPr id="16456" name="对象 7356"/>
            <p:cNvGraphicFramePr/>
            <p:nvPr/>
          </p:nvGraphicFramePr>
          <p:xfrm>
            <a:off x="4583" y="2160"/>
            <a:ext cx="265" cy="288"/>
          </p:xfrm>
          <a:graphic>
            <a:graphicData uri="http://schemas.openxmlformats.org/presentationml/2006/ole">
              <mc:AlternateContent xmlns:mc="http://schemas.openxmlformats.org/markup-compatibility/2006">
                <mc:Choice xmlns:v="urn:schemas-microsoft-com:vml" Requires="v">
                  <p:oleObj spid="_x0000_s3123" name="" r:id="rId42" imgW="152400" imgH="165100" progId="Equation.3">
                    <p:embed/>
                  </p:oleObj>
                </mc:Choice>
                <mc:Fallback>
                  <p:oleObj name="" r:id="rId42" imgW="152400" imgH="165100" progId="Equation.3">
                    <p:embed/>
                    <p:pic>
                      <p:nvPicPr>
                        <p:cNvPr id="0" name="图片 3122"/>
                        <p:cNvPicPr/>
                        <p:nvPr/>
                      </p:nvPicPr>
                      <p:blipFill>
                        <a:blip r:embed="rId24"/>
                        <a:stretch>
                          <a:fillRect/>
                        </a:stretch>
                      </p:blipFill>
                      <p:spPr>
                        <a:xfrm>
                          <a:off x="4583" y="2160"/>
                          <a:ext cx="265" cy="288"/>
                        </a:xfrm>
                        <a:prstGeom prst="rect">
                          <a:avLst/>
                        </a:prstGeom>
                        <a:noFill/>
                        <a:ln w="38100">
                          <a:noFill/>
                          <a:miter/>
                        </a:ln>
                      </p:spPr>
                    </p:pic>
                  </p:oleObj>
                </mc:Fallback>
              </mc:AlternateContent>
            </a:graphicData>
          </a:graphic>
        </p:graphicFrame>
        <p:graphicFrame>
          <p:nvGraphicFramePr>
            <p:cNvPr id="16457" name="对象 7357"/>
            <p:cNvGraphicFramePr/>
            <p:nvPr/>
          </p:nvGraphicFramePr>
          <p:xfrm>
            <a:off x="4608" y="3504"/>
            <a:ext cx="245" cy="355"/>
          </p:xfrm>
          <a:graphic>
            <a:graphicData uri="http://schemas.openxmlformats.org/presentationml/2006/ole">
              <mc:AlternateContent xmlns:mc="http://schemas.openxmlformats.org/markup-compatibility/2006">
                <mc:Choice xmlns:v="urn:schemas-microsoft-com:vml" Requires="v">
                  <p:oleObj spid="_x0000_s3124" name="" r:id="rId43" imgW="139700" imgH="203200" progId="Equation.3">
                    <p:embed/>
                  </p:oleObj>
                </mc:Choice>
                <mc:Fallback>
                  <p:oleObj name="" r:id="rId43" imgW="139700" imgH="203200" progId="Equation.3">
                    <p:embed/>
                    <p:pic>
                      <p:nvPicPr>
                        <p:cNvPr id="0" name="图片 3123"/>
                        <p:cNvPicPr/>
                        <p:nvPr/>
                      </p:nvPicPr>
                      <p:blipFill>
                        <a:blip r:embed="rId26"/>
                        <a:stretch>
                          <a:fillRect/>
                        </a:stretch>
                      </p:blipFill>
                      <p:spPr>
                        <a:xfrm>
                          <a:off x="4608" y="3504"/>
                          <a:ext cx="245" cy="355"/>
                        </a:xfrm>
                        <a:prstGeom prst="rect">
                          <a:avLst/>
                        </a:prstGeom>
                        <a:noFill/>
                        <a:ln w="38100">
                          <a:noFill/>
                          <a:miter/>
                        </a:ln>
                      </p:spPr>
                    </p:pic>
                  </p:oleObj>
                </mc:Fallback>
              </mc:AlternateContent>
            </a:graphicData>
          </a:graphic>
        </p:graphicFrame>
        <p:sp>
          <p:nvSpPr>
            <p:cNvPr id="16458" name="矩形 7358"/>
            <p:cNvSpPr/>
            <p:nvPr/>
          </p:nvSpPr>
          <p:spPr>
            <a:xfrm>
              <a:off x="4494" y="2304"/>
              <a:ext cx="48" cy="1469"/>
            </a:xfrm>
            <a:prstGeom prst="rect">
              <a:avLst/>
            </a:prstGeom>
            <a:solidFill>
              <a:schemeClr val="accent2"/>
            </a:solidFill>
            <a:ln w="12700" cap="flat" cmpd="sng">
              <a:solidFill>
                <a:schemeClr val="accent2"/>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6459" name="上箭头 7359"/>
            <p:cNvSpPr/>
            <p:nvPr/>
          </p:nvSpPr>
          <p:spPr>
            <a:xfrm>
              <a:off x="4464" y="2736"/>
              <a:ext cx="96" cy="336"/>
            </a:xfrm>
            <a:prstGeom prst="upArrow">
              <a:avLst>
                <a:gd name="adj1" fmla="val 50000"/>
                <a:gd name="adj2" fmla="val 87500"/>
              </a:avLst>
            </a:prstGeom>
            <a:solidFill>
              <a:srgbClr val="FF0000"/>
            </a:solidFill>
            <a:ln w="12700" cap="flat" cmpd="sng">
              <a:solidFill>
                <a:srgbClr val="FF0000"/>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6460" name="上箭头 7360"/>
            <p:cNvSpPr/>
            <p:nvPr/>
          </p:nvSpPr>
          <p:spPr>
            <a:xfrm flipV="1">
              <a:off x="3792" y="2784"/>
              <a:ext cx="96" cy="336"/>
            </a:xfrm>
            <a:prstGeom prst="upArrow">
              <a:avLst>
                <a:gd name="adj1" fmla="val 50000"/>
                <a:gd name="adj2" fmla="val 87500"/>
              </a:avLst>
            </a:prstGeom>
            <a:solidFill>
              <a:srgbClr val="FF0000"/>
            </a:solidFill>
            <a:ln w="12700" cap="flat" cmpd="sng">
              <a:solidFill>
                <a:srgbClr val="FF0000"/>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grpSp>
        <p:nvGrpSpPr>
          <p:cNvPr id="7362" name="组合 7361"/>
          <p:cNvGrpSpPr/>
          <p:nvPr/>
        </p:nvGrpSpPr>
        <p:grpSpPr>
          <a:xfrm>
            <a:off x="3843338" y="2959100"/>
            <a:ext cx="904875" cy="627063"/>
            <a:chOff x="2160" y="1776"/>
            <a:chExt cx="570" cy="395"/>
          </a:xfrm>
        </p:grpSpPr>
        <p:sp>
          <p:nvSpPr>
            <p:cNvPr id="16462" name="直接连接符 7362"/>
            <p:cNvSpPr/>
            <p:nvPr/>
          </p:nvSpPr>
          <p:spPr>
            <a:xfrm>
              <a:off x="2160" y="2160"/>
              <a:ext cx="528" cy="0"/>
            </a:xfrm>
            <a:prstGeom prst="line">
              <a:avLst/>
            </a:prstGeom>
            <a:ln w="57150" cap="flat" cmpd="sng">
              <a:solidFill>
                <a:srgbClr val="0033CC"/>
              </a:solidFill>
              <a:prstDash val="solid"/>
              <a:round/>
              <a:headEnd type="none" w="med" len="med"/>
              <a:tailEnd type="triangle" w="med" len="med"/>
            </a:ln>
          </p:spPr>
        </p:sp>
        <p:graphicFrame>
          <p:nvGraphicFramePr>
            <p:cNvPr id="16463" name="对象 7363"/>
            <p:cNvGraphicFramePr/>
            <p:nvPr/>
          </p:nvGraphicFramePr>
          <p:xfrm>
            <a:off x="2448" y="1776"/>
            <a:ext cx="282" cy="395"/>
          </p:xfrm>
          <a:graphic>
            <a:graphicData uri="http://schemas.openxmlformats.org/presentationml/2006/ole">
              <mc:AlternateContent xmlns:mc="http://schemas.openxmlformats.org/markup-compatibility/2006">
                <mc:Choice xmlns:v="urn:schemas-microsoft-com:vml" Requires="v">
                  <p:oleObj spid="_x0000_s3125" name="" r:id="rId44" imgW="127000" imgH="177165" progId="Equation.3">
                    <p:embed/>
                  </p:oleObj>
                </mc:Choice>
                <mc:Fallback>
                  <p:oleObj name="" r:id="rId44" imgW="127000" imgH="177165" progId="Equation.3">
                    <p:embed/>
                    <p:pic>
                      <p:nvPicPr>
                        <p:cNvPr id="0" name="图片 3124"/>
                        <p:cNvPicPr/>
                        <p:nvPr/>
                      </p:nvPicPr>
                      <p:blipFill>
                        <a:blip r:embed="rId45"/>
                        <a:stretch>
                          <a:fillRect/>
                        </a:stretch>
                      </p:blipFill>
                      <p:spPr>
                        <a:xfrm>
                          <a:off x="2448" y="1776"/>
                          <a:ext cx="282" cy="395"/>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193">
                                            <p:txEl>
                                              <p:charRg st="0" end="12"/>
                                            </p:txEl>
                                          </p:spTgt>
                                        </p:tgtEl>
                                        <p:attrNameLst>
                                          <p:attrName>style.visibility</p:attrName>
                                        </p:attrNameLst>
                                      </p:cBhvr>
                                      <p:to>
                                        <p:strVal val="visible"/>
                                      </p:to>
                                    </p:set>
                                    <p:animEffect transition="in" filter="barn(outVertical)">
                                      <p:cBhvr>
                                        <p:cTn id="7" dur="500"/>
                                        <p:tgtEl>
                                          <p:spTgt spid="719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17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7" presetClass="entr" presetSubtype="1" fill="hold" nodeType="clickEffect">
                                  <p:stCondLst>
                                    <p:cond delay="0"/>
                                  </p:stCondLst>
                                  <p:childTnLst>
                                    <p:set>
                                      <p:cBhvr>
                                        <p:cTn id="15" dur="1" fill="hold">
                                          <p:stCondLst>
                                            <p:cond delay="0"/>
                                          </p:stCondLst>
                                        </p:cTn>
                                        <p:tgtEl>
                                          <p:spTgt spid="7185"/>
                                        </p:tgtEl>
                                        <p:attrNameLst>
                                          <p:attrName>style.visibility</p:attrName>
                                        </p:attrNameLst>
                                      </p:cBhvr>
                                      <p:to>
                                        <p:strVal val="visible"/>
                                      </p:to>
                                    </p:set>
                                    <p:anim calcmode="lin" valueType="num">
                                      <p:cBhvr>
                                        <p:cTn id="16" dur="5000" fill="hold"/>
                                        <p:tgtEl>
                                          <p:spTgt spid="7185"/>
                                        </p:tgtEl>
                                        <p:attrNameLst>
                                          <p:attrName>ppt_x</p:attrName>
                                        </p:attrNameLst>
                                      </p:cBhvr>
                                      <p:tavLst>
                                        <p:tav tm="0">
                                          <p:val>
                                            <p:strVal val="#ppt_x"/>
                                          </p:val>
                                        </p:tav>
                                        <p:tav tm="100000">
                                          <p:val>
                                            <p:strVal val="#ppt_x"/>
                                          </p:val>
                                        </p:tav>
                                      </p:tavLst>
                                    </p:anim>
                                    <p:anim calcmode="lin" valueType="num">
                                      <p:cBhvr>
                                        <p:cTn id="17" dur="5000" fill="hold"/>
                                        <p:tgtEl>
                                          <p:spTgt spid="7185"/>
                                        </p:tgtEl>
                                        <p:attrNameLst>
                                          <p:attrName>ppt_y</p:attrName>
                                        </p:attrNameLst>
                                      </p:cBhvr>
                                      <p:tavLst>
                                        <p:tav tm="0">
                                          <p:val>
                                            <p:strVal val="0-#ppt_h/2"/>
                                          </p:val>
                                        </p:tav>
                                        <p:tav tm="100000">
                                          <p:val>
                                            <p:strVal val="#ppt_y"/>
                                          </p:val>
                                        </p:tav>
                                      </p:tavLst>
                                    </p:anim>
                                  </p:childTnLst>
                                </p:cTn>
                              </p:par>
                            </p:childTnLst>
                          </p:cTn>
                        </p:par>
                        <p:par>
                          <p:cTn id="18" fill="hold">
                            <p:stCondLst>
                              <p:cond delay="5000"/>
                            </p:stCondLst>
                            <p:childTnLst>
                              <p:par>
                                <p:cTn id="19" presetID="22" presetClass="entr" presetSubtype="1" fill="hold" nodeType="afterEffect">
                                  <p:stCondLst>
                                    <p:cond delay="0"/>
                                  </p:stCondLst>
                                  <p:childTnLst>
                                    <p:set>
                                      <p:cBhvr>
                                        <p:cTn id="20" dur="1" fill="hold">
                                          <p:stCondLst>
                                            <p:cond delay="0"/>
                                          </p:stCondLst>
                                        </p:cTn>
                                        <p:tgtEl>
                                          <p:spTgt spid="7192"/>
                                        </p:tgtEl>
                                        <p:attrNameLst>
                                          <p:attrName>style.visibility</p:attrName>
                                        </p:attrNameLst>
                                      </p:cBhvr>
                                      <p:to>
                                        <p:strVal val="visible"/>
                                      </p:to>
                                    </p:set>
                                    <p:animEffect transition="in" filter="wipe(up)">
                                      <p:cBhvr>
                                        <p:cTn id="21" dur="500"/>
                                        <p:tgtEl>
                                          <p:spTgt spid="7192"/>
                                        </p:tgtEl>
                                      </p:cBhvr>
                                    </p:animEffect>
                                  </p:childTnLst>
                                  <p:subTnLst>
                                    <p:audio>
                                      <p:cMediaNode>
                                        <p:cTn display="0" masterRel="sameClick">
                                          <p:stCondLst>
                                            <p:cond evt="begin" delay="0">
                                              <p:tn val="19"/>
                                            </p:cond>
                                          </p:stCondLst>
                                          <p:endCondLst>
                                            <p:cond evt="onStopAudio" delay="0">
                                              <p:tgtEl>
                                                <p:sldTgt/>
                                              </p:tgtEl>
                                            </p:cond>
                                          </p:endCondLst>
                                        </p:cTn>
                                        <p:tgtEl>
                                          <p:sndTgt r:embed="rId46" name="chimes.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310"/>
                                        </p:tgtEl>
                                        <p:attrNameLst>
                                          <p:attrName>style.visibility</p:attrName>
                                        </p:attrNameLst>
                                      </p:cBhvr>
                                      <p:to>
                                        <p:strVal val="visible"/>
                                      </p:to>
                                    </p:set>
                                    <p:animEffect transition="in" filter="wipe(left)">
                                      <p:cBhvr>
                                        <p:cTn id="26" dur="500"/>
                                        <p:tgtEl>
                                          <p:spTgt spid="73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362"/>
                                        </p:tgtEl>
                                        <p:attrNameLst>
                                          <p:attrName>style.visibility</p:attrName>
                                        </p:attrNameLst>
                                      </p:cBhvr>
                                      <p:to>
                                        <p:strVal val="visible"/>
                                      </p:to>
                                    </p:set>
                                    <p:animEffect transition="in" filter="wipe(left)">
                                      <p:cBhvr>
                                        <p:cTn id="31" dur="500"/>
                                        <p:tgtEl>
                                          <p:spTgt spid="7362"/>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7335"/>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4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直接连接符 41985"/>
          <p:cNvSpPr/>
          <p:nvPr/>
        </p:nvSpPr>
        <p:spPr>
          <a:xfrm flipV="1">
            <a:off x="4572000" y="152400"/>
            <a:ext cx="0" cy="6248400"/>
          </a:xfrm>
          <a:prstGeom prst="line">
            <a:avLst/>
          </a:prstGeom>
          <a:ln w="28575" cap="rnd" cmpd="sng">
            <a:solidFill>
              <a:schemeClr val="tx1"/>
            </a:solidFill>
            <a:prstDash val="sysDot"/>
            <a:round/>
            <a:headEnd type="none" w="med" len="med"/>
            <a:tailEnd type="none" w="med" len="med"/>
          </a:ln>
        </p:spPr>
      </p:sp>
      <p:grpSp>
        <p:nvGrpSpPr>
          <p:cNvPr id="41987" name="组合 41986"/>
          <p:cNvGrpSpPr/>
          <p:nvPr/>
        </p:nvGrpSpPr>
        <p:grpSpPr>
          <a:xfrm>
            <a:off x="0" y="2060575"/>
            <a:ext cx="8534400" cy="757238"/>
            <a:chOff x="144" y="1299"/>
            <a:chExt cx="5376" cy="477"/>
          </a:xfrm>
        </p:grpSpPr>
        <p:grpSp>
          <p:nvGrpSpPr>
            <p:cNvPr id="54275" name="组合 41987"/>
            <p:cNvGrpSpPr/>
            <p:nvPr/>
          </p:nvGrpSpPr>
          <p:grpSpPr>
            <a:xfrm>
              <a:off x="528" y="1299"/>
              <a:ext cx="4745" cy="381"/>
              <a:chOff x="535" y="1728"/>
              <a:chExt cx="4745" cy="381"/>
            </a:xfrm>
          </p:grpSpPr>
          <p:sp>
            <p:nvSpPr>
              <p:cNvPr id="54276" name="矩形 41988"/>
              <p:cNvSpPr/>
              <p:nvPr/>
            </p:nvSpPr>
            <p:spPr>
              <a:xfrm>
                <a:off x="535" y="1776"/>
                <a:ext cx="1691" cy="327"/>
              </a:xfrm>
              <a:prstGeom prst="rect">
                <a:avLst/>
              </a:prstGeom>
              <a:noFill/>
              <a:ln w="9525">
                <a:noFill/>
              </a:ln>
            </p:spPr>
            <p:txBody>
              <a:bodyPr wrap="none" anchor="t">
                <a:spAutoFit/>
              </a:bodyPr>
              <a:p>
                <a:r>
                  <a:rPr lang="zh-CN" altLang="en-US" dirty="0">
                    <a:latin typeface="Bookman Old Style" panose="02050604050505020204" pitchFamily="18" charset="0"/>
                    <a:ea typeface="宋体" panose="02010600030101010101" pitchFamily="2" charset="-122"/>
                  </a:rPr>
                  <a:t>由静止电荷产生</a:t>
                </a:r>
                <a:endParaRPr lang="zh-CN" altLang="en-US" dirty="0">
                  <a:latin typeface="Bookman Old Style" panose="02050604050505020204" pitchFamily="18" charset="0"/>
                  <a:ea typeface="宋体" panose="02010600030101010101" pitchFamily="2" charset="-122"/>
                </a:endParaRPr>
              </a:p>
            </p:txBody>
          </p:sp>
          <p:sp>
            <p:nvSpPr>
              <p:cNvPr id="54277" name="矩形 41989"/>
              <p:cNvSpPr/>
              <p:nvPr/>
            </p:nvSpPr>
            <p:spPr>
              <a:xfrm>
                <a:off x="3408" y="1728"/>
                <a:ext cx="1872" cy="381"/>
              </a:xfrm>
              <a:prstGeom prst="rect">
                <a:avLst/>
              </a:prstGeom>
              <a:noFill/>
              <a:ln w="9525">
                <a:noFill/>
              </a:ln>
            </p:spPr>
            <p:txBody>
              <a:bodyPr anchor="t">
                <a:spAutoFit/>
              </a:bodyPr>
              <a:p>
                <a:pPr eaLnBrk="0" hangingPunct="0">
                  <a:lnSpc>
                    <a:spcPct val="120000"/>
                  </a:lnSpc>
                </a:pPr>
                <a:r>
                  <a:rPr lang="zh-CN" altLang="en-US" dirty="0">
                    <a:latin typeface="Bookman Old Style" panose="02050604050505020204" pitchFamily="18" charset="0"/>
                    <a:ea typeface="宋体" panose="02010600030101010101" pitchFamily="2" charset="-122"/>
                  </a:rPr>
                  <a:t>由变化磁场产生</a:t>
                </a:r>
                <a:endParaRPr lang="zh-CN" altLang="en-US" dirty="0">
                  <a:latin typeface="Bookman Old Style" panose="02050604050505020204" pitchFamily="18" charset="0"/>
                  <a:ea typeface="宋体" panose="02010600030101010101" pitchFamily="2" charset="-122"/>
                </a:endParaRPr>
              </a:p>
            </p:txBody>
          </p:sp>
        </p:grpSp>
        <p:sp>
          <p:nvSpPr>
            <p:cNvPr id="54278" name="直接连接符 41990"/>
            <p:cNvSpPr/>
            <p:nvPr/>
          </p:nvSpPr>
          <p:spPr>
            <a:xfrm>
              <a:off x="144" y="1776"/>
              <a:ext cx="5376" cy="0"/>
            </a:xfrm>
            <a:prstGeom prst="line">
              <a:avLst/>
            </a:prstGeom>
            <a:ln w="9525" cap="rnd" cmpd="sng">
              <a:solidFill>
                <a:schemeClr val="tx1"/>
              </a:solidFill>
              <a:prstDash val="sysDot"/>
              <a:round/>
              <a:headEnd type="none" w="med" len="med"/>
              <a:tailEnd type="none" w="med" len="med"/>
            </a:ln>
          </p:spPr>
        </p:sp>
      </p:grpSp>
      <p:grpSp>
        <p:nvGrpSpPr>
          <p:cNvPr id="41992" name="组合 41991"/>
          <p:cNvGrpSpPr/>
          <p:nvPr/>
        </p:nvGrpSpPr>
        <p:grpSpPr>
          <a:xfrm>
            <a:off x="304800" y="2909888"/>
            <a:ext cx="8732838" cy="1281112"/>
            <a:chOff x="240" y="2592"/>
            <a:chExt cx="5501" cy="807"/>
          </a:xfrm>
        </p:grpSpPr>
        <p:grpSp>
          <p:nvGrpSpPr>
            <p:cNvPr id="54280" name="组合 41992"/>
            <p:cNvGrpSpPr/>
            <p:nvPr/>
          </p:nvGrpSpPr>
          <p:grpSpPr>
            <a:xfrm>
              <a:off x="240" y="2592"/>
              <a:ext cx="2750" cy="380"/>
              <a:chOff x="240" y="3264"/>
              <a:chExt cx="2750" cy="380"/>
            </a:xfrm>
          </p:grpSpPr>
          <p:sp>
            <p:nvSpPr>
              <p:cNvPr id="54281" name="矩形 41993"/>
              <p:cNvSpPr/>
              <p:nvPr/>
            </p:nvSpPr>
            <p:spPr>
              <a:xfrm>
                <a:off x="624" y="3297"/>
                <a:ext cx="2366" cy="327"/>
              </a:xfrm>
              <a:prstGeom prst="rect">
                <a:avLst/>
              </a:prstGeom>
              <a:noFill/>
              <a:ln w="9525">
                <a:noFill/>
              </a:ln>
            </p:spPr>
            <p:txBody>
              <a:bodyPr wrap="none" anchor="t">
                <a:spAutoFit/>
              </a:bodyPr>
              <a:p>
                <a:r>
                  <a:rPr lang="zh-CN" altLang="en-US" dirty="0">
                    <a:latin typeface="Bookman Old Style" panose="02050604050505020204" pitchFamily="18" charset="0"/>
                    <a:ea typeface="宋体" panose="02010600030101010101" pitchFamily="2" charset="-122"/>
                  </a:rPr>
                  <a:t>线是“有头有尾”的，</a:t>
                </a:r>
                <a:endParaRPr lang="zh-CN" altLang="en-US" dirty="0">
                  <a:latin typeface="Bookman Old Style" panose="02050604050505020204" pitchFamily="18" charset="0"/>
                  <a:ea typeface="宋体" panose="02010600030101010101" pitchFamily="2" charset="-122"/>
                </a:endParaRPr>
              </a:p>
            </p:txBody>
          </p:sp>
          <p:graphicFrame>
            <p:nvGraphicFramePr>
              <p:cNvPr id="54282" name="对象 41994"/>
              <p:cNvGraphicFramePr/>
              <p:nvPr/>
            </p:nvGraphicFramePr>
            <p:xfrm>
              <a:off x="240" y="3264"/>
              <a:ext cx="432" cy="380"/>
            </p:xfrm>
            <a:graphic>
              <a:graphicData uri="http://schemas.openxmlformats.org/presentationml/2006/ole">
                <mc:AlternateContent xmlns:mc="http://schemas.openxmlformats.org/markup-compatibility/2006">
                  <mc:Choice xmlns:v="urn:schemas-microsoft-com:vml" Requires="v">
                    <p:oleObj spid="_x0000_s3376" name="" r:id="rId1" imgW="254000" imgH="241300" progId="Equation.3">
                      <p:embed/>
                    </p:oleObj>
                  </mc:Choice>
                  <mc:Fallback>
                    <p:oleObj name="" r:id="rId1" imgW="254000" imgH="241300" progId="Equation.3">
                      <p:embed/>
                      <p:pic>
                        <p:nvPicPr>
                          <p:cNvPr id="0" name="图片 3375"/>
                          <p:cNvPicPr/>
                          <p:nvPr/>
                        </p:nvPicPr>
                        <p:blipFill>
                          <a:blip r:embed="rId2"/>
                          <a:stretch>
                            <a:fillRect/>
                          </a:stretch>
                        </p:blipFill>
                        <p:spPr>
                          <a:xfrm>
                            <a:off x="240" y="3264"/>
                            <a:ext cx="432" cy="380"/>
                          </a:xfrm>
                          <a:prstGeom prst="rect">
                            <a:avLst/>
                          </a:prstGeom>
                          <a:noFill/>
                          <a:ln w="38100">
                            <a:noFill/>
                            <a:miter/>
                          </a:ln>
                        </p:spPr>
                      </p:pic>
                    </p:oleObj>
                  </mc:Fallback>
                </mc:AlternateContent>
              </a:graphicData>
            </a:graphic>
          </p:graphicFrame>
        </p:grpSp>
        <p:sp>
          <p:nvSpPr>
            <p:cNvPr id="54283" name="矩形 41995"/>
            <p:cNvSpPr/>
            <p:nvPr/>
          </p:nvSpPr>
          <p:spPr>
            <a:xfrm>
              <a:off x="3408" y="3072"/>
              <a:ext cx="1691" cy="327"/>
            </a:xfrm>
            <a:prstGeom prst="rect">
              <a:avLst/>
            </a:prstGeom>
            <a:noFill/>
            <a:ln w="9525">
              <a:noFill/>
            </a:ln>
          </p:spPr>
          <p:txBody>
            <a:bodyPr wrap="none" anchor="t">
              <a:spAutoFit/>
            </a:bodyPr>
            <a:p>
              <a:r>
                <a:rPr lang="zh-CN" altLang="en-US" dirty="0">
                  <a:latin typeface="Bookman Old Style" panose="02050604050505020204" pitchFamily="18" charset="0"/>
                  <a:ea typeface="宋体" panose="02010600030101010101" pitchFamily="2" charset="-122"/>
                </a:rPr>
                <a:t>是一组闭合曲线</a:t>
              </a:r>
              <a:endParaRPr lang="zh-CN" altLang="en-US" dirty="0">
                <a:latin typeface="Bookman Old Style" panose="02050604050505020204" pitchFamily="18" charset="0"/>
                <a:ea typeface="宋体" panose="02010600030101010101" pitchFamily="2" charset="-122"/>
              </a:endParaRPr>
            </a:p>
          </p:txBody>
        </p:sp>
        <p:sp>
          <p:nvSpPr>
            <p:cNvPr id="54284" name="文本框 41996"/>
            <p:cNvSpPr txBox="1"/>
            <p:nvPr/>
          </p:nvSpPr>
          <p:spPr>
            <a:xfrm>
              <a:off x="240" y="3024"/>
              <a:ext cx="2591"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起于正电荷而终于负电荷</a:t>
              </a:r>
              <a:endParaRPr lang="zh-CN" altLang="en-US">
                <a:latin typeface="Times New Roman" panose="02020603050405020304" pitchFamily="18" charset="0"/>
                <a:ea typeface="宋体" panose="02010600030101010101" pitchFamily="2" charset="-122"/>
              </a:endParaRPr>
            </a:p>
          </p:txBody>
        </p:sp>
        <p:grpSp>
          <p:nvGrpSpPr>
            <p:cNvPr id="54285" name="组合 41997"/>
            <p:cNvGrpSpPr/>
            <p:nvPr/>
          </p:nvGrpSpPr>
          <p:grpSpPr>
            <a:xfrm>
              <a:off x="3312" y="2640"/>
              <a:ext cx="2429" cy="372"/>
              <a:chOff x="3072" y="3312"/>
              <a:chExt cx="2429" cy="372"/>
            </a:xfrm>
          </p:grpSpPr>
          <p:graphicFrame>
            <p:nvGraphicFramePr>
              <p:cNvPr id="54286" name="对象 41998"/>
              <p:cNvGraphicFramePr/>
              <p:nvPr/>
            </p:nvGraphicFramePr>
            <p:xfrm>
              <a:off x="3072" y="3312"/>
              <a:ext cx="368" cy="372"/>
            </p:xfrm>
            <a:graphic>
              <a:graphicData uri="http://schemas.openxmlformats.org/presentationml/2006/ole">
                <mc:AlternateContent xmlns:mc="http://schemas.openxmlformats.org/markup-compatibility/2006">
                  <mc:Choice xmlns:v="urn:schemas-microsoft-com:vml" Requires="v">
                    <p:oleObj spid="_x0000_s3377" name="" r:id="rId3" imgW="254000" imgH="241300" progId="Equation.3">
                      <p:embed/>
                    </p:oleObj>
                  </mc:Choice>
                  <mc:Fallback>
                    <p:oleObj name="" r:id="rId3" imgW="254000" imgH="241300" progId="Equation.3">
                      <p:embed/>
                      <p:pic>
                        <p:nvPicPr>
                          <p:cNvPr id="0" name="图片 3376"/>
                          <p:cNvPicPr/>
                          <p:nvPr/>
                        </p:nvPicPr>
                        <p:blipFill>
                          <a:blip r:embed="rId4"/>
                          <a:stretch>
                            <a:fillRect/>
                          </a:stretch>
                        </p:blipFill>
                        <p:spPr>
                          <a:xfrm>
                            <a:off x="3072" y="3312"/>
                            <a:ext cx="368" cy="372"/>
                          </a:xfrm>
                          <a:prstGeom prst="rect">
                            <a:avLst/>
                          </a:prstGeom>
                          <a:noFill/>
                          <a:ln w="38100">
                            <a:noFill/>
                            <a:miter/>
                          </a:ln>
                        </p:spPr>
                      </p:pic>
                    </p:oleObj>
                  </mc:Fallback>
                </mc:AlternateContent>
              </a:graphicData>
            </a:graphic>
          </p:graphicFrame>
          <p:sp>
            <p:nvSpPr>
              <p:cNvPr id="54287" name="矩形 41999"/>
              <p:cNvSpPr/>
              <p:nvPr/>
            </p:nvSpPr>
            <p:spPr>
              <a:xfrm>
                <a:off x="3360" y="3345"/>
                <a:ext cx="2141" cy="327"/>
              </a:xfrm>
              <a:prstGeom prst="rect">
                <a:avLst/>
              </a:prstGeom>
              <a:noFill/>
              <a:ln w="9525">
                <a:noFill/>
              </a:ln>
            </p:spPr>
            <p:txBody>
              <a:bodyPr wrap="none" anchor="t">
                <a:spAutoFit/>
              </a:bodyPr>
              <a:p>
                <a:r>
                  <a:rPr lang="zh-CN" altLang="en-US" dirty="0">
                    <a:latin typeface="Bookman Old Style" panose="02050604050505020204" pitchFamily="18" charset="0"/>
                    <a:ea typeface="宋体" panose="02010600030101010101" pitchFamily="2" charset="-122"/>
                  </a:rPr>
                  <a:t>线是“无头无尾”的</a:t>
                </a:r>
                <a:endParaRPr lang="zh-CN" altLang="en-US" dirty="0">
                  <a:latin typeface="Bookman Old Style" panose="02050604050505020204" pitchFamily="18" charset="0"/>
                  <a:ea typeface="宋体" panose="02010600030101010101" pitchFamily="2" charset="-122"/>
                </a:endParaRPr>
              </a:p>
            </p:txBody>
          </p:sp>
        </p:grpSp>
      </p:grpSp>
      <p:grpSp>
        <p:nvGrpSpPr>
          <p:cNvPr id="42001" name="组合 42000"/>
          <p:cNvGrpSpPr/>
          <p:nvPr/>
        </p:nvGrpSpPr>
        <p:grpSpPr>
          <a:xfrm>
            <a:off x="468313" y="260350"/>
            <a:ext cx="8382000" cy="685800"/>
            <a:chOff x="240" y="144"/>
            <a:chExt cx="5280" cy="432"/>
          </a:xfrm>
        </p:grpSpPr>
        <p:sp>
          <p:nvSpPr>
            <p:cNvPr id="54289" name="文本框 42001"/>
            <p:cNvSpPr txBox="1"/>
            <p:nvPr/>
          </p:nvSpPr>
          <p:spPr>
            <a:xfrm>
              <a:off x="3120" y="144"/>
              <a:ext cx="2366" cy="327"/>
            </a:xfrm>
            <a:prstGeom prst="rect">
              <a:avLst/>
            </a:prstGeom>
            <a:noFill/>
            <a:ln w="9525">
              <a:noFill/>
            </a:ln>
          </p:spPr>
          <p:txBody>
            <a:bodyPr wrap="none" anchor="t">
              <a:spAutoFit/>
            </a:bodyPr>
            <a:p>
              <a:r>
                <a:rPr lang="zh-CN" altLang="en-US" dirty="0">
                  <a:solidFill>
                    <a:srgbClr val="FF0066"/>
                  </a:solidFill>
                  <a:latin typeface="Times New Roman" panose="02020603050405020304" pitchFamily="18" charset="0"/>
                  <a:ea typeface="宋体" panose="02010600030101010101" pitchFamily="2" charset="-122"/>
                </a:rPr>
                <a:t>感生电场（涡旋电场）</a:t>
              </a:r>
              <a:endParaRPr lang="zh-CN" altLang="en-US">
                <a:solidFill>
                  <a:srgbClr val="FF0066"/>
                </a:solidFill>
                <a:latin typeface="Times New Roman" panose="02020603050405020304" pitchFamily="18" charset="0"/>
                <a:ea typeface="宋体" panose="02010600030101010101" pitchFamily="2" charset="-122"/>
              </a:endParaRPr>
            </a:p>
          </p:txBody>
        </p:sp>
        <p:sp>
          <p:nvSpPr>
            <p:cNvPr id="54290" name="矩形 42002"/>
            <p:cNvSpPr/>
            <p:nvPr/>
          </p:nvSpPr>
          <p:spPr>
            <a:xfrm>
              <a:off x="576" y="144"/>
              <a:ext cx="1916" cy="327"/>
            </a:xfrm>
            <a:prstGeom prst="rect">
              <a:avLst/>
            </a:prstGeom>
            <a:noFill/>
            <a:ln w="9525">
              <a:noFill/>
            </a:ln>
          </p:spPr>
          <p:txBody>
            <a:bodyPr wrap="none" anchor="t">
              <a:spAutoFit/>
            </a:bodyPr>
            <a:p>
              <a:r>
                <a:rPr lang="zh-CN" altLang="en-US" dirty="0">
                  <a:solidFill>
                    <a:srgbClr val="CC0000"/>
                  </a:solidFill>
                  <a:latin typeface="Bookman Old Style" panose="02050604050505020204" pitchFamily="18" charset="0"/>
                  <a:ea typeface="宋体" panose="02010600030101010101" pitchFamily="2" charset="-122"/>
                </a:rPr>
                <a:t>静电场（库仑场）</a:t>
              </a:r>
              <a:endParaRPr lang="zh-CN" altLang="en-US" dirty="0">
                <a:solidFill>
                  <a:srgbClr val="CC0000"/>
                </a:solidFill>
                <a:latin typeface="Bookman Old Style" panose="02050604050505020204" pitchFamily="18" charset="0"/>
                <a:ea typeface="宋体" panose="02010600030101010101" pitchFamily="2" charset="-122"/>
              </a:endParaRPr>
            </a:p>
          </p:txBody>
        </p:sp>
        <p:sp>
          <p:nvSpPr>
            <p:cNvPr id="54291" name="直接连接符 42003"/>
            <p:cNvSpPr/>
            <p:nvPr/>
          </p:nvSpPr>
          <p:spPr>
            <a:xfrm flipV="1">
              <a:off x="240" y="576"/>
              <a:ext cx="5280" cy="0"/>
            </a:xfrm>
            <a:prstGeom prst="line">
              <a:avLst/>
            </a:prstGeom>
            <a:ln w="9525" cap="rnd" cmpd="sng">
              <a:solidFill>
                <a:schemeClr val="tx1"/>
              </a:solidFill>
              <a:prstDash val="sysDot"/>
              <a:round/>
              <a:headEnd type="none" w="med" len="med"/>
              <a:tailEnd type="none" w="med" len="med"/>
            </a:ln>
          </p:spPr>
        </p:sp>
      </p:grpSp>
      <p:grpSp>
        <p:nvGrpSpPr>
          <p:cNvPr id="42005" name="组合 42004"/>
          <p:cNvGrpSpPr/>
          <p:nvPr/>
        </p:nvGrpSpPr>
        <p:grpSpPr>
          <a:xfrm>
            <a:off x="0" y="1114425"/>
            <a:ext cx="9372600" cy="866775"/>
            <a:chOff x="0" y="702"/>
            <a:chExt cx="5904" cy="546"/>
          </a:xfrm>
        </p:grpSpPr>
        <p:sp>
          <p:nvSpPr>
            <p:cNvPr id="54293" name="直接连接符 42005"/>
            <p:cNvSpPr/>
            <p:nvPr/>
          </p:nvSpPr>
          <p:spPr>
            <a:xfrm>
              <a:off x="192" y="1248"/>
              <a:ext cx="5376" cy="0"/>
            </a:xfrm>
            <a:prstGeom prst="line">
              <a:avLst/>
            </a:prstGeom>
            <a:ln w="9525" cap="flat" cmpd="sng">
              <a:solidFill>
                <a:schemeClr val="tx1"/>
              </a:solidFill>
              <a:prstDash val="sysDot"/>
              <a:round/>
              <a:headEnd type="none" w="med" len="med"/>
              <a:tailEnd type="none" w="med" len="med"/>
            </a:ln>
          </p:spPr>
        </p:sp>
        <p:sp>
          <p:nvSpPr>
            <p:cNvPr id="54294" name="矩形 42006"/>
            <p:cNvSpPr/>
            <p:nvPr/>
          </p:nvSpPr>
          <p:spPr>
            <a:xfrm>
              <a:off x="0" y="702"/>
              <a:ext cx="2928" cy="354"/>
            </a:xfrm>
            <a:prstGeom prst="rect">
              <a:avLst/>
            </a:prstGeom>
            <a:noFill/>
            <a:ln w="9525">
              <a:noFill/>
            </a:ln>
          </p:spPr>
          <p:txBody>
            <a:bodyPr anchor="t">
              <a:spAutoFit/>
            </a:bodyPr>
            <a:p>
              <a:pPr>
                <a:lnSpc>
                  <a:spcPct val="110000"/>
                </a:lnSpc>
              </a:pPr>
              <a:r>
                <a:rPr lang="zh-CN" altLang="en-US" dirty="0">
                  <a:latin typeface="Bookman Old Style" panose="02050604050505020204" pitchFamily="18" charset="0"/>
                  <a:ea typeface="宋体" panose="02010600030101010101" pitchFamily="2" charset="-122"/>
                </a:rPr>
                <a:t>具有电能、对电荷有作用力</a:t>
              </a:r>
              <a:endParaRPr lang="zh-CN" altLang="en-US">
                <a:latin typeface="Bookman Old Style" panose="02050604050505020204" pitchFamily="18" charset="0"/>
                <a:ea typeface="宋体" panose="02010600030101010101" pitchFamily="2" charset="-122"/>
              </a:endParaRPr>
            </a:p>
          </p:txBody>
        </p:sp>
        <p:sp>
          <p:nvSpPr>
            <p:cNvPr id="54295" name="矩形 42007"/>
            <p:cNvSpPr/>
            <p:nvPr/>
          </p:nvSpPr>
          <p:spPr>
            <a:xfrm>
              <a:off x="2880" y="702"/>
              <a:ext cx="3024" cy="354"/>
            </a:xfrm>
            <a:prstGeom prst="rect">
              <a:avLst/>
            </a:prstGeom>
            <a:noFill/>
            <a:ln w="9525">
              <a:noFill/>
            </a:ln>
          </p:spPr>
          <p:txBody>
            <a:bodyPr anchor="t">
              <a:spAutoFit/>
            </a:bodyPr>
            <a:p>
              <a:pPr>
                <a:lnSpc>
                  <a:spcPct val="110000"/>
                </a:lnSpc>
              </a:pPr>
              <a:r>
                <a:rPr lang="zh-CN" altLang="en-US" dirty="0">
                  <a:latin typeface="Bookman Old Style" panose="02050604050505020204" pitchFamily="18" charset="0"/>
                  <a:ea typeface="宋体" panose="02010600030101010101" pitchFamily="2" charset="-122"/>
                </a:rPr>
                <a:t>具有电能、对电荷有作用力</a:t>
              </a:r>
              <a:endParaRPr lang="zh-CN" altLang="en-US">
                <a:latin typeface="Bookman Old Style" panose="02050604050505020204" pitchFamily="18" charset="0"/>
                <a:ea typeface="宋体" panose="02010600030101010101" pitchFamily="2" charset="-122"/>
              </a:endParaRPr>
            </a:p>
          </p:txBody>
        </p:sp>
      </p:grpSp>
      <p:grpSp>
        <p:nvGrpSpPr>
          <p:cNvPr id="42009" name="组合 42008"/>
          <p:cNvGrpSpPr/>
          <p:nvPr/>
        </p:nvGrpSpPr>
        <p:grpSpPr>
          <a:xfrm>
            <a:off x="304800" y="3971925"/>
            <a:ext cx="8458200" cy="1209675"/>
            <a:chOff x="192" y="2502"/>
            <a:chExt cx="5328" cy="762"/>
          </a:xfrm>
        </p:grpSpPr>
        <p:sp>
          <p:nvSpPr>
            <p:cNvPr id="54297" name="直接连接符 42009"/>
            <p:cNvSpPr/>
            <p:nvPr/>
          </p:nvSpPr>
          <p:spPr>
            <a:xfrm>
              <a:off x="192" y="3264"/>
              <a:ext cx="5328" cy="0"/>
            </a:xfrm>
            <a:prstGeom prst="line">
              <a:avLst/>
            </a:prstGeom>
            <a:ln w="9525" cap="rnd" cmpd="sng">
              <a:solidFill>
                <a:schemeClr val="tx1"/>
              </a:solidFill>
              <a:prstDash val="sysDot"/>
              <a:round/>
              <a:headEnd type="none" w="med" len="med"/>
              <a:tailEnd type="none" w="med" len="med"/>
            </a:ln>
          </p:spPr>
        </p:sp>
        <p:graphicFrame>
          <p:nvGraphicFramePr>
            <p:cNvPr id="54298" name="对象 42010"/>
            <p:cNvGraphicFramePr/>
            <p:nvPr/>
          </p:nvGraphicFramePr>
          <p:xfrm>
            <a:off x="3585" y="2640"/>
            <a:ext cx="1561" cy="492"/>
          </p:xfrm>
          <a:graphic>
            <a:graphicData uri="http://schemas.openxmlformats.org/presentationml/2006/ole">
              <mc:AlternateContent xmlns:mc="http://schemas.openxmlformats.org/markup-compatibility/2006">
                <mc:Choice xmlns:v="urn:schemas-microsoft-com:vml" Requires="v">
                  <p:oleObj spid="_x0000_s3378" name="" r:id="rId5" imgW="888365" imgH="304800" progId="Equation.3">
                    <p:embed/>
                  </p:oleObj>
                </mc:Choice>
                <mc:Fallback>
                  <p:oleObj name="" r:id="rId5" imgW="888365" imgH="304800" progId="Equation.3">
                    <p:embed/>
                    <p:pic>
                      <p:nvPicPr>
                        <p:cNvPr id="0" name="图片 3377"/>
                        <p:cNvPicPr/>
                        <p:nvPr/>
                      </p:nvPicPr>
                      <p:blipFill>
                        <a:blip r:embed="rId6"/>
                        <a:stretch>
                          <a:fillRect/>
                        </a:stretch>
                      </p:blipFill>
                      <p:spPr>
                        <a:xfrm>
                          <a:off x="3585" y="2640"/>
                          <a:ext cx="1561" cy="492"/>
                        </a:xfrm>
                        <a:prstGeom prst="rect">
                          <a:avLst/>
                        </a:prstGeom>
                        <a:noFill/>
                        <a:ln w="38100">
                          <a:noFill/>
                          <a:miter/>
                        </a:ln>
                      </p:spPr>
                    </p:pic>
                  </p:oleObj>
                </mc:Fallback>
              </mc:AlternateContent>
            </a:graphicData>
          </a:graphic>
        </p:graphicFrame>
        <p:graphicFrame>
          <p:nvGraphicFramePr>
            <p:cNvPr id="54299" name="对象 42011"/>
            <p:cNvGraphicFramePr/>
            <p:nvPr/>
          </p:nvGraphicFramePr>
          <p:xfrm>
            <a:off x="460" y="2502"/>
            <a:ext cx="1912" cy="714"/>
          </p:xfrm>
          <a:graphic>
            <a:graphicData uri="http://schemas.openxmlformats.org/presentationml/2006/ole">
              <mc:AlternateContent xmlns:mc="http://schemas.openxmlformats.org/markup-compatibility/2006">
                <mc:Choice xmlns:v="urn:schemas-microsoft-com:vml" Requires="v">
                  <p:oleObj spid="_x0000_s3381" name="" r:id="rId7" imgW="1307465" imgH="444500" progId="Equation.3">
                    <p:embed/>
                  </p:oleObj>
                </mc:Choice>
                <mc:Fallback>
                  <p:oleObj name="" r:id="rId7" imgW="1307465" imgH="444500" progId="Equation.3">
                    <p:embed/>
                    <p:pic>
                      <p:nvPicPr>
                        <p:cNvPr id="0" name="图片 3380"/>
                        <p:cNvPicPr/>
                        <p:nvPr/>
                      </p:nvPicPr>
                      <p:blipFill>
                        <a:blip r:embed="rId8"/>
                        <a:stretch>
                          <a:fillRect/>
                        </a:stretch>
                      </p:blipFill>
                      <p:spPr>
                        <a:xfrm>
                          <a:off x="460" y="2502"/>
                          <a:ext cx="1912" cy="714"/>
                        </a:xfrm>
                        <a:prstGeom prst="rect">
                          <a:avLst/>
                        </a:prstGeom>
                        <a:noFill/>
                        <a:ln w="38100">
                          <a:noFill/>
                          <a:miter/>
                        </a:ln>
                      </p:spPr>
                    </p:pic>
                  </p:oleObj>
                </mc:Fallback>
              </mc:AlternateContent>
            </a:graphicData>
          </a:graphic>
        </p:graphicFrame>
      </p:grpSp>
      <p:grpSp>
        <p:nvGrpSpPr>
          <p:cNvPr id="42013" name="组合 42012"/>
          <p:cNvGrpSpPr/>
          <p:nvPr/>
        </p:nvGrpSpPr>
        <p:grpSpPr>
          <a:xfrm>
            <a:off x="1058863" y="5224463"/>
            <a:ext cx="7777162" cy="1100137"/>
            <a:chOff x="667" y="3291"/>
            <a:chExt cx="4899" cy="693"/>
          </a:xfrm>
        </p:grpSpPr>
        <p:graphicFrame>
          <p:nvGraphicFramePr>
            <p:cNvPr id="54301" name="对象 42013"/>
            <p:cNvGraphicFramePr/>
            <p:nvPr/>
          </p:nvGraphicFramePr>
          <p:xfrm>
            <a:off x="3158" y="3291"/>
            <a:ext cx="2408" cy="693"/>
          </p:xfrm>
          <a:graphic>
            <a:graphicData uri="http://schemas.openxmlformats.org/presentationml/2006/ole">
              <mc:AlternateContent xmlns:mc="http://schemas.openxmlformats.org/markup-compatibility/2006">
                <mc:Choice xmlns:v="urn:schemas-microsoft-com:vml" Requires="v">
                  <p:oleObj spid="_x0000_s3380" name="" r:id="rId9" imgW="1536065" imgH="444500" progId="Equation.3">
                    <p:embed/>
                  </p:oleObj>
                </mc:Choice>
                <mc:Fallback>
                  <p:oleObj name="" r:id="rId9" imgW="1536065" imgH="444500" progId="Equation.3">
                    <p:embed/>
                    <p:pic>
                      <p:nvPicPr>
                        <p:cNvPr id="0" name="图片 3379"/>
                        <p:cNvPicPr/>
                        <p:nvPr/>
                      </p:nvPicPr>
                      <p:blipFill>
                        <a:blip r:embed="rId10"/>
                        <a:stretch>
                          <a:fillRect/>
                        </a:stretch>
                      </p:blipFill>
                      <p:spPr>
                        <a:xfrm>
                          <a:off x="3158" y="3291"/>
                          <a:ext cx="2408" cy="693"/>
                        </a:xfrm>
                        <a:prstGeom prst="rect">
                          <a:avLst/>
                        </a:prstGeom>
                        <a:noFill/>
                        <a:ln w="38100">
                          <a:noFill/>
                          <a:miter/>
                        </a:ln>
                      </p:spPr>
                    </p:pic>
                  </p:oleObj>
                </mc:Fallback>
              </mc:AlternateContent>
            </a:graphicData>
          </a:graphic>
        </p:graphicFrame>
        <p:graphicFrame>
          <p:nvGraphicFramePr>
            <p:cNvPr id="54302" name="对象 42014"/>
            <p:cNvGraphicFramePr/>
            <p:nvPr/>
          </p:nvGraphicFramePr>
          <p:xfrm>
            <a:off x="667" y="3401"/>
            <a:ext cx="1449" cy="576"/>
          </p:xfrm>
          <a:graphic>
            <a:graphicData uri="http://schemas.openxmlformats.org/presentationml/2006/ole">
              <mc:AlternateContent xmlns:mc="http://schemas.openxmlformats.org/markup-compatibility/2006">
                <mc:Choice xmlns:v="urn:schemas-microsoft-com:vml" Requires="v">
                  <p:oleObj spid="_x0000_s3379" name="" r:id="rId11" imgW="837565" imgH="330200" progId="Equation.3">
                    <p:embed/>
                  </p:oleObj>
                </mc:Choice>
                <mc:Fallback>
                  <p:oleObj name="" r:id="rId11" imgW="837565" imgH="330200" progId="Equation.3">
                    <p:embed/>
                    <p:pic>
                      <p:nvPicPr>
                        <p:cNvPr id="0" name="图片 3378"/>
                        <p:cNvPicPr/>
                        <p:nvPr/>
                      </p:nvPicPr>
                      <p:blipFill>
                        <a:blip r:embed="rId12"/>
                        <a:stretch>
                          <a:fillRect/>
                        </a:stretch>
                      </p:blipFill>
                      <p:spPr>
                        <a:xfrm>
                          <a:off x="667" y="3401"/>
                          <a:ext cx="1449" cy="576"/>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001"/>
                                        </p:tgtEl>
                                        <p:attrNameLst>
                                          <p:attrName>style.visibility</p:attrName>
                                        </p:attrNameLst>
                                      </p:cBhvr>
                                      <p:to>
                                        <p:strVal val="visible"/>
                                      </p:to>
                                    </p:set>
                                    <p:animEffect transition="in" filter="wipe(up)">
                                      <p:cBhvr>
                                        <p:cTn id="7" dur="500"/>
                                        <p:tgtEl>
                                          <p:spTgt spid="4200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986"/>
                                        </p:tgtEl>
                                        <p:attrNameLst>
                                          <p:attrName>style.visibility</p:attrName>
                                        </p:attrNameLst>
                                      </p:cBhvr>
                                      <p:to>
                                        <p:strVal val="visible"/>
                                      </p:to>
                                    </p:set>
                                    <p:animEffect transition="in" filter="wipe(left)">
                                      <p:cBhvr>
                                        <p:cTn id="11" dur="500"/>
                                        <p:tgtEl>
                                          <p:spTgt spid="4198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2005"/>
                                        </p:tgtEl>
                                        <p:attrNameLst>
                                          <p:attrName>style.visibility</p:attrName>
                                        </p:attrNameLst>
                                      </p:cBhvr>
                                      <p:to>
                                        <p:strVal val="visible"/>
                                      </p:to>
                                    </p:set>
                                    <p:animEffect transition="in" filter="wipe(up)">
                                      <p:cBhvr>
                                        <p:cTn id="16" dur="500"/>
                                        <p:tgtEl>
                                          <p:spTgt spid="420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1987"/>
                                        </p:tgtEl>
                                        <p:attrNameLst>
                                          <p:attrName>style.visibility</p:attrName>
                                        </p:attrNameLst>
                                      </p:cBhvr>
                                      <p:to>
                                        <p:strVal val="visible"/>
                                      </p:to>
                                    </p:set>
                                    <p:animEffect transition="in" filter="wipe(up)">
                                      <p:cBhvr>
                                        <p:cTn id="21" dur="500"/>
                                        <p:tgtEl>
                                          <p:spTgt spid="4198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1992"/>
                                        </p:tgtEl>
                                        <p:attrNameLst>
                                          <p:attrName>style.visibility</p:attrName>
                                        </p:attrNameLst>
                                      </p:cBhvr>
                                      <p:to>
                                        <p:strVal val="visible"/>
                                      </p:to>
                                    </p:set>
                                    <p:animEffect transition="in" filter="wipe(up)">
                                      <p:cBhvr>
                                        <p:cTn id="26" dur="500"/>
                                        <p:tgtEl>
                                          <p:spTgt spid="4199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2009"/>
                                        </p:tgtEl>
                                        <p:attrNameLst>
                                          <p:attrName>style.visibility</p:attrName>
                                        </p:attrNameLst>
                                      </p:cBhvr>
                                      <p:to>
                                        <p:strVal val="visible"/>
                                      </p:to>
                                    </p:set>
                                    <p:animEffect transition="in" filter="wipe(up)">
                                      <p:cBhvr>
                                        <p:cTn id="31" dur="500"/>
                                        <p:tgtEl>
                                          <p:spTgt spid="4200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2013"/>
                                        </p:tgtEl>
                                        <p:attrNameLst>
                                          <p:attrName>style.visibility</p:attrName>
                                        </p:attrNameLst>
                                      </p:cBhvr>
                                      <p:to>
                                        <p:strVal val="visible"/>
                                      </p:to>
                                    </p:set>
                                    <p:animEffect transition="in" filter="wipe(up)">
                                      <p:cBhvr>
                                        <p:cTn id="36" dur="500"/>
                                        <p:tgtEl>
                                          <p:spTgt spid="42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297" name="组合 43009"/>
          <p:cNvGrpSpPr/>
          <p:nvPr/>
        </p:nvGrpSpPr>
        <p:grpSpPr>
          <a:xfrm>
            <a:off x="0" y="0"/>
            <a:ext cx="9144000" cy="6781800"/>
            <a:chOff x="0" y="0"/>
            <a:chExt cx="5760" cy="4272"/>
          </a:xfrm>
        </p:grpSpPr>
        <p:sp>
          <p:nvSpPr>
            <p:cNvPr id="55298" name="文本框 43010"/>
            <p:cNvSpPr txBox="1"/>
            <p:nvPr/>
          </p:nvSpPr>
          <p:spPr>
            <a:xfrm>
              <a:off x="960" y="96"/>
              <a:ext cx="1392" cy="327"/>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18" charset="0"/>
                  <a:ea typeface="宋体" panose="02010600030101010101" pitchFamily="2" charset="-122"/>
                </a:rPr>
                <a:t>动生电动势</a:t>
              </a:r>
              <a:endParaRPr lang="zh-CN" altLang="en-US">
                <a:latin typeface="Times New Roman" panose="02020603050405020304" pitchFamily="18" charset="0"/>
                <a:ea typeface="宋体" panose="02010600030101010101" pitchFamily="2" charset="-122"/>
              </a:endParaRPr>
            </a:p>
          </p:txBody>
        </p:sp>
        <p:sp>
          <p:nvSpPr>
            <p:cNvPr id="55299" name="文本框 43011"/>
            <p:cNvSpPr txBox="1"/>
            <p:nvPr/>
          </p:nvSpPr>
          <p:spPr>
            <a:xfrm>
              <a:off x="3504" y="96"/>
              <a:ext cx="1392" cy="327"/>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18" charset="0"/>
                  <a:ea typeface="宋体" panose="02010600030101010101" pitchFamily="2" charset="-122"/>
                </a:rPr>
                <a:t>感生电动势</a:t>
              </a:r>
              <a:endParaRPr lang="zh-CN" altLang="en-US">
                <a:latin typeface="Times New Roman" panose="02020603050405020304" pitchFamily="18" charset="0"/>
                <a:ea typeface="宋体" panose="02010600030101010101" pitchFamily="2" charset="-122"/>
              </a:endParaRPr>
            </a:p>
          </p:txBody>
        </p:sp>
        <p:sp>
          <p:nvSpPr>
            <p:cNvPr id="55300" name="文本框 43012"/>
            <p:cNvSpPr txBox="1"/>
            <p:nvPr/>
          </p:nvSpPr>
          <p:spPr>
            <a:xfrm>
              <a:off x="144" y="1324"/>
              <a:ext cx="384" cy="596"/>
            </a:xfrm>
            <a:prstGeom prst="rect">
              <a:avLst/>
            </a:prstGeom>
            <a:noFill/>
            <a:ln w="9525">
              <a:noFill/>
            </a:ln>
          </p:spPr>
          <p:txBody>
            <a:bodyPr anchor="t">
              <a:spAutoFit/>
            </a:bodyPr>
            <a:p>
              <a:pPr algn="ctr">
                <a:spcBef>
                  <a:spcPct val="50000"/>
                </a:spcBef>
              </a:pPr>
              <a:r>
                <a:rPr lang="zh-CN" altLang="en-US" dirty="0">
                  <a:solidFill>
                    <a:srgbClr val="FF0066"/>
                  </a:solidFill>
                  <a:latin typeface="Times New Roman" panose="02020603050405020304" pitchFamily="18" charset="0"/>
                  <a:ea typeface="宋体" panose="02010600030101010101" pitchFamily="2" charset="-122"/>
                </a:rPr>
                <a:t>特点</a:t>
              </a:r>
              <a:endParaRPr lang="zh-CN" altLang="en-US">
                <a:solidFill>
                  <a:srgbClr val="FF0066"/>
                </a:solidFill>
                <a:latin typeface="Times New Roman" panose="02020603050405020304" pitchFamily="18" charset="0"/>
                <a:ea typeface="宋体" panose="02010600030101010101" pitchFamily="2" charset="-122"/>
              </a:endParaRPr>
            </a:p>
          </p:txBody>
        </p:sp>
        <p:sp>
          <p:nvSpPr>
            <p:cNvPr id="55301" name="文本框 43013"/>
            <p:cNvSpPr txBox="1"/>
            <p:nvPr/>
          </p:nvSpPr>
          <p:spPr>
            <a:xfrm>
              <a:off x="768" y="1008"/>
              <a:ext cx="2304" cy="1350"/>
            </a:xfrm>
            <a:prstGeom prst="rect">
              <a:avLst/>
            </a:prstGeom>
            <a:noFill/>
            <a:ln w="9525">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磁场不变，闭合电路的整体或局部在磁场中运动导致回路中磁通量的变化</a:t>
              </a:r>
              <a:endParaRPr lang="zh-CN" altLang="en-US">
                <a:latin typeface="Times New Roman" panose="02020603050405020304" pitchFamily="18" charset="0"/>
                <a:ea typeface="宋体" panose="02010600030101010101" pitchFamily="2" charset="-122"/>
              </a:endParaRPr>
            </a:p>
          </p:txBody>
        </p:sp>
        <p:sp>
          <p:nvSpPr>
            <p:cNvPr id="55302" name="文本框 43014"/>
            <p:cNvSpPr txBox="1"/>
            <p:nvPr/>
          </p:nvSpPr>
          <p:spPr>
            <a:xfrm>
              <a:off x="3312" y="1008"/>
              <a:ext cx="2256" cy="1350"/>
            </a:xfrm>
            <a:prstGeom prst="rect">
              <a:avLst/>
            </a:prstGeom>
            <a:noFill/>
            <a:ln w="9525">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闭合回路的任何部分都不动，空间磁场发生变化导致回路中磁通量变化</a:t>
              </a:r>
              <a:endParaRPr lang="zh-CN" altLang="en-US">
                <a:latin typeface="Times New Roman" panose="02020603050405020304" pitchFamily="18" charset="0"/>
                <a:ea typeface="宋体" panose="02010600030101010101" pitchFamily="2" charset="-122"/>
              </a:endParaRPr>
            </a:p>
          </p:txBody>
        </p:sp>
        <p:sp>
          <p:nvSpPr>
            <p:cNvPr id="55303" name="文本框 43015"/>
            <p:cNvSpPr txBox="1"/>
            <p:nvPr/>
          </p:nvSpPr>
          <p:spPr>
            <a:xfrm>
              <a:off x="144" y="2524"/>
              <a:ext cx="432" cy="596"/>
            </a:xfrm>
            <a:prstGeom prst="rect">
              <a:avLst/>
            </a:prstGeom>
            <a:noFill/>
            <a:ln w="9525">
              <a:noFill/>
            </a:ln>
          </p:spPr>
          <p:txBody>
            <a:bodyPr anchor="t">
              <a:spAutoFit/>
            </a:bodyPr>
            <a:p>
              <a:pPr algn="ctr">
                <a:spcBef>
                  <a:spcPct val="50000"/>
                </a:spcBef>
              </a:pPr>
              <a:r>
                <a:rPr lang="zh-CN" altLang="en-US" dirty="0">
                  <a:solidFill>
                    <a:srgbClr val="FF0066"/>
                  </a:solidFill>
                  <a:latin typeface="Times New Roman" panose="02020603050405020304" pitchFamily="18" charset="0"/>
                  <a:ea typeface="宋体" panose="02010600030101010101" pitchFamily="2" charset="-122"/>
                </a:rPr>
                <a:t>原因</a:t>
              </a:r>
              <a:endParaRPr lang="zh-CN" altLang="en-US">
                <a:solidFill>
                  <a:srgbClr val="FF0066"/>
                </a:solidFill>
                <a:latin typeface="Times New Roman" panose="02020603050405020304" pitchFamily="18" charset="0"/>
                <a:ea typeface="宋体" panose="02010600030101010101" pitchFamily="2" charset="-122"/>
              </a:endParaRPr>
            </a:p>
          </p:txBody>
        </p:sp>
        <p:sp>
          <p:nvSpPr>
            <p:cNvPr id="55304" name="文本框 43016"/>
            <p:cNvSpPr txBox="1"/>
            <p:nvPr/>
          </p:nvSpPr>
          <p:spPr>
            <a:xfrm>
              <a:off x="912" y="2512"/>
              <a:ext cx="1920" cy="704"/>
            </a:xfrm>
            <a:prstGeom prst="rect">
              <a:avLst/>
            </a:prstGeom>
            <a:noFill/>
            <a:ln w="9525">
              <a:noFill/>
            </a:ln>
          </p:spPr>
          <p:txBody>
            <a:bodyPr anchor="t">
              <a:spAutoFit/>
            </a:bodyPr>
            <a:p>
              <a:pPr>
                <a:lnSpc>
                  <a:spcPct val="120000"/>
                </a:lnSpc>
                <a:spcBef>
                  <a:spcPct val="50000"/>
                </a:spcBef>
              </a:pPr>
              <a:r>
                <a:rPr lang="zh-CN" altLang="en-US" dirty="0">
                  <a:latin typeface="宋体" panose="02010600030101010101" pitchFamily="2" charset="-122"/>
                  <a:ea typeface="宋体" panose="02010600030101010101" pitchFamily="2" charset="-122"/>
                </a:rPr>
                <a:t>由于</a:t>
              </a:r>
              <a:r>
                <a:rPr lang="en-US" altLang="zh-CN">
                  <a:latin typeface="楷体_GB2312" pitchFamily="49" charset="-122"/>
                  <a:ea typeface="楷体_GB2312" pitchFamily="49" charset="-122"/>
                </a:rPr>
                <a:t>S</a:t>
              </a:r>
              <a:r>
                <a:rPr lang="zh-CN" altLang="en-US" dirty="0">
                  <a:latin typeface="宋体" panose="02010600030101010101" pitchFamily="2" charset="-122"/>
                  <a:ea typeface="宋体" panose="02010600030101010101" pitchFamily="2" charset="-122"/>
                </a:rPr>
                <a:t>的变化引起回路中</a:t>
              </a:r>
              <a:r>
                <a:rPr lang="en-US" altLang="zh-CN" i="1" dirty="0">
                  <a:latin typeface="Arial" panose="020B0604020202020204" pitchFamily="34" charset="0"/>
                  <a:ea typeface="楷体_GB2312" pitchFamily="49" charset="-122"/>
                  <a:sym typeface="Symbol" panose="05050102010706020507" pitchFamily="18" charset="2"/>
                </a:rPr>
                <a:t></a:t>
              </a:r>
              <a:r>
                <a:rPr lang="en-US" altLang="zh-CN" i="1" baseline="-25000">
                  <a:latin typeface="Arial" panose="020B0604020202020204" pitchFamily="34" charset="0"/>
                  <a:ea typeface="楷体_GB2312" pitchFamily="49" charset="-122"/>
                  <a:sym typeface="Symbol" panose="05050102010706020507" pitchFamily="18" charset="2"/>
                </a:rPr>
                <a:t>m</a:t>
              </a:r>
              <a:r>
                <a:rPr lang="en-US" altLang="zh-CN">
                  <a:latin typeface="楷体_GB2312" pitchFamily="49" charset="-122"/>
                  <a:ea typeface="楷体_GB2312" pitchFamily="49" charset="-122"/>
                </a:rPr>
                <a:t> </a:t>
              </a:r>
              <a:r>
                <a:rPr lang="zh-CN" altLang="en-US" dirty="0">
                  <a:latin typeface="宋体" panose="02010600030101010101" pitchFamily="2" charset="-122"/>
                  <a:ea typeface="宋体" panose="02010600030101010101" pitchFamily="2" charset="-122"/>
                  <a:sym typeface="Symbol" panose="05050102010706020507" pitchFamily="18" charset="2"/>
                </a:rPr>
                <a:t>变化</a:t>
              </a:r>
              <a:endParaRPr lang="zh-CN" altLang="en-US">
                <a:latin typeface="宋体" panose="02010600030101010101" pitchFamily="2" charset="-122"/>
                <a:ea typeface="宋体" panose="02010600030101010101" pitchFamily="2" charset="-122"/>
                <a:sym typeface="Symbol" panose="05050102010706020507" pitchFamily="18" charset="2"/>
              </a:endParaRPr>
            </a:p>
          </p:txBody>
        </p:sp>
        <p:sp>
          <p:nvSpPr>
            <p:cNvPr id="55305" name="文本框 43017"/>
            <p:cNvSpPr txBox="1"/>
            <p:nvPr/>
          </p:nvSpPr>
          <p:spPr>
            <a:xfrm>
              <a:off x="96" y="3311"/>
              <a:ext cx="576" cy="865"/>
            </a:xfrm>
            <a:prstGeom prst="rect">
              <a:avLst/>
            </a:prstGeom>
            <a:noFill/>
            <a:ln w="9525">
              <a:noFill/>
            </a:ln>
          </p:spPr>
          <p:txBody>
            <a:bodyPr anchor="t">
              <a:spAutoFit/>
            </a:bodyPr>
            <a:p>
              <a:pPr>
                <a:spcBef>
                  <a:spcPct val="50000"/>
                </a:spcBef>
              </a:pPr>
              <a:r>
                <a:rPr lang="zh-CN" altLang="en-US" dirty="0">
                  <a:solidFill>
                    <a:srgbClr val="FF0066"/>
                  </a:solidFill>
                  <a:latin typeface="Times New Roman" panose="02020603050405020304" pitchFamily="18" charset="0"/>
                  <a:ea typeface="宋体" panose="02010600030101010101" pitchFamily="2" charset="-122"/>
                </a:rPr>
                <a:t>非静电力来源</a:t>
              </a:r>
              <a:endParaRPr lang="zh-CN" altLang="en-US" dirty="0">
                <a:solidFill>
                  <a:srgbClr val="FF0066"/>
                </a:solidFill>
                <a:latin typeface="Times New Roman" panose="02020603050405020304" pitchFamily="18" charset="0"/>
                <a:ea typeface="宋体" panose="02010600030101010101" pitchFamily="2" charset="-122"/>
              </a:endParaRPr>
            </a:p>
          </p:txBody>
        </p:sp>
        <p:sp>
          <p:nvSpPr>
            <p:cNvPr id="55306" name="文本框 43018"/>
            <p:cNvSpPr txBox="1"/>
            <p:nvPr/>
          </p:nvSpPr>
          <p:spPr>
            <a:xfrm>
              <a:off x="3792" y="3507"/>
              <a:ext cx="1296" cy="381"/>
            </a:xfrm>
            <a:prstGeom prst="rect">
              <a:avLst/>
            </a:prstGeom>
            <a:noFill/>
            <a:ln w="9525">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感生电场力</a:t>
              </a:r>
              <a:endParaRPr lang="zh-CN" altLang="en-US" dirty="0">
                <a:latin typeface="Times New Roman" panose="02020603050405020304" pitchFamily="18" charset="0"/>
                <a:ea typeface="宋体" panose="02010600030101010101" pitchFamily="2" charset="-122"/>
              </a:endParaRPr>
            </a:p>
          </p:txBody>
        </p:sp>
        <p:graphicFrame>
          <p:nvGraphicFramePr>
            <p:cNvPr id="55307" name="对象 43019"/>
            <p:cNvGraphicFramePr/>
            <p:nvPr/>
          </p:nvGraphicFramePr>
          <p:xfrm>
            <a:off x="960" y="509"/>
            <a:ext cx="1728" cy="403"/>
          </p:xfrm>
          <a:graphic>
            <a:graphicData uri="http://schemas.openxmlformats.org/presentationml/2006/ole">
              <mc:AlternateContent xmlns:mc="http://schemas.openxmlformats.org/markup-compatibility/2006">
                <mc:Choice xmlns:v="urn:schemas-microsoft-com:vml" Requires="v">
                  <p:oleObj spid="_x0000_s3382" name="" r:id="rId1" imgW="1028065" imgH="241300" progId="Equation.3">
                    <p:embed/>
                  </p:oleObj>
                </mc:Choice>
                <mc:Fallback>
                  <p:oleObj name="" r:id="rId1" imgW="1028065" imgH="241300" progId="Equation.3">
                    <p:embed/>
                    <p:pic>
                      <p:nvPicPr>
                        <p:cNvPr id="0" name="图片 3381"/>
                        <p:cNvPicPr/>
                        <p:nvPr/>
                      </p:nvPicPr>
                      <p:blipFill>
                        <a:blip r:embed="rId2"/>
                        <a:stretch>
                          <a:fillRect/>
                        </a:stretch>
                      </p:blipFill>
                      <p:spPr>
                        <a:xfrm>
                          <a:off x="960" y="509"/>
                          <a:ext cx="1728" cy="403"/>
                        </a:xfrm>
                        <a:prstGeom prst="rect">
                          <a:avLst/>
                        </a:prstGeom>
                        <a:noFill/>
                        <a:ln w="38100">
                          <a:noFill/>
                          <a:miter/>
                        </a:ln>
                      </p:spPr>
                    </p:pic>
                  </p:oleObj>
                </mc:Fallback>
              </mc:AlternateContent>
            </a:graphicData>
          </a:graphic>
        </p:graphicFrame>
        <p:graphicFrame>
          <p:nvGraphicFramePr>
            <p:cNvPr id="55308" name="对象 43020"/>
            <p:cNvGraphicFramePr/>
            <p:nvPr/>
          </p:nvGraphicFramePr>
          <p:xfrm>
            <a:off x="3267" y="288"/>
            <a:ext cx="2298" cy="624"/>
          </p:xfrm>
          <a:graphic>
            <a:graphicData uri="http://schemas.openxmlformats.org/presentationml/2006/ole">
              <mc:AlternateContent xmlns:mc="http://schemas.openxmlformats.org/markup-compatibility/2006">
                <mc:Choice xmlns:v="urn:schemas-microsoft-com:vml" Requires="v">
                  <p:oleObj spid="_x0000_s3383" name="" r:id="rId3" imgW="1714500" imgH="419100" progId="Equation.3">
                    <p:embed/>
                  </p:oleObj>
                </mc:Choice>
                <mc:Fallback>
                  <p:oleObj name="" r:id="rId3" imgW="1714500" imgH="419100" progId="Equation.3">
                    <p:embed/>
                    <p:pic>
                      <p:nvPicPr>
                        <p:cNvPr id="0" name="图片 3382"/>
                        <p:cNvPicPr/>
                        <p:nvPr/>
                      </p:nvPicPr>
                      <p:blipFill>
                        <a:blip r:embed="rId4"/>
                        <a:stretch>
                          <a:fillRect/>
                        </a:stretch>
                      </p:blipFill>
                      <p:spPr>
                        <a:xfrm>
                          <a:off x="3267" y="288"/>
                          <a:ext cx="2298" cy="624"/>
                        </a:xfrm>
                        <a:prstGeom prst="rect">
                          <a:avLst/>
                        </a:prstGeom>
                        <a:noFill/>
                        <a:ln w="38100">
                          <a:noFill/>
                          <a:miter/>
                        </a:ln>
                      </p:spPr>
                    </p:pic>
                  </p:oleObj>
                </mc:Fallback>
              </mc:AlternateContent>
            </a:graphicData>
          </a:graphic>
        </p:graphicFrame>
        <p:sp>
          <p:nvSpPr>
            <p:cNvPr id="55309" name="直接连接符 43021"/>
            <p:cNvSpPr/>
            <p:nvPr/>
          </p:nvSpPr>
          <p:spPr>
            <a:xfrm>
              <a:off x="0" y="2448"/>
              <a:ext cx="5760" cy="0"/>
            </a:xfrm>
            <a:prstGeom prst="line">
              <a:avLst/>
            </a:prstGeom>
            <a:ln w="9525" cap="rnd" cmpd="sng">
              <a:solidFill>
                <a:schemeClr val="tx1"/>
              </a:solidFill>
              <a:prstDash val="sysDot"/>
              <a:round/>
              <a:headEnd type="none" w="med" len="med"/>
              <a:tailEnd type="none" w="med" len="med"/>
            </a:ln>
          </p:spPr>
        </p:sp>
        <p:sp>
          <p:nvSpPr>
            <p:cNvPr id="55310" name="直接连接符 43022"/>
            <p:cNvSpPr/>
            <p:nvPr/>
          </p:nvSpPr>
          <p:spPr>
            <a:xfrm>
              <a:off x="0" y="3312"/>
              <a:ext cx="5760" cy="0"/>
            </a:xfrm>
            <a:prstGeom prst="line">
              <a:avLst/>
            </a:prstGeom>
            <a:ln w="9525" cap="rnd" cmpd="sng">
              <a:solidFill>
                <a:schemeClr val="tx1"/>
              </a:solidFill>
              <a:prstDash val="sysDot"/>
              <a:round/>
              <a:headEnd type="none" w="med" len="med"/>
              <a:tailEnd type="none" w="med" len="med"/>
            </a:ln>
          </p:spPr>
        </p:sp>
        <p:sp>
          <p:nvSpPr>
            <p:cNvPr id="55311" name="直接连接符 43023"/>
            <p:cNvSpPr/>
            <p:nvPr/>
          </p:nvSpPr>
          <p:spPr>
            <a:xfrm>
              <a:off x="0" y="960"/>
              <a:ext cx="5760" cy="0"/>
            </a:xfrm>
            <a:prstGeom prst="line">
              <a:avLst/>
            </a:prstGeom>
            <a:ln w="9525" cap="rnd" cmpd="sng">
              <a:solidFill>
                <a:schemeClr val="tx1"/>
              </a:solidFill>
              <a:prstDash val="sysDot"/>
              <a:round/>
              <a:headEnd type="none" w="med" len="med"/>
              <a:tailEnd type="none" w="med" len="med"/>
            </a:ln>
          </p:spPr>
        </p:sp>
        <p:sp>
          <p:nvSpPr>
            <p:cNvPr id="55312" name="直接连接符 43024"/>
            <p:cNvSpPr/>
            <p:nvPr/>
          </p:nvSpPr>
          <p:spPr>
            <a:xfrm>
              <a:off x="3072" y="0"/>
              <a:ext cx="0" cy="4272"/>
            </a:xfrm>
            <a:prstGeom prst="line">
              <a:avLst/>
            </a:prstGeom>
            <a:ln w="9525" cap="rnd" cmpd="sng">
              <a:solidFill>
                <a:schemeClr val="tx1"/>
              </a:solidFill>
              <a:prstDash val="sysDot"/>
              <a:round/>
              <a:headEnd type="none" w="med" len="med"/>
              <a:tailEnd type="none" w="med" len="med"/>
            </a:ln>
          </p:spPr>
        </p:sp>
        <p:sp>
          <p:nvSpPr>
            <p:cNvPr id="55313" name="直接连接符 43025"/>
            <p:cNvSpPr/>
            <p:nvPr/>
          </p:nvSpPr>
          <p:spPr>
            <a:xfrm>
              <a:off x="720" y="0"/>
              <a:ext cx="0" cy="4272"/>
            </a:xfrm>
            <a:prstGeom prst="line">
              <a:avLst/>
            </a:prstGeom>
            <a:ln w="9525" cap="rnd" cmpd="sng">
              <a:solidFill>
                <a:schemeClr val="tx1"/>
              </a:solidFill>
              <a:prstDash val="sysDot"/>
              <a:round/>
              <a:headEnd type="none" w="med" len="med"/>
              <a:tailEnd type="none" w="med" len="med"/>
            </a:ln>
          </p:spPr>
        </p:sp>
        <p:sp>
          <p:nvSpPr>
            <p:cNvPr id="55314" name="文本框 43026"/>
            <p:cNvSpPr txBox="1"/>
            <p:nvPr/>
          </p:nvSpPr>
          <p:spPr>
            <a:xfrm>
              <a:off x="1104" y="3453"/>
              <a:ext cx="1200" cy="435"/>
            </a:xfrm>
            <a:prstGeom prst="rect">
              <a:avLst/>
            </a:prstGeom>
            <a:noFill/>
            <a:ln w="9525">
              <a:noFill/>
            </a:ln>
          </p:spPr>
          <p:txBody>
            <a:bodyPr anchor="t">
              <a:spAutoFit/>
            </a:bodyPr>
            <a:p>
              <a:pPr>
                <a:lnSpc>
                  <a:spcPct val="140000"/>
                </a:lnSpc>
                <a:spcBef>
                  <a:spcPct val="50000"/>
                </a:spcBef>
              </a:pPr>
              <a:r>
                <a:rPr lang="zh-CN" altLang="en-US" dirty="0">
                  <a:latin typeface="Times New Roman" panose="02020603050405020304" pitchFamily="18" charset="0"/>
                  <a:ea typeface="宋体" panose="02010600030101010101" pitchFamily="2" charset="-122"/>
                </a:rPr>
                <a:t>洛仑兹力</a:t>
              </a:r>
              <a:endParaRPr lang="zh-CN" altLang="en-US" dirty="0">
                <a:latin typeface="Times New Roman" panose="02020603050405020304" pitchFamily="18" charset="0"/>
                <a:ea typeface="宋体" panose="02010600030101010101" pitchFamily="2" charset="-122"/>
              </a:endParaRPr>
            </a:p>
          </p:txBody>
        </p:sp>
        <p:grpSp>
          <p:nvGrpSpPr>
            <p:cNvPr id="55315" name="组合 43027"/>
            <p:cNvGrpSpPr/>
            <p:nvPr/>
          </p:nvGrpSpPr>
          <p:grpSpPr>
            <a:xfrm>
              <a:off x="3264" y="2512"/>
              <a:ext cx="2064" cy="704"/>
              <a:chOff x="3264" y="2512"/>
              <a:chExt cx="2064" cy="704"/>
            </a:xfrm>
          </p:grpSpPr>
          <p:sp>
            <p:nvSpPr>
              <p:cNvPr id="55316" name="文本框 43028"/>
              <p:cNvSpPr txBox="1"/>
              <p:nvPr/>
            </p:nvSpPr>
            <p:spPr>
              <a:xfrm>
                <a:off x="3264" y="2512"/>
                <a:ext cx="2064" cy="704"/>
              </a:xfrm>
              <a:prstGeom prst="rect">
                <a:avLst/>
              </a:prstGeom>
              <a:noFill/>
              <a:ln w="9525">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由于    的变化引起回路中</a:t>
                </a:r>
                <a:r>
                  <a:rPr lang="en-US" altLang="zh-CN" i="1" dirty="0">
                    <a:latin typeface="Times New Roman" panose="02020603050405020304" pitchFamily="18" charset="0"/>
                    <a:ea typeface="宋体" panose="02010600030101010101" pitchFamily="2" charset="-122"/>
                    <a:sym typeface="Symbol" panose="05050102010706020507" pitchFamily="18" charset="2"/>
                  </a:rPr>
                  <a:t> </a:t>
                </a:r>
                <a:r>
                  <a:rPr lang="en-US" altLang="zh-CN" i="1" baseline="-25000">
                    <a:latin typeface="Times New Roman" panose="02020603050405020304" pitchFamily="18" charset="0"/>
                    <a:ea typeface="宋体" panose="02010600030101010101" pitchFamily="2" charset="-122"/>
                    <a:sym typeface="Symbol" panose="05050102010706020507" pitchFamily="18" charset="2"/>
                  </a:rPr>
                  <a:t>m</a:t>
                </a:r>
                <a:r>
                  <a:rPr lang="zh-CN" altLang="en-US" dirty="0">
                    <a:latin typeface="Times New Roman" panose="02020603050405020304" pitchFamily="18" charset="0"/>
                    <a:ea typeface="宋体" panose="02010600030101010101" pitchFamily="2" charset="-122"/>
                    <a:sym typeface="Symbol" panose="05050102010706020507" pitchFamily="18" charset="2"/>
                  </a:rPr>
                  <a:t>变化</a:t>
                </a:r>
                <a:endParaRPr lang="zh-CN" altLang="en-US">
                  <a:latin typeface="Times New Roman" panose="02020603050405020304" pitchFamily="18" charset="0"/>
                  <a:ea typeface="宋体" panose="02010600030101010101" pitchFamily="2" charset="-122"/>
                </a:endParaRPr>
              </a:p>
            </p:txBody>
          </p:sp>
          <p:graphicFrame>
            <p:nvGraphicFramePr>
              <p:cNvPr id="55317" name="对象 43029"/>
              <p:cNvGraphicFramePr/>
              <p:nvPr/>
            </p:nvGraphicFramePr>
            <p:xfrm>
              <a:off x="3736" y="2544"/>
              <a:ext cx="344" cy="327"/>
            </p:xfrm>
            <a:graphic>
              <a:graphicData uri="http://schemas.openxmlformats.org/presentationml/2006/ole">
                <mc:AlternateContent xmlns:mc="http://schemas.openxmlformats.org/markup-compatibility/2006">
                  <mc:Choice xmlns:v="urn:schemas-microsoft-com:vml" Requires="v">
                    <p:oleObj spid="_x0000_s3384" name="" r:id="rId5" imgW="165100" imgH="190500" progId="Equation.3">
                      <p:embed/>
                    </p:oleObj>
                  </mc:Choice>
                  <mc:Fallback>
                    <p:oleObj name="" r:id="rId5" imgW="165100" imgH="190500" progId="Equation.3">
                      <p:embed/>
                      <p:pic>
                        <p:nvPicPr>
                          <p:cNvPr id="0" name="图片 3383"/>
                          <p:cNvPicPr/>
                          <p:nvPr/>
                        </p:nvPicPr>
                        <p:blipFill>
                          <a:blip r:embed="rId6"/>
                          <a:stretch>
                            <a:fillRect/>
                          </a:stretch>
                        </p:blipFill>
                        <p:spPr>
                          <a:xfrm>
                            <a:off x="3736" y="2544"/>
                            <a:ext cx="344" cy="327"/>
                          </a:xfrm>
                          <a:prstGeom prst="rect">
                            <a:avLst/>
                          </a:prstGeom>
                          <a:noFill/>
                          <a:ln w="38100">
                            <a:noFill/>
                            <a:miter/>
                          </a:ln>
                        </p:spPr>
                      </p:pic>
                    </p:oleObj>
                  </mc:Fallback>
                </mc:AlternateContent>
              </a:graphicData>
            </a:graphic>
          </p:graphicFrame>
        </p:grpSp>
      </p:gr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43" name="文本框 44042"/>
          <p:cNvSpPr txBox="1"/>
          <p:nvPr/>
        </p:nvSpPr>
        <p:spPr>
          <a:xfrm>
            <a:off x="119063" y="357188"/>
            <a:ext cx="3384550" cy="519112"/>
          </a:xfrm>
          <a:prstGeom prst="rect">
            <a:avLst/>
          </a:prstGeom>
          <a:noFill/>
          <a:ln w="9525">
            <a:noFill/>
          </a:ln>
        </p:spPr>
        <p:txBody>
          <a:bodyPr wrap="none" anchor="t">
            <a:spAutoFit/>
          </a:bodyPr>
          <a:p>
            <a:pPr algn="ctr"/>
            <a:r>
              <a:rPr lang="zh-CN" altLang="en-US" b="0" dirty="0">
                <a:latin typeface="黑体" panose="02010609060101010101" pitchFamily="49" charset="-122"/>
                <a:ea typeface="黑体" panose="02010609060101010101" pitchFamily="49" charset="-122"/>
              </a:rPr>
              <a:t>四、感生电场的计算</a:t>
            </a:r>
            <a:endParaRPr lang="zh-CN" altLang="en-US" b="0">
              <a:latin typeface="黑体" panose="02010609060101010101" pitchFamily="49" charset="-122"/>
              <a:ea typeface="黑体" panose="02010609060101010101" pitchFamily="49" charset="-122"/>
            </a:endParaRPr>
          </a:p>
        </p:txBody>
      </p:sp>
      <p:grpSp>
        <p:nvGrpSpPr>
          <p:cNvPr id="44079" name="组合 44078"/>
          <p:cNvGrpSpPr/>
          <p:nvPr/>
        </p:nvGrpSpPr>
        <p:grpSpPr>
          <a:xfrm>
            <a:off x="250825" y="1049338"/>
            <a:ext cx="8728075" cy="1117600"/>
            <a:chOff x="158" y="661"/>
            <a:chExt cx="5498" cy="704"/>
          </a:xfrm>
        </p:grpSpPr>
        <p:sp>
          <p:nvSpPr>
            <p:cNvPr id="56323" name="文本框 44043"/>
            <p:cNvSpPr txBox="1"/>
            <p:nvPr/>
          </p:nvSpPr>
          <p:spPr>
            <a:xfrm>
              <a:off x="158" y="661"/>
              <a:ext cx="5498" cy="704"/>
            </a:xfrm>
            <a:prstGeom prst="rect">
              <a:avLst/>
            </a:prstGeom>
            <a:noFill/>
            <a:ln w="9525">
              <a:noFill/>
            </a:ln>
          </p:spPr>
          <p:txBody>
            <a:bodyPr wrap="none" anchor="t">
              <a:spAutoFit/>
            </a:bodyPr>
            <a:p>
              <a:pPr>
                <a:lnSpc>
                  <a:spcPct val="120000"/>
                </a:lnSpc>
              </a:pPr>
              <a:r>
                <a:rPr lang="zh-CN" altLang="en-US">
                  <a:solidFill>
                    <a:schemeClr val="tx2"/>
                  </a:solidFill>
                  <a:latin typeface="宋体" panose="02010600030101010101" pitchFamily="2" charset="-122"/>
                  <a:ea typeface="宋体" panose="02010600030101010101" pitchFamily="2" charset="-122"/>
                </a:rPr>
                <a:t>例</a:t>
              </a:r>
              <a:r>
                <a:rPr lang="en-US" altLang="zh-CN">
                  <a:solidFill>
                    <a:schemeClr val="tx2"/>
                  </a:solidFill>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局限于半径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 </a:t>
              </a:r>
              <a:r>
                <a:rPr lang="zh-CN" altLang="en-US" dirty="0">
                  <a:latin typeface="宋体" panose="02010600030101010101" pitchFamily="2" charset="-122"/>
                  <a:ea typeface="宋体" panose="02010600030101010101" pitchFamily="2" charset="-122"/>
                </a:rPr>
                <a:t>的圆柱形空间内分布有均匀磁场，</a:t>
              </a:r>
              <a:endParaRPr lang="zh-CN" altLang="en-US" dirty="0">
                <a:latin typeface="宋体" panose="02010600030101010101" pitchFamily="2" charset="-122"/>
                <a:ea typeface="宋体" panose="02010600030101010101" pitchFamily="2" charset="-122"/>
              </a:endParaRPr>
            </a:p>
            <a:p>
              <a:pPr>
                <a:lnSpc>
                  <a:spcPct val="120000"/>
                </a:lnSpc>
              </a:pPr>
              <a:r>
                <a:rPr lang="zh-CN" altLang="en-US" dirty="0">
                  <a:latin typeface="宋体" panose="02010600030101010101" pitchFamily="2" charset="-122"/>
                  <a:ea typeface="宋体" panose="02010600030101010101" pitchFamily="2" charset="-122"/>
                </a:rPr>
                <a:t>方向如图。磁场的变化率</a:t>
              </a:r>
              <a:endParaRPr lang="zh-CN" altLang="en-US">
                <a:latin typeface="宋体" panose="02010600030101010101" pitchFamily="2" charset="-122"/>
                <a:ea typeface="宋体" panose="02010600030101010101" pitchFamily="2" charset="-122"/>
              </a:endParaRPr>
            </a:p>
          </p:txBody>
        </p:sp>
        <p:graphicFrame>
          <p:nvGraphicFramePr>
            <p:cNvPr id="56324" name="对象 44044"/>
            <p:cNvGraphicFramePr/>
            <p:nvPr/>
          </p:nvGraphicFramePr>
          <p:xfrm>
            <a:off x="2744" y="1026"/>
            <a:ext cx="1040" cy="338"/>
          </p:xfrm>
          <a:graphic>
            <a:graphicData uri="http://schemas.openxmlformats.org/presentationml/2006/ole">
              <mc:AlternateContent xmlns:mc="http://schemas.openxmlformats.org/markup-compatibility/2006">
                <mc:Choice xmlns:v="urn:schemas-microsoft-com:vml" Requires="v">
                  <p:oleObj spid="_x0000_s3389" name="" r:id="rId1" imgW="659765" imgH="215900" progId="Equation.3">
                    <p:embed/>
                  </p:oleObj>
                </mc:Choice>
                <mc:Fallback>
                  <p:oleObj name="" r:id="rId1" imgW="659765" imgH="215900" progId="Equation.3">
                    <p:embed/>
                    <p:pic>
                      <p:nvPicPr>
                        <p:cNvPr id="0" name="图片 3388"/>
                        <p:cNvPicPr/>
                        <p:nvPr/>
                      </p:nvPicPr>
                      <p:blipFill>
                        <a:blip r:embed="rId2"/>
                        <a:stretch>
                          <a:fillRect/>
                        </a:stretch>
                      </p:blipFill>
                      <p:spPr>
                        <a:xfrm>
                          <a:off x="2744" y="1026"/>
                          <a:ext cx="1040" cy="338"/>
                        </a:xfrm>
                        <a:prstGeom prst="rect">
                          <a:avLst/>
                        </a:prstGeom>
                        <a:noFill/>
                        <a:ln w="38100">
                          <a:noFill/>
                          <a:miter/>
                        </a:ln>
                      </p:spPr>
                    </p:pic>
                  </p:oleObj>
                </mc:Fallback>
              </mc:AlternateContent>
            </a:graphicData>
          </a:graphic>
        </p:graphicFrame>
      </p:grpSp>
      <p:grpSp>
        <p:nvGrpSpPr>
          <p:cNvPr id="44078" name="组合 44077"/>
          <p:cNvGrpSpPr/>
          <p:nvPr/>
        </p:nvGrpSpPr>
        <p:grpSpPr>
          <a:xfrm>
            <a:off x="250825" y="2189163"/>
            <a:ext cx="5651500" cy="631825"/>
            <a:chOff x="0" y="1379"/>
            <a:chExt cx="3560" cy="398"/>
          </a:xfrm>
        </p:grpSpPr>
        <p:sp>
          <p:nvSpPr>
            <p:cNvPr id="56326" name="矩形 44046"/>
            <p:cNvSpPr/>
            <p:nvPr/>
          </p:nvSpPr>
          <p:spPr>
            <a:xfrm>
              <a:off x="0" y="1389"/>
              <a:ext cx="3560" cy="327"/>
            </a:xfrm>
            <a:prstGeom prst="rect">
              <a:avLst/>
            </a:prstGeom>
            <a:noFill/>
            <a:ln w="9525">
              <a:noFill/>
            </a:ln>
          </p:spPr>
          <p:txBody>
            <a:bodyPr anchor="t">
              <a:spAutoFit/>
            </a:bodyPr>
            <a:p>
              <a:pPr algn="ctr"/>
              <a:r>
                <a:rPr lang="zh-CN" altLang="en-US" dirty="0">
                  <a:latin typeface="宋体" panose="02010600030101010101" pitchFamily="2" charset="-122"/>
                  <a:ea typeface="宋体" panose="02010600030101010101" pitchFamily="2" charset="-122"/>
                </a:rPr>
                <a:t>求：圆柱内、外的    分布。</a:t>
              </a:r>
              <a:endParaRPr lang="zh-CN" altLang="en-US" dirty="0">
                <a:latin typeface="宋体" panose="02010600030101010101" pitchFamily="2" charset="-122"/>
                <a:ea typeface="宋体" panose="02010600030101010101" pitchFamily="2" charset="-122"/>
              </a:endParaRPr>
            </a:p>
          </p:txBody>
        </p:sp>
        <p:graphicFrame>
          <p:nvGraphicFramePr>
            <p:cNvPr id="56327" name="对象 44047"/>
            <p:cNvGraphicFramePr/>
            <p:nvPr/>
          </p:nvGraphicFramePr>
          <p:xfrm>
            <a:off x="2109" y="1379"/>
            <a:ext cx="397" cy="398"/>
          </p:xfrm>
          <a:graphic>
            <a:graphicData uri="http://schemas.openxmlformats.org/presentationml/2006/ole">
              <mc:AlternateContent xmlns:mc="http://schemas.openxmlformats.org/markup-compatibility/2006">
                <mc:Choice xmlns:v="urn:schemas-microsoft-com:vml" Requires="v">
                  <p:oleObj spid="_x0000_s3387" name="" r:id="rId3" imgW="254000" imgH="254000" progId="Equation.3">
                    <p:embed/>
                  </p:oleObj>
                </mc:Choice>
                <mc:Fallback>
                  <p:oleObj name="" r:id="rId3" imgW="254000" imgH="254000" progId="Equation.3">
                    <p:embed/>
                    <p:pic>
                      <p:nvPicPr>
                        <p:cNvPr id="0" name="图片 3386"/>
                        <p:cNvPicPr/>
                        <p:nvPr/>
                      </p:nvPicPr>
                      <p:blipFill>
                        <a:blip r:embed="rId4"/>
                        <a:stretch>
                          <a:fillRect/>
                        </a:stretch>
                      </p:blipFill>
                      <p:spPr>
                        <a:xfrm>
                          <a:off x="2109" y="1379"/>
                          <a:ext cx="397" cy="398"/>
                        </a:xfrm>
                        <a:prstGeom prst="rect">
                          <a:avLst/>
                        </a:prstGeom>
                        <a:noFill/>
                        <a:ln w="38100">
                          <a:noFill/>
                          <a:miter/>
                        </a:ln>
                      </p:spPr>
                    </p:pic>
                  </p:oleObj>
                </mc:Fallback>
              </mc:AlternateContent>
            </a:graphicData>
          </a:graphic>
        </p:graphicFrame>
      </p:grpSp>
      <p:graphicFrame>
        <p:nvGraphicFramePr>
          <p:cNvPr id="44052" name="对象 44051"/>
          <p:cNvGraphicFramePr/>
          <p:nvPr/>
        </p:nvGraphicFramePr>
        <p:xfrm>
          <a:off x="692150" y="3276600"/>
          <a:ext cx="3706813" cy="1017588"/>
        </p:xfrm>
        <a:graphic>
          <a:graphicData uri="http://schemas.openxmlformats.org/presentationml/2006/ole">
            <mc:AlternateContent xmlns:mc="http://schemas.openxmlformats.org/markup-compatibility/2006">
              <mc:Choice xmlns:v="urn:schemas-microsoft-com:vml" Requires="v">
                <p:oleObj spid="_x0000_s3391" name="" r:id="rId5" imgW="1434465" imgH="444500" progId="Equation.3">
                  <p:embed/>
                </p:oleObj>
              </mc:Choice>
              <mc:Fallback>
                <p:oleObj name="" r:id="rId5" imgW="1434465" imgH="444500" progId="Equation.3">
                  <p:embed/>
                  <p:pic>
                    <p:nvPicPr>
                      <p:cNvPr id="0" name="图片 3390"/>
                      <p:cNvPicPr/>
                      <p:nvPr/>
                    </p:nvPicPr>
                    <p:blipFill>
                      <a:blip r:embed="rId6"/>
                      <a:stretch>
                        <a:fillRect/>
                      </a:stretch>
                    </p:blipFill>
                    <p:spPr>
                      <a:xfrm>
                        <a:off x="692150" y="3276600"/>
                        <a:ext cx="3706813" cy="1017588"/>
                      </a:xfrm>
                      <a:prstGeom prst="rect">
                        <a:avLst/>
                      </a:prstGeom>
                      <a:noFill/>
                      <a:ln w="38100">
                        <a:noFill/>
                        <a:miter/>
                      </a:ln>
                    </p:spPr>
                  </p:pic>
                </p:oleObj>
              </mc:Fallback>
            </mc:AlternateContent>
          </a:graphicData>
        </a:graphic>
      </p:graphicFrame>
      <p:graphicFrame>
        <p:nvGraphicFramePr>
          <p:cNvPr id="44053" name="对象 44052"/>
          <p:cNvGraphicFramePr/>
          <p:nvPr/>
        </p:nvGraphicFramePr>
        <p:xfrm>
          <a:off x="457200" y="4191000"/>
          <a:ext cx="5002213" cy="1062038"/>
        </p:xfrm>
        <a:graphic>
          <a:graphicData uri="http://schemas.openxmlformats.org/presentationml/2006/ole">
            <mc:AlternateContent xmlns:mc="http://schemas.openxmlformats.org/markup-compatibility/2006">
              <mc:Choice xmlns:v="urn:schemas-microsoft-com:vml" Requires="v">
                <p:oleObj spid="_x0000_s3390" name="" r:id="rId7" imgW="2031365" imgH="431800" progId="Equation.3">
                  <p:embed/>
                </p:oleObj>
              </mc:Choice>
              <mc:Fallback>
                <p:oleObj name="" r:id="rId7" imgW="2031365" imgH="431800" progId="Equation.3">
                  <p:embed/>
                  <p:pic>
                    <p:nvPicPr>
                      <p:cNvPr id="0" name="图片 3389"/>
                      <p:cNvPicPr/>
                      <p:nvPr/>
                    </p:nvPicPr>
                    <p:blipFill>
                      <a:blip r:embed="rId8"/>
                      <a:stretch>
                        <a:fillRect/>
                      </a:stretch>
                    </p:blipFill>
                    <p:spPr>
                      <a:xfrm>
                        <a:off x="457200" y="4191000"/>
                        <a:ext cx="5002213" cy="1062038"/>
                      </a:xfrm>
                      <a:prstGeom prst="rect">
                        <a:avLst/>
                      </a:prstGeom>
                      <a:noFill/>
                      <a:ln w="38100">
                        <a:noFill/>
                        <a:miter/>
                      </a:ln>
                    </p:spPr>
                  </p:pic>
                </p:oleObj>
              </mc:Fallback>
            </mc:AlternateContent>
          </a:graphicData>
        </a:graphic>
      </p:graphicFrame>
      <p:graphicFrame>
        <p:nvGraphicFramePr>
          <p:cNvPr id="44054" name="对象 44053"/>
          <p:cNvGraphicFramePr/>
          <p:nvPr/>
        </p:nvGraphicFramePr>
        <p:xfrm>
          <a:off x="558800" y="5359400"/>
          <a:ext cx="3022600" cy="1098550"/>
        </p:xfrm>
        <a:graphic>
          <a:graphicData uri="http://schemas.openxmlformats.org/presentationml/2006/ole">
            <mc:AlternateContent xmlns:mc="http://schemas.openxmlformats.org/markup-compatibility/2006">
              <mc:Choice xmlns:v="urn:schemas-microsoft-com:vml" Requires="v">
                <p:oleObj spid="_x0000_s3393" name="" r:id="rId9" imgW="1180465" imgH="431800" progId="Equation.3">
                  <p:embed/>
                </p:oleObj>
              </mc:Choice>
              <mc:Fallback>
                <p:oleObj name="" r:id="rId9" imgW="1180465" imgH="431800" progId="Equation.3">
                  <p:embed/>
                  <p:pic>
                    <p:nvPicPr>
                      <p:cNvPr id="0" name="图片 3392"/>
                      <p:cNvPicPr/>
                      <p:nvPr/>
                    </p:nvPicPr>
                    <p:blipFill>
                      <a:blip r:embed="rId10"/>
                      <a:stretch>
                        <a:fillRect/>
                      </a:stretch>
                    </p:blipFill>
                    <p:spPr>
                      <a:xfrm>
                        <a:off x="558800" y="5359400"/>
                        <a:ext cx="3022600" cy="1098550"/>
                      </a:xfrm>
                      <a:prstGeom prst="rect">
                        <a:avLst/>
                      </a:prstGeom>
                      <a:noFill/>
                      <a:ln w="38100">
                        <a:noFill/>
                        <a:miter/>
                      </a:ln>
                    </p:spPr>
                  </p:pic>
                </p:oleObj>
              </mc:Fallback>
            </mc:AlternateContent>
          </a:graphicData>
        </a:graphic>
      </p:graphicFrame>
      <p:graphicFrame>
        <p:nvGraphicFramePr>
          <p:cNvPr id="44055" name="对象 44054"/>
          <p:cNvGraphicFramePr/>
          <p:nvPr/>
        </p:nvGraphicFramePr>
        <p:xfrm>
          <a:off x="3733800" y="5365750"/>
          <a:ext cx="2133600" cy="1076325"/>
        </p:xfrm>
        <a:graphic>
          <a:graphicData uri="http://schemas.openxmlformats.org/presentationml/2006/ole">
            <mc:AlternateContent xmlns:mc="http://schemas.openxmlformats.org/markup-compatibility/2006">
              <mc:Choice xmlns:v="urn:schemas-microsoft-com:vml" Requires="v">
                <p:oleObj spid="_x0000_s3394" name="" r:id="rId11" imgW="850265" imgH="431800" progId="Equation.3">
                  <p:embed/>
                </p:oleObj>
              </mc:Choice>
              <mc:Fallback>
                <p:oleObj name="" r:id="rId11" imgW="850265" imgH="431800" progId="Equation.3">
                  <p:embed/>
                  <p:pic>
                    <p:nvPicPr>
                      <p:cNvPr id="0" name="图片 3393"/>
                      <p:cNvPicPr/>
                      <p:nvPr/>
                    </p:nvPicPr>
                    <p:blipFill>
                      <a:blip r:embed="rId12"/>
                      <a:stretch>
                        <a:fillRect/>
                      </a:stretch>
                    </p:blipFill>
                    <p:spPr>
                      <a:xfrm>
                        <a:off x="3733800" y="5365750"/>
                        <a:ext cx="2133600" cy="1076325"/>
                      </a:xfrm>
                      <a:prstGeom prst="rect">
                        <a:avLst/>
                      </a:prstGeom>
                      <a:noFill/>
                      <a:ln w="38100">
                        <a:noFill/>
                        <a:miter/>
                      </a:ln>
                    </p:spPr>
                  </p:pic>
                </p:oleObj>
              </mc:Fallback>
            </mc:AlternateContent>
          </a:graphicData>
        </a:graphic>
      </p:graphicFrame>
      <p:graphicFrame>
        <p:nvGraphicFramePr>
          <p:cNvPr id="44056" name="对象 44055"/>
          <p:cNvGraphicFramePr/>
          <p:nvPr/>
        </p:nvGraphicFramePr>
        <p:xfrm>
          <a:off x="228600" y="2803525"/>
          <a:ext cx="2027238" cy="536575"/>
        </p:xfrm>
        <a:graphic>
          <a:graphicData uri="http://schemas.openxmlformats.org/presentationml/2006/ole">
            <mc:AlternateContent xmlns:mc="http://schemas.openxmlformats.org/markup-compatibility/2006">
              <mc:Choice xmlns:v="urn:schemas-microsoft-com:vml" Requires="v">
                <p:oleObj spid="_x0000_s3395" name="" r:id="rId13" imgW="811530" imgH="215900" progId="Equation.3">
                  <p:embed/>
                </p:oleObj>
              </mc:Choice>
              <mc:Fallback>
                <p:oleObj name="" r:id="rId13" imgW="811530" imgH="215900" progId="Equation.3">
                  <p:embed/>
                  <p:pic>
                    <p:nvPicPr>
                      <p:cNvPr id="0" name="图片 3394"/>
                      <p:cNvPicPr/>
                      <p:nvPr/>
                    </p:nvPicPr>
                    <p:blipFill>
                      <a:blip r:embed="rId14"/>
                      <a:stretch>
                        <a:fillRect/>
                      </a:stretch>
                    </p:blipFill>
                    <p:spPr>
                      <a:xfrm>
                        <a:off x="228600" y="2803525"/>
                        <a:ext cx="2027238" cy="536575"/>
                      </a:xfrm>
                      <a:prstGeom prst="rect">
                        <a:avLst/>
                      </a:prstGeom>
                      <a:noFill/>
                      <a:ln w="38100">
                        <a:noFill/>
                        <a:miter/>
                      </a:ln>
                    </p:spPr>
                  </p:pic>
                </p:oleObj>
              </mc:Fallback>
            </mc:AlternateContent>
          </a:graphicData>
        </a:graphic>
      </p:graphicFrame>
      <p:sp>
        <p:nvSpPr>
          <p:cNvPr id="44060" name="文本框 44059"/>
          <p:cNvSpPr txBox="1"/>
          <p:nvPr/>
        </p:nvSpPr>
        <p:spPr>
          <a:xfrm>
            <a:off x="6519863" y="5257800"/>
            <a:ext cx="1970087" cy="903288"/>
          </a:xfrm>
          <a:prstGeom prst="rect">
            <a:avLst/>
          </a:prstGeom>
          <a:noFill/>
          <a:ln w="9525">
            <a:noFill/>
          </a:ln>
        </p:spPr>
        <p:txBody>
          <a:bodyPr wrap="none" anchor="t">
            <a:spAutoFit/>
          </a:bodyPr>
          <a:p>
            <a:pPr>
              <a:lnSpc>
                <a:spcPct val="70000"/>
              </a:lnSpc>
              <a:spcBef>
                <a:spcPct val="50000"/>
              </a:spcBef>
            </a:pPr>
            <a:r>
              <a:rPr lang="zh-CN" altLang="en-US" dirty="0">
                <a:latin typeface="Times New Roman" panose="02020603050405020304" pitchFamily="18" charset="0"/>
                <a:ea typeface="宋体" panose="02010600030101010101" pitchFamily="2" charset="-122"/>
              </a:rPr>
              <a:t>方向：</a:t>
            </a:r>
            <a:endParaRPr lang="zh-CN" altLang="en-US" dirty="0">
              <a:latin typeface="Times New Roman" panose="02020603050405020304" pitchFamily="18" charset="0"/>
              <a:ea typeface="宋体" panose="02010600030101010101" pitchFamily="2" charset="-122"/>
            </a:endParaRPr>
          </a:p>
          <a:p>
            <a:pPr>
              <a:lnSpc>
                <a:spcPct val="70000"/>
              </a:lnSpc>
              <a:spcBef>
                <a:spcPct val="50000"/>
              </a:spcBef>
            </a:pPr>
            <a:r>
              <a:rPr lang="zh-CN" altLang="en-US" dirty="0">
                <a:latin typeface="Times New Roman" panose="02020603050405020304" pitchFamily="18" charset="0"/>
                <a:ea typeface="宋体" panose="02010600030101010101" pitchFamily="2" charset="-122"/>
              </a:rPr>
              <a:t>逆时针方向</a:t>
            </a:r>
            <a:endParaRPr lang="zh-CN" altLang="en-US">
              <a:latin typeface="Times New Roman" panose="02020603050405020304" pitchFamily="18" charset="0"/>
              <a:ea typeface="宋体" panose="02010600030101010101" pitchFamily="2" charset="-122"/>
            </a:endParaRPr>
          </a:p>
        </p:txBody>
      </p:sp>
      <p:grpSp>
        <p:nvGrpSpPr>
          <p:cNvPr id="44063" name="组合 44062"/>
          <p:cNvGrpSpPr/>
          <p:nvPr/>
        </p:nvGrpSpPr>
        <p:grpSpPr>
          <a:xfrm>
            <a:off x="5472113" y="2205038"/>
            <a:ext cx="3671887" cy="2835275"/>
            <a:chOff x="1287" y="480"/>
            <a:chExt cx="2313" cy="1786"/>
          </a:xfrm>
        </p:grpSpPr>
        <p:sp>
          <p:nvSpPr>
            <p:cNvPr id="56335" name="椭圆 44063"/>
            <p:cNvSpPr/>
            <p:nvPr/>
          </p:nvSpPr>
          <p:spPr>
            <a:xfrm>
              <a:off x="1296" y="480"/>
              <a:ext cx="1786" cy="1786"/>
            </a:xfrm>
            <a:prstGeom prst="ellipse">
              <a:avLst/>
            </a:prstGeom>
            <a:solidFill>
              <a:srgbClr val="FFFFCC"/>
            </a:solidFill>
            <a:ln w="9525"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6336" name="对象 44064"/>
            <p:cNvGraphicFramePr/>
            <p:nvPr/>
          </p:nvGraphicFramePr>
          <p:xfrm>
            <a:off x="1287" y="1200"/>
            <a:ext cx="297" cy="345"/>
          </p:xfrm>
          <a:graphic>
            <a:graphicData uri="http://schemas.openxmlformats.org/presentationml/2006/ole">
              <mc:AlternateContent xmlns:mc="http://schemas.openxmlformats.org/markup-compatibility/2006">
                <mc:Choice xmlns:v="urn:schemas-microsoft-com:vml" Requires="v">
                  <p:oleObj spid="_x0000_s3396" name="" r:id="rId15" imgW="165100" imgH="190500" progId="Equation.3">
                    <p:embed/>
                  </p:oleObj>
                </mc:Choice>
                <mc:Fallback>
                  <p:oleObj name="" r:id="rId15" imgW="165100" imgH="190500" progId="Equation.3">
                    <p:embed/>
                    <p:pic>
                      <p:nvPicPr>
                        <p:cNvPr id="0" name="图片 3395"/>
                        <p:cNvPicPr/>
                        <p:nvPr/>
                      </p:nvPicPr>
                      <p:blipFill>
                        <a:blip r:embed="rId16"/>
                        <a:stretch>
                          <a:fillRect/>
                        </a:stretch>
                      </p:blipFill>
                      <p:spPr>
                        <a:xfrm>
                          <a:off x="1287" y="1200"/>
                          <a:ext cx="297" cy="345"/>
                        </a:xfrm>
                        <a:prstGeom prst="rect">
                          <a:avLst/>
                        </a:prstGeom>
                        <a:noFill/>
                        <a:ln w="38100">
                          <a:noFill/>
                          <a:miter/>
                        </a:ln>
                      </p:spPr>
                    </p:pic>
                  </p:oleObj>
                </mc:Fallback>
              </mc:AlternateContent>
            </a:graphicData>
          </a:graphic>
        </p:graphicFrame>
        <p:sp>
          <p:nvSpPr>
            <p:cNvPr id="56337" name="直接连接符 44065"/>
            <p:cNvSpPr/>
            <p:nvPr/>
          </p:nvSpPr>
          <p:spPr>
            <a:xfrm flipH="1">
              <a:off x="1632" y="1392"/>
              <a:ext cx="616" cy="686"/>
            </a:xfrm>
            <a:prstGeom prst="line">
              <a:avLst/>
            </a:prstGeom>
            <a:ln w="38100" cap="flat" cmpd="sng">
              <a:solidFill>
                <a:schemeClr val="bg2"/>
              </a:solidFill>
              <a:prstDash val="solid"/>
              <a:round/>
              <a:headEnd type="none" w="sm" len="sm"/>
              <a:tailEnd type="triangle" w="sm" len="sm"/>
            </a:ln>
          </p:spPr>
        </p:sp>
        <p:graphicFrame>
          <p:nvGraphicFramePr>
            <p:cNvPr id="56338" name="对象 44066"/>
            <p:cNvGraphicFramePr/>
            <p:nvPr/>
          </p:nvGraphicFramePr>
          <p:xfrm>
            <a:off x="2976" y="480"/>
            <a:ext cx="352" cy="624"/>
          </p:xfrm>
          <a:graphic>
            <a:graphicData uri="http://schemas.openxmlformats.org/presentationml/2006/ole">
              <mc:AlternateContent xmlns:mc="http://schemas.openxmlformats.org/markup-compatibility/2006">
                <mc:Choice xmlns:v="urn:schemas-microsoft-com:vml" Requires="v">
                  <p:oleObj spid="_x0000_s3386" name="" r:id="rId17" imgW="254000" imgH="443865" progId="Equation.3">
                    <p:embed/>
                  </p:oleObj>
                </mc:Choice>
                <mc:Fallback>
                  <p:oleObj name="" r:id="rId17" imgW="254000" imgH="443865" progId="Equation.3">
                    <p:embed/>
                    <p:pic>
                      <p:nvPicPr>
                        <p:cNvPr id="0" name="图片 3385"/>
                        <p:cNvPicPr/>
                        <p:nvPr/>
                      </p:nvPicPr>
                      <p:blipFill>
                        <a:blip r:embed="rId18"/>
                        <a:stretch>
                          <a:fillRect/>
                        </a:stretch>
                      </p:blipFill>
                      <p:spPr>
                        <a:xfrm>
                          <a:off x="2976" y="480"/>
                          <a:ext cx="352" cy="624"/>
                        </a:xfrm>
                        <a:prstGeom prst="rect">
                          <a:avLst/>
                        </a:prstGeom>
                        <a:noFill/>
                        <a:ln w="38100">
                          <a:noFill/>
                          <a:miter/>
                        </a:ln>
                      </p:spPr>
                    </p:pic>
                  </p:oleObj>
                </mc:Fallback>
              </mc:AlternateContent>
            </a:graphicData>
          </a:graphic>
        </p:graphicFrame>
        <p:graphicFrame>
          <p:nvGraphicFramePr>
            <p:cNvPr id="56339" name="对象 44067"/>
            <p:cNvGraphicFramePr/>
            <p:nvPr/>
          </p:nvGraphicFramePr>
          <p:xfrm>
            <a:off x="1537" y="648"/>
            <a:ext cx="2063" cy="1560"/>
          </p:xfrm>
          <a:graphic>
            <a:graphicData uri="http://schemas.openxmlformats.org/presentationml/2006/ole">
              <mc:AlternateContent xmlns:mc="http://schemas.openxmlformats.org/markup-compatibility/2006">
                <mc:Choice xmlns:v="urn:schemas-microsoft-com:vml" Requires="v">
                  <p:oleObj spid="_x0000_s3392" name="" r:id="rId19" imgW="571500" imgH="850265" progId="Equation.3">
                    <p:embed/>
                  </p:oleObj>
                </mc:Choice>
                <mc:Fallback>
                  <p:oleObj name="" r:id="rId19" imgW="571500" imgH="850265" progId="Equation.3">
                    <p:embed/>
                    <p:pic>
                      <p:nvPicPr>
                        <p:cNvPr id="0" name="图片 3391"/>
                        <p:cNvPicPr/>
                        <p:nvPr/>
                      </p:nvPicPr>
                      <p:blipFill>
                        <a:blip r:embed="rId20"/>
                        <a:stretch>
                          <a:fillRect/>
                        </a:stretch>
                      </p:blipFill>
                      <p:spPr>
                        <a:xfrm>
                          <a:off x="1537" y="648"/>
                          <a:ext cx="2063" cy="1560"/>
                        </a:xfrm>
                        <a:prstGeom prst="rect">
                          <a:avLst/>
                        </a:prstGeom>
                        <a:noFill/>
                        <a:ln w="38100">
                          <a:noFill/>
                          <a:miter/>
                        </a:ln>
                      </p:spPr>
                    </p:pic>
                  </p:oleObj>
                </mc:Fallback>
              </mc:AlternateContent>
            </a:graphicData>
          </a:graphic>
        </p:graphicFrame>
        <p:graphicFrame>
          <p:nvGraphicFramePr>
            <p:cNvPr id="56340" name="对象 44068"/>
            <p:cNvGraphicFramePr/>
            <p:nvPr/>
          </p:nvGraphicFramePr>
          <p:xfrm>
            <a:off x="1728" y="1872"/>
            <a:ext cx="276" cy="275"/>
          </p:xfrm>
          <a:graphic>
            <a:graphicData uri="http://schemas.openxmlformats.org/presentationml/2006/ole">
              <mc:AlternateContent xmlns:mc="http://schemas.openxmlformats.org/markup-compatibility/2006">
                <mc:Choice xmlns:v="urn:schemas-microsoft-com:vml" Requires="v">
                  <p:oleObj spid="_x0000_s3388" name="" r:id="rId21" imgW="165100" imgH="165100" progId="Equation.3">
                    <p:embed/>
                  </p:oleObj>
                </mc:Choice>
                <mc:Fallback>
                  <p:oleObj name="" r:id="rId21" imgW="165100" imgH="165100" progId="Equation.3">
                    <p:embed/>
                    <p:pic>
                      <p:nvPicPr>
                        <p:cNvPr id="0" name="图片 3387"/>
                        <p:cNvPicPr/>
                        <p:nvPr/>
                      </p:nvPicPr>
                      <p:blipFill>
                        <a:blip r:embed="rId22"/>
                        <a:stretch>
                          <a:fillRect/>
                        </a:stretch>
                      </p:blipFill>
                      <p:spPr>
                        <a:xfrm>
                          <a:off x="1728" y="1872"/>
                          <a:ext cx="276" cy="275"/>
                        </a:xfrm>
                        <a:prstGeom prst="rect">
                          <a:avLst/>
                        </a:prstGeom>
                        <a:noFill/>
                        <a:ln w="38100">
                          <a:noFill/>
                          <a:miter/>
                        </a:ln>
                      </p:spPr>
                    </p:pic>
                  </p:oleObj>
                </mc:Fallback>
              </mc:AlternateContent>
            </a:graphicData>
          </a:graphic>
        </p:graphicFrame>
        <p:graphicFrame>
          <p:nvGraphicFramePr>
            <p:cNvPr id="56341" name="对象 44069"/>
            <p:cNvGraphicFramePr/>
            <p:nvPr/>
          </p:nvGraphicFramePr>
          <p:xfrm>
            <a:off x="2640" y="816"/>
            <a:ext cx="275" cy="296"/>
          </p:xfrm>
          <a:graphic>
            <a:graphicData uri="http://schemas.openxmlformats.org/presentationml/2006/ole">
              <mc:AlternateContent xmlns:mc="http://schemas.openxmlformats.org/markup-compatibility/2006">
                <mc:Choice xmlns:v="urn:schemas-microsoft-com:vml" Requires="v">
                  <p:oleObj spid="_x0000_s3385" name="" r:id="rId23" imgW="165100" imgH="177800" progId="Equation.3">
                    <p:embed/>
                  </p:oleObj>
                </mc:Choice>
                <mc:Fallback>
                  <p:oleObj name="" r:id="rId23" imgW="165100" imgH="177800" progId="Equation.3">
                    <p:embed/>
                    <p:pic>
                      <p:nvPicPr>
                        <p:cNvPr id="0" name="图片 3384"/>
                        <p:cNvPicPr/>
                        <p:nvPr/>
                      </p:nvPicPr>
                      <p:blipFill>
                        <a:blip r:embed="rId24"/>
                        <a:stretch>
                          <a:fillRect/>
                        </a:stretch>
                      </p:blipFill>
                      <p:spPr>
                        <a:xfrm>
                          <a:off x="2640" y="816"/>
                          <a:ext cx="275" cy="296"/>
                        </a:xfrm>
                        <a:prstGeom prst="rect">
                          <a:avLst/>
                        </a:prstGeom>
                        <a:noFill/>
                        <a:ln w="38100">
                          <a:noFill/>
                          <a:miter/>
                        </a:ln>
                      </p:spPr>
                    </p:pic>
                  </p:oleObj>
                </mc:Fallback>
              </mc:AlternateContent>
            </a:graphicData>
          </a:graphic>
        </p:graphicFrame>
      </p:grpSp>
      <p:grpSp>
        <p:nvGrpSpPr>
          <p:cNvPr id="44082" name="组合 44081"/>
          <p:cNvGrpSpPr/>
          <p:nvPr/>
        </p:nvGrpSpPr>
        <p:grpSpPr>
          <a:xfrm>
            <a:off x="6011863" y="2711450"/>
            <a:ext cx="1755775" cy="2236788"/>
            <a:chOff x="3787" y="1706"/>
            <a:chExt cx="1106" cy="1409"/>
          </a:xfrm>
        </p:grpSpPr>
        <p:sp>
          <p:nvSpPr>
            <p:cNvPr id="56343" name="椭圆 44070"/>
            <p:cNvSpPr/>
            <p:nvPr/>
          </p:nvSpPr>
          <p:spPr>
            <a:xfrm>
              <a:off x="3787" y="1706"/>
              <a:ext cx="1106" cy="1104"/>
            </a:xfrm>
            <a:prstGeom prst="ellipse">
              <a:avLst/>
            </a:prstGeom>
            <a:noFill/>
            <a:ln w="38100" cap="flat" cmpd="sng">
              <a:solidFill>
                <a:srgbClr val="000000"/>
              </a:solidFill>
              <a:prstDash val="solid"/>
              <a:round/>
              <a:headEnd type="none" w="med" len="med"/>
              <a:tailEnd type="none" w="med" len="med"/>
            </a:ln>
          </p:spPr>
          <p:txBody>
            <a:bodyPr wrap="none" anchor="ctr"/>
            <a:p>
              <a:pPr algn="ctr"/>
              <a:endParaRPr lang="en-US" altLang="x-none">
                <a:latin typeface="Times New Roman" panose="02020603050405020304" pitchFamily="18" charset="0"/>
                <a:ea typeface="宋体" panose="02010600030101010101" pitchFamily="2" charset="-122"/>
              </a:endParaRPr>
            </a:p>
          </p:txBody>
        </p:sp>
        <p:grpSp>
          <p:nvGrpSpPr>
            <p:cNvPr id="56344" name="组合 44071"/>
            <p:cNvGrpSpPr/>
            <p:nvPr/>
          </p:nvGrpSpPr>
          <p:grpSpPr>
            <a:xfrm>
              <a:off x="4422" y="2251"/>
              <a:ext cx="408" cy="317"/>
              <a:chOff x="4343" y="2210"/>
              <a:chExt cx="530" cy="432"/>
            </a:xfrm>
          </p:grpSpPr>
          <p:graphicFrame>
            <p:nvGraphicFramePr>
              <p:cNvPr id="56345" name="对象 44072"/>
              <p:cNvGraphicFramePr/>
              <p:nvPr/>
            </p:nvGraphicFramePr>
            <p:xfrm>
              <a:off x="4583" y="2210"/>
              <a:ext cx="290" cy="323"/>
            </p:xfrm>
            <a:graphic>
              <a:graphicData uri="http://schemas.openxmlformats.org/presentationml/2006/ole">
                <mc:AlternateContent xmlns:mc="http://schemas.openxmlformats.org/markup-compatibility/2006">
                  <mc:Choice xmlns:v="urn:schemas-microsoft-com:vml" Requires="v">
                    <p:oleObj spid="_x0000_s3397" name="" r:id="rId25" imgW="114300" imgH="127000" progId="Equation.3">
                      <p:embed/>
                    </p:oleObj>
                  </mc:Choice>
                  <mc:Fallback>
                    <p:oleObj name="" r:id="rId25" imgW="114300" imgH="127000" progId="Equation.3">
                      <p:embed/>
                      <p:pic>
                        <p:nvPicPr>
                          <p:cNvPr id="0" name="图片 3396"/>
                          <p:cNvPicPr/>
                          <p:nvPr/>
                        </p:nvPicPr>
                        <p:blipFill>
                          <a:blip r:embed="rId26"/>
                          <a:stretch>
                            <a:fillRect/>
                          </a:stretch>
                        </p:blipFill>
                        <p:spPr>
                          <a:xfrm>
                            <a:off x="4583" y="2210"/>
                            <a:ext cx="290" cy="323"/>
                          </a:xfrm>
                          <a:prstGeom prst="rect">
                            <a:avLst/>
                          </a:prstGeom>
                          <a:noFill/>
                          <a:ln w="38100">
                            <a:noFill/>
                            <a:miter/>
                          </a:ln>
                        </p:spPr>
                      </p:pic>
                    </p:oleObj>
                  </mc:Fallback>
                </mc:AlternateContent>
              </a:graphicData>
            </a:graphic>
          </p:graphicFrame>
          <p:sp>
            <p:nvSpPr>
              <p:cNvPr id="56346" name="直接连接符 44073"/>
              <p:cNvSpPr/>
              <p:nvPr/>
            </p:nvSpPr>
            <p:spPr>
              <a:xfrm>
                <a:off x="4343" y="2258"/>
                <a:ext cx="480" cy="384"/>
              </a:xfrm>
              <a:prstGeom prst="line">
                <a:avLst/>
              </a:prstGeom>
              <a:ln w="38100" cap="flat" cmpd="sng">
                <a:solidFill>
                  <a:srgbClr val="000000"/>
                </a:solidFill>
                <a:prstDash val="solid"/>
                <a:round/>
                <a:headEnd type="none" w="med" len="med"/>
                <a:tailEnd type="triangle" w="med" len="med"/>
              </a:ln>
            </p:spPr>
          </p:sp>
        </p:grpSp>
        <p:grpSp>
          <p:nvGrpSpPr>
            <p:cNvPr id="56347" name="组合 44074"/>
            <p:cNvGrpSpPr/>
            <p:nvPr/>
          </p:nvGrpSpPr>
          <p:grpSpPr>
            <a:xfrm>
              <a:off x="4246" y="2251"/>
              <a:ext cx="303" cy="864"/>
              <a:chOff x="4199" y="2232"/>
              <a:chExt cx="303" cy="864"/>
            </a:xfrm>
          </p:grpSpPr>
          <p:graphicFrame>
            <p:nvGraphicFramePr>
              <p:cNvPr id="56348" name="对象 44075"/>
              <p:cNvGraphicFramePr/>
              <p:nvPr/>
            </p:nvGraphicFramePr>
            <p:xfrm>
              <a:off x="4237" y="2808"/>
              <a:ext cx="265" cy="288"/>
            </p:xfrm>
            <a:graphic>
              <a:graphicData uri="http://schemas.openxmlformats.org/presentationml/2006/ole">
                <mc:AlternateContent xmlns:mc="http://schemas.openxmlformats.org/markup-compatibility/2006">
                  <mc:Choice xmlns:v="urn:schemas-microsoft-com:vml" Requires="v">
                    <p:oleObj spid="_x0000_s3398" name="" r:id="rId27" imgW="152400" imgH="165100" progId="Equation.3">
                      <p:embed/>
                    </p:oleObj>
                  </mc:Choice>
                  <mc:Fallback>
                    <p:oleObj name="" r:id="rId27" imgW="152400" imgH="165100" progId="Equation.3">
                      <p:embed/>
                      <p:pic>
                        <p:nvPicPr>
                          <p:cNvPr id="0" name="图片 3397"/>
                          <p:cNvPicPr/>
                          <p:nvPr/>
                        </p:nvPicPr>
                        <p:blipFill>
                          <a:blip r:embed="rId28"/>
                          <a:stretch>
                            <a:fillRect/>
                          </a:stretch>
                        </p:blipFill>
                        <p:spPr>
                          <a:xfrm>
                            <a:off x="4237" y="2808"/>
                            <a:ext cx="265" cy="288"/>
                          </a:xfrm>
                          <a:prstGeom prst="rect">
                            <a:avLst/>
                          </a:prstGeom>
                          <a:noFill/>
                          <a:ln w="38100">
                            <a:noFill/>
                            <a:miter/>
                          </a:ln>
                        </p:spPr>
                      </p:pic>
                    </p:oleObj>
                  </mc:Fallback>
                </mc:AlternateContent>
              </a:graphicData>
            </a:graphic>
          </p:graphicFrame>
          <p:sp>
            <p:nvSpPr>
              <p:cNvPr id="56349" name="任意多边形 44076"/>
              <p:cNvSpPr/>
              <p:nvPr/>
            </p:nvSpPr>
            <p:spPr>
              <a:xfrm>
                <a:off x="4199" y="2232"/>
                <a:ext cx="279" cy="576"/>
              </a:xfrm>
              <a:custGeom>
                <a:avLst/>
                <a:gdLst/>
                <a:ahLst/>
                <a:cxnLst>
                  <a:cxn ang="90">
                    <a:pos x="10932" y="21424"/>
                  </a:cxn>
                  <a:cxn ang="180">
                    <a:pos x="0" y="19987"/>
                  </a:cxn>
                  <a:cxn ang="270">
                    <a:pos x="8188" y="0"/>
                  </a:cxn>
                </a:cxnLst>
                <a:pathLst>
                  <a:path w="10933" h="21600" fill="none">
                    <a:moveTo>
                      <a:pt x="10932" y="21424"/>
                    </a:moveTo>
                    <a:cubicBezTo>
                      <a:pt x="10035" y="21540"/>
                      <a:pt x="9118" y="21599"/>
                      <a:pt x="8188" y="21599"/>
                    </a:cubicBezTo>
                    <a:cubicBezTo>
                      <a:pt x="5287" y="21599"/>
                      <a:pt x="2519" y="21027"/>
                      <a:pt x="-5" y="19991"/>
                    </a:cubicBezTo>
                  </a:path>
                  <a:path w="10933" h="21600" stroke="0">
                    <a:moveTo>
                      <a:pt x="10932" y="21424"/>
                    </a:moveTo>
                    <a:cubicBezTo>
                      <a:pt x="10035" y="21540"/>
                      <a:pt x="9118" y="21599"/>
                      <a:pt x="8188" y="21599"/>
                    </a:cubicBezTo>
                    <a:cubicBezTo>
                      <a:pt x="5287" y="21599"/>
                      <a:pt x="2519" y="21027"/>
                      <a:pt x="-5" y="19991"/>
                    </a:cubicBezTo>
                    <a:lnTo>
                      <a:pt x="8188" y="0"/>
                    </a:lnTo>
                    <a:close/>
                  </a:path>
                </a:pathLst>
              </a:custGeom>
              <a:noFill/>
              <a:ln w="38100" cap="flat" cmpd="sng">
                <a:solidFill>
                  <a:srgbClr val="00FF00"/>
                </a:solidFill>
                <a:prstDash val="solid"/>
                <a:round/>
                <a:headEnd type="none" w="med" len="med"/>
                <a:tailEnd type="triangle" w="med" len="med"/>
              </a:ln>
            </p:spPr>
            <p:txBody>
              <a:bodyPr/>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44079"/>
                                        </p:tgtEl>
                                        <p:attrNameLst>
                                          <p:attrName>style.visibility</p:attrName>
                                        </p:attrNameLst>
                                      </p:cBhvr>
                                      <p:to>
                                        <p:strVal val="visible"/>
                                      </p:to>
                                    </p:set>
                                    <p:animEffect transition="in" filter="diamond(in)">
                                      <p:cBhvr>
                                        <p:cTn id="11" dur="2000"/>
                                        <p:tgtEl>
                                          <p:spTgt spid="44079"/>
                                        </p:tgtEl>
                                      </p:cBhvr>
                                    </p:animEffect>
                                  </p:childTnLst>
                                </p:cTn>
                              </p:par>
                              <p:par>
                                <p:cTn id="12" presetID="8" presetClass="entr" presetSubtype="16" fill="hold" nodeType="withEffect">
                                  <p:stCondLst>
                                    <p:cond delay="0"/>
                                  </p:stCondLst>
                                  <p:childTnLst>
                                    <p:set>
                                      <p:cBhvr>
                                        <p:cTn id="13" dur="1" fill="hold">
                                          <p:stCondLst>
                                            <p:cond delay="0"/>
                                          </p:stCondLst>
                                        </p:cTn>
                                        <p:tgtEl>
                                          <p:spTgt spid="44078"/>
                                        </p:tgtEl>
                                        <p:attrNameLst>
                                          <p:attrName>style.visibility</p:attrName>
                                        </p:attrNameLst>
                                      </p:cBhvr>
                                      <p:to>
                                        <p:strVal val="visible"/>
                                      </p:to>
                                    </p:set>
                                    <p:animEffect transition="in" filter="diamond(in)">
                                      <p:cBhvr>
                                        <p:cTn id="14" dur="2000"/>
                                        <p:tgtEl>
                                          <p:spTgt spid="44078"/>
                                        </p:tgtEl>
                                      </p:cBhvr>
                                    </p:animEffect>
                                  </p:childTnLst>
                                </p:cTn>
                              </p:par>
                            </p:childTnLst>
                          </p:cTn>
                        </p:par>
                        <p:par>
                          <p:cTn id="15" fill="hold">
                            <p:stCondLst>
                              <p:cond delay="2000"/>
                            </p:stCondLst>
                            <p:childTnLst>
                              <p:par>
                                <p:cTn id="16" presetID="22" presetClass="entr" presetSubtype="4" fill="hold" nodeType="afterEffect">
                                  <p:stCondLst>
                                    <p:cond delay="0"/>
                                  </p:stCondLst>
                                  <p:childTnLst>
                                    <p:set>
                                      <p:cBhvr>
                                        <p:cTn id="17" dur="1" fill="hold">
                                          <p:stCondLst>
                                            <p:cond delay="0"/>
                                          </p:stCondLst>
                                        </p:cTn>
                                        <p:tgtEl>
                                          <p:spTgt spid="44063"/>
                                        </p:tgtEl>
                                        <p:attrNameLst>
                                          <p:attrName>style.visibility</p:attrName>
                                        </p:attrNameLst>
                                      </p:cBhvr>
                                      <p:to>
                                        <p:strVal val="visible"/>
                                      </p:to>
                                    </p:set>
                                    <p:animEffect transition="in" filter="wipe(down)">
                                      <p:cBhvr>
                                        <p:cTn id="18" dur="500"/>
                                        <p:tgtEl>
                                          <p:spTgt spid="4406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4056"/>
                                        </p:tgtEl>
                                        <p:attrNameLst>
                                          <p:attrName>style.visibility</p:attrName>
                                        </p:attrNameLst>
                                      </p:cBhvr>
                                      <p:to>
                                        <p:strVal val="visible"/>
                                      </p:to>
                                    </p:set>
                                    <p:animEffect transition="in" filter="wipe(left)">
                                      <p:cBhvr>
                                        <p:cTn id="23" dur="500"/>
                                        <p:tgtEl>
                                          <p:spTgt spid="4405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4082"/>
                                        </p:tgtEl>
                                        <p:attrNameLst>
                                          <p:attrName>style.visibility</p:attrName>
                                        </p:attrNameLst>
                                      </p:cBhvr>
                                      <p:to>
                                        <p:strVal val="visible"/>
                                      </p:to>
                                    </p:set>
                                    <p:animEffect transition="in" filter="wipe(left)">
                                      <p:cBhvr>
                                        <p:cTn id="28" dur="500"/>
                                        <p:tgtEl>
                                          <p:spTgt spid="4408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4052"/>
                                        </p:tgtEl>
                                        <p:attrNameLst>
                                          <p:attrName>style.visibility</p:attrName>
                                        </p:attrNameLst>
                                      </p:cBhvr>
                                      <p:to>
                                        <p:strVal val="visible"/>
                                      </p:to>
                                    </p:set>
                                    <p:animEffect transition="in" filter="wipe(left)">
                                      <p:cBhvr>
                                        <p:cTn id="33" dur="500"/>
                                        <p:tgtEl>
                                          <p:spTgt spid="4405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4053"/>
                                        </p:tgtEl>
                                        <p:attrNameLst>
                                          <p:attrName>style.visibility</p:attrName>
                                        </p:attrNameLst>
                                      </p:cBhvr>
                                      <p:to>
                                        <p:strVal val="visible"/>
                                      </p:to>
                                    </p:set>
                                    <p:animEffect transition="in" filter="wipe(left)">
                                      <p:cBhvr>
                                        <p:cTn id="38" dur="500"/>
                                        <p:tgtEl>
                                          <p:spTgt spid="4405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4054"/>
                                        </p:tgtEl>
                                        <p:attrNameLst>
                                          <p:attrName>style.visibility</p:attrName>
                                        </p:attrNameLst>
                                      </p:cBhvr>
                                      <p:to>
                                        <p:strVal val="visible"/>
                                      </p:to>
                                    </p:set>
                                    <p:animEffect transition="in" filter="wipe(left)">
                                      <p:cBhvr>
                                        <p:cTn id="43" dur="500"/>
                                        <p:tgtEl>
                                          <p:spTgt spid="4405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4055"/>
                                        </p:tgtEl>
                                        <p:attrNameLst>
                                          <p:attrName>style.visibility</p:attrName>
                                        </p:attrNameLst>
                                      </p:cBhvr>
                                      <p:to>
                                        <p:strVal val="visible"/>
                                      </p:to>
                                    </p:set>
                                    <p:animEffect transition="in" filter="wipe(left)">
                                      <p:cBhvr>
                                        <p:cTn id="48" dur="500"/>
                                        <p:tgtEl>
                                          <p:spTgt spid="4405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4060"/>
                                        </p:tgtEl>
                                        <p:attrNameLst>
                                          <p:attrName>style.visibility</p:attrName>
                                        </p:attrNameLst>
                                      </p:cBhvr>
                                      <p:to>
                                        <p:strVal val="visible"/>
                                      </p:to>
                                    </p:set>
                                    <p:animEffect transition="in" filter="wipe(left)">
                                      <p:cBhvr>
                                        <p:cTn id="53" dur="500"/>
                                        <p:tgtEl>
                                          <p:spTgt spid="44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3" grpId="0"/>
      <p:bldP spid="4406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8" name="组合 45057"/>
          <p:cNvGrpSpPr/>
          <p:nvPr/>
        </p:nvGrpSpPr>
        <p:grpSpPr>
          <a:xfrm>
            <a:off x="304800" y="304800"/>
            <a:ext cx="1447800" cy="914400"/>
            <a:chOff x="384" y="240"/>
            <a:chExt cx="912" cy="624"/>
          </a:xfrm>
        </p:grpSpPr>
        <p:sp>
          <p:nvSpPr>
            <p:cNvPr id="57346" name="三十二角星 45058"/>
            <p:cNvSpPr/>
            <p:nvPr/>
          </p:nvSpPr>
          <p:spPr>
            <a:xfrm>
              <a:off x="384" y="240"/>
              <a:ext cx="912" cy="624"/>
            </a:xfrm>
            <a:prstGeom prst="star32">
              <a:avLst>
                <a:gd name="adj" fmla="val 37500"/>
              </a:avLst>
            </a:prstGeom>
            <a:solidFill>
              <a:srgbClr val="FF0066"/>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57347" name="文本框 45059"/>
            <p:cNvSpPr txBox="1"/>
            <p:nvPr/>
          </p:nvSpPr>
          <p:spPr>
            <a:xfrm>
              <a:off x="576" y="384"/>
              <a:ext cx="576" cy="354"/>
            </a:xfrm>
            <a:prstGeom prst="rect">
              <a:avLst/>
            </a:prstGeom>
            <a:solidFill>
              <a:srgbClr val="FF0066"/>
            </a:solidFill>
            <a:ln w="9525">
              <a:noFill/>
            </a:ln>
          </p:spPr>
          <p:txBody>
            <a:bodyPr anchor="t">
              <a:spAutoFit/>
            </a:bodyPr>
            <a:p>
              <a:pPr algn="ctr">
                <a:spcBef>
                  <a:spcPct val="50000"/>
                </a:spcBef>
              </a:pPr>
              <a:r>
                <a:rPr lang="zh-CN" altLang="en-US" dirty="0">
                  <a:solidFill>
                    <a:srgbClr val="000000"/>
                  </a:solidFill>
                  <a:latin typeface="Times New Roman" panose="02020603050405020304" pitchFamily="18" charset="0"/>
                  <a:ea typeface="宋体" panose="02010600030101010101" pitchFamily="2" charset="-122"/>
                </a:rPr>
                <a:t>讨论</a:t>
              </a:r>
              <a:endParaRPr lang="zh-CN" altLang="en-US">
                <a:solidFill>
                  <a:srgbClr val="000000"/>
                </a:solidFill>
                <a:latin typeface="Times New Roman" panose="02020603050405020304" pitchFamily="18" charset="0"/>
                <a:ea typeface="宋体" panose="02010600030101010101" pitchFamily="2" charset="-122"/>
              </a:endParaRPr>
            </a:p>
          </p:txBody>
        </p:sp>
      </p:grpSp>
      <p:grpSp>
        <p:nvGrpSpPr>
          <p:cNvPr id="45097" name="组合 45096"/>
          <p:cNvGrpSpPr/>
          <p:nvPr/>
        </p:nvGrpSpPr>
        <p:grpSpPr>
          <a:xfrm>
            <a:off x="323850" y="2320925"/>
            <a:ext cx="4902200" cy="595313"/>
            <a:chOff x="336" y="1440"/>
            <a:chExt cx="3088" cy="375"/>
          </a:xfrm>
        </p:grpSpPr>
        <p:sp>
          <p:nvSpPr>
            <p:cNvPr id="57349" name="文本框 45061"/>
            <p:cNvSpPr txBox="1"/>
            <p:nvPr/>
          </p:nvSpPr>
          <p:spPr>
            <a:xfrm>
              <a:off x="336" y="1453"/>
              <a:ext cx="1056" cy="327"/>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18" charset="0"/>
                  <a:ea typeface="宋体" panose="02010600030101010101" pitchFamily="2" charset="-122"/>
                </a:rPr>
                <a:t>负号表示</a:t>
              </a:r>
              <a:endParaRPr lang="zh-CN" altLang="en-US" dirty="0">
                <a:latin typeface="Times New Roman" panose="02020603050405020304" pitchFamily="18" charset="0"/>
                <a:ea typeface="宋体" panose="02010600030101010101" pitchFamily="2" charset="-122"/>
              </a:endParaRPr>
            </a:p>
          </p:txBody>
        </p:sp>
        <p:graphicFrame>
          <p:nvGraphicFramePr>
            <p:cNvPr id="57350" name="对象 45062"/>
            <p:cNvGraphicFramePr/>
            <p:nvPr/>
          </p:nvGraphicFramePr>
          <p:xfrm>
            <a:off x="1296" y="1469"/>
            <a:ext cx="364" cy="346"/>
          </p:xfrm>
          <a:graphic>
            <a:graphicData uri="http://schemas.openxmlformats.org/presentationml/2006/ole">
              <mc:AlternateContent xmlns:mc="http://schemas.openxmlformats.org/markup-compatibility/2006">
                <mc:Choice xmlns:v="urn:schemas-microsoft-com:vml" Requires="v">
                  <p:oleObj spid="_x0000_s3402" name="" r:id="rId1" imgW="254000" imgH="241300" progId="Equation.3">
                    <p:embed/>
                  </p:oleObj>
                </mc:Choice>
                <mc:Fallback>
                  <p:oleObj name="" r:id="rId1" imgW="254000" imgH="241300" progId="Equation.3">
                    <p:embed/>
                    <p:pic>
                      <p:nvPicPr>
                        <p:cNvPr id="0" name="图片 3401"/>
                        <p:cNvPicPr/>
                        <p:nvPr/>
                      </p:nvPicPr>
                      <p:blipFill>
                        <a:blip r:embed="rId2"/>
                        <a:stretch>
                          <a:fillRect/>
                        </a:stretch>
                      </p:blipFill>
                      <p:spPr>
                        <a:xfrm>
                          <a:off x="1296" y="1469"/>
                          <a:ext cx="364" cy="346"/>
                        </a:xfrm>
                        <a:prstGeom prst="rect">
                          <a:avLst/>
                        </a:prstGeom>
                        <a:noFill/>
                        <a:ln w="38100">
                          <a:noFill/>
                          <a:miter/>
                        </a:ln>
                      </p:spPr>
                    </p:pic>
                  </p:oleObj>
                </mc:Fallback>
              </mc:AlternateContent>
            </a:graphicData>
          </a:graphic>
        </p:graphicFrame>
        <p:graphicFrame>
          <p:nvGraphicFramePr>
            <p:cNvPr id="57351" name="对象 45063"/>
            <p:cNvGraphicFramePr/>
            <p:nvPr/>
          </p:nvGraphicFramePr>
          <p:xfrm>
            <a:off x="1872" y="1477"/>
            <a:ext cx="604" cy="309"/>
          </p:xfrm>
          <a:graphic>
            <a:graphicData uri="http://schemas.openxmlformats.org/presentationml/2006/ole">
              <mc:AlternateContent xmlns:mc="http://schemas.openxmlformats.org/markup-compatibility/2006">
                <mc:Choice xmlns:v="urn:schemas-microsoft-com:vml" Requires="v">
                  <p:oleObj spid="_x0000_s3403" name="" r:id="rId3" imgW="418465" imgH="215900" progId="Equation.3">
                    <p:embed/>
                  </p:oleObj>
                </mc:Choice>
                <mc:Fallback>
                  <p:oleObj name="" r:id="rId3" imgW="418465" imgH="215900" progId="Equation.3">
                    <p:embed/>
                    <p:pic>
                      <p:nvPicPr>
                        <p:cNvPr id="0" name="图片 3402"/>
                        <p:cNvPicPr/>
                        <p:nvPr/>
                      </p:nvPicPr>
                      <p:blipFill>
                        <a:blip r:embed="rId4"/>
                        <a:stretch>
                          <a:fillRect/>
                        </a:stretch>
                      </p:blipFill>
                      <p:spPr>
                        <a:xfrm>
                          <a:off x="1872" y="1477"/>
                          <a:ext cx="604" cy="309"/>
                        </a:xfrm>
                        <a:prstGeom prst="rect">
                          <a:avLst/>
                        </a:prstGeom>
                        <a:noFill/>
                        <a:ln w="38100">
                          <a:noFill/>
                          <a:miter/>
                        </a:ln>
                      </p:spPr>
                    </p:pic>
                  </p:oleObj>
                </mc:Fallback>
              </mc:AlternateContent>
            </a:graphicData>
          </a:graphic>
        </p:graphicFrame>
        <p:sp>
          <p:nvSpPr>
            <p:cNvPr id="57352" name="文本框 45064"/>
            <p:cNvSpPr txBox="1"/>
            <p:nvPr/>
          </p:nvSpPr>
          <p:spPr>
            <a:xfrm>
              <a:off x="1584" y="1453"/>
              <a:ext cx="336" cy="327"/>
            </a:xfrm>
            <a:prstGeom prst="rect">
              <a:avLst/>
            </a:prstGeom>
            <a:noFill/>
            <a:ln w="9525">
              <a:noFill/>
            </a:ln>
          </p:spPr>
          <p:txBody>
            <a:bodyPr anchor="t">
              <a:spAutoFit/>
            </a:bodyPr>
            <a:p>
              <a:pPr algn="ctr">
                <a:spcBef>
                  <a:spcPct val="50000"/>
                </a:spcBef>
              </a:pPr>
              <a:r>
                <a:rPr lang="zh-CN" altLang="en-US">
                  <a:latin typeface="Times New Roman" panose="02020603050405020304" pitchFamily="18" charset="0"/>
                  <a:ea typeface="宋体" panose="02010600030101010101" pitchFamily="2" charset="-122"/>
                </a:rPr>
                <a:t>与</a:t>
              </a:r>
              <a:endParaRPr lang="zh-CN" altLang="en-US">
                <a:latin typeface="Times New Roman" panose="02020603050405020304" pitchFamily="18" charset="0"/>
                <a:ea typeface="宋体" panose="02010600030101010101" pitchFamily="2" charset="-122"/>
              </a:endParaRPr>
            </a:p>
          </p:txBody>
        </p:sp>
        <p:sp>
          <p:nvSpPr>
            <p:cNvPr id="57353" name="文本框 45065"/>
            <p:cNvSpPr txBox="1"/>
            <p:nvPr/>
          </p:nvSpPr>
          <p:spPr>
            <a:xfrm>
              <a:off x="2400" y="1440"/>
              <a:ext cx="1024" cy="327"/>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成左手系</a:t>
              </a:r>
              <a:endParaRPr lang="zh-CN" altLang="en-US" dirty="0">
                <a:latin typeface="Times New Roman" panose="02020603050405020304" pitchFamily="18" charset="0"/>
                <a:ea typeface="宋体" panose="02010600030101010101" pitchFamily="2" charset="-122"/>
              </a:endParaRPr>
            </a:p>
          </p:txBody>
        </p:sp>
      </p:grpSp>
      <p:graphicFrame>
        <p:nvGraphicFramePr>
          <p:cNvPr id="45067" name="对象 45066"/>
          <p:cNvGraphicFramePr/>
          <p:nvPr/>
        </p:nvGraphicFramePr>
        <p:xfrm>
          <a:off x="609600" y="3429000"/>
          <a:ext cx="1654175" cy="661988"/>
        </p:xfrm>
        <a:graphic>
          <a:graphicData uri="http://schemas.openxmlformats.org/presentationml/2006/ole">
            <mc:AlternateContent xmlns:mc="http://schemas.openxmlformats.org/markup-compatibility/2006">
              <mc:Choice xmlns:v="urn:schemas-microsoft-com:vml" Requires="v">
                <p:oleObj spid="_x0000_s3399" name="" r:id="rId5" imgW="698500" imgH="279400" progId="Equation.3">
                  <p:embed/>
                </p:oleObj>
              </mc:Choice>
              <mc:Fallback>
                <p:oleObj name="" r:id="rId5" imgW="698500" imgH="279400" progId="Equation.3">
                  <p:embed/>
                  <p:pic>
                    <p:nvPicPr>
                      <p:cNvPr id="0" name="图片 3398"/>
                      <p:cNvPicPr/>
                      <p:nvPr/>
                    </p:nvPicPr>
                    <p:blipFill>
                      <a:blip r:embed="rId6"/>
                      <a:stretch>
                        <a:fillRect/>
                      </a:stretch>
                    </p:blipFill>
                    <p:spPr>
                      <a:xfrm>
                        <a:off x="609600" y="3429000"/>
                        <a:ext cx="1654175" cy="661988"/>
                      </a:xfrm>
                      <a:prstGeom prst="rect">
                        <a:avLst/>
                      </a:prstGeom>
                      <a:noFill/>
                      <a:ln w="38100">
                        <a:noFill/>
                        <a:miter/>
                      </a:ln>
                    </p:spPr>
                  </p:pic>
                </p:oleObj>
              </mc:Fallback>
            </mc:AlternateContent>
          </a:graphicData>
        </a:graphic>
      </p:graphicFrame>
      <p:graphicFrame>
        <p:nvGraphicFramePr>
          <p:cNvPr id="45068" name="对象 45067"/>
          <p:cNvGraphicFramePr/>
          <p:nvPr/>
        </p:nvGraphicFramePr>
        <p:xfrm>
          <a:off x="2270125" y="3429000"/>
          <a:ext cx="2452688" cy="544513"/>
        </p:xfrm>
        <a:graphic>
          <a:graphicData uri="http://schemas.openxmlformats.org/presentationml/2006/ole">
            <mc:AlternateContent xmlns:mc="http://schemas.openxmlformats.org/markup-compatibility/2006">
              <mc:Choice xmlns:v="urn:schemas-microsoft-com:vml" Requires="v">
                <p:oleObj spid="_x0000_s3400" name="" r:id="rId7" imgW="963930" imgH="215900" progId="Equation.3">
                  <p:embed/>
                </p:oleObj>
              </mc:Choice>
              <mc:Fallback>
                <p:oleObj name="" r:id="rId7" imgW="963930" imgH="215900" progId="Equation.3">
                  <p:embed/>
                  <p:pic>
                    <p:nvPicPr>
                      <p:cNvPr id="0" name="图片 3399"/>
                      <p:cNvPicPr/>
                      <p:nvPr/>
                    </p:nvPicPr>
                    <p:blipFill>
                      <a:blip r:embed="rId8"/>
                      <a:stretch>
                        <a:fillRect/>
                      </a:stretch>
                    </p:blipFill>
                    <p:spPr>
                      <a:xfrm>
                        <a:off x="2270125" y="3429000"/>
                        <a:ext cx="2452688" cy="544513"/>
                      </a:xfrm>
                      <a:prstGeom prst="rect">
                        <a:avLst/>
                      </a:prstGeom>
                      <a:noFill/>
                      <a:ln w="38100">
                        <a:noFill/>
                        <a:miter/>
                      </a:ln>
                    </p:spPr>
                  </p:pic>
                </p:oleObj>
              </mc:Fallback>
            </mc:AlternateContent>
          </a:graphicData>
        </a:graphic>
      </p:graphicFrame>
      <p:graphicFrame>
        <p:nvGraphicFramePr>
          <p:cNvPr id="45069" name="对象 45068"/>
          <p:cNvGraphicFramePr/>
          <p:nvPr/>
        </p:nvGraphicFramePr>
        <p:xfrm>
          <a:off x="4719638" y="3430588"/>
          <a:ext cx="1757362" cy="608012"/>
        </p:xfrm>
        <a:graphic>
          <a:graphicData uri="http://schemas.openxmlformats.org/presentationml/2006/ole">
            <mc:AlternateContent xmlns:mc="http://schemas.openxmlformats.org/markup-compatibility/2006">
              <mc:Choice xmlns:v="urn:schemas-microsoft-com:vml" Requires="v">
                <p:oleObj spid="_x0000_s3407" name="" r:id="rId9" imgW="660400" imgH="228600" progId="Equation.3">
                  <p:embed/>
                </p:oleObj>
              </mc:Choice>
              <mc:Fallback>
                <p:oleObj name="" r:id="rId9" imgW="660400" imgH="228600" progId="Equation.3">
                  <p:embed/>
                  <p:pic>
                    <p:nvPicPr>
                      <p:cNvPr id="0" name="图片 3406"/>
                      <p:cNvPicPr/>
                      <p:nvPr/>
                    </p:nvPicPr>
                    <p:blipFill>
                      <a:blip r:embed="rId10"/>
                      <a:stretch>
                        <a:fillRect/>
                      </a:stretch>
                    </p:blipFill>
                    <p:spPr>
                      <a:xfrm>
                        <a:off x="4719638" y="3430588"/>
                        <a:ext cx="1757362" cy="608012"/>
                      </a:xfrm>
                      <a:prstGeom prst="rect">
                        <a:avLst/>
                      </a:prstGeom>
                      <a:noFill/>
                      <a:ln w="38100">
                        <a:noFill/>
                        <a:miter/>
                      </a:ln>
                    </p:spPr>
                  </p:pic>
                </p:oleObj>
              </mc:Fallback>
            </mc:AlternateContent>
          </a:graphicData>
        </a:graphic>
      </p:graphicFrame>
      <p:grpSp>
        <p:nvGrpSpPr>
          <p:cNvPr id="45070" name="组合 45069"/>
          <p:cNvGrpSpPr/>
          <p:nvPr/>
        </p:nvGrpSpPr>
        <p:grpSpPr>
          <a:xfrm>
            <a:off x="1520825" y="4181475"/>
            <a:ext cx="4725988" cy="585788"/>
            <a:chOff x="958" y="2634"/>
            <a:chExt cx="2977" cy="369"/>
          </a:xfrm>
        </p:grpSpPr>
        <p:graphicFrame>
          <p:nvGraphicFramePr>
            <p:cNvPr id="57358" name="对象 45070"/>
            <p:cNvGraphicFramePr/>
            <p:nvPr/>
          </p:nvGraphicFramePr>
          <p:xfrm>
            <a:off x="958" y="2640"/>
            <a:ext cx="384" cy="363"/>
          </p:xfrm>
          <a:graphic>
            <a:graphicData uri="http://schemas.openxmlformats.org/presentationml/2006/ole">
              <mc:AlternateContent xmlns:mc="http://schemas.openxmlformats.org/markup-compatibility/2006">
                <mc:Choice xmlns:v="urn:schemas-microsoft-com:vml" Requires="v">
                  <p:oleObj spid="_x0000_s3408" name="" r:id="rId11" imgW="254000" imgH="241300" progId="Equation.3">
                    <p:embed/>
                  </p:oleObj>
                </mc:Choice>
                <mc:Fallback>
                  <p:oleObj name="" r:id="rId11" imgW="254000" imgH="241300" progId="Equation.3">
                    <p:embed/>
                    <p:pic>
                      <p:nvPicPr>
                        <p:cNvPr id="0" name="图片 3407"/>
                        <p:cNvPicPr/>
                        <p:nvPr/>
                      </p:nvPicPr>
                      <p:blipFill>
                        <a:blip r:embed="rId2"/>
                        <a:stretch>
                          <a:fillRect/>
                        </a:stretch>
                      </p:blipFill>
                      <p:spPr>
                        <a:xfrm>
                          <a:off x="958" y="2640"/>
                          <a:ext cx="384" cy="363"/>
                        </a:xfrm>
                        <a:prstGeom prst="rect">
                          <a:avLst/>
                        </a:prstGeom>
                        <a:noFill/>
                        <a:ln w="38100">
                          <a:noFill/>
                          <a:miter/>
                        </a:ln>
                      </p:spPr>
                    </p:pic>
                  </p:oleObj>
                </mc:Fallback>
              </mc:AlternateContent>
            </a:graphicData>
          </a:graphic>
        </p:graphicFrame>
        <p:sp>
          <p:nvSpPr>
            <p:cNvPr id="57359" name="文本框 45071"/>
            <p:cNvSpPr txBox="1"/>
            <p:nvPr/>
          </p:nvSpPr>
          <p:spPr>
            <a:xfrm>
              <a:off x="1246" y="2634"/>
              <a:ext cx="2689" cy="327"/>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与 </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积分方向切向同向</a:t>
              </a:r>
              <a:endParaRPr lang="zh-CN" altLang="en-US" dirty="0">
                <a:latin typeface="Times New Roman" panose="02020603050405020304" pitchFamily="18" charset="0"/>
                <a:ea typeface="宋体" panose="02010600030101010101" pitchFamily="2" charset="-122"/>
              </a:endParaRPr>
            </a:p>
          </p:txBody>
        </p:sp>
      </p:grpSp>
      <p:graphicFrame>
        <p:nvGraphicFramePr>
          <p:cNvPr id="45073" name="对象 45072"/>
          <p:cNvGraphicFramePr/>
          <p:nvPr/>
        </p:nvGraphicFramePr>
        <p:xfrm>
          <a:off x="609600" y="4876800"/>
          <a:ext cx="1709738" cy="661988"/>
        </p:xfrm>
        <a:graphic>
          <a:graphicData uri="http://schemas.openxmlformats.org/presentationml/2006/ole">
            <mc:AlternateContent xmlns:mc="http://schemas.openxmlformats.org/markup-compatibility/2006">
              <mc:Choice xmlns:v="urn:schemas-microsoft-com:vml" Requires="v">
                <p:oleObj spid="_x0000_s3409" name="" r:id="rId12" imgW="723900" imgH="279400" progId="Equation.3">
                  <p:embed/>
                </p:oleObj>
              </mc:Choice>
              <mc:Fallback>
                <p:oleObj name="" r:id="rId12" imgW="723900" imgH="279400" progId="Equation.3">
                  <p:embed/>
                  <p:pic>
                    <p:nvPicPr>
                      <p:cNvPr id="0" name="图片 3408"/>
                      <p:cNvPicPr/>
                      <p:nvPr/>
                    </p:nvPicPr>
                    <p:blipFill>
                      <a:blip r:embed="rId13"/>
                      <a:stretch>
                        <a:fillRect/>
                      </a:stretch>
                    </p:blipFill>
                    <p:spPr>
                      <a:xfrm>
                        <a:off x="609600" y="4876800"/>
                        <a:ext cx="1709738" cy="661988"/>
                      </a:xfrm>
                      <a:prstGeom prst="rect">
                        <a:avLst/>
                      </a:prstGeom>
                      <a:noFill/>
                      <a:ln w="38100">
                        <a:noFill/>
                        <a:miter/>
                      </a:ln>
                    </p:spPr>
                  </p:pic>
                </p:oleObj>
              </mc:Fallback>
            </mc:AlternateContent>
          </a:graphicData>
        </a:graphic>
      </p:graphicFrame>
      <p:graphicFrame>
        <p:nvGraphicFramePr>
          <p:cNvPr id="45074" name="对象 45073"/>
          <p:cNvGraphicFramePr/>
          <p:nvPr/>
        </p:nvGraphicFramePr>
        <p:xfrm>
          <a:off x="2346325" y="4930775"/>
          <a:ext cx="2393950" cy="531813"/>
        </p:xfrm>
        <a:graphic>
          <a:graphicData uri="http://schemas.openxmlformats.org/presentationml/2006/ole">
            <mc:AlternateContent xmlns:mc="http://schemas.openxmlformats.org/markup-compatibility/2006">
              <mc:Choice xmlns:v="urn:schemas-microsoft-com:vml" Requires="v">
                <p:oleObj spid="_x0000_s3404" name="" r:id="rId14" imgW="963930" imgH="215900" progId="Equation.3">
                  <p:embed/>
                </p:oleObj>
              </mc:Choice>
              <mc:Fallback>
                <p:oleObj name="" r:id="rId14" imgW="963930" imgH="215900" progId="Equation.3">
                  <p:embed/>
                  <p:pic>
                    <p:nvPicPr>
                      <p:cNvPr id="0" name="图片 3403"/>
                      <p:cNvPicPr/>
                      <p:nvPr/>
                    </p:nvPicPr>
                    <p:blipFill>
                      <a:blip r:embed="rId15"/>
                      <a:stretch>
                        <a:fillRect/>
                      </a:stretch>
                    </p:blipFill>
                    <p:spPr>
                      <a:xfrm>
                        <a:off x="2346325" y="4930775"/>
                        <a:ext cx="2393950" cy="531813"/>
                      </a:xfrm>
                      <a:prstGeom prst="rect">
                        <a:avLst/>
                      </a:prstGeom>
                      <a:noFill/>
                      <a:ln w="38100">
                        <a:noFill/>
                        <a:miter/>
                      </a:ln>
                    </p:spPr>
                  </p:pic>
                </p:oleObj>
              </mc:Fallback>
            </mc:AlternateContent>
          </a:graphicData>
        </a:graphic>
      </p:graphicFrame>
      <p:graphicFrame>
        <p:nvGraphicFramePr>
          <p:cNvPr id="45075" name="对象 45074"/>
          <p:cNvGraphicFramePr/>
          <p:nvPr/>
        </p:nvGraphicFramePr>
        <p:xfrm>
          <a:off x="4849813" y="4876800"/>
          <a:ext cx="1779587" cy="614363"/>
        </p:xfrm>
        <a:graphic>
          <a:graphicData uri="http://schemas.openxmlformats.org/presentationml/2006/ole">
            <mc:AlternateContent xmlns:mc="http://schemas.openxmlformats.org/markup-compatibility/2006">
              <mc:Choice xmlns:v="urn:schemas-microsoft-com:vml" Requires="v">
                <p:oleObj spid="_x0000_s3411" name="" r:id="rId16" imgW="660400" imgH="228600" progId="Equation.3">
                  <p:embed/>
                </p:oleObj>
              </mc:Choice>
              <mc:Fallback>
                <p:oleObj name="" r:id="rId16" imgW="660400" imgH="228600" progId="Equation.3">
                  <p:embed/>
                  <p:pic>
                    <p:nvPicPr>
                      <p:cNvPr id="0" name="图片 3410"/>
                      <p:cNvPicPr/>
                      <p:nvPr/>
                    </p:nvPicPr>
                    <p:blipFill>
                      <a:blip r:embed="rId17"/>
                      <a:stretch>
                        <a:fillRect/>
                      </a:stretch>
                    </p:blipFill>
                    <p:spPr>
                      <a:xfrm>
                        <a:off x="4849813" y="4876800"/>
                        <a:ext cx="1779587" cy="614363"/>
                      </a:xfrm>
                      <a:prstGeom prst="rect">
                        <a:avLst/>
                      </a:prstGeom>
                      <a:noFill/>
                      <a:ln w="38100">
                        <a:noFill/>
                        <a:miter/>
                      </a:ln>
                    </p:spPr>
                  </p:pic>
                </p:oleObj>
              </mc:Fallback>
            </mc:AlternateContent>
          </a:graphicData>
        </a:graphic>
      </p:graphicFrame>
      <p:graphicFrame>
        <p:nvGraphicFramePr>
          <p:cNvPr id="45076" name="对象 45075"/>
          <p:cNvGraphicFramePr/>
          <p:nvPr/>
        </p:nvGraphicFramePr>
        <p:xfrm>
          <a:off x="1828800" y="838200"/>
          <a:ext cx="2133600" cy="1076325"/>
        </p:xfrm>
        <a:graphic>
          <a:graphicData uri="http://schemas.openxmlformats.org/presentationml/2006/ole">
            <mc:AlternateContent xmlns:mc="http://schemas.openxmlformats.org/markup-compatibility/2006">
              <mc:Choice xmlns:v="urn:schemas-microsoft-com:vml" Requires="v">
                <p:oleObj spid="_x0000_s3412" name="" r:id="rId18" imgW="850265" imgH="431800" progId="Equation.3">
                  <p:embed/>
                </p:oleObj>
              </mc:Choice>
              <mc:Fallback>
                <p:oleObj name="" r:id="rId18" imgW="850265" imgH="431800" progId="Equation.3">
                  <p:embed/>
                  <p:pic>
                    <p:nvPicPr>
                      <p:cNvPr id="0" name="图片 3411"/>
                      <p:cNvPicPr/>
                      <p:nvPr/>
                    </p:nvPicPr>
                    <p:blipFill>
                      <a:blip r:embed="rId19"/>
                      <a:stretch>
                        <a:fillRect/>
                      </a:stretch>
                    </p:blipFill>
                    <p:spPr>
                      <a:xfrm>
                        <a:off x="1828800" y="838200"/>
                        <a:ext cx="2133600" cy="1076325"/>
                      </a:xfrm>
                      <a:prstGeom prst="rect">
                        <a:avLst/>
                      </a:prstGeom>
                      <a:noFill/>
                      <a:ln w="38100">
                        <a:noFill/>
                        <a:miter/>
                      </a:ln>
                    </p:spPr>
                  </p:pic>
                </p:oleObj>
              </mc:Fallback>
            </mc:AlternateContent>
          </a:graphicData>
        </a:graphic>
      </p:graphicFrame>
      <p:grpSp>
        <p:nvGrpSpPr>
          <p:cNvPr id="45077" name="组合 45076"/>
          <p:cNvGrpSpPr/>
          <p:nvPr/>
        </p:nvGrpSpPr>
        <p:grpSpPr>
          <a:xfrm>
            <a:off x="1447800" y="5672138"/>
            <a:ext cx="4572000" cy="576262"/>
            <a:chOff x="912" y="3429"/>
            <a:chExt cx="2880" cy="363"/>
          </a:xfrm>
        </p:grpSpPr>
        <p:sp>
          <p:nvSpPr>
            <p:cNvPr id="57365" name="文本框 45077"/>
            <p:cNvSpPr txBox="1"/>
            <p:nvPr/>
          </p:nvSpPr>
          <p:spPr>
            <a:xfrm>
              <a:off x="1200" y="3450"/>
              <a:ext cx="2592" cy="327"/>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与</a:t>
              </a:r>
              <a:r>
                <a:rPr lang="zh-CN" altLang="en-US" i="1" dirty="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a:t>
              </a: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积分方向切向相反</a:t>
              </a:r>
              <a:endParaRPr lang="zh-CN" altLang="en-US" dirty="0">
                <a:latin typeface="Times New Roman" panose="02020603050405020304" pitchFamily="18" charset="0"/>
                <a:ea typeface="宋体" panose="02010600030101010101" pitchFamily="2" charset="-122"/>
              </a:endParaRPr>
            </a:p>
          </p:txBody>
        </p:sp>
        <p:graphicFrame>
          <p:nvGraphicFramePr>
            <p:cNvPr id="57366" name="对象 45078"/>
            <p:cNvGraphicFramePr/>
            <p:nvPr/>
          </p:nvGraphicFramePr>
          <p:xfrm>
            <a:off x="912" y="3429"/>
            <a:ext cx="384" cy="363"/>
          </p:xfrm>
          <a:graphic>
            <a:graphicData uri="http://schemas.openxmlformats.org/presentationml/2006/ole">
              <mc:AlternateContent xmlns:mc="http://schemas.openxmlformats.org/markup-compatibility/2006">
                <mc:Choice xmlns:v="urn:schemas-microsoft-com:vml" Requires="v">
                  <p:oleObj spid="_x0000_s3413" name="" r:id="rId20" imgW="254000" imgH="241300" progId="Equation.3">
                    <p:embed/>
                  </p:oleObj>
                </mc:Choice>
                <mc:Fallback>
                  <p:oleObj name="" r:id="rId20" imgW="254000" imgH="241300" progId="Equation.3">
                    <p:embed/>
                    <p:pic>
                      <p:nvPicPr>
                        <p:cNvPr id="0" name="图片 3412"/>
                        <p:cNvPicPr/>
                        <p:nvPr/>
                      </p:nvPicPr>
                      <p:blipFill>
                        <a:blip r:embed="rId2"/>
                        <a:stretch>
                          <a:fillRect/>
                        </a:stretch>
                      </p:blipFill>
                      <p:spPr>
                        <a:xfrm>
                          <a:off x="912" y="3429"/>
                          <a:ext cx="384" cy="363"/>
                        </a:xfrm>
                        <a:prstGeom prst="rect">
                          <a:avLst/>
                        </a:prstGeom>
                        <a:noFill/>
                        <a:ln w="38100">
                          <a:noFill/>
                          <a:miter/>
                        </a:ln>
                      </p:spPr>
                    </p:pic>
                  </p:oleObj>
                </mc:Fallback>
              </mc:AlternateContent>
            </a:graphicData>
          </a:graphic>
        </p:graphicFrame>
      </p:grpSp>
      <p:grpSp>
        <p:nvGrpSpPr>
          <p:cNvPr id="57367" name="组合 45095"/>
          <p:cNvGrpSpPr/>
          <p:nvPr/>
        </p:nvGrpSpPr>
        <p:grpSpPr>
          <a:xfrm>
            <a:off x="5148263" y="333375"/>
            <a:ext cx="3671887" cy="2835275"/>
            <a:chOff x="3243" y="210"/>
            <a:chExt cx="2313" cy="1786"/>
          </a:xfrm>
        </p:grpSpPr>
        <p:grpSp>
          <p:nvGrpSpPr>
            <p:cNvPr id="57368" name="组合 45080"/>
            <p:cNvGrpSpPr/>
            <p:nvPr/>
          </p:nvGrpSpPr>
          <p:grpSpPr>
            <a:xfrm>
              <a:off x="3243" y="210"/>
              <a:ext cx="2313" cy="1786"/>
              <a:chOff x="1287" y="480"/>
              <a:chExt cx="2313" cy="1786"/>
            </a:xfrm>
          </p:grpSpPr>
          <p:sp>
            <p:nvSpPr>
              <p:cNvPr id="57369" name="椭圆 45081"/>
              <p:cNvSpPr/>
              <p:nvPr/>
            </p:nvSpPr>
            <p:spPr>
              <a:xfrm>
                <a:off x="1296" y="480"/>
                <a:ext cx="1786" cy="1786"/>
              </a:xfrm>
              <a:prstGeom prst="ellipse">
                <a:avLst/>
              </a:prstGeom>
              <a:solidFill>
                <a:srgbClr val="FFFFCC"/>
              </a:solidFill>
              <a:ln w="9525"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7370" name="对象 45082"/>
              <p:cNvGraphicFramePr/>
              <p:nvPr/>
            </p:nvGraphicFramePr>
            <p:xfrm>
              <a:off x="1287" y="1200"/>
              <a:ext cx="297" cy="345"/>
            </p:xfrm>
            <a:graphic>
              <a:graphicData uri="http://schemas.openxmlformats.org/presentationml/2006/ole">
                <mc:AlternateContent xmlns:mc="http://schemas.openxmlformats.org/markup-compatibility/2006">
                  <mc:Choice xmlns:v="urn:schemas-microsoft-com:vml" Requires="v">
                    <p:oleObj spid="_x0000_s3405" name="" r:id="rId21" imgW="165100" imgH="190500" progId="Equation.3">
                      <p:embed/>
                    </p:oleObj>
                  </mc:Choice>
                  <mc:Fallback>
                    <p:oleObj name="" r:id="rId21" imgW="165100" imgH="190500" progId="Equation.3">
                      <p:embed/>
                      <p:pic>
                        <p:nvPicPr>
                          <p:cNvPr id="0" name="图片 3404"/>
                          <p:cNvPicPr/>
                          <p:nvPr/>
                        </p:nvPicPr>
                        <p:blipFill>
                          <a:blip r:embed="rId22"/>
                          <a:stretch>
                            <a:fillRect/>
                          </a:stretch>
                        </p:blipFill>
                        <p:spPr>
                          <a:xfrm>
                            <a:off x="1287" y="1200"/>
                            <a:ext cx="297" cy="345"/>
                          </a:xfrm>
                          <a:prstGeom prst="rect">
                            <a:avLst/>
                          </a:prstGeom>
                          <a:noFill/>
                          <a:ln w="38100">
                            <a:noFill/>
                            <a:miter/>
                          </a:ln>
                        </p:spPr>
                      </p:pic>
                    </p:oleObj>
                  </mc:Fallback>
                </mc:AlternateContent>
              </a:graphicData>
            </a:graphic>
          </p:graphicFrame>
          <p:sp>
            <p:nvSpPr>
              <p:cNvPr id="57371" name="直接连接符 45083"/>
              <p:cNvSpPr/>
              <p:nvPr/>
            </p:nvSpPr>
            <p:spPr>
              <a:xfrm flipH="1">
                <a:off x="1632" y="1392"/>
                <a:ext cx="616" cy="686"/>
              </a:xfrm>
              <a:prstGeom prst="line">
                <a:avLst/>
              </a:prstGeom>
              <a:ln w="38100" cap="flat" cmpd="sng">
                <a:solidFill>
                  <a:schemeClr val="bg2"/>
                </a:solidFill>
                <a:prstDash val="solid"/>
                <a:round/>
                <a:headEnd type="none" w="sm" len="sm"/>
                <a:tailEnd type="triangle" w="sm" len="sm"/>
              </a:ln>
            </p:spPr>
          </p:sp>
          <p:graphicFrame>
            <p:nvGraphicFramePr>
              <p:cNvPr id="57372" name="对象 45084"/>
              <p:cNvGraphicFramePr/>
              <p:nvPr/>
            </p:nvGraphicFramePr>
            <p:xfrm>
              <a:off x="2976" y="480"/>
              <a:ext cx="352" cy="624"/>
            </p:xfrm>
            <a:graphic>
              <a:graphicData uri="http://schemas.openxmlformats.org/presentationml/2006/ole">
                <mc:AlternateContent xmlns:mc="http://schemas.openxmlformats.org/markup-compatibility/2006">
                  <mc:Choice xmlns:v="urn:schemas-microsoft-com:vml" Requires="v">
                    <p:oleObj spid="_x0000_s3406" name="" r:id="rId23" imgW="254000" imgH="443865" progId="Equation.3">
                      <p:embed/>
                    </p:oleObj>
                  </mc:Choice>
                  <mc:Fallback>
                    <p:oleObj name="" r:id="rId23" imgW="254000" imgH="443865" progId="Equation.3">
                      <p:embed/>
                      <p:pic>
                        <p:nvPicPr>
                          <p:cNvPr id="0" name="图片 3405"/>
                          <p:cNvPicPr/>
                          <p:nvPr/>
                        </p:nvPicPr>
                        <p:blipFill>
                          <a:blip r:embed="rId24"/>
                          <a:stretch>
                            <a:fillRect/>
                          </a:stretch>
                        </p:blipFill>
                        <p:spPr>
                          <a:xfrm>
                            <a:off x="2976" y="480"/>
                            <a:ext cx="352" cy="624"/>
                          </a:xfrm>
                          <a:prstGeom prst="rect">
                            <a:avLst/>
                          </a:prstGeom>
                          <a:noFill/>
                          <a:ln w="38100">
                            <a:noFill/>
                            <a:miter/>
                          </a:ln>
                        </p:spPr>
                      </p:pic>
                    </p:oleObj>
                  </mc:Fallback>
                </mc:AlternateContent>
              </a:graphicData>
            </a:graphic>
          </p:graphicFrame>
          <p:graphicFrame>
            <p:nvGraphicFramePr>
              <p:cNvPr id="57373" name="对象 45085"/>
              <p:cNvGraphicFramePr/>
              <p:nvPr/>
            </p:nvGraphicFramePr>
            <p:xfrm>
              <a:off x="1537" y="648"/>
              <a:ext cx="2063" cy="1560"/>
            </p:xfrm>
            <a:graphic>
              <a:graphicData uri="http://schemas.openxmlformats.org/presentationml/2006/ole">
                <mc:AlternateContent xmlns:mc="http://schemas.openxmlformats.org/markup-compatibility/2006">
                  <mc:Choice xmlns:v="urn:schemas-microsoft-com:vml" Requires="v">
                    <p:oleObj spid="_x0000_s3401" name="" r:id="rId25" imgW="571500" imgH="850265" progId="Equation.3">
                      <p:embed/>
                    </p:oleObj>
                  </mc:Choice>
                  <mc:Fallback>
                    <p:oleObj name="" r:id="rId25" imgW="571500" imgH="850265" progId="Equation.3">
                      <p:embed/>
                      <p:pic>
                        <p:nvPicPr>
                          <p:cNvPr id="0" name="图片 3400"/>
                          <p:cNvPicPr/>
                          <p:nvPr/>
                        </p:nvPicPr>
                        <p:blipFill>
                          <a:blip r:embed="rId26"/>
                          <a:stretch>
                            <a:fillRect/>
                          </a:stretch>
                        </p:blipFill>
                        <p:spPr>
                          <a:xfrm>
                            <a:off x="1537" y="648"/>
                            <a:ext cx="2063" cy="1560"/>
                          </a:xfrm>
                          <a:prstGeom prst="rect">
                            <a:avLst/>
                          </a:prstGeom>
                          <a:noFill/>
                          <a:ln w="38100">
                            <a:noFill/>
                            <a:miter/>
                          </a:ln>
                        </p:spPr>
                      </p:pic>
                    </p:oleObj>
                  </mc:Fallback>
                </mc:AlternateContent>
              </a:graphicData>
            </a:graphic>
          </p:graphicFrame>
          <p:graphicFrame>
            <p:nvGraphicFramePr>
              <p:cNvPr id="57374" name="对象 45086"/>
              <p:cNvGraphicFramePr/>
              <p:nvPr/>
            </p:nvGraphicFramePr>
            <p:xfrm>
              <a:off x="1728" y="1872"/>
              <a:ext cx="276" cy="275"/>
            </p:xfrm>
            <a:graphic>
              <a:graphicData uri="http://schemas.openxmlformats.org/presentationml/2006/ole">
                <mc:AlternateContent xmlns:mc="http://schemas.openxmlformats.org/markup-compatibility/2006">
                  <mc:Choice xmlns:v="urn:schemas-microsoft-com:vml" Requires="v">
                    <p:oleObj spid="_x0000_s3410" name="" r:id="rId27" imgW="165100" imgH="165100" progId="Equation.3">
                      <p:embed/>
                    </p:oleObj>
                  </mc:Choice>
                  <mc:Fallback>
                    <p:oleObj name="" r:id="rId27" imgW="165100" imgH="165100" progId="Equation.3">
                      <p:embed/>
                      <p:pic>
                        <p:nvPicPr>
                          <p:cNvPr id="0" name="图片 3409"/>
                          <p:cNvPicPr/>
                          <p:nvPr/>
                        </p:nvPicPr>
                        <p:blipFill>
                          <a:blip r:embed="rId28"/>
                          <a:stretch>
                            <a:fillRect/>
                          </a:stretch>
                        </p:blipFill>
                        <p:spPr>
                          <a:xfrm>
                            <a:off x="1728" y="1872"/>
                            <a:ext cx="276" cy="275"/>
                          </a:xfrm>
                          <a:prstGeom prst="rect">
                            <a:avLst/>
                          </a:prstGeom>
                          <a:noFill/>
                          <a:ln w="38100">
                            <a:noFill/>
                            <a:miter/>
                          </a:ln>
                        </p:spPr>
                      </p:pic>
                    </p:oleObj>
                  </mc:Fallback>
                </mc:AlternateContent>
              </a:graphicData>
            </a:graphic>
          </p:graphicFrame>
          <p:graphicFrame>
            <p:nvGraphicFramePr>
              <p:cNvPr id="57375" name="对象 45087"/>
              <p:cNvGraphicFramePr/>
              <p:nvPr/>
            </p:nvGraphicFramePr>
            <p:xfrm>
              <a:off x="2640" y="816"/>
              <a:ext cx="275" cy="296"/>
            </p:xfrm>
            <a:graphic>
              <a:graphicData uri="http://schemas.openxmlformats.org/presentationml/2006/ole">
                <mc:AlternateContent xmlns:mc="http://schemas.openxmlformats.org/markup-compatibility/2006">
                  <mc:Choice xmlns:v="urn:schemas-microsoft-com:vml" Requires="v">
                    <p:oleObj spid="_x0000_s3414" name="" r:id="rId29" imgW="165100" imgH="177800" progId="Equation.3">
                      <p:embed/>
                    </p:oleObj>
                  </mc:Choice>
                  <mc:Fallback>
                    <p:oleObj name="" r:id="rId29" imgW="165100" imgH="177800" progId="Equation.3">
                      <p:embed/>
                      <p:pic>
                        <p:nvPicPr>
                          <p:cNvPr id="0" name="图片 3413"/>
                          <p:cNvPicPr/>
                          <p:nvPr/>
                        </p:nvPicPr>
                        <p:blipFill>
                          <a:blip r:embed="rId30"/>
                          <a:stretch>
                            <a:fillRect/>
                          </a:stretch>
                        </p:blipFill>
                        <p:spPr>
                          <a:xfrm>
                            <a:off x="2640" y="816"/>
                            <a:ext cx="275" cy="296"/>
                          </a:xfrm>
                          <a:prstGeom prst="rect">
                            <a:avLst/>
                          </a:prstGeom>
                          <a:noFill/>
                          <a:ln w="38100">
                            <a:noFill/>
                            <a:miter/>
                          </a:ln>
                        </p:spPr>
                      </p:pic>
                    </p:oleObj>
                  </mc:Fallback>
                </mc:AlternateContent>
              </a:graphicData>
            </a:graphic>
          </p:graphicFrame>
        </p:grpSp>
        <p:sp>
          <p:nvSpPr>
            <p:cNvPr id="57376" name="椭圆 45088"/>
            <p:cNvSpPr/>
            <p:nvPr/>
          </p:nvSpPr>
          <p:spPr>
            <a:xfrm>
              <a:off x="3611" y="548"/>
              <a:ext cx="1106" cy="1104"/>
            </a:xfrm>
            <a:prstGeom prst="ellipse">
              <a:avLst/>
            </a:prstGeom>
            <a:noFill/>
            <a:ln w="38100" cap="flat" cmpd="sng">
              <a:solidFill>
                <a:srgbClr val="000000"/>
              </a:solidFill>
              <a:prstDash val="solid"/>
              <a:round/>
              <a:headEnd type="none" w="med" len="med"/>
              <a:tailEnd type="none" w="med" len="med"/>
            </a:ln>
          </p:spPr>
          <p:txBody>
            <a:bodyPr wrap="none" anchor="ctr"/>
            <a:p>
              <a:pPr algn="ctr"/>
              <a:endParaRPr lang="en-US" altLang="x-none">
                <a:latin typeface="Times New Roman" panose="02020603050405020304" pitchFamily="18" charset="0"/>
                <a:ea typeface="宋体" panose="02010600030101010101" pitchFamily="2" charset="-122"/>
              </a:endParaRPr>
            </a:p>
          </p:txBody>
        </p:sp>
        <p:grpSp>
          <p:nvGrpSpPr>
            <p:cNvPr id="57377" name="组合 45089"/>
            <p:cNvGrpSpPr/>
            <p:nvPr/>
          </p:nvGrpSpPr>
          <p:grpSpPr>
            <a:xfrm>
              <a:off x="4162" y="1074"/>
              <a:ext cx="487" cy="360"/>
              <a:chOff x="4343" y="2210"/>
              <a:chExt cx="530" cy="432"/>
            </a:xfrm>
          </p:grpSpPr>
          <p:graphicFrame>
            <p:nvGraphicFramePr>
              <p:cNvPr id="57378" name="对象 45090"/>
              <p:cNvGraphicFramePr/>
              <p:nvPr/>
            </p:nvGraphicFramePr>
            <p:xfrm>
              <a:off x="4583" y="2210"/>
              <a:ext cx="290" cy="323"/>
            </p:xfrm>
            <a:graphic>
              <a:graphicData uri="http://schemas.openxmlformats.org/presentationml/2006/ole">
                <mc:AlternateContent xmlns:mc="http://schemas.openxmlformats.org/markup-compatibility/2006">
                  <mc:Choice xmlns:v="urn:schemas-microsoft-com:vml" Requires="v">
                    <p:oleObj spid="_x0000_s3415" name="" r:id="rId31" imgW="114300" imgH="127000" progId="Equation.3">
                      <p:embed/>
                    </p:oleObj>
                  </mc:Choice>
                  <mc:Fallback>
                    <p:oleObj name="" r:id="rId31" imgW="114300" imgH="127000" progId="Equation.3">
                      <p:embed/>
                      <p:pic>
                        <p:nvPicPr>
                          <p:cNvPr id="0" name="图片 3414"/>
                          <p:cNvPicPr/>
                          <p:nvPr/>
                        </p:nvPicPr>
                        <p:blipFill>
                          <a:blip r:embed="rId32"/>
                          <a:stretch>
                            <a:fillRect/>
                          </a:stretch>
                        </p:blipFill>
                        <p:spPr>
                          <a:xfrm>
                            <a:off x="4583" y="2210"/>
                            <a:ext cx="290" cy="323"/>
                          </a:xfrm>
                          <a:prstGeom prst="rect">
                            <a:avLst/>
                          </a:prstGeom>
                          <a:noFill/>
                          <a:ln w="38100">
                            <a:noFill/>
                            <a:miter/>
                          </a:ln>
                        </p:spPr>
                      </p:pic>
                    </p:oleObj>
                  </mc:Fallback>
                </mc:AlternateContent>
              </a:graphicData>
            </a:graphic>
          </p:graphicFrame>
          <p:sp>
            <p:nvSpPr>
              <p:cNvPr id="57379" name="直接连接符 45091"/>
              <p:cNvSpPr/>
              <p:nvPr/>
            </p:nvSpPr>
            <p:spPr>
              <a:xfrm>
                <a:off x="4343" y="2258"/>
                <a:ext cx="480" cy="384"/>
              </a:xfrm>
              <a:prstGeom prst="line">
                <a:avLst/>
              </a:prstGeom>
              <a:ln w="38100" cap="flat" cmpd="sng">
                <a:solidFill>
                  <a:srgbClr val="000000"/>
                </a:solidFill>
                <a:prstDash val="solid"/>
                <a:round/>
                <a:headEnd type="none" w="med" len="med"/>
                <a:tailEnd type="triangle" w="med" len="med"/>
              </a:ln>
            </p:spPr>
          </p:sp>
        </p:grpSp>
        <p:grpSp>
          <p:nvGrpSpPr>
            <p:cNvPr id="57380" name="组合 45092"/>
            <p:cNvGrpSpPr/>
            <p:nvPr/>
          </p:nvGrpSpPr>
          <p:grpSpPr>
            <a:xfrm>
              <a:off x="4053" y="1074"/>
              <a:ext cx="303" cy="864"/>
              <a:chOff x="4199" y="2232"/>
              <a:chExt cx="303" cy="864"/>
            </a:xfrm>
          </p:grpSpPr>
          <p:graphicFrame>
            <p:nvGraphicFramePr>
              <p:cNvPr id="57381" name="对象 45093"/>
              <p:cNvGraphicFramePr/>
              <p:nvPr/>
            </p:nvGraphicFramePr>
            <p:xfrm>
              <a:off x="4237" y="2808"/>
              <a:ext cx="265" cy="288"/>
            </p:xfrm>
            <a:graphic>
              <a:graphicData uri="http://schemas.openxmlformats.org/presentationml/2006/ole">
                <mc:AlternateContent xmlns:mc="http://schemas.openxmlformats.org/markup-compatibility/2006">
                  <mc:Choice xmlns:v="urn:schemas-microsoft-com:vml" Requires="v">
                    <p:oleObj spid="_x0000_s3416" name="" r:id="rId33" imgW="152400" imgH="165100" progId="Equation.3">
                      <p:embed/>
                    </p:oleObj>
                  </mc:Choice>
                  <mc:Fallback>
                    <p:oleObj name="" r:id="rId33" imgW="152400" imgH="165100" progId="Equation.3">
                      <p:embed/>
                      <p:pic>
                        <p:nvPicPr>
                          <p:cNvPr id="0" name="图片 3415"/>
                          <p:cNvPicPr/>
                          <p:nvPr/>
                        </p:nvPicPr>
                        <p:blipFill>
                          <a:blip r:embed="rId34"/>
                          <a:stretch>
                            <a:fillRect/>
                          </a:stretch>
                        </p:blipFill>
                        <p:spPr>
                          <a:xfrm>
                            <a:off x="4237" y="2808"/>
                            <a:ext cx="265" cy="288"/>
                          </a:xfrm>
                          <a:prstGeom prst="rect">
                            <a:avLst/>
                          </a:prstGeom>
                          <a:noFill/>
                          <a:ln w="38100">
                            <a:noFill/>
                            <a:miter/>
                          </a:ln>
                        </p:spPr>
                      </p:pic>
                    </p:oleObj>
                  </mc:Fallback>
                </mc:AlternateContent>
              </a:graphicData>
            </a:graphic>
          </p:graphicFrame>
          <p:sp>
            <p:nvSpPr>
              <p:cNvPr id="57382" name="任意多边形 45094"/>
              <p:cNvSpPr/>
              <p:nvPr/>
            </p:nvSpPr>
            <p:spPr>
              <a:xfrm>
                <a:off x="4199" y="2232"/>
                <a:ext cx="279" cy="576"/>
              </a:xfrm>
              <a:custGeom>
                <a:avLst/>
                <a:gdLst/>
                <a:ahLst/>
                <a:cxnLst>
                  <a:cxn ang="90">
                    <a:pos x="10932" y="21424"/>
                  </a:cxn>
                  <a:cxn ang="180">
                    <a:pos x="0" y="19987"/>
                  </a:cxn>
                  <a:cxn ang="270">
                    <a:pos x="8188" y="0"/>
                  </a:cxn>
                </a:cxnLst>
                <a:pathLst>
                  <a:path w="10933" h="21600" fill="none">
                    <a:moveTo>
                      <a:pt x="10932" y="21424"/>
                    </a:moveTo>
                    <a:cubicBezTo>
                      <a:pt x="10035" y="21540"/>
                      <a:pt x="9118" y="21599"/>
                      <a:pt x="8188" y="21599"/>
                    </a:cubicBezTo>
                    <a:cubicBezTo>
                      <a:pt x="5287" y="21599"/>
                      <a:pt x="2519" y="21027"/>
                      <a:pt x="-5" y="19991"/>
                    </a:cubicBezTo>
                  </a:path>
                  <a:path w="10933" h="21600" stroke="0">
                    <a:moveTo>
                      <a:pt x="10932" y="21424"/>
                    </a:moveTo>
                    <a:cubicBezTo>
                      <a:pt x="10035" y="21540"/>
                      <a:pt x="9118" y="21599"/>
                      <a:pt x="8188" y="21599"/>
                    </a:cubicBezTo>
                    <a:cubicBezTo>
                      <a:pt x="5287" y="21599"/>
                      <a:pt x="2519" y="21027"/>
                      <a:pt x="-5" y="19991"/>
                    </a:cubicBezTo>
                    <a:lnTo>
                      <a:pt x="8188" y="0"/>
                    </a:lnTo>
                    <a:close/>
                  </a:path>
                </a:pathLst>
              </a:custGeom>
              <a:noFill/>
              <a:ln w="38100" cap="flat" cmpd="sng">
                <a:solidFill>
                  <a:srgbClr val="00FF00"/>
                </a:solidFill>
                <a:prstDash val="solid"/>
                <a:round/>
                <a:headEnd type="none" w="med" len="med"/>
                <a:tailEnd type="triangle" w="med" len="med"/>
              </a:ln>
            </p:spPr>
            <p:txBody>
              <a:bodyPr/>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076"/>
                                        </p:tgtEl>
                                        <p:attrNameLst>
                                          <p:attrName>style.visibility</p:attrName>
                                        </p:attrNameLst>
                                      </p:cBhvr>
                                      <p:to>
                                        <p:strVal val="visible"/>
                                      </p:to>
                                    </p:set>
                                    <p:animEffect transition="in" filter="wipe(left)">
                                      <p:cBhvr>
                                        <p:cTn id="12" dur="500"/>
                                        <p:tgtEl>
                                          <p:spTgt spid="4507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nodeType="clickEffect">
                                  <p:stCondLst>
                                    <p:cond delay="0"/>
                                  </p:stCondLst>
                                  <p:childTnLst>
                                    <p:set>
                                      <p:cBhvr>
                                        <p:cTn id="16" dur="1" fill="hold">
                                          <p:stCondLst>
                                            <p:cond delay="0"/>
                                          </p:stCondLst>
                                        </p:cTn>
                                        <p:tgtEl>
                                          <p:spTgt spid="45097"/>
                                        </p:tgtEl>
                                        <p:attrNameLst>
                                          <p:attrName>style.visibility</p:attrName>
                                        </p:attrNameLst>
                                      </p:cBhvr>
                                      <p:to>
                                        <p:strVal val="visible"/>
                                      </p:to>
                                    </p:set>
                                    <p:anim calcmode="lin" valueType="num">
                                      <p:cBhvr>
                                        <p:cTn id="17" dur="500" fill="hold"/>
                                        <p:tgtEl>
                                          <p:spTgt spid="45097"/>
                                        </p:tgtEl>
                                        <p:attrNameLst>
                                          <p:attrName>ppt_x</p:attrName>
                                        </p:attrNameLst>
                                      </p:cBhvr>
                                      <p:tavLst>
                                        <p:tav tm="0">
                                          <p:val>
                                            <p:strVal val="0-#ppt_w/2"/>
                                          </p:val>
                                        </p:tav>
                                        <p:tav tm="100000">
                                          <p:val>
                                            <p:strVal val="#ppt_x"/>
                                          </p:val>
                                        </p:tav>
                                      </p:tavLst>
                                    </p:anim>
                                    <p:anim calcmode="lin" valueType="num">
                                      <p:cBhvr>
                                        <p:cTn id="18" dur="500" fill="hold"/>
                                        <p:tgtEl>
                                          <p:spTgt spid="45097"/>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5067"/>
                                        </p:tgtEl>
                                        <p:attrNameLst>
                                          <p:attrName>style.visibility</p:attrName>
                                        </p:attrNameLst>
                                      </p:cBhvr>
                                      <p:to>
                                        <p:strVal val="visible"/>
                                      </p:to>
                                    </p:set>
                                    <p:animEffect transition="in" filter="wipe(left)">
                                      <p:cBhvr>
                                        <p:cTn id="23" dur="500"/>
                                        <p:tgtEl>
                                          <p:spTgt spid="4506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5068"/>
                                        </p:tgtEl>
                                        <p:attrNameLst>
                                          <p:attrName>style.visibility</p:attrName>
                                        </p:attrNameLst>
                                      </p:cBhvr>
                                      <p:to>
                                        <p:strVal val="visible"/>
                                      </p:to>
                                    </p:set>
                                    <p:animEffect transition="in" filter="wipe(left)">
                                      <p:cBhvr>
                                        <p:cTn id="28" dur="500"/>
                                        <p:tgtEl>
                                          <p:spTgt spid="4506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5069"/>
                                        </p:tgtEl>
                                        <p:attrNameLst>
                                          <p:attrName>style.visibility</p:attrName>
                                        </p:attrNameLst>
                                      </p:cBhvr>
                                      <p:to>
                                        <p:strVal val="visible"/>
                                      </p:to>
                                    </p:set>
                                    <p:animEffect transition="in" filter="wipe(left)">
                                      <p:cBhvr>
                                        <p:cTn id="33" dur="500"/>
                                        <p:tgtEl>
                                          <p:spTgt spid="4506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5070"/>
                                        </p:tgtEl>
                                        <p:attrNameLst>
                                          <p:attrName>style.visibility</p:attrName>
                                        </p:attrNameLst>
                                      </p:cBhvr>
                                      <p:to>
                                        <p:strVal val="visible"/>
                                      </p:to>
                                    </p:set>
                                    <p:animEffect transition="in" filter="wipe(left)">
                                      <p:cBhvr>
                                        <p:cTn id="38" dur="500"/>
                                        <p:tgtEl>
                                          <p:spTgt spid="4507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5073"/>
                                        </p:tgtEl>
                                        <p:attrNameLst>
                                          <p:attrName>style.visibility</p:attrName>
                                        </p:attrNameLst>
                                      </p:cBhvr>
                                      <p:to>
                                        <p:strVal val="visible"/>
                                      </p:to>
                                    </p:set>
                                    <p:animEffect transition="in" filter="wipe(left)">
                                      <p:cBhvr>
                                        <p:cTn id="43" dur="500"/>
                                        <p:tgtEl>
                                          <p:spTgt spid="4507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5074"/>
                                        </p:tgtEl>
                                        <p:attrNameLst>
                                          <p:attrName>style.visibility</p:attrName>
                                        </p:attrNameLst>
                                      </p:cBhvr>
                                      <p:to>
                                        <p:strVal val="visible"/>
                                      </p:to>
                                    </p:set>
                                    <p:animEffect transition="in" filter="wipe(left)">
                                      <p:cBhvr>
                                        <p:cTn id="48" dur="500"/>
                                        <p:tgtEl>
                                          <p:spTgt spid="4507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5075"/>
                                        </p:tgtEl>
                                        <p:attrNameLst>
                                          <p:attrName>style.visibility</p:attrName>
                                        </p:attrNameLst>
                                      </p:cBhvr>
                                      <p:to>
                                        <p:strVal val="visible"/>
                                      </p:to>
                                    </p:set>
                                    <p:animEffect transition="in" filter="wipe(left)">
                                      <p:cBhvr>
                                        <p:cTn id="53" dur="500"/>
                                        <p:tgtEl>
                                          <p:spTgt spid="4507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5077"/>
                                        </p:tgtEl>
                                        <p:attrNameLst>
                                          <p:attrName>style.visibility</p:attrName>
                                        </p:attrNameLst>
                                      </p:cBhvr>
                                      <p:to>
                                        <p:strVal val="visible"/>
                                      </p:to>
                                    </p:set>
                                    <p:animEffect transition="in" filter="wipe(left)">
                                      <p:cBhvr>
                                        <p:cTn id="58" dur="500"/>
                                        <p:tgtEl>
                                          <p:spTgt spid="45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椭圆 46081"/>
          <p:cNvSpPr/>
          <p:nvPr/>
        </p:nvSpPr>
        <p:spPr>
          <a:xfrm>
            <a:off x="5943600" y="838200"/>
            <a:ext cx="2306638" cy="2306638"/>
          </a:xfrm>
          <a:prstGeom prst="ellipse">
            <a:avLst/>
          </a:prstGeom>
          <a:solidFill>
            <a:srgbClr val="FFFFCC"/>
          </a:solidFill>
          <a:ln w="9525"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46083" name="文本框 46082"/>
          <p:cNvSpPr txBox="1"/>
          <p:nvPr/>
        </p:nvSpPr>
        <p:spPr>
          <a:xfrm>
            <a:off x="685800" y="2117725"/>
            <a:ext cx="3733800" cy="519113"/>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在圆柱体外，由于</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=0</a:t>
            </a:r>
            <a:endParaRPr lang="en-US" altLang="zh-CN">
              <a:latin typeface="Times New Roman" panose="02020603050405020304" pitchFamily="18" charset="0"/>
              <a:ea typeface="宋体" panose="02010600030101010101" pitchFamily="2" charset="-122"/>
            </a:endParaRPr>
          </a:p>
        </p:txBody>
      </p:sp>
      <p:graphicFrame>
        <p:nvGraphicFramePr>
          <p:cNvPr id="46084" name="对象 46083"/>
          <p:cNvGraphicFramePr/>
          <p:nvPr/>
        </p:nvGraphicFramePr>
        <p:xfrm>
          <a:off x="747713" y="3203575"/>
          <a:ext cx="2463800" cy="687388"/>
        </p:xfrm>
        <a:graphic>
          <a:graphicData uri="http://schemas.openxmlformats.org/presentationml/2006/ole">
            <mc:AlternateContent xmlns:mc="http://schemas.openxmlformats.org/markup-compatibility/2006">
              <mc:Choice xmlns:v="urn:schemas-microsoft-com:vml" Requires="v">
                <p:oleObj spid="_x0000_s3417" name="" r:id="rId1" imgW="1091565" imgH="304800" progId="Equation.3">
                  <p:embed/>
                </p:oleObj>
              </mc:Choice>
              <mc:Fallback>
                <p:oleObj name="" r:id="rId1" imgW="1091565" imgH="304800" progId="Equation.3">
                  <p:embed/>
                  <p:pic>
                    <p:nvPicPr>
                      <p:cNvPr id="0" name="图片 3416"/>
                      <p:cNvPicPr/>
                      <p:nvPr/>
                    </p:nvPicPr>
                    <p:blipFill>
                      <a:blip r:embed="rId2"/>
                      <a:stretch>
                        <a:fillRect/>
                      </a:stretch>
                    </p:blipFill>
                    <p:spPr>
                      <a:xfrm>
                        <a:off x="747713" y="3203575"/>
                        <a:ext cx="2463800" cy="687388"/>
                      </a:xfrm>
                      <a:prstGeom prst="rect">
                        <a:avLst/>
                      </a:prstGeom>
                      <a:noFill/>
                      <a:ln w="38100">
                        <a:noFill/>
                        <a:miter/>
                      </a:ln>
                    </p:spPr>
                  </p:pic>
                </p:oleObj>
              </mc:Fallback>
            </mc:AlternateContent>
          </a:graphicData>
        </a:graphic>
      </p:graphicFrame>
      <p:grpSp>
        <p:nvGrpSpPr>
          <p:cNvPr id="46085" name="组合 46084"/>
          <p:cNvGrpSpPr/>
          <p:nvPr/>
        </p:nvGrpSpPr>
        <p:grpSpPr>
          <a:xfrm>
            <a:off x="685800" y="3870325"/>
            <a:ext cx="2716213" cy="576263"/>
            <a:chOff x="1872" y="2016"/>
            <a:chExt cx="1711" cy="363"/>
          </a:xfrm>
        </p:grpSpPr>
        <p:sp>
          <p:nvSpPr>
            <p:cNvPr id="58373" name="文本框 46085"/>
            <p:cNvSpPr txBox="1"/>
            <p:nvPr/>
          </p:nvSpPr>
          <p:spPr>
            <a:xfrm>
              <a:off x="2640" y="2025"/>
              <a:ext cx="192" cy="327"/>
            </a:xfrm>
            <a:prstGeom prst="rect">
              <a:avLst/>
            </a:prstGeom>
            <a:noFill/>
            <a:ln w="9525">
              <a:noFill/>
            </a:ln>
          </p:spPr>
          <p:txBody>
            <a:bodyPr anchor="t">
              <a:spAutoFit/>
            </a:bodyPr>
            <a:p>
              <a:pPr algn="ctr">
                <a:spcBef>
                  <a:spcPct val="50000"/>
                </a:spcBef>
              </a:pPr>
              <a:r>
                <a:rPr lang="zh-CN" altLang="en-US">
                  <a:latin typeface="Times New Roman" panose="02020603050405020304" pitchFamily="18" charset="0"/>
                  <a:ea typeface="宋体" panose="02010600030101010101" pitchFamily="2" charset="-122"/>
                </a:rPr>
                <a:t>上</a:t>
              </a:r>
              <a:endParaRPr lang="zh-CN" altLang="en-US">
                <a:latin typeface="Times New Roman" panose="02020603050405020304" pitchFamily="18" charset="0"/>
                <a:ea typeface="宋体" panose="02010600030101010101" pitchFamily="2" charset="-122"/>
              </a:endParaRPr>
            </a:p>
          </p:txBody>
        </p:sp>
        <p:grpSp>
          <p:nvGrpSpPr>
            <p:cNvPr id="58374" name="组合 46086"/>
            <p:cNvGrpSpPr/>
            <p:nvPr/>
          </p:nvGrpSpPr>
          <p:grpSpPr>
            <a:xfrm>
              <a:off x="1872" y="2016"/>
              <a:ext cx="1711" cy="363"/>
              <a:chOff x="1392" y="2037"/>
              <a:chExt cx="1711" cy="363"/>
            </a:xfrm>
          </p:grpSpPr>
          <p:sp>
            <p:nvSpPr>
              <p:cNvPr id="58375" name="文本框 46087"/>
              <p:cNvSpPr txBox="1"/>
              <p:nvPr/>
            </p:nvSpPr>
            <p:spPr>
              <a:xfrm>
                <a:off x="1392" y="2046"/>
                <a:ext cx="576" cy="327"/>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于是</a:t>
                </a:r>
                <a:endParaRPr lang="zh-CN" altLang="en-US">
                  <a:latin typeface="Times New Roman" panose="02020603050405020304" pitchFamily="18" charset="0"/>
                  <a:ea typeface="宋体" panose="02010600030101010101" pitchFamily="2" charset="-122"/>
                </a:endParaRPr>
              </a:p>
            </p:txBody>
          </p:sp>
          <p:graphicFrame>
            <p:nvGraphicFramePr>
              <p:cNvPr id="58376" name="对象 46088"/>
              <p:cNvGraphicFramePr/>
              <p:nvPr/>
            </p:nvGraphicFramePr>
            <p:xfrm>
              <a:off x="1920" y="2085"/>
              <a:ext cx="300" cy="240"/>
            </p:xfrm>
            <a:graphic>
              <a:graphicData uri="http://schemas.openxmlformats.org/presentationml/2006/ole">
                <mc:AlternateContent xmlns:mc="http://schemas.openxmlformats.org/markup-compatibility/2006">
                  <mc:Choice xmlns:v="urn:schemas-microsoft-com:vml" Requires="v">
                    <p:oleObj spid="_x0000_s3422" name="" r:id="rId3" imgW="190500" imgH="165100" progId="Equation.3">
                      <p:embed/>
                    </p:oleObj>
                  </mc:Choice>
                  <mc:Fallback>
                    <p:oleObj name="" r:id="rId3" imgW="190500" imgH="165100" progId="Equation.3">
                      <p:embed/>
                      <p:pic>
                        <p:nvPicPr>
                          <p:cNvPr id="0" name="图片 3421"/>
                          <p:cNvPicPr/>
                          <p:nvPr/>
                        </p:nvPicPr>
                        <p:blipFill>
                          <a:blip r:embed="rId4"/>
                          <a:stretch>
                            <a:fillRect/>
                          </a:stretch>
                        </p:blipFill>
                        <p:spPr>
                          <a:xfrm>
                            <a:off x="1920" y="2085"/>
                            <a:ext cx="300" cy="240"/>
                          </a:xfrm>
                          <a:prstGeom prst="rect">
                            <a:avLst/>
                          </a:prstGeom>
                          <a:noFill/>
                          <a:ln w="38100">
                            <a:noFill/>
                            <a:miter/>
                          </a:ln>
                        </p:spPr>
                      </p:pic>
                    </p:oleObj>
                  </mc:Fallback>
                </mc:AlternateContent>
              </a:graphicData>
            </a:graphic>
          </p:graphicFrame>
          <p:graphicFrame>
            <p:nvGraphicFramePr>
              <p:cNvPr id="58377" name="对象 46089"/>
              <p:cNvGraphicFramePr/>
              <p:nvPr/>
            </p:nvGraphicFramePr>
            <p:xfrm>
              <a:off x="2352" y="2037"/>
              <a:ext cx="751" cy="363"/>
            </p:xfrm>
            <a:graphic>
              <a:graphicData uri="http://schemas.openxmlformats.org/presentationml/2006/ole">
                <mc:AlternateContent xmlns:mc="http://schemas.openxmlformats.org/markup-compatibility/2006">
                  <mc:Choice xmlns:v="urn:schemas-microsoft-com:vml" Requires="v">
                    <p:oleObj spid="_x0000_s3419" name="" r:id="rId5" imgW="495300" imgH="241300" progId="Equation.3">
                      <p:embed/>
                    </p:oleObj>
                  </mc:Choice>
                  <mc:Fallback>
                    <p:oleObj name="" r:id="rId5" imgW="495300" imgH="241300" progId="Equation.3">
                      <p:embed/>
                      <p:pic>
                        <p:nvPicPr>
                          <p:cNvPr id="0" name="图片 3418"/>
                          <p:cNvPicPr/>
                          <p:nvPr/>
                        </p:nvPicPr>
                        <p:blipFill>
                          <a:blip r:embed="rId6"/>
                          <a:stretch>
                            <a:fillRect/>
                          </a:stretch>
                        </p:blipFill>
                        <p:spPr>
                          <a:xfrm>
                            <a:off x="2352" y="2037"/>
                            <a:ext cx="751" cy="363"/>
                          </a:xfrm>
                          <a:prstGeom prst="rect">
                            <a:avLst/>
                          </a:prstGeom>
                          <a:noFill/>
                          <a:ln w="38100">
                            <a:noFill/>
                            <a:miter/>
                          </a:ln>
                        </p:spPr>
                      </p:pic>
                    </p:oleObj>
                  </mc:Fallback>
                </mc:AlternateContent>
              </a:graphicData>
            </a:graphic>
          </p:graphicFrame>
        </p:grpSp>
      </p:grpSp>
      <p:graphicFrame>
        <p:nvGraphicFramePr>
          <p:cNvPr id="46091" name="对象 46090"/>
          <p:cNvGraphicFramePr/>
          <p:nvPr/>
        </p:nvGraphicFramePr>
        <p:xfrm>
          <a:off x="534988" y="762000"/>
          <a:ext cx="3773487" cy="1096963"/>
        </p:xfrm>
        <a:graphic>
          <a:graphicData uri="http://schemas.openxmlformats.org/presentationml/2006/ole">
            <mc:AlternateContent xmlns:mc="http://schemas.openxmlformats.org/markup-compatibility/2006">
              <mc:Choice xmlns:v="urn:schemas-microsoft-com:vml" Requires="v">
                <p:oleObj spid="_x0000_s3420" name="" r:id="rId7" imgW="1523365" imgH="444500" progId="Equation.3">
                  <p:embed/>
                </p:oleObj>
              </mc:Choice>
              <mc:Fallback>
                <p:oleObj name="" r:id="rId7" imgW="1523365" imgH="444500" progId="Equation.3">
                  <p:embed/>
                  <p:pic>
                    <p:nvPicPr>
                      <p:cNvPr id="0" name="图片 3419"/>
                      <p:cNvPicPr/>
                      <p:nvPr/>
                    </p:nvPicPr>
                    <p:blipFill>
                      <a:blip r:embed="rId8"/>
                      <a:stretch>
                        <a:fillRect/>
                      </a:stretch>
                    </p:blipFill>
                    <p:spPr>
                      <a:xfrm>
                        <a:off x="534988" y="762000"/>
                        <a:ext cx="3773487" cy="1096963"/>
                      </a:xfrm>
                      <a:prstGeom prst="rect">
                        <a:avLst/>
                      </a:prstGeom>
                      <a:noFill/>
                      <a:ln w="38100">
                        <a:noFill/>
                        <a:miter/>
                      </a:ln>
                    </p:spPr>
                  </p:pic>
                </p:oleObj>
              </mc:Fallback>
            </mc:AlternateContent>
          </a:graphicData>
        </a:graphic>
      </p:graphicFrame>
      <p:grpSp>
        <p:nvGrpSpPr>
          <p:cNvPr id="46130" name="组合 46129"/>
          <p:cNvGrpSpPr/>
          <p:nvPr/>
        </p:nvGrpSpPr>
        <p:grpSpPr>
          <a:xfrm>
            <a:off x="457200" y="4797425"/>
            <a:ext cx="8382000" cy="590550"/>
            <a:chOff x="288" y="3022"/>
            <a:chExt cx="5280" cy="372"/>
          </a:xfrm>
        </p:grpSpPr>
        <p:graphicFrame>
          <p:nvGraphicFramePr>
            <p:cNvPr id="58380" name="对象 46094"/>
            <p:cNvGraphicFramePr/>
            <p:nvPr/>
          </p:nvGraphicFramePr>
          <p:xfrm>
            <a:off x="1746" y="3067"/>
            <a:ext cx="300" cy="240"/>
          </p:xfrm>
          <a:graphic>
            <a:graphicData uri="http://schemas.openxmlformats.org/presentationml/2006/ole">
              <mc:AlternateContent xmlns:mc="http://schemas.openxmlformats.org/markup-compatibility/2006">
                <mc:Choice xmlns:v="urn:schemas-microsoft-com:vml" Requires="v">
                  <p:oleObj spid="_x0000_s3421" name="" r:id="rId9" imgW="190500" imgH="165100" progId="Equation.3">
                    <p:embed/>
                  </p:oleObj>
                </mc:Choice>
                <mc:Fallback>
                  <p:oleObj name="" r:id="rId9" imgW="190500" imgH="165100" progId="Equation.3">
                    <p:embed/>
                    <p:pic>
                      <p:nvPicPr>
                        <p:cNvPr id="0" name="图片 3420"/>
                        <p:cNvPicPr/>
                        <p:nvPr/>
                      </p:nvPicPr>
                      <p:blipFill>
                        <a:blip r:embed="rId4"/>
                        <a:stretch>
                          <a:fillRect/>
                        </a:stretch>
                      </p:blipFill>
                      <p:spPr>
                        <a:xfrm>
                          <a:off x="1746" y="3067"/>
                          <a:ext cx="300" cy="240"/>
                        </a:xfrm>
                        <a:prstGeom prst="rect">
                          <a:avLst/>
                        </a:prstGeom>
                        <a:noFill/>
                        <a:ln w="38100">
                          <a:noFill/>
                          <a:miter/>
                        </a:ln>
                      </p:spPr>
                    </p:pic>
                  </p:oleObj>
                </mc:Fallback>
              </mc:AlternateContent>
            </a:graphicData>
          </a:graphic>
        </p:graphicFrame>
        <p:grpSp>
          <p:nvGrpSpPr>
            <p:cNvPr id="58381" name="组合 46127"/>
            <p:cNvGrpSpPr/>
            <p:nvPr/>
          </p:nvGrpSpPr>
          <p:grpSpPr>
            <a:xfrm>
              <a:off x="288" y="3022"/>
              <a:ext cx="5280" cy="372"/>
              <a:chOff x="288" y="3022"/>
              <a:chExt cx="5280" cy="372"/>
            </a:xfrm>
          </p:grpSpPr>
          <p:sp>
            <p:nvSpPr>
              <p:cNvPr id="58382" name="文本框 46092"/>
              <p:cNvSpPr txBox="1"/>
              <p:nvPr/>
            </p:nvSpPr>
            <p:spPr>
              <a:xfrm>
                <a:off x="288" y="3024"/>
                <a:ext cx="624" cy="327"/>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18" charset="0"/>
                    <a:ea typeface="宋体" panose="02010600030101010101" pitchFamily="2" charset="-122"/>
                  </a:rPr>
                  <a:t>虽然</a:t>
                </a:r>
                <a:endParaRPr lang="zh-CN" altLang="en-US">
                  <a:latin typeface="Times New Roman" panose="02020603050405020304" pitchFamily="18" charset="0"/>
                  <a:ea typeface="宋体" panose="02010600030101010101" pitchFamily="2" charset="-122"/>
                </a:endParaRPr>
              </a:p>
            </p:txBody>
          </p:sp>
          <p:graphicFrame>
            <p:nvGraphicFramePr>
              <p:cNvPr id="58383" name="对象 46093"/>
              <p:cNvGraphicFramePr/>
              <p:nvPr/>
            </p:nvGraphicFramePr>
            <p:xfrm>
              <a:off x="864" y="3072"/>
              <a:ext cx="620" cy="309"/>
            </p:xfrm>
            <a:graphic>
              <a:graphicData uri="http://schemas.openxmlformats.org/presentationml/2006/ole">
                <mc:AlternateContent xmlns:mc="http://schemas.openxmlformats.org/markup-compatibility/2006">
                  <mc:Choice xmlns:v="urn:schemas-microsoft-com:vml" Requires="v">
                    <p:oleObj spid="_x0000_s3423" name="" r:id="rId10" imgW="431165" imgH="215900" progId="Equation.3">
                      <p:embed/>
                    </p:oleObj>
                  </mc:Choice>
                  <mc:Fallback>
                    <p:oleObj name="" r:id="rId10" imgW="431165" imgH="215900" progId="Equation.3">
                      <p:embed/>
                      <p:pic>
                        <p:nvPicPr>
                          <p:cNvPr id="0" name="图片 3422"/>
                          <p:cNvPicPr/>
                          <p:nvPr/>
                        </p:nvPicPr>
                        <p:blipFill>
                          <a:blip r:embed="rId11"/>
                          <a:stretch>
                            <a:fillRect/>
                          </a:stretch>
                        </p:blipFill>
                        <p:spPr>
                          <a:xfrm>
                            <a:off x="864" y="3072"/>
                            <a:ext cx="620" cy="309"/>
                          </a:xfrm>
                          <a:prstGeom prst="rect">
                            <a:avLst/>
                          </a:prstGeom>
                          <a:noFill/>
                          <a:ln w="38100">
                            <a:noFill/>
                            <a:miter/>
                          </a:ln>
                        </p:spPr>
                      </p:pic>
                    </p:oleObj>
                  </mc:Fallback>
                </mc:AlternateContent>
              </a:graphicData>
            </a:graphic>
          </p:graphicFrame>
          <p:sp>
            <p:nvSpPr>
              <p:cNvPr id="58384" name="文本框 46095"/>
              <p:cNvSpPr txBox="1"/>
              <p:nvPr/>
            </p:nvSpPr>
            <p:spPr>
              <a:xfrm>
                <a:off x="1701" y="3067"/>
                <a:ext cx="1643" cy="327"/>
              </a:xfrm>
              <a:prstGeom prst="rect">
                <a:avLst/>
              </a:prstGeom>
              <a:noFill/>
              <a:ln w="9525">
                <a:noFill/>
              </a:ln>
            </p:spPr>
            <p:txBody>
              <a:bodyPr anchor="t">
                <a:spAutoFit/>
              </a:bodyPr>
              <a:p>
                <a:pPr algn="ctr">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上每点为</a:t>
                </a:r>
                <a:r>
                  <a:rPr lang="en-US" altLang="zh-CN" dirty="0">
                    <a:latin typeface="Times New Roman" panose="02020603050405020304" pitchFamily="18" charset="0"/>
                    <a:ea typeface="宋体" panose="02010600030101010101" pitchFamily="2" charset="-122"/>
                  </a:rPr>
                  <a:t>0</a:t>
                </a:r>
                <a:r>
                  <a:rPr lang="zh-CN" altLang="en-US" dirty="0">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
            <p:nvSpPr>
              <p:cNvPr id="58385" name="文本框 46096"/>
              <p:cNvSpPr txBox="1"/>
              <p:nvPr/>
            </p:nvSpPr>
            <p:spPr>
              <a:xfrm>
                <a:off x="1429" y="3022"/>
                <a:ext cx="240" cy="327"/>
              </a:xfrm>
              <a:prstGeom prst="rect">
                <a:avLst/>
              </a:prstGeom>
              <a:noFill/>
              <a:ln w="9525">
                <a:noFill/>
              </a:ln>
            </p:spPr>
            <p:txBody>
              <a:bodyPr anchor="t">
                <a:spAutoFit/>
              </a:bodyPr>
              <a:p>
                <a:pPr algn="ctr">
                  <a:spcBef>
                    <a:spcPct val="50000"/>
                  </a:spcBef>
                </a:pPr>
                <a:r>
                  <a:rPr lang="zh-CN" altLang="en-US">
                    <a:latin typeface="Times New Roman" panose="02020603050405020304" pitchFamily="18" charset="0"/>
                    <a:ea typeface="宋体" panose="02010600030101010101" pitchFamily="2" charset="-122"/>
                  </a:rPr>
                  <a:t>在</a:t>
                </a:r>
                <a:endParaRPr lang="zh-CN" altLang="en-US">
                  <a:latin typeface="Times New Roman" panose="02020603050405020304" pitchFamily="18" charset="0"/>
                  <a:ea typeface="宋体" panose="02010600030101010101" pitchFamily="2" charset="-122"/>
                </a:endParaRPr>
              </a:p>
            </p:txBody>
          </p:sp>
          <p:grpSp>
            <p:nvGrpSpPr>
              <p:cNvPr id="58386" name="组合 46097"/>
              <p:cNvGrpSpPr/>
              <p:nvPr/>
            </p:nvGrpSpPr>
            <p:grpSpPr>
              <a:xfrm>
                <a:off x="3120" y="3024"/>
                <a:ext cx="2448" cy="327"/>
                <a:chOff x="528" y="2952"/>
                <a:chExt cx="2448" cy="327"/>
              </a:xfrm>
            </p:grpSpPr>
            <p:sp>
              <p:nvSpPr>
                <p:cNvPr id="58387" name="文本框 46098"/>
                <p:cNvSpPr txBox="1"/>
                <p:nvPr/>
              </p:nvSpPr>
              <p:spPr>
                <a:xfrm>
                  <a:off x="528" y="2952"/>
                  <a:ext cx="576" cy="327"/>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18" charset="0"/>
                      <a:ea typeface="宋体" panose="02010600030101010101" pitchFamily="2" charset="-122"/>
                    </a:rPr>
                    <a:t>但在</a:t>
                  </a:r>
                  <a:endParaRPr lang="zh-CN" altLang="en-US">
                    <a:latin typeface="Times New Roman" panose="02020603050405020304" pitchFamily="18" charset="0"/>
                    <a:ea typeface="宋体" panose="02010600030101010101" pitchFamily="2" charset="-122"/>
                  </a:endParaRPr>
                </a:p>
              </p:txBody>
            </p:sp>
            <p:graphicFrame>
              <p:nvGraphicFramePr>
                <p:cNvPr id="58388" name="对象 46099"/>
                <p:cNvGraphicFramePr/>
                <p:nvPr/>
              </p:nvGraphicFramePr>
              <p:xfrm>
                <a:off x="1044" y="3000"/>
                <a:ext cx="300" cy="259"/>
              </p:xfrm>
              <a:graphic>
                <a:graphicData uri="http://schemas.openxmlformats.org/presentationml/2006/ole">
                  <mc:AlternateContent xmlns:mc="http://schemas.openxmlformats.org/markup-compatibility/2006">
                    <mc:Choice xmlns:v="urn:schemas-microsoft-com:vml" Requires="v">
                      <p:oleObj spid="_x0000_s3418" name="" r:id="rId12" imgW="189865" imgH="177800" progId="Equation.3">
                        <p:embed/>
                      </p:oleObj>
                    </mc:Choice>
                    <mc:Fallback>
                      <p:oleObj name="" r:id="rId12" imgW="189865" imgH="177800" progId="Equation.3">
                        <p:embed/>
                        <p:pic>
                          <p:nvPicPr>
                            <p:cNvPr id="0" name="图片 3417"/>
                            <p:cNvPicPr/>
                            <p:nvPr/>
                          </p:nvPicPr>
                          <p:blipFill>
                            <a:blip r:embed="rId13"/>
                            <a:stretch>
                              <a:fillRect/>
                            </a:stretch>
                          </p:blipFill>
                          <p:spPr>
                            <a:xfrm>
                              <a:off x="1044" y="3000"/>
                              <a:ext cx="300" cy="259"/>
                            </a:xfrm>
                            <a:prstGeom prst="rect">
                              <a:avLst/>
                            </a:prstGeom>
                            <a:noFill/>
                            <a:ln w="38100">
                              <a:noFill/>
                              <a:miter/>
                            </a:ln>
                          </p:spPr>
                        </p:pic>
                      </p:oleObj>
                    </mc:Fallback>
                  </mc:AlternateContent>
                </a:graphicData>
              </a:graphic>
            </p:graphicFrame>
            <p:sp>
              <p:nvSpPr>
                <p:cNvPr id="58389" name="文本框 46100"/>
                <p:cNvSpPr txBox="1"/>
                <p:nvPr/>
              </p:nvSpPr>
              <p:spPr>
                <a:xfrm>
                  <a:off x="1152" y="2952"/>
                  <a:ext cx="1824" cy="327"/>
                </a:xfrm>
                <a:prstGeom prst="rect">
                  <a:avLst/>
                </a:prstGeom>
                <a:noFill/>
                <a:ln w="9525">
                  <a:noFill/>
                </a:ln>
              </p:spPr>
              <p:txBody>
                <a:bodyPr anchor="t">
                  <a:spAutoFit/>
                </a:bodyPr>
                <a:p>
                  <a:pPr>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上则并非如此。</a:t>
                  </a:r>
                  <a:endParaRPr lang="zh-CN" altLang="en-US">
                    <a:latin typeface="Times New Roman" panose="02020603050405020304" pitchFamily="18" charset="0"/>
                    <a:ea typeface="宋体" panose="02010600030101010101" pitchFamily="2" charset="-122"/>
                  </a:endParaRPr>
                </a:p>
              </p:txBody>
            </p:sp>
          </p:grpSp>
        </p:grpSp>
      </p:grpSp>
      <p:graphicFrame>
        <p:nvGraphicFramePr>
          <p:cNvPr id="58390" name="对象 46102"/>
          <p:cNvGraphicFramePr/>
          <p:nvPr/>
        </p:nvGraphicFramePr>
        <p:xfrm>
          <a:off x="6443663" y="1196975"/>
          <a:ext cx="2700337" cy="2014538"/>
        </p:xfrm>
        <a:graphic>
          <a:graphicData uri="http://schemas.openxmlformats.org/presentationml/2006/ole">
            <mc:AlternateContent xmlns:mc="http://schemas.openxmlformats.org/markup-compatibility/2006">
              <mc:Choice xmlns:v="urn:schemas-microsoft-com:vml" Requires="v">
                <p:oleObj spid="_x0000_s3424" name="" r:id="rId14" imgW="571500" imgH="850265" progId="Equation.3">
                  <p:embed/>
                </p:oleObj>
              </mc:Choice>
              <mc:Fallback>
                <p:oleObj name="" r:id="rId14" imgW="571500" imgH="850265" progId="Equation.3">
                  <p:embed/>
                  <p:pic>
                    <p:nvPicPr>
                      <p:cNvPr id="0" name="图片 3423"/>
                      <p:cNvPicPr/>
                      <p:nvPr/>
                    </p:nvPicPr>
                    <p:blipFill>
                      <a:blip r:embed="rId15"/>
                      <a:stretch>
                        <a:fillRect/>
                      </a:stretch>
                    </p:blipFill>
                    <p:spPr>
                      <a:xfrm>
                        <a:off x="6443663" y="1196975"/>
                        <a:ext cx="2700337" cy="2014538"/>
                      </a:xfrm>
                      <a:prstGeom prst="rect">
                        <a:avLst/>
                      </a:prstGeom>
                      <a:noFill/>
                      <a:ln w="38100">
                        <a:noFill/>
                        <a:miter/>
                      </a:ln>
                    </p:spPr>
                  </p:pic>
                </p:oleObj>
              </mc:Fallback>
            </mc:AlternateContent>
          </a:graphicData>
        </a:graphic>
      </p:graphicFrame>
      <p:sp>
        <p:nvSpPr>
          <p:cNvPr id="58391" name="椭圆 46103"/>
          <p:cNvSpPr/>
          <p:nvPr/>
        </p:nvSpPr>
        <p:spPr>
          <a:xfrm>
            <a:off x="5562600" y="420688"/>
            <a:ext cx="3127375" cy="3084512"/>
          </a:xfrm>
          <a:prstGeom prst="ellipse">
            <a:avLst/>
          </a:prstGeom>
          <a:noFill/>
          <a:ln w="381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8392" name="对象 46104"/>
          <p:cNvGraphicFramePr/>
          <p:nvPr/>
        </p:nvGraphicFramePr>
        <p:xfrm>
          <a:off x="8131175" y="673100"/>
          <a:ext cx="663575" cy="1155700"/>
        </p:xfrm>
        <a:graphic>
          <a:graphicData uri="http://schemas.openxmlformats.org/presentationml/2006/ole">
            <mc:AlternateContent xmlns:mc="http://schemas.openxmlformats.org/markup-compatibility/2006">
              <mc:Choice xmlns:v="urn:schemas-microsoft-com:vml" Requires="v">
                <p:oleObj spid="_x0000_s3425" name="" r:id="rId16" imgW="254000" imgH="443865" progId="Equation.3">
                  <p:embed/>
                </p:oleObj>
              </mc:Choice>
              <mc:Fallback>
                <p:oleObj name="" r:id="rId16" imgW="254000" imgH="443865" progId="Equation.3">
                  <p:embed/>
                  <p:pic>
                    <p:nvPicPr>
                      <p:cNvPr id="0" name="图片 3424"/>
                      <p:cNvPicPr/>
                      <p:nvPr/>
                    </p:nvPicPr>
                    <p:blipFill>
                      <a:blip r:embed="rId17"/>
                      <a:stretch>
                        <a:fillRect/>
                      </a:stretch>
                    </p:blipFill>
                    <p:spPr>
                      <a:xfrm>
                        <a:off x="8131175" y="673100"/>
                        <a:ext cx="663575" cy="1155700"/>
                      </a:xfrm>
                      <a:prstGeom prst="rect">
                        <a:avLst/>
                      </a:prstGeom>
                      <a:noFill/>
                      <a:ln w="38100">
                        <a:noFill/>
                        <a:miter/>
                      </a:ln>
                    </p:spPr>
                  </p:pic>
                </p:oleObj>
              </mc:Fallback>
            </mc:AlternateContent>
          </a:graphicData>
        </a:graphic>
      </p:graphicFrame>
      <p:graphicFrame>
        <p:nvGraphicFramePr>
          <p:cNvPr id="58393" name="对象 46105"/>
          <p:cNvGraphicFramePr/>
          <p:nvPr/>
        </p:nvGraphicFramePr>
        <p:xfrm>
          <a:off x="6127750" y="730250"/>
          <a:ext cx="438150" cy="371475"/>
        </p:xfrm>
        <a:graphic>
          <a:graphicData uri="http://schemas.openxmlformats.org/presentationml/2006/ole">
            <mc:AlternateContent xmlns:mc="http://schemas.openxmlformats.org/markup-compatibility/2006">
              <mc:Choice xmlns:v="urn:schemas-microsoft-com:vml" Requires="v">
                <p:oleObj spid="_x0000_s3426" name="" r:id="rId18" imgW="190500" imgH="165100" progId="Equation.3">
                  <p:embed/>
                </p:oleObj>
              </mc:Choice>
              <mc:Fallback>
                <p:oleObj name="" r:id="rId18" imgW="190500" imgH="165100" progId="Equation.3">
                  <p:embed/>
                  <p:pic>
                    <p:nvPicPr>
                      <p:cNvPr id="0" name="图片 3425"/>
                      <p:cNvPicPr/>
                      <p:nvPr/>
                    </p:nvPicPr>
                    <p:blipFill>
                      <a:blip r:embed="rId4"/>
                      <a:stretch>
                        <a:fillRect/>
                      </a:stretch>
                    </p:blipFill>
                    <p:spPr>
                      <a:xfrm>
                        <a:off x="6127750" y="730250"/>
                        <a:ext cx="438150" cy="371475"/>
                      </a:xfrm>
                      <a:prstGeom prst="rect">
                        <a:avLst/>
                      </a:prstGeom>
                      <a:noFill/>
                      <a:ln w="38100">
                        <a:noFill/>
                        <a:miter/>
                      </a:ln>
                    </p:spPr>
                  </p:pic>
                </p:oleObj>
              </mc:Fallback>
            </mc:AlternateContent>
          </a:graphicData>
        </a:graphic>
      </p:graphicFrame>
      <p:graphicFrame>
        <p:nvGraphicFramePr>
          <p:cNvPr id="58394" name="对象 46106"/>
          <p:cNvGraphicFramePr/>
          <p:nvPr/>
        </p:nvGraphicFramePr>
        <p:xfrm>
          <a:off x="7772400" y="1447800"/>
          <a:ext cx="358775" cy="381000"/>
        </p:xfrm>
        <a:graphic>
          <a:graphicData uri="http://schemas.openxmlformats.org/presentationml/2006/ole">
            <mc:AlternateContent xmlns:mc="http://schemas.openxmlformats.org/markup-compatibility/2006">
              <mc:Choice xmlns:v="urn:schemas-microsoft-com:vml" Requires="v">
                <p:oleObj spid="_x0000_s3449" name="" r:id="rId19" imgW="165100" imgH="177800" progId="Equation.3">
                  <p:embed/>
                </p:oleObj>
              </mc:Choice>
              <mc:Fallback>
                <p:oleObj name="" r:id="rId19" imgW="165100" imgH="177800" progId="Equation.3">
                  <p:embed/>
                  <p:pic>
                    <p:nvPicPr>
                      <p:cNvPr id="0" name="图片 3448"/>
                      <p:cNvPicPr/>
                      <p:nvPr/>
                    </p:nvPicPr>
                    <p:blipFill>
                      <a:blip r:embed="rId20"/>
                      <a:stretch>
                        <a:fillRect/>
                      </a:stretch>
                    </p:blipFill>
                    <p:spPr>
                      <a:xfrm>
                        <a:off x="7772400" y="1447800"/>
                        <a:ext cx="358775" cy="381000"/>
                      </a:xfrm>
                      <a:prstGeom prst="rect">
                        <a:avLst/>
                      </a:prstGeom>
                      <a:noFill/>
                      <a:ln w="38100">
                        <a:noFill/>
                        <a:miter/>
                      </a:ln>
                    </p:spPr>
                  </p:pic>
                </p:oleObj>
              </mc:Fallback>
            </mc:AlternateContent>
          </a:graphicData>
        </a:graphic>
      </p:graphicFrame>
      <p:sp>
        <p:nvSpPr>
          <p:cNvPr id="58395" name="直接连接符 46107"/>
          <p:cNvSpPr/>
          <p:nvPr/>
        </p:nvSpPr>
        <p:spPr>
          <a:xfrm flipH="1">
            <a:off x="6299200" y="1970088"/>
            <a:ext cx="806450" cy="885825"/>
          </a:xfrm>
          <a:prstGeom prst="line">
            <a:avLst/>
          </a:prstGeom>
          <a:ln w="38100" cap="flat" cmpd="sng">
            <a:solidFill>
              <a:schemeClr val="bg2"/>
            </a:solidFill>
            <a:prstDash val="solid"/>
            <a:round/>
            <a:headEnd type="none" w="sm" len="sm"/>
            <a:tailEnd type="triangle" w="sm" len="sm"/>
          </a:ln>
        </p:spPr>
      </p:sp>
      <p:graphicFrame>
        <p:nvGraphicFramePr>
          <p:cNvPr id="58396" name="对象 46108"/>
          <p:cNvGraphicFramePr/>
          <p:nvPr/>
        </p:nvGraphicFramePr>
        <p:xfrm>
          <a:off x="7446963" y="1905000"/>
          <a:ext cx="382587" cy="420688"/>
        </p:xfrm>
        <a:graphic>
          <a:graphicData uri="http://schemas.openxmlformats.org/presentationml/2006/ole">
            <mc:AlternateContent xmlns:mc="http://schemas.openxmlformats.org/markup-compatibility/2006">
              <mc:Choice xmlns:v="urn:schemas-microsoft-com:vml" Requires="v">
                <p:oleObj spid="_x0000_s3450" name="" r:id="rId21" imgW="114300" imgH="127000" progId="Equation.3">
                  <p:embed/>
                </p:oleObj>
              </mc:Choice>
              <mc:Fallback>
                <p:oleObj name="" r:id="rId21" imgW="114300" imgH="127000" progId="Equation.3">
                  <p:embed/>
                  <p:pic>
                    <p:nvPicPr>
                      <p:cNvPr id="0" name="图片 3449"/>
                      <p:cNvPicPr/>
                      <p:nvPr/>
                    </p:nvPicPr>
                    <p:blipFill>
                      <a:blip r:embed="rId22"/>
                      <a:stretch>
                        <a:fillRect/>
                      </a:stretch>
                    </p:blipFill>
                    <p:spPr>
                      <a:xfrm>
                        <a:off x="7446963" y="1905000"/>
                        <a:ext cx="382587" cy="420688"/>
                      </a:xfrm>
                      <a:prstGeom prst="rect">
                        <a:avLst/>
                      </a:prstGeom>
                      <a:noFill/>
                      <a:ln w="38100">
                        <a:noFill/>
                        <a:miter/>
                      </a:ln>
                    </p:spPr>
                  </p:pic>
                </p:oleObj>
              </mc:Fallback>
            </mc:AlternateContent>
          </a:graphicData>
        </a:graphic>
      </p:graphicFrame>
      <p:sp>
        <p:nvSpPr>
          <p:cNvPr id="58397" name="直接连接符 46109"/>
          <p:cNvSpPr/>
          <p:nvPr/>
        </p:nvSpPr>
        <p:spPr>
          <a:xfrm>
            <a:off x="7086600" y="1981200"/>
            <a:ext cx="1327150" cy="928688"/>
          </a:xfrm>
          <a:prstGeom prst="line">
            <a:avLst/>
          </a:prstGeom>
          <a:ln w="38100" cap="flat" cmpd="sng">
            <a:solidFill>
              <a:srgbClr val="000000"/>
            </a:solidFill>
            <a:prstDash val="solid"/>
            <a:round/>
            <a:headEnd type="none" w="med" len="med"/>
            <a:tailEnd type="triangle" w="med" len="med"/>
          </a:ln>
        </p:spPr>
      </p:sp>
      <p:graphicFrame>
        <p:nvGraphicFramePr>
          <p:cNvPr id="58398" name="对象 46110"/>
          <p:cNvGraphicFramePr/>
          <p:nvPr/>
        </p:nvGraphicFramePr>
        <p:xfrm>
          <a:off x="6042025" y="1908175"/>
          <a:ext cx="388938" cy="444500"/>
        </p:xfrm>
        <a:graphic>
          <a:graphicData uri="http://schemas.openxmlformats.org/presentationml/2006/ole">
            <mc:AlternateContent xmlns:mc="http://schemas.openxmlformats.org/markup-compatibility/2006">
              <mc:Choice xmlns:v="urn:schemas-microsoft-com:vml" Requires="v">
                <p:oleObj spid="_x0000_s3451" name="" r:id="rId23" imgW="165100" imgH="190500" progId="Equation.3">
                  <p:embed/>
                </p:oleObj>
              </mc:Choice>
              <mc:Fallback>
                <p:oleObj name="" r:id="rId23" imgW="165100" imgH="190500" progId="Equation.3">
                  <p:embed/>
                  <p:pic>
                    <p:nvPicPr>
                      <p:cNvPr id="0" name="图片 3450"/>
                      <p:cNvPicPr/>
                      <p:nvPr/>
                    </p:nvPicPr>
                    <p:blipFill>
                      <a:blip r:embed="rId24"/>
                      <a:stretch>
                        <a:fillRect/>
                      </a:stretch>
                    </p:blipFill>
                    <p:spPr>
                      <a:xfrm>
                        <a:off x="6042025" y="1908175"/>
                        <a:ext cx="388938" cy="444500"/>
                      </a:xfrm>
                      <a:prstGeom prst="rect">
                        <a:avLst/>
                      </a:prstGeom>
                      <a:noFill/>
                      <a:ln w="38100">
                        <a:noFill/>
                        <a:miter/>
                      </a:ln>
                    </p:spPr>
                  </p:pic>
                </p:oleObj>
              </mc:Fallback>
            </mc:AlternateContent>
          </a:graphicData>
        </a:graphic>
      </p:graphicFrame>
      <p:graphicFrame>
        <p:nvGraphicFramePr>
          <p:cNvPr id="58399" name="对象 46111"/>
          <p:cNvGraphicFramePr/>
          <p:nvPr/>
        </p:nvGraphicFramePr>
        <p:xfrm>
          <a:off x="6442075" y="2589213"/>
          <a:ext cx="360363" cy="355600"/>
        </p:xfrm>
        <a:graphic>
          <a:graphicData uri="http://schemas.openxmlformats.org/presentationml/2006/ole">
            <mc:AlternateContent xmlns:mc="http://schemas.openxmlformats.org/markup-compatibility/2006">
              <mc:Choice xmlns:v="urn:schemas-microsoft-com:vml" Requires="v">
                <p:oleObj spid="_x0000_s3452" name="" r:id="rId25" imgW="165100" imgH="165100" progId="Equation.3">
                  <p:embed/>
                </p:oleObj>
              </mc:Choice>
              <mc:Fallback>
                <p:oleObj name="" r:id="rId25" imgW="165100" imgH="165100" progId="Equation.3">
                  <p:embed/>
                  <p:pic>
                    <p:nvPicPr>
                      <p:cNvPr id="0" name="图片 3451"/>
                      <p:cNvPicPr/>
                      <p:nvPr/>
                    </p:nvPicPr>
                    <p:blipFill>
                      <a:blip r:embed="rId26"/>
                      <a:stretch>
                        <a:fillRect/>
                      </a:stretch>
                    </p:blipFill>
                    <p:spPr>
                      <a:xfrm>
                        <a:off x="6442075" y="2589213"/>
                        <a:ext cx="360363" cy="355600"/>
                      </a:xfrm>
                      <a:prstGeom prst="rect">
                        <a:avLst/>
                      </a:prstGeom>
                      <a:noFill/>
                      <a:ln w="38100">
                        <a:noFill/>
                        <a:miter/>
                      </a:ln>
                    </p:spPr>
                  </p:pic>
                </p:oleObj>
              </mc:Fallback>
            </mc:AlternateContent>
          </a:graphicData>
        </a:graphic>
      </p:graphicFrame>
      <p:grpSp>
        <p:nvGrpSpPr>
          <p:cNvPr id="46129" name="组合 46128"/>
          <p:cNvGrpSpPr/>
          <p:nvPr/>
        </p:nvGrpSpPr>
        <p:grpSpPr>
          <a:xfrm>
            <a:off x="468313" y="5300663"/>
            <a:ext cx="8075612" cy="1117600"/>
            <a:chOff x="295" y="3339"/>
            <a:chExt cx="5087" cy="704"/>
          </a:xfrm>
        </p:grpSpPr>
        <p:sp>
          <p:nvSpPr>
            <p:cNvPr id="58401" name="文本框 46101"/>
            <p:cNvSpPr txBox="1"/>
            <p:nvPr/>
          </p:nvSpPr>
          <p:spPr>
            <a:xfrm>
              <a:off x="295" y="3339"/>
              <a:ext cx="5087" cy="704"/>
            </a:xfrm>
            <a:prstGeom prst="rect">
              <a:avLst/>
            </a:prstGeom>
            <a:noFill/>
            <a:ln w="9525">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由图可知，这个圆面积包括柱体内部分的面积，而柱体内</a:t>
              </a:r>
              <a:endParaRPr lang="zh-CN" altLang="en-US">
                <a:latin typeface="Times New Roman" panose="02020603050405020304" pitchFamily="18" charset="0"/>
                <a:ea typeface="宋体" panose="02010600030101010101" pitchFamily="2" charset="-122"/>
              </a:endParaRPr>
            </a:p>
          </p:txBody>
        </p:sp>
        <p:graphicFrame>
          <p:nvGraphicFramePr>
            <p:cNvPr id="58402" name="对象 46112"/>
            <p:cNvGraphicFramePr/>
            <p:nvPr/>
          </p:nvGraphicFramePr>
          <p:xfrm>
            <a:off x="1111" y="3702"/>
            <a:ext cx="960" cy="328"/>
          </p:xfrm>
          <a:graphic>
            <a:graphicData uri="http://schemas.openxmlformats.org/presentationml/2006/ole">
              <mc:AlternateContent xmlns:mc="http://schemas.openxmlformats.org/markup-compatibility/2006">
                <mc:Choice xmlns:v="urn:schemas-microsoft-com:vml" Requires="v">
                  <p:oleObj spid="_x0000_s3453" name="" r:id="rId27" imgW="660400" imgH="228600" progId="Equation.3">
                    <p:embed/>
                  </p:oleObj>
                </mc:Choice>
                <mc:Fallback>
                  <p:oleObj name="" r:id="rId27" imgW="660400" imgH="228600" progId="Equation.3">
                    <p:embed/>
                    <p:pic>
                      <p:nvPicPr>
                        <p:cNvPr id="0" name="图片 3452"/>
                        <p:cNvPicPr/>
                        <p:nvPr/>
                      </p:nvPicPr>
                      <p:blipFill>
                        <a:blip r:embed="rId28"/>
                        <a:stretch>
                          <a:fillRect/>
                        </a:stretch>
                      </p:blipFill>
                      <p:spPr>
                        <a:xfrm>
                          <a:off x="1111" y="3702"/>
                          <a:ext cx="960" cy="328"/>
                        </a:xfrm>
                        <a:prstGeom prst="rect">
                          <a:avLst/>
                        </a:prstGeom>
                        <a:noFill/>
                        <a:ln w="38100">
                          <a:noFill/>
                          <a:miter/>
                        </a:ln>
                      </p:spPr>
                    </p:pic>
                  </p:oleObj>
                </mc:Fallback>
              </mc:AlternateContent>
            </a:graphicData>
          </a:graphic>
        </p:graphicFrame>
      </p:grpSp>
      <p:graphicFrame>
        <p:nvGraphicFramePr>
          <p:cNvPr id="46114" name="对象 46113"/>
          <p:cNvGraphicFramePr/>
          <p:nvPr/>
        </p:nvGraphicFramePr>
        <p:xfrm>
          <a:off x="533400" y="269875"/>
          <a:ext cx="1143000" cy="492125"/>
        </p:xfrm>
        <a:graphic>
          <a:graphicData uri="http://schemas.openxmlformats.org/presentationml/2006/ole">
            <mc:AlternateContent xmlns:mc="http://schemas.openxmlformats.org/markup-compatibility/2006">
              <mc:Choice xmlns:v="urn:schemas-microsoft-com:vml" Requires="v">
                <p:oleObj spid="_x0000_s3457" name="" r:id="rId29" imgW="380365" imgH="165100" progId="Equation.3">
                  <p:embed/>
                </p:oleObj>
              </mc:Choice>
              <mc:Fallback>
                <p:oleObj name="" r:id="rId29" imgW="380365" imgH="165100" progId="Equation.3">
                  <p:embed/>
                  <p:pic>
                    <p:nvPicPr>
                      <p:cNvPr id="0" name="图片 3456"/>
                      <p:cNvPicPr/>
                      <p:nvPr/>
                    </p:nvPicPr>
                    <p:blipFill>
                      <a:blip r:embed="rId30"/>
                      <a:stretch>
                        <a:fillRect/>
                      </a:stretch>
                    </p:blipFill>
                    <p:spPr>
                      <a:xfrm>
                        <a:off x="533400" y="269875"/>
                        <a:ext cx="1143000" cy="492125"/>
                      </a:xfrm>
                      <a:prstGeom prst="rect">
                        <a:avLst/>
                      </a:prstGeom>
                      <a:noFill/>
                      <a:ln w="38100">
                        <a:noFill/>
                        <a:miter/>
                      </a:ln>
                    </p:spPr>
                  </p:pic>
                </p:oleObj>
              </mc:Fallback>
            </mc:AlternateContent>
          </a:graphicData>
        </a:graphic>
      </p:graphicFrame>
      <p:sp>
        <p:nvSpPr>
          <p:cNvPr id="58404" name="任意多边形 46114"/>
          <p:cNvSpPr/>
          <p:nvPr/>
        </p:nvSpPr>
        <p:spPr>
          <a:xfrm>
            <a:off x="5938838" y="666750"/>
            <a:ext cx="1512887" cy="1241425"/>
          </a:xfrm>
          <a:custGeom>
            <a:avLst/>
            <a:gdLst/>
            <a:ahLst/>
            <a:cxnLst>
              <a:cxn ang="180">
                <a:pos x="0" y="3711"/>
              </a:cxn>
              <a:cxn ang="270">
                <a:pos x="3842" y="0"/>
              </a:cxn>
              <a:cxn ang="90">
                <a:pos x="16814" y="17271"/>
              </a:cxn>
            </a:cxnLst>
            <a:pathLst>
              <a:path w="16814" h="17271" fill="none">
                <a:moveTo>
                  <a:pt x="0" y="3711"/>
                </a:moveTo>
                <a:cubicBezTo>
                  <a:pt x="1122" y="2321"/>
                  <a:pt x="2413" y="1074"/>
                  <a:pt x="3841" y="-1"/>
                </a:cubicBezTo>
              </a:path>
              <a:path w="16814" h="17271" stroke="0">
                <a:moveTo>
                  <a:pt x="0" y="3711"/>
                </a:moveTo>
                <a:cubicBezTo>
                  <a:pt x="1122" y="2321"/>
                  <a:pt x="2413" y="1074"/>
                  <a:pt x="3841" y="-1"/>
                </a:cubicBezTo>
                <a:lnTo>
                  <a:pt x="16814" y="17271"/>
                </a:lnTo>
                <a:close/>
              </a:path>
            </a:pathLst>
          </a:custGeom>
          <a:noFill/>
          <a:ln w="57150" cap="rnd" cmpd="sng">
            <a:solidFill>
              <a:srgbClr val="CC0000"/>
            </a:solidFill>
            <a:prstDash val="solid"/>
            <a:round/>
            <a:headEnd type="none" w="med" len="lg"/>
            <a:tailEnd type="triangle" w="med" len="med"/>
          </a:ln>
        </p:spPr>
        <p:txBody>
          <a:bodyPr/>
          <a:p>
            <a:endParaRPr lang="zh-CN" altLang="en-US"/>
          </a:p>
        </p:txBody>
      </p:sp>
      <p:grpSp>
        <p:nvGrpSpPr>
          <p:cNvPr id="46116" name="组合 46115"/>
          <p:cNvGrpSpPr/>
          <p:nvPr/>
        </p:nvGrpSpPr>
        <p:grpSpPr>
          <a:xfrm>
            <a:off x="682625" y="2651125"/>
            <a:ext cx="2728913" cy="561975"/>
            <a:chOff x="2736" y="576"/>
            <a:chExt cx="1719" cy="354"/>
          </a:xfrm>
        </p:grpSpPr>
        <p:graphicFrame>
          <p:nvGraphicFramePr>
            <p:cNvPr id="58406" name="对象 46116"/>
            <p:cNvGraphicFramePr/>
            <p:nvPr/>
          </p:nvGraphicFramePr>
          <p:xfrm>
            <a:off x="3024" y="624"/>
            <a:ext cx="300" cy="240"/>
          </p:xfrm>
          <a:graphic>
            <a:graphicData uri="http://schemas.openxmlformats.org/presentationml/2006/ole">
              <mc:AlternateContent xmlns:mc="http://schemas.openxmlformats.org/markup-compatibility/2006">
                <mc:Choice xmlns:v="urn:schemas-microsoft-com:vml" Requires="v">
                  <p:oleObj spid="_x0000_s3459" name="" r:id="rId31" imgW="190500" imgH="165100" progId="Equation.3">
                    <p:embed/>
                  </p:oleObj>
                </mc:Choice>
                <mc:Fallback>
                  <p:oleObj name="" r:id="rId31" imgW="190500" imgH="165100" progId="Equation.3">
                    <p:embed/>
                    <p:pic>
                      <p:nvPicPr>
                        <p:cNvPr id="0" name="图片 3458"/>
                        <p:cNvPicPr/>
                        <p:nvPr/>
                      </p:nvPicPr>
                      <p:blipFill>
                        <a:blip r:embed="rId4"/>
                        <a:stretch>
                          <a:fillRect/>
                        </a:stretch>
                      </p:blipFill>
                      <p:spPr>
                        <a:xfrm>
                          <a:off x="3024" y="624"/>
                          <a:ext cx="300" cy="240"/>
                        </a:xfrm>
                        <a:prstGeom prst="rect">
                          <a:avLst/>
                        </a:prstGeom>
                        <a:noFill/>
                        <a:ln w="38100">
                          <a:noFill/>
                          <a:miter/>
                        </a:ln>
                      </p:spPr>
                    </p:pic>
                  </p:oleObj>
                </mc:Fallback>
              </mc:AlternateContent>
            </a:graphicData>
          </a:graphic>
        </p:graphicFrame>
        <p:graphicFrame>
          <p:nvGraphicFramePr>
            <p:cNvPr id="58407" name="对象 46117"/>
            <p:cNvGraphicFramePr/>
            <p:nvPr/>
          </p:nvGraphicFramePr>
          <p:xfrm>
            <a:off x="3504" y="600"/>
            <a:ext cx="951" cy="330"/>
          </p:xfrm>
          <a:graphic>
            <a:graphicData uri="http://schemas.openxmlformats.org/presentationml/2006/ole">
              <mc:AlternateContent xmlns:mc="http://schemas.openxmlformats.org/markup-compatibility/2006">
                <mc:Choice xmlns:v="urn:schemas-microsoft-com:vml" Requires="v">
                  <p:oleObj spid="_x0000_s3458" name="" r:id="rId32" imgW="660400" imgH="228600" progId="Equation.3">
                    <p:embed/>
                  </p:oleObj>
                </mc:Choice>
                <mc:Fallback>
                  <p:oleObj name="" r:id="rId32" imgW="660400" imgH="228600" progId="Equation.3">
                    <p:embed/>
                    <p:pic>
                      <p:nvPicPr>
                        <p:cNvPr id="0" name="图片 3457"/>
                        <p:cNvPicPr/>
                        <p:nvPr/>
                      </p:nvPicPr>
                      <p:blipFill>
                        <a:blip r:embed="rId33"/>
                        <a:stretch>
                          <a:fillRect/>
                        </a:stretch>
                      </p:blipFill>
                      <p:spPr>
                        <a:xfrm>
                          <a:off x="3504" y="600"/>
                          <a:ext cx="951" cy="330"/>
                        </a:xfrm>
                        <a:prstGeom prst="rect">
                          <a:avLst/>
                        </a:prstGeom>
                        <a:noFill/>
                        <a:ln w="38100">
                          <a:noFill/>
                          <a:miter/>
                        </a:ln>
                      </p:spPr>
                    </p:pic>
                  </p:oleObj>
                </mc:Fallback>
              </mc:AlternateContent>
            </a:graphicData>
          </a:graphic>
        </p:graphicFrame>
        <p:sp>
          <p:nvSpPr>
            <p:cNvPr id="58408" name="文本框 46118"/>
            <p:cNvSpPr txBox="1"/>
            <p:nvPr/>
          </p:nvSpPr>
          <p:spPr>
            <a:xfrm>
              <a:off x="3264" y="600"/>
              <a:ext cx="192" cy="327"/>
            </a:xfrm>
            <a:prstGeom prst="rect">
              <a:avLst/>
            </a:prstGeom>
            <a:noFill/>
            <a:ln w="9525">
              <a:noFill/>
            </a:ln>
          </p:spPr>
          <p:txBody>
            <a:bodyPr anchor="t">
              <a:spAutoFit/>
            </a:bodyPr>
            <a:p>
              <a:pPr algn="ctr">
                <a:spcBef>
                  <a:spcPct val="50000"/>
                </a:spcBef>
              </a:pPr>
              <a:r>
                <a:rPr lang="zh-CN" altLang="en-US">
                  <a:latin typeface="Times New Roman" panose="02020603050405020304" pitchFamily="18" charset="0"/>
                  <a:ea typeface="宋体" panose="02010600030101010101" pitchFamily="2" charset="-122"/>
                </a:rPr>
                <a:t>上</a:t>
              </a:r>
              <a:endParaRPr lang="zh-CN" altLang="en-US">
                <a:latin typeface="Times New Roman" panose="02020603050405020304" pitchFamily="18" charset="0"/>
                <a:ea typeface="宋体" panose="02010600030101010101" pitchFamily="2" charset="-122"/>
              </a:endParaRPr>
            </a:p>
          </p:txBody>
        </p:sp>
        <p:sp>
          <p:nvSpPr>
            <p:cNvPr id="58409" name="矩形 46119"/>
            <p:cNvSpPr/>
            <p:nvPr/>
          </p:nvSpPr>
          <p:spPr>
            <a:xfrm>
              <a:off x="2736" y="576"/>
              <a:ext cx="342" cy="327"/>
            </a:xfrm>
            <a:prstGeom prst="rect">
              <a:avLst/>
            </a:prstGeom>
            <a:noFill/>
            <a:ln w="9525">
              <a:noFill/>
            </a:ln>
          </p:spPr>
          <p:txBody>
            <a:bodyPr wrap="none" anchor="t">
              <a:spAutoFit/>
            </a:bodyPr>
            <a:p>
              <a:pPr algn="ctr">
                <a:spcBef>
                  <a:spcPct val="50000"/>
                </a:spcBef>
              </a:pPr>
              <a:r>
                <a:rPr lang="zh-CN" altLang="en-US" dirty="0">
                  <a:latin typeface="Times New Roman" panose="02020603050405020304" pitchFamily="18" charset="0"/>
                  <a:ea typeface="宋体" panose="02010600030101010101" pitchFamily="2" charset="-122"/>
                </a:rPr>
                <a:t>故</a:t>
              </a:r>
              <a:endParaRPr lang="zh-CN" altLang="en-US" dirty="0">
                <a:latin typeface="Times New Roman" panose="02020603050405020304" pitchFamily="18" charset="0"/>
                <a:ea typeface="宋体" panose="02010600030101010101" pitchFamily="2" charset="-122"/>
              </a:endParaRPr>
            </a:p>
          </p:txBody>
        </p:sp>
      </p:grpSp>
      <p:sp>
        <p:nvSpPr>
          <p:cNvPr id="46121" name="矩形 46120"/>
          <p:cNvSpPr/>
          <p:nvPr/>
        </p:nvSpPr>
        <p:spPr>
          <a:xfrm>
            <a:off x="609600" y="1965325"/>
            <a:ext cx="3733800" cy="2590800"/>
          </a:xfrm>
          <a:prstGeom prst="rect">
            <a:avLst/>
          </a:prstGeom>
          <a:noFill/>
          <a:ln w="38100" cap="flat" cmpd="sng">
            <a:solidFill>
              <a:schemeClr val="bg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46122" name="对象 46121"/>
          <p:cNvGraphicFramePr/>
          <p:nvPr/>
        </p:nvGraphicFramePr>
        <p:xfrm>
          <a:off x="4495800" y="2232025"/>
          <a:ext cx="1636713" cy="2057400"/>
        </p:xfrm>
        <a:graphic>
          <a:graphicData uri="http://schemas.openxmlformats.org/presentationml/2006/ole">
            <mc:AlternateContent xmlns:mc="http://schemas.openxmlformats.org/markup-compatibility/2006">
              <mc:Choice xmlns:v="urn:schemas-microsoft-com:vml" Requires="v">
                <p:oleObj spid="_x0000_s3454" name="" r:id="rId34" imgW="114300" imgH="177800" progId="Equation.3">
                  <p:embed/>
                </p:oleObj>
              </mc:Choice>
              <mc:Fallback>
                <p:oleObj name="" r:id="rId34" imgW="114300" imgH="177800" progId="Equation.3">
                  <p:embed/>
                  <p:pic>
                    <p:nvPicPr>
                      <p:cNvPr id="0" name="图片 3453"/>
                      <p:cNvPicPr/>
                      <p:nvPr/>
                    </p:nvPicPr>
                    <p:blipFill>
                      <a:blip r:embed="rId35"/>
                      <a:stretch>
                        <a:fillRect/>
                      </a:stretch>
                    </p:blipFill>
                    <p:spPr>
                      <a:xfrm>
                        <a:off x="4495800" y="2232025"/>
                        <a:ext cx="1636713" cy="2057400"/>
                      </a:xfrm>
                      <a:prstGeom prst="rect">
                        <a:avLst/>
                      </a:prstGeom>
                      <a:noFill/>
                      <a:ln w="38100">
                        <a:noFill/>
                        <a:miter/>
                      </a:ln>
                    </p:spPr>
                  </p:pic>
                </p:oleObj>
              </mc:Fallback>
            </mc:AlternateContent>
          </a:graphicData>
        </a:graphic>
      </p:graphicFrame>
      <p:graphicFrame>
        <p:nvGraphicFramePr>
          <p:cNvPr id="58412" name="对象 46122"/>
          <p:cNvGraphicFramePr/>
          <p:nvPr/>
        </p:nvGraphicFramePr>
        <p:xfrm>
          <a:off x="6248400" y="1219200"/>
          <a:ext cx="598488" cy="698500"/>
        </p:xfrm>
        <a:graphic>
          <a:graphicData uri="http://schemas.openxmlformats.org/presentationml/2006/ole">
            <mc:AlternateContent xmlns:mc="http://schemas.openxmlformats.org/markup-compatibility/2006">
              <mc:Choice xmlns:v="urn:schemas-microsoft-com:vml" Requires="v">
                <p:oleObj spid="_x0000_s3462" name="" r:id="rId36" imgW="152400" imgH="177800" progId="Equation.3">
                  <p:embed/>
                </p:oleObj>
              </mc:Choice>
              <mc:Fallback>
                <p:oleObj name="" r:id="rId36" imgW="152400" imgH="177800" progId="Equation.3">
                  <p:embed/>
                  <p:pic>
                    <p:nvPicPr>
                      <p:cNvPr id="0" name="图片 3461"/>
                      <p:cNvPicPr/>
                      <p:nvPr/>
                    </p:nvPicPr>
                    <p:blipFill>
                      <a:blip r:embed="rId37"/>
                      <a:stretch>
                        <a:fillRect/>
                      </a:stretch>
                    </p:blipFill>
                    <p:spPr>
                      <a:xfrm>
                        <a:off x="6248400" y="1219200"/>
                        <a:ext cx="598488" cy="698500"/>
                      </a:xfrm>
                      <a:prstGeom prst="rect">
                        <a:avLst/>
                      </a:prstGeom>
                      <a:noFill/>
                      <a:ln w="38100">
                        <a:noFill/>
                        <a:miter/>
                      </a:ln>
                    </p:spPr>
                  </p:pic>
                </p:oleObj>
              </mc:Fallback>
            </mc:AlternateContent>
          </a:graphicData>
        </a:graphic>
      </p:graphicFrame>
      <p:graphicFrame>
        <p:nvGraphicFramePr>
          <p:cNvPr id="58413" name="对象 46123"/>
          <p:cNvGraphicFramePr/>
          <p:nvPr/>
        </p:nvGraphicFramePr>
        <p:xfrm>
          <a:off x="6565900" y="420688"/>
          <a:ext cx="757238" cy="698500"/>
        </p:xfrm>
        <a:graphic>
          <a:graphicData uri="http://schemas.openxmlformats.org/presentationml/2006/ole">
            <mc:AlternateContent xmlns:mc="http://schemas.openxmlformats.org/markup-compatibility/2006">
              <mc:Choice xmlns:v="urn:schemas-microsoft-com:vml" Requires="v">
                <p:oleObj spid="_x0000_s3463" name="" r:id="rId38" imgW="189865" imgH="177800" progId="Equation.3">
                  <p:embed/>
                </p:oleObj>
              </mc:Choice>
              <mc:Fallback>
                <p:oleObj name="" r:id="rId38" imgW="189865" imgH="177800" progId="Equation.3">
                  <p:embed/>
                  <p:pic>
                    <p:nvPicPr>
                      <p:cNvPr id="0" name="图片 3462"/>
                      <p:cNvPicPr/>
                      <p:nvPr/>
                    </p:nvPicPr>
                    <p:blipFill>
                      <a:blip r:embed="rId13"/>
                      <a:stretch>
                        <a:fillRect/>
                      </a:stretch>
                    </p:blipFill>
                    <p:spPr>
                      <a:xfrm>
                        <a:off x="6565900" y="420688"/>
                        <a:ext cx="757238" cy="698500"/>
                      </a:xfrm>
                      <a:prstGeom prst="rect">
                        <a:avLst/>
                      </a:prstGeom>
                      <a:noFill/>
                      <a:ln w="38100">
                        <a:noFill/>
                        <a:miter/>
                      </a:ln>
                    </p:spPr>
                  </p:pic>
                </p:oleObj>
              </mc:Fallback>
            </mc:AlternateContent>
          </a:graphicData>
        </a:graphic>
      </p:graphicFrame>
      <p:graphicFrame>
        <p:nvGraphicFramePr>
          <p:cNvPr id="46125" name="对象 46124"/>
          <p:cNvGraphicFramePr/>
          <p:nvPr/>
        </p:nvGraphicFramePr>
        <p:xfrm>
          <a:off x="914400" y="1997075"/>
          <a:ext cx="3581400" cy="2879725"/>
        </p:xfrm>
        <a:graphic>
          <a:graphicData uri="http://schemas.openxmlformats.org/presentationml/2006/ole">
            <mc:AlternateContent xmlns:mc="http://schemas.openxmlformats.org/markup-compatibility/2006">
              <mc:Choice xmlns:v="urn:schemas-microsoft-com:vml" Requires="v">
                <p:oleObj spid="_x0000_s3461" name="" r:id="rId39" imgW="127000" imgH="127000" progId="Equation.3">
                  <p:embed/>
                </p:oleObj>
              </mc:Choice>
              <mc:Fallback>
                <p:oleObj name="" r:id="rId39" imgW="127000" imgH="127000" progId="Equation.3">
                  <p:embed/>
                  <p:pic>
                    <p:nvPicPr>
                      <p:cNvPr id="0" name="图片 3460"/>
                      <p:cNvPicPr/>
                      <p:nvPr/>
                    </p:nvPicPr>
                    <p:blipFill>
                      <a:blip r:embed="rId40"/>
                      <a:stretch>
                        <a:fillRect/>
                      </a:stretch>
                    </p:blipFill>
                    <p:spPr>
                      <a:xfrm>
                        <a:off x="914400" y="1997075"/>
                        <a:ext cx="3581400" cy="28797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14"/>
                                        </p:tgtEl>
                                        <p:attrNameLst>
                                          <p:attrName>style.visibility</p:attrName>
                                        </p:attrNameLst>
                                      </p:cBhvr>
                                      <p:to>
                                        <p:strVal val="visible"/>
                                      </p:to>
                                    </p:set>
                                    <p:animEffect transition="in" filter="wipe(left)">
                                      <p:cBhvr>
                                        <p:cTn id="7" dur="500"/>
                                        <p:tgtEl>
                                          <p:spTgt spid="461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91"/>
                                        </p:tgtEl>
                                        <p:attrNameLst>
                                          <p:attrName>style.visibility</p:attrName>
                                        </p:attrNameLst>
                                      </p:cBhvr>
                                      <p:to>
                                        <p:strVal val="visible"/>
                                      </p:to>
                                    </p:set>
                                    <p:animEffect transition="in" filter="wipe(left)">
                                      <p:cBhvr>
                                        <p:cTn id="12" dur="500"/>
                                        <p:tgtEl>
                                          <p:spTgt spid="460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gtEl>
                                        <p:attrNameLst>
                                          <p:attrName>style.visibility</p:attrName>
                                        </p:attrNameLst>
                                      </p:cBhvr>
                                      <p:to>
                                        <p:strVal val="visible"/>
                                      </p:to>
                                    </p:set>
                                    <p:animEffect transition="in" filter="wipe(left)">
                                      <p:cBhvr>
                                        <p:cTn id="17" dur="500"/>
                                        <p:tgtEl>
                                          <p:spTgt spid="460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116"/>
                                        </p:tgtEl>
                                        <p:attrNameLst>
                                          <p:attrName>style.visibility</p:attrName>
                                        </p:attrNameLst>
                                      </p:cBhvr>
                                      <p:to>
                                        <p:strVal val="visible"/>
                                      </p:to>
                                    </p:set>
                                    <p:animEffect transition="in" filter="wipe(left)">
                                      <p:cBhvr>
                                        <p:cTn id="22" dur="500"/>
                                        <p:tgtEl>
                                          <p:spTgt spid="461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4"/>
                                        </p:tgtEl>
                                        <p:attrNameLst>
                                          <p:attrName>style.visibility</p:attrName>
                                        </p:attrNameLst>
                                      </p:cBhvr>
                                      <p:to>
                                        <p:strVal val="visible"/>
                                      </p:to>
                                    </p:set>
                                    <p:animEffect transition="in" filter="wipe(left)">
                                      <p:cBhvr>
                                        <p:cTn id="27" dur="500"/>
                                        <p:tgtEl>
                                          <p:spTgt spid="460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085"/>
                                        </p:tgtEl>
                                        <p:attrNameLst>
                                          <p:attrName>style.visibility</p:attrName>
                                        </p:attrNameLst>
                                      </p:cBhvr>
                                      <p:to>
                                        <p:strVal val="visible"/>
                                      </p:to>
                                    </p:set>
                                    <p:animEffect transition="in" filter="wipe(left)">
                                      <p:cBhvr>
                                        <p:cTn id="32" dur="500"/>
                                        <p:tgtEl>
                                          <p:spTgt spid="4608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46121"/>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499"/>
                                          </p:stCondLst>
                                        </p:cTn>
                                        <p:tgtEl>
                                          <p:spTgt spid="461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461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46130"/>
                                        </p:tgtEl>
                                        <p:attrNameLst>
                                          <p:attrName>style.visibility</p:attrName>
                                        </p:attrNameLst>
                                      </p:cBhvr>
                                      <p:to>
                                        <p:strVal val="visible"/>
                                      </p:to>
                                    </p:set>
                                    <p:animEffect transition="in" filter="checkerboard(across)">
                                      <p:cBhvr>
                                        <p:cTn id="48" dur="500"/>
                                        <p:tgtEl>
                                          <p:spTgt spid="461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6129"/>
                                        </p:tgtEl>
                                        <p:attrNameLst>
                                          <p:attrName>style.visibility</p:attrName>
                                        </p:attrNameLst>
                                      </p:cBhvr>
                                      <p:to>
                                        <p:strVal val="visible"/>
                                      </p:to>
                                    </p:set>
                                    <p:animEffect transition="in" filter="wipe(down)">
                                      <p:cBhvr>
                                        <p:cTn id="53" dur="500"/>
                                        <p:tgtEl>
                                          <p:spTgt spid="46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6" name="对象 47105"/>
          <p:cNvGraphicFramePr/>
          <p:nvPr/>
        </p:nvGraphicFramePr>
        <p:xfrm>
          <a:off x="990600" y="2895600"/>
          <a:ext cx="3471863" cy="1125538"/>
        </p:xfrm>
        <a:graphic>
          <a:graphicData uri="http://schemas.openxmlformats.org/presentationml/2006/ole">
            <mc:AlternateContent xmlns:mc="http://schemas.openxmlformats.org/markup-compatibility/2006">
              <mc:Choice xmlns:v="urn:schemas-microsoft-com:vml" Requires="v">
                <p:oleObj spid="_x0000_s3455" name="" r:id="rId1" imgW="1218565" imgH="431800" progId="Equation.3">
                  <p:embed/>
                </p:oleObj>
              </mc:Choice>
              <mc:Fallback>
                <p:oleObj name="" r:id="rId1" imgW="1218565" imgH="431800" progId="Equation.3">
                  <p:embed/>
                  <p:pic>
                    <p:nvPicPr>
                      <p:cNvPr id="0" name="图片 3454"/>
                      <p:cNvPicPr/>
                      <p:nvPr/>
                    </p:nvPicPr>
                    <p:blipFill>
                      <a:blip r:embed="rId2"/>
                      <a:stretch>
                        <a:fillRect/>
                      </a:stretch>
                    </p:blipFill>
                    <p:spPr>
                      <a:xfrm>
                        <a:off x="990600" y="2895600"/>
                        <a:ext cx="3471863" cy="1125538"/>
                      </a:xfrm>
                      <a:prstGeom prst="rect">
                        <a:avLst/>
                      </a:prstGeom>
                      <a:noFill/>
                      <a:ln w="38100">
                        <a:noFill/>
                        <a:miter/>
                      </a:ln>
                    </p:spPr>
                  </p:pic>
                </p:oleObj>
              </mc:Fallback>
            </mc:AlternateContent>
          </a:graphicData>
        </a:graphic>
      </p:graphicFrame>
      <p:graphicFrame>
        <p:nvGraphicFramePr>
          <p:cNvPr id="47107" name="对象 47106"/>
          <p:cNvGraphicFramePr/>
          <p:nvPr/>
        </p:nvGraphicFramePr>
        <p:xfrm>
          <a:off x="990600" y="3952875"/>
          <a:ext cx="2514600" cy="1152525"/>
        </p:xfrm>
        <a:graphic>
          <a:graphicData uri="http://schemas.openxmlformats.org/presentationml/2006/ole">
            <mc:AlternateContent xmlns:mc="http://schemas.openxmlformats.org/markup-compatibility/2006">
              <mc:Choice xmlns:v="urn:schemas-microsoft-com:vml" Requires="v">
                <p:oleObj spid="_x0000_s3456" name="" r:id="rId3" imgW="964565" imgH="444500" progId="Equation.3">
                  <p:embed/>
                </p:oleObj>
              </mc:Choice>
              <mc:Fallback>
                <p:oleObj name="" r:id="rId3" imgW="964565" imgH="444500" progId="Equation.3">
                  <p:embed/>
                  <p:pic>
                    <p:nvPicPr>
                      <p:cNvPr id="0" name="图片 3455"/>
                      <p:cNvPicPr/>
                      <p:nvPr/>
                    </p:nvPicPr>
                    <p:blipFill>
                      <a:blip r:embed="rId4"/>
                      <a:stretch>
                        <a:fillRect/>
                      </a:stretch>
                    </p:blipFill>
                    <p:spPr>
                      <a:xfrm>
                        <a:off x="990600" y="3952875"/>
                        <a:ext cx="2514600" cy="1152525"/>
                      </a:xfrm>
                      <a:prstGeom prst="rect">
                        <a:avLst/>
                      </a:prstGeom>
                      <a:noFill/>
                      <a:ln w="38100">
                        <a:noFill/>
                        <a:miter/>
                      </a:ln>
                    </p:spPr>
                  </p:pic>
                </p:oleObj>
              </mc:Fallback>
            </mc:AlternateContent>
          </a:graphicData>
        </a:graphic>
      </p:graphicFrame>
      <p:graphicFrame>
        <p:nvGraphicFramePr>
          <p:cNvPr id="47108" name="对象 47107"/>
          <p:cNvGraphicFramePr/>
          <p:nvPr/>
        </p:nvGraphicFramePr>
        <p:xfrm>
          <a:off x="1468438" y="623888"/>
          <a:ext cx="2241550" cy="1101725"/>
        </p:xfrm>
        <a:graphic>
          <a:graphicData uri="http://schemas.openxmlformats.org/presentationml/2006/ole">
            <mc:AlternateContent xmlns:mc="http://schemas.openxmlformats.org/markup-compatibility/2006">
              <mc:Choice xmlns:v="urn:schemas-microsoft-com:vml" Requires="v">
                <p:oleObj spid="_x0000_s3466" name="" r:id="rId5" imgW="901065" imgH="444500" progId="Equation.3">
                  <p:embed/>
                </p:oleObj>
              </mc:Choice>
              <mc:Fallback>
                <p:oleObj name="" r:id="rId5" imgW="901065" imgH="444500" progId="Equation.3">
                  <p:embed/>
                  <p:pic>
                    <p:nvPicPr>
                      <p:cNvPr id="0" name="图片 3465"/>
                      <p:cNvPicPr/>
                      <p:nvPr/>
                    </p:nvPicPr>
                    <p:blipFill>
                      <a:blip r:embed="rId6"/>
                      <a:stretch>
                        <a:fillRect/>
                      </a:stretch>
                    </p:blipFill>
                    <p:spPr>
                      <a:xfrm>
                        <a:off x="1468438" y="623888"/>
                        <a:ext cx="2241550" cy="1101725"/>
                      </a:xfrm>
                      <a:prstGeom prst="rect">
                        <a:avLst/>
                      </a:prstGeom>
                      <a:noFill/>
                      <a:ln w="38100">
                        <a:noFill/>
                        <a:miter/>
                      </a:ln>
                    </p:spPr>
                  </p:pic>
                </p:oleObj>
              </mc:Fallback>
            </mc:AlternateContent>
          </a:graphicData>
        </a:graphic>
      </p:graphicFrame>
      <p:graphicFrame>
        <p:nvGraphicFramePr>
          <p:cNvPr id="47109" name="对象 47108"/>
          <p:cNvGraphicFramePr/>
          <p:nvPr/>
        </p:nvGraphicFramePr>
        <p:xfrm>
          <a:off x="3886200" y="609600"/>
          <a:ext cx="1627188" cy="1125538"/>
        </p:xfrm>
        <a:graphic>
          <a:graphicData uri="http://schemas.openxmlformats.org/presentationml/2006/ole">
            <mc:AlternateContent xmlns:mc="http://schemas.openxmlformats.org/markup-compatibility/2006">
              <mc:Choice xmlns:v="urn:schemas-microsoft-com:vml" Requires="v">
                <p:oleObj spid="_x0000_s3467" name="" r:id="rId7" imgW="622300" imgH="431800" progId="Equation.3">
                  <p:embed/>
                </p:oleObj>
              </mc:Choice>
              <mc:Fallback>
                <p:oleObj name="" r:id="rId7" imgW="622300" imgH="431800" progId="Equation.3">
                  <p:embed/>
                  <p:pic>
                    <p:nvPicPr>
                      <p:cNvPr id="0" name="图片 3466"/>
                      <p:cNvPicPr/>
                      <p:nvPr/>
                    </p:nvPicPr>
                    <p:blipFill>
                      <a:blip r:embed="rId8"/>
                      <a:stretch>
                        <a:fillRect/>
                      </a:stretch>
                    </p:blipFill>
                    <p:spPr>
                      <a:xfrm>
                        <a:off x="3886200" y="609600"/>
                        <a:ext cx="1627188" cy="1125538"/>
                      </a:xfrm>
                      <a:prstGeom prst="rect">
                        <a:avLst/>
                      </a:prstGeom>
                      <a:noFill/>
                      <a:ln w="38100">
                        <a:noFill/>
                        <a:miter/>
                      </a:ln>
                    </p:spPr>
                  </p:pic>
                </p:oleObj>
              </mc:Fallback>
            </mc:AlternateContent>
          </a:graphicData>
        </a:graphic>
      </p:graphicFrame>
      <p:graphicFrame>
        <p:nvGraphicFramePr>
          <p:cNvPr id="47110" name="对象 47109"/>
          <p:cNvGraphicFramePr/>
          <p:nvPr/>
        </p:nvGraphicFramePr>
        <p:xfrm>
          <a:off x="1038225" y="1993900"/>
          <a:ext cx="1616075" cy="755650"/>
        </p:xfrm>
        <a:graphic>
          <a:graphicData uri="http://schemas.openxmlformats.org/presentationml/2006/ole">
            <mc:AlternateContent xmlns:mc="http://schemas.openxmlformats.org/markup-compatibility/2006">
              <mc:Choice xmlns:v="urn:schemas-microsoft-com:vml" Requires="v">
                <p:oleObj spid="_x0000_s3468" name="" r:id="rId9" imgW="647065" imgH="304800" progId="Equation.3">
                  <p:embed/>
                </p:oleObj>
              </mc:Choice>
              <mc:Fallback>
                <p:oleObj name="" r:id="rId9" imgW="647065" imgH="304800" progId="Equation.3">
                  <p:embed/>
                  <p:pic>
                    <p:nvPicPr>
                      <p:cNvPr id="0" name="图片 3467"/>
                      <p:cNvPicPr/>
                      <p:nvPr/>
                    </p:nvPicPr>
                    <p:blipFill>
                      <a:blip r:embed="rId10"/>
                      <a:stretch>
                        <a:fillRect/>
                      </a:stretch>
                    </p:blipFill>
                    <p:spPr>
                      <a:xfrm>
                        <a:off x="1038225" y="1993900"/>
                        <a:ext cx="1616075" cy="755650"/>
                      </a:xfrm>
                      <a:prstGeom prst="rect">
                        <a:avLst/>
                      </a:prstGeom>
                      <a:noFill/>
                      <a:ln w="38100">
                        <a:noFill/>
                        <a:miter/>
                      </a:ln>
                    </p:spPr>
                  </p:pic>
                </p:oleObj>
              </mc:Fallback>
            </mc:AlternateContent>
          </a:graphicData>
        </a:graphic>
      </p:graphicFrame>
      <p:graphicFrame>
        <p:nvGraphicFramePr>
          <p:cNvPr id="47111" name="对象 47110"/>
          <p:cNvGraphicFramePr/>
          <p:nvPr/>
        </p:nvGraphicFramePr>
        <p:xfrm>
          <a:off x="2667000" y="1752600"/>
          <a:ext cx="1930400" cy="1125538"/>
        </p:xfrm>
        <a:graphic>
          <a:graphicData uri="http://schemas.openxmlformats.org/presentationml/2006/ole">
            <mc:AlternateContent xmlns:mc="http://schemas.openxmlformats.org/markup-compatibility/2006">
              <mc:Choice xmlns:v="urn:schemas-microsoft-com:vml" Requires="v">
                <p:oleObj spid="_x0000_s3469" name="" r:id="rId11" imgW="735965" imgH="431800" progId="Equation.3">
                  <p:embed/>
                </p:oleObj>
              </mc:Choice>
              <mc:Fallback>
                <p:oleObj name="" r:id="rId11" imgW="735965" imgH="431800" progId="Equation.3">
                  <p:embed/>
                  <p:pic>
                    <p:nvPicPr>
                      <p:cNvPr id="0" name="图片 3468"/>
                      <p:cNvPicPr/>
                      <p:nvPr/>
                    </p:nvPicPr>
                    <p:blipFill>
                      <a:blip r:embed="rId12"/>
                      <a:stretch>
                        <a:fillRect/>
                      </a:stretch>
                    </p:blipFill>
                    <p:spPr>
                      <a:xfrm>
                        <a:off x="2667000" y="1752600"/>
                        <a:ext cx="1930400" cy="1125538"/>
                      </a:xfrm>
                      <a:prstGeom prst="rect">
                        <a:avLst/>
                      </a:prstGeom>
                      <a:noFill/>
                      <a:ln w="38100">
                        <a:noFill/>
                        <a:miter/>
                      </a:ln>
                    </p:spPr>
                  </p:pic>
                </p:oleObj>
              </mc:Fallback>
            </mc:AlternateContent>
          </a:graphicData>
        </a:graphic>
      </p:graphicFrame>
      <p:sp>
        <p:nvSpPr>
          <p:cNvPr id="47112" name="文本框 47111"/>
          <p:cNvSpPr txBox="1"/>
          <p:nvPr/>
        </p:nvSpPr>
        <p:spPr>
          <a:xfrm>
            <a:off x="1060450" y="5272088"/>
            <a:ext cx="3054350" cy="519112"/>
          </a:xfrm>
          <a:prstGeom prst="rect">
            <a:avLst/>
          </a:prstGeom>
          <a:noFill/>
          <a:ln w="9525">
            <a:noFill/>
          </a:ln>
        </p:spPr>
        <p:txBody>
          <a:bodyPr anchor="t"/>
          <a:p>
            <a:pPr algn="ctr">
              <a:spcBef>
                <a:spcPct val="50000"/>
              </a:spcBef>
            </a:pPr>
            <a:r>
              <a:rPr lang="zh-CN" altLang="en-US" dirty="0">
                <a:latin typeface="Times New Roman" panose="02020603050405020304" pitchFamily="18" charset="0"/>
                <a:ea typeface="宋体" panose="02010600030101010101" pitchFamily="2" charset="-122"/>
              </a:rPr>
              <a:t>方向：逆时针方向</a:t>
            </a:r>
            <a:endParaRPr lang="zh-CN" altLang="en-US">
              <a:latin typeface="Times New Roman" panose="02020603050405020304" pitchFamily="18" charset="0"/>
              <a:ea typeface="宋体" panose="02010600030101010101" pitchFamily="2" charset="-122"/>
            </a:endParaRPr>
          </a:p>
        </p:txBody>
      </p:sp>
      <p:sp>
        <p:nvSpPr>
          <p:cNvPr id="59400" name="椭圆 47112"/>
          <p:cNvSpPr/>
          <p:nvPr/>
        </p:nvSpPr>
        <p:spPr>
          <a:xfrm>
            <a:off x="5861050" y="3236913"/>
            <a:ext cx="2306638" cy="2306637"/>
          </a:xfrm>
          <a:prstGeom prst="ellipse">
            <a:avLst/>
          </a:prstGeom>
          <a:noFill/>
          <a:ln w="9525"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9401" name="对象 47113"/>
          <p:cNvGraphicFramePr/>
          <p:nvPr/>
        </p:nvGraphicFramePr>
        <p:xfrm>
          <a:off x="6172200" y="3562350"/>
          <a:ext cx="2700338" cy="2014538"/>
        </p:xfrm>
        <a:graphic>
          <a:graphicData uri="http://schemas.openxmlformats.org/presentationml/2006/ole">
            <mc:AlternateContent xmlns:mc="http://schemas.openxmlformats.org/markup-compatibility/2006">
              <mc:Choice xmlns:v="urn:schemas-microsoft-com:vml" Requires="v">
                <p:oleObj spid="_x0000_s3470" name="" r:id="rId13" imgW="571500" imgH="850265" progId="Equation.3">
                  <p:embed/>
                </p:oleObj>
              </mc:Choice>
              <mc:Fallback>
                <p:oleObj name="" r:id="rId13" imgW="571500" imgH="850265" progId="Equation.3">
                  <p:embed/>
                  <p:pic>
                    <p:nvPicPr>
                      <p:cNvPr id="0" name="图片 3469"/>
                      <p:cNvPicPr/>
                      <p:nvPr/>
                    </p:nvPicPr>
                    <p:blipFill>
                      <a:blip r:embed="rId14"/>
                      <a:stretch>
                        <a:fillRect/>
                      </a:stretch>
                    </p:blipFill>
                    <p:spPr>
                      <a:xfrm>
                        <a:off x="6172200" y="3562350"/>
                        <a:ext cx="2700338" cy="2014538"/>
                      </a:xfrm>
                      <a:prstGeom prst="rect">
                        <a:avLst/>
                      </a:prstGeom>
                      <a:noFill/>
                      <a:ln w="38100">
                        <a:noFill/>
                        <a:miter/>
                      </a:ln>
                    </p:spPr>
                  </p:pic>
                </p:oleObj>
              </mc:Fallback>
            </mc:AlternateContent>
          </a:graphicData>
        </a:graphic>
      </p:graphicFrame>
      <p:sp>
        <p:nvSpPr>
          <p:cNvPr id="59402" name="椭圆 47114"/>
          <p:cNvSpPr/>
          <p:nvPr/>
        </p:nvSpPr>
        <p:spPr>
          <a:xfrm>
            <a:off x="5480050" y="2819400"/>
            <a:ext cx="3127375" cy="3084513"/>
          </a:xfrm>
          <a:prstGeom prst="ellipse">
            <a:avLst/>
          </a:prstGeom>
          <a:noFill/>
          <a:ln w="381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9403" name="对象 47115"/>
          <p:cNvGraphicFramePr/>
          <p:nvPr/>
        </p:nvGraphicFramePr>
        <p:xfrm>
          <a:off x="7994650" y="3084513"/>
          <a:ext cx="663575" cy="1155700"/>
        </p:xfrm>
        <a:graphic>
          <a:graphicData uri="http://schemas.openxmlformats.org/presentationml/2006/ole">
            <mc:AlternateContent xmlns:mc="http://schemas.openxmlformats.org/markup-compatibility/2006">
              <mc:Choice xmlns:v="urn:schemas-microsoft-com:vml" Requires="v">
                <p:oleObj spid="_x0000_s3465" name="" r:id="rId15" imgW="254000" imgH="443865" progId="Equation.3">
                  <p:embed/>
                </p:oleObj>
              </mc:Choice>
              <mc:Fallback>
                <p:oleObj name="" r:id="rId15" imgW="254000" imgH="443865" progId="Equation.3">
                  <p:embed/>
                  <p:pic>
                    <p:nvPicPr>
                      <p:cNvPr id="0" name="图片 3464"/>
                      <p:cNvPicPr/>
                      <p:nvPr/>
                    </p:nvPicPr>
                    <p:blipFill>
                      <a:blip r:embed="rId16"/>
                      <a:stretch>
                        <a:fillRect/>
                      </a:stretch>
                    </p:blipFill>
                    <p:spPr>
                      <a:xfrm>
                        <a:off x="7994650" y="3084513"/>
                        <a:ext cx="663575" cy="1155700"/>
                      </a:xfrm>
                      <a:prstGeom prst="rect">
                        <a:avLst/>
                      </a:prstGeom>
                      <a:noFill/>
                      <a:ln w="38100">
                        <a:noFill/>
                        <a:miter/>
                      </a:ln>
                    </p:spPr>
                  </p:pic>
                </p:oleObj>
              </mc:Fallback>
            </mc:AlternateContent>
          </a:graphicData>
        </a:graphic>
      </p:graphicFrame>
      <p:graphicFrame>
        <p:nvGraphicFramePr>
          <p:cNvPr id="59404" name="对象 47116"/>
          <p:cNvGraphicFramePr/>
          <p:nvPr/>
        </p:nvGraphicFramePr>
        <p:xfrm>
          <a:off x="6045200" y="3128963"/>
          <a:ext cx="438150" cy="371475"/>
        </p:xfrm>
        <a:graphic>
          <a:graphicData uri="http://schemas.openxmlformats.org/presentationml/2006/ole">
            <mc:AlternateContent xmlns:mc="http://schemas.openxmlformats.org/markup-compatibility/2006">
              <mc:Choice xmlns:v="urn:schemas-microsoft-com:vml" Requires="v">
                <p:oleObj spid="_x0000_s3460" name="" r:id="rId17" imgW="190500" imgH="165100" progId="Equation.3">
                  <p:embed/>
                </p:oleObj>
              </mc:Choice>
              <mc:Fallback>
                <p:oleObj name="" r:id="rId17" imgW="190500" imgH="165100" progId="Equation.3">
                  <p:embed/>
                  <p:pic>
                    <p:nvPicPr>
                      <p:cNvPr id="0" name="图片 3459"/>
                      <p:cNvPicPr/>
                      <p:nvPr/>
                    </p:nvPicPr>
                    <p:blipFill>
                      <a:blip r:embed="rId18"/>
                      <a:stretch>
                        <a:fillRect/>
                      </a:stretch>
                    </p:blipFill>
                    <p:spPr>
                      <a:xfrm>
                        <a:off x="6045200" y="3128963"/>
                        <a:ext cx="438150" cy="371475"/>
                      </a:xfrm>
                      <a:prstGeom prst="rect">
                        <a:avLst/>
                      </a:prstGeom>
                      <a:noFill/>
                      <a:ln w="38100">
                        <a:noFill/>
                        <a:miter/>
                      </a:ln>
                    </p:spPr>
                  </p:pic>
                </p:oleObj>
              </mc:Fallback>
            </mc:AlternateContent>
          </a:graphicData>
        </a:graphic>
      </p:graphicFrame>
      <p:graphicFrame>
        <p:nvGraphicFramePr>
          <p:cNvPr id="59405" name="对象 47117"/>
          <p:cNvGraphicFramePr/>
          <p:nvPr/>
        </p:nvGraphicFramePr>
        <p:xfrm>
          <a:off x="7689850" y="3846513"/>
          <a:ext cx="358775" cy="381000"/>
        </p:xfrm>
        <a:graphic>
          <a:graphicData uri="http://schemas.openxmlformats.org/presentationml/2006/ole">
            <mc:AlternateContent xmlns:mc="http://schemas.openxmlformats.org/markup-compatibility/2006">
              <mc:Choice xmlns:v="urn:schemas-microsoft-com:vml" Requires="v">
                <p:oleObj spid="_x0000_s3464" name="" r:id="rId19" imgW="165100" imgH="177800" progId="Equation.3">
                  <p:embed/>
                </p:oleObj>
              </mc:Choice>
              <mc:Fallback>
                <p:oleObj name="" r:id="rId19" imgW="165100" imgH="177800" progId="Equation.3">
                  <p:embed/>
                  <p:pic>
                    <p:nvPicPr>
                      <p:cNvPr id="0" name="图片 3463"/>
                      <p:cNvPicPr/>
                      <p:nvPr/>
                    </p:nvPicPr>
                    <p:blipFill>
                      <a:blip r:embed="rId20"/>
                      <a:stretch>
                        <a:fillRect/>
                      </a:stretch>
                    </p:blipFill>
                    <p:spPr>
                      <a:xfrm>
                        <a:off x="7689850" y="3846513"/>
                        <a:ext cx="358775" cy="381000"/>
                      </a:xfrm>
                      <a:prstGeom prst="rect">
                        <a:avLst/>
                      </a:prstGeom>
                      <a:noFill/>
                      <a:ln w="38100">
                        <a:noFill/>
                        <a:miter/>
                      </a:ln>
                    </p:spPr>
                  </p:pic>
                </p:oleObj>
              </mc:Fallback>
            </mc:AlternateContent>
          </a:graphicData>
        </a:graphic>
      </p:graphicFrame>
      <p:sp>
        <p:nvSpPr>
          <p:cNvPr id="59406" name="直接连接符 47118"/>
          <p:cNvSpPr/>
          <p:nvPr/>
        </p:nvSpPr>
        <p:spPr>
          <a:xfrm flipH="1">
            <a:off x="6216650" y="4368800"/>
            <a:ext cx="806450" cy="885825"/>
          </a:xfrm>
          <a:prstGeom prst="line">
            <a:avLst/>
          </a:prstGeom>
          <a:ln w="38100" cap="flat" cmpd="sng">
            <a:solidFill>
              <a:schemeClr val="bg2"/>
            </a:solidFill>
            <a:prstDash val="solid"/>
            <a:round/>
            <a:headEnd type="none" w="sm" len="sm"/>
            <a:tailEnd type="triangle" w="sm" len="sm"/>
          </a:ln>
        </p:spPr>
      </p:sp>
      <p:graphicFrame>
        <p:nvGraphicFramePr>
          <p:cNvPr id="59407" name="对象 47119"/>
          <p:cNvGraphicFramePr/>
          <p:nvPr/>
        </p:nvGraphicFramePr>
        <p:xfrm>
          <a:off x="7364413" y="4303713"/>
          <a:ext cx="382587" cy="420687"/>
        </p:xfrm>
        <a:graphic>
          <a:graphicData uri="http://schemas.openxmlformats.org/presentationml/2006/ole">
            <mc:AlternateContent xmlns:mc="http://schemas.openxmlformats.org/markup-compatibility/2006">
              <mc:Choice xmlns:v="urn:schemas-microsoft-com:vml" Requires="v">
                <p:oleObj spid="_x0000_s3471" name="" r:id="rId21" imgW="114300" imgH="127000" progId="Equation.3">
                  <p:embed/>
                </p:oleObj>
              </mc:Choice>
              <mc:Fallback>
                <p:oleObj name="" r:id="rId21" imgW="114300" imgH="127000" progId="Equation.3">
                  <p:embed/>
                  <p:pic>
                    <p:nvPicPr>
                      <p:cNvPr id="0" name="图片 3470"/>
                      <p:cNvPicPr/>
                      <p:nvPr/>
                    </p:nvPicPr>
                    <p:blipFill>
                      <a:blip r:embed="rId22"/>
                      <a:stretch>
                        <a:fillRect/>
                      </a:stretch>
                    </p:blipFill>
                    <p:spPr>
                      <a:xfrm>
                        <a:off x="7364413" y="4303713"/>
                        <a:ext cx="382587" cy="420687"/>
                      </a:xfrm>
                      <a:prstGeom prst="rect">
                        <a:avLst/>
                      </a:prstGeom>
                      <a:noFill/>
                      <a:ln w="38100">
                        <a:noFill/>
                        <a:miter/>
                      </a:ln>
                    </p:spPr>
                  </p:pic>
                </p:oleObj>
              </mc:Fallback>
            </mc:AlternateContent>
          </a:graphicData>
        </a:graphic>
      </p:graphicFrame>
      <p:sp>
        <p:nvSpPr>
          <p:cNvPr id="59408" name="直接连接符 47120"/>
          <p:cNvSpPr/>
          <p:nvPr/>
        </p:nvSpPr>
        <p:spPr>
          <a:xfrm>
            <a:off x="7004050" y="4379913"/>
            <a:ext cx="1327150" cy="928687"/>
          </a:xfrm>
          <a:prstGeom prst="line">
            <a:avLst/>
          </a:prstGeom>
          <a:ln w="38100" cap="flat" cmpd="sng">
            <a:solidFill>
              <a:srgbClr val="000000"/>
            </a:solidFill>
            <a:prstDash val="solid"/>
            <a:round/>
            <a:headEnd type="none" w="med" len="med"/>
            <a:tailEnd type="triangle" w="med" len="med"/>
          </a:ln>
        </p:spPr>
      </p:sp>
      <p:graphicFrame>
        <p:nvGraphicFramePr>
          <p:cNvPr id="59409" name="对象 47121"/>
          <p:cNvGraphicFramePr/>
          <p:nvPr/>
        </p:nvGraphicFramePr>
        <p:xfrm>
          <a:off x="5959475" y="4306888"/>
          <a:ext cx="388938" cy="444500"/>
        </p:xfrm>
        <a:graphic>
          <a:graphicData uri="http://schemas.openxmlformats.org/presentationml/2006/ole">
            <mc:AlternateContent xmlns:mc="http://schemas.openxmlformats.org/markup-compatibility/2006">
              <mc:Choice xmlns:v="urn:schemas-microsoft-com:vml" Requires="v">
                <p:oleObj spid="_x0000_s3472" name="" r:id="rId23" imgW="165100" imgH="190500" progId="Equation.3">
                  <p:embed/>
                </p:oleObj>
              </mc:Choice>
              <mc:Fallback>
                <p:oleObj name="" r:id="rId23" imgW="165100" imgH="190500" progId="Equation.3">
                  <p:embed/>
                  <p:pic>
                    <p:nvPicPr>
                      <p:cNvPr id="0" name="图片 3471"/>
                      <p:cNvPicPr/>
                      <p:nvPr/>
                    </p:nvPicPr>
                    <p:blipFill>
                      <a:blip r:embed="rId24"/>
                      <a:stretch>
                        <a:fillRect/>
                      </a:stretch>
                    </p:blipFill>
                    <p:spPr>
                      <a:xfrm>
                        <a:off x="5959475" y="4306888"/>
                        <a:ext cx="388938" cy="444500"/>
                      </a:xfrm>
                      <a:prstGeom prst="rect">
                        <a:avLst/>
                      </a:prstGeom>
                      <a:noFill/>
                      <a:ln w="38100">
                        <a:noFill/>
                        <a:miter/>
                      </a:ln>
                    </p:spPr>
                  </p:pic>
                </p:oleObj>
              </mc:Fallback>
            </mc:AlternateContent>
          </a:graphicData>
        </a:graphic>
      </p:graphicFrame>
      <p:graphicFrame>
        <p:nvGraphicFramePr>
          <p:cNvPr id="59410" name="对象 47122"/>
          <p:cNvGraphicFramePr/>
          <p:nvPr/>
        </p:nvGraphicFramePr>
        <p:xfrm>
          <a:off x="6361113" y="5032375"/>
          <a:ext cx="517525" cy="511175"/>
        </p:xfrm>
        <a:graphic>
          <a:graphicData uri="http://schemas.openxmlformats.org/presentationml/2006/ole">
            <mc:AlternateContent xmlns:mc="http://schemas.openxmlformats.org/markup-compatibility/2006">
              <mc:Choice xmlns:v="urn:schemas-microsoft-com:vml" Requires="v">
                <p:oleObj spid="_x0000_s3473" name="" r:id="rId25" imgW="165100" imgH="165100" progId="Equation.3">
                  <p:embed/>
                </p:oleObj>
              </mc:Choice>
              <mc:Fallback>
                <p:oleObj name="" r:id="rId25" imgW="165100" imgH="165100" progId="Equation.3">
                  <p:embed/>
                  <p:pic>
                    <p:nvPicPr>
                      <p:cNvPr id="0" name="图片 3472"/>
                      <p:cNvPicPr/>
                      <p:nvPr/>
                    </p:nvPicPr>
                    <p:blipFill>
                      <a:blip r:embed="rId26"/>
                      <a:stretch>
                        <a:fillRect/>
                      </a:stretch>
                    </p:blipFill>
                    <p:spPr>
                      <a:xfrm>
                        <a:off x="6361113" y="5032375"/>
                        <a:ext cx="517525" cy="511175"/>
                      </a:xfrm>
                      <a:prstGeom prst="rect">
                        <a:avLst/>
                      </a:prstGeom>
                      <a:noFill/>
                      <a:ln w="38100">
                        <a:noFill/>
                        <a:miter/>
                      </a:ln>
                    </p:spPr>
                  </p:pic>
                </p:oleObj>
              </mc:Fallback>
            </mc:AlternateContent>
          </a:graphicData>
        </a:graphic>
      </p:graphicFrame>
      <p:sp>
        <p:nvSpPr>
          <p:cNvPr id="59411" name="任意多边形 47123"/>
          <p:cNvSpPr/>
          <p:nvPr/>
        </p:nvSpPr>
        <p:spPr>
          <a:xfrm>
            <a:off x="5856288" y="3065463"/>
            <a:ext cx="1512887" cy="1241425"/>
          </a:xfrm>
          <a:custGeom>
            <a:avLst/>
            <a:gdLst/>
            <a:ahLst/>
            <a:cxnLst>
              <a:cxn ang="180">
                <a:pos x="0" y="3711"/>
              </a:cxn>
              <a:cxn ang="270">
                <a:pos x="3842" y="0"/>
              </a:cxn>
              <a:cxn ang="90">
                <a:pos x="16814" y="17271"/>
              </a:cxn>
            </a:cxnLst>
            <a:pathLst>
              <a:path w="16814" h="17271" fill="none">
                <a:moveTo>
                  <a:pt x="0" y="3711"/>
                </a:moveTo>
                <a:cubicBezTo>
                  <a:pt x="1122" y="2321"/>
                  <a:pt x="2413" y="1074"/>
                  <a:pt x="3841" y="-1"/>
                </a:cubicBezTo>
              </a:path>
              <a:path w="16814" h="17271" stroke="0">
                <a:moveTo>
                  <a:pt x="0" y="3711"/>
                </a:moveTo>
                <a:cubicBezTo>
                  <a:pt x="1122" y="2321"/>
                  <a:pt x="2413" y="1074"/>
                  <a:pt x="3841" y="-1"/>
                </a:cubicBezTo>
                <a:lnTo>
                  <a:pt x="16814" y="17271"/>
                </a:lnTo>
                <a:close/>
              </a:path>
            </a:pathLst>
          </a:custGeom>
          <a:noFill/>
          <a:ln w="57150" cap="rnd" cmpd="sng">
            <a:solidFill>
              <a:srgbClr val="CC0000"/>
            </a:solidFill>
            <a:prstDash val="solid"/>
            <a:round/>
            <a:headEnd type="none" w="med" len="lg"/>
            <a:tailEnd type="triangle" w="med" len="med"/>
          </a:ln>
        </p:spPr>
        <p:txBody>
          <a:bodyPr/>
          <a:p>
            <a:endParaRPr lang="zh-CN" altLang="en-US"/>
          </a:p>
        </p:txBody>
      </p:sp>
      <p:graphicFrame>
        <p:nvGraphicFramePr>
          <p:cNvPr id="59412" name="对象 47124"/>
          <p:cNvGraphicFramePr/>
          <p:nvPr/>
        </p:nvGraphicFramePr>
        <p:xfrm>
          <a:off x="6172200" y="3608388"/>
          <a:ext cx="598488" cy="698500"/>
        </p:xfrm>
        <a:graphic>
          <a:graphicData uri="http://schemas.openxmlformats.org/presentationml/2006/ole">
            <mc:AlternateContent xmlns:mc="http://schemas.openxmlformats.org/markup-compatibility/2006">
              <mc:Choice xmlns:v="urn:schemas-microsoft-com:vml" Requires="v">
                <p:oleObj spid="_x0000_s3474" name="" r:id="rId27" imgW="152400" imgH="177800" progId="Equation.3">
                  <p:embed/>
                </p:oleObj>
              </mc:Choice>
              <mc:Fallback>
                <p:oleObj name="" r:id="rId27" imgW="152400" imgH="177800" progId="Equation.3">
                  <p:embed/>
                  <p:pic>
                    <p:nvPicPr>
                      <p:cNvPr id="0" name="图片 3473"/>
                      <p:cNvPicPr/>
                      <p:nvPr/>
                    </p:nvPicPr>
                    <p:blipFill>
                      <a:blip r:embed="rId28"/>
                      <a:stretch>
                        <a:fillRect/>
                      </a:stretch>
                    </p:blipFill>
                    <p:spPr>
                      <a:xfrm>
                        <a:off x="6172200" y="3608388"/>
                        <a:ext cx="598488" cy="698500"/>
                      </a:xfrm>
                      <a:prstGeom prst="rect">
                        <a:avLst/>
                      </a:prstGeom>
                      <a:noFill/>
                      <a:ln w="38100">
                        <a:noFill/>
                        <a:miter/>
                      </a:ln>
                    </p:spPr>
                  </p:pic>
                </p:oleObj>
              </mc:Fallback>
            </mc:AlternateContent>
          </a:graphicData>
        </a:graphic>
      </p:graphicFrame>
      <p:graphicFrame>
        <p:nvGraphicFramePr>
          <p:cNvPr id="59413" name="对象 47125"/>
          <p:cNvGraphicFramePr/>
          <p:nvPr/>
        </p:nvGraphicFramePr>
        <p:xfrm>
          <a:off x="6483350" y="2863850"/>
          <a:ext cx="757238" cy="698500"/>
        </p:xfrm>
        <a:graphic>
          <a:graphicData uri="http://schemas.openxmlformats.org/presentationml/2006/ole">
            <mc:AlternateContent xmlns:mc="http://schemas.openxmlformats.org/markup-compatibility/2006">
              <mc:Choice xmlns:v="urn:schemas-microsoft-com:vml" Requires="v">
                <p:oleObj spid="_x0000_s3475" name="" r:id="rId29" imgW="189865" imgH="177800" progId="Equation.3">
                  <p:embed/>
                </p:oleObj>
              </mc:Choice>
              <mc:Fallback>
                <p:oleObj name="" r:id="rId29" imgW="189865" imgH="177800" progId="Equation.3">
                  <p:embed/>
                  <p:pic>
                    <p:nvPicPr>
                      <p:cNvPr id="0" name="图片 3474"/>
                      <p:cNvPicPr/>
                      <p:nvPr/>
                    </p:nvPicPr>
                    <p:blipFill>
                      <a:blip r:embed="rId30"/>
                      <a:stretch>
                        <a:fillRect/>
                      </a:stretch>
                    </p:blipFill>
                    <p:spPr>
                      <a:xfrm>
                        <a:off x="6483350" y="2863850"/>
                        <a:ext cx="757238" cy="6985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wipe(left)">
                                      <p:cBhvr>
                                        <p:cTn id="12" dur="500"/>
                                        <p:tgtEl>
                                          <p:spTgt spid="47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left)">
                                      <p:cBhvr>
                                        <p:cTn id="17" dur="500"/>
                                        <p:tgtEl>
                                          <p:spTgt spid="47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wipe(left)">
                                      <p:cBhvr>
                                        <p:cTn id="22" dur="500"/>
                                        <p:tgtEl>
                                          <p:spTgt spid="47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06"/>
                                        </p:tgtEl>
                                        <p:attrNameLst>
                                          <p:attrName>style.visibility</p:attrName>
                                        </p:attrNameLst>
                                      </p:cBhvr>
                                      <p:to>
                                        <p:strVal val="visible"/>
                                      </p:to>
                                    </p:set>
                                    <p:animEffect transition="in" filter="wipe(left)">
                                      <p:cBhvr>
                                        <p:cTn id="27" dur="500"/>
                                        <p:tgtEl>
                                          <p:spTgt spid="471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07"/>
                                        </p:tgtEl>
                                        <p:attrNameLst>
                                          <p:attrName>style.visibility</p:attrName>
                                        </p:attrNameLst>
                                      </p:cBhvr>
                                      <p:to>
                                        <p:strVal val="visible"/>
                                      </p:to>
                                    </p:set>
                                    <p:animEffect transition="in" filter="wipe(left)">
                                      <p:cBhvr>
                                        <p:cTn id="32" dur="500"/>
                                        <p:tgtEl>
                                          <p:spTgt spid="471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12"/>
                                        </p:tgtEl>
                                        <p:attrNameLst>
                                          <p:attrName>style.visibility</p:attrName>
                                        </p:attrNameLst>
                                      </p:cBhvr>
                                      <p:to>
                                        <p:strVal val="visible"/>
                                      </p:to>
                                    </p:set>
                                    <p:animEffect transition="in" filter="wipe(left)">
                                      <p:cBhvr>
                                        <p:cTn id="37"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对象 48129"/>
          <p:cNvGraphicFramePr/>
          <p:nvPr/>
        </p:nvGraphicFramePr>
        <p:xfrm>
          <a:off x="5486400" y="1884363"/>
          <a:ext cx="1219200" cy="1087437"/>
        </p:xfrm>
        <a:graphic>
          <a:graphicData uri="http://schemas.openxmlformats.org/presentationml/2006/ole">
            <mc:AlternateContent xmlns:mc="http://schemas.openxmlformats.org/markup-compatibility/2006">
              <mc:Choice xmlns:v="urn:schemas-microsoft-com:vml" Requires="v">
                <p:oleObj spid="_x0000_s3476" name="" r:id="rId1" imgW="482600" imgH="431800" progId="Equation.3">
                  <p:embed/>
                </p:oleObj>
              </mc:Choice>
              <mc:Fallback>
                <p:oleObj name="" r:id="rId1" imgW="482600" imgH="431800" progId="Equation.3">
                  <p:embed/>
                  <p:pic>
                    <p:nvPicPr>
                      <p:cNvPr id="0" name="图片 3475"/>
                      <p:cNvPicPr/>
                      <p:nvPr/>
                    </p:nvPicPr>
                    <p:blipFill>
                      <a:blip r:embed="rId2"/>
                      <a:stretch>
                        <a:fillRect/>
                      </a:stretch>
                    </p:blipFill>
                    <p:spPr>
                      <a:xfrm>
                        <a:off x="5486400" y="1884363"/>
                        <a:ext cx="1219200" cy="1087437"/>
                      </a:xfrm>
                      <a:prstGeom prst="rect">
                        <a:avLst/>
                      </a:prstGeom>
                      <a:noFill/>
                      <a:ln w="38100">
                        <a:noFill/>
                        <a:miter/>
                      </a:ln>
                    </p:spPr>
                  </p:pic>
                </p:oleObj>
              </mc:Fallback>
            </mc:AlternateContent>
          </a:graphicData>
        </a:graphic>
      </p:graphicFrame>
      <p:graphicFrame>
        <p:nvGraphicFramePr>
          <p:cNvPr id="48131" name="对象 48130"/>
          <p:cNvGraphicFramePr/>
          <p:nvPr/>
        </p:nvGraphicFramePr>
        <p:xfrm>
          <a:off x="7315200" y="2176463"/>
          <a:ext cx="1143000" cy="492125"/>
        </p:xfrm>
        <a:graphic>
          <a:graphicData uri="http://schemas.openxmlformats.org/presentationml/2006/ole">
            <mc:AlternateContent xmlns:mc="http://schemas.openxmlformats.org/markup-compatibility/2006">
              <mc:Choice xmlns:v="urn:schemas-microsoft-com:vml" Requires="v">
                <p:oleObj spid="_x0000_s3477" name="" r:id="rId3" imgW="380365" imgH="165100" progId="Equation.3">
                  <p:embed/>
                </p:oleObj>
              </mc:Choice>
              <mc:Fallback>
                <p:oleObj name="" r:id="rId3" imgW="380365" imgH="165100" progId="Equation.3">
                  <p:embed/>
                  <p:pic>
                    <p:nvPicPr>
                      <p:cNvPr id="0" name="图片 3476"/>
                      <p:cNvPicPr/>
                      <p:nvPr/>
                    </p:nvPicPr>
                    <p:blipFill>
                      <a:blip r:embed="rId4"/>
                      <a:stretch>
                        <a:fillRect/>
                      </a:stretch>
                    </p:blipFill>
                    <p:spPr>
                      <a:xfrm>
                        <a:off x="7315200" y="2176463"/>
                        <a:ext cx="1143000" cy="492125"/>
                      </a:xfrm>
                      <a:prstGeom prst="rect">
                        <a:avLst/>
                      </a:prstGeom>
                      <a:noFill/>
                      <a:ln w="38100">
                        <a:noFill/>
                        <a:miter/>
                      </a:ln>
                    </p:spPr>
                  </p:pic>
                </p:oleObj>
              </mc:Fallback>
            </mc:AlternateContent>
          </a:graphicData>
        </a:graphic>
      </p:graphicFrame>
      <p:graphicFrame>
        <p:nvGraphicFramePr>
          <p:cNvPr id="48132" name="对象 48131"/>
          <p:cNvGraphicFramePr/>
          <p:nvPr/>
        </p:nvGraphicFramePr>
        <p:xfrm>
          <a:off x="5334000" y="665163"/>
          <a:ext cx="1543050" cy="1143000"/>
        </p:xfrm>
        <a:graphic>
          <a:graphicData uri="http://schemas.openxmlformats.org/presentationml/2006/ole">
            <mc:AlternateContent xmlns:mc="http://schemas.openxmlformats.org/markup-compatibility/2006">
              <mc:Choice xmlns:v="urn:schemas-microsoft-com:vml" Requires="v">
                <p:oleObj spid="_x0000_s3480" name="" r:id="rId5" imgW="596900" imgH="444500" progId="Equation.3">
                  <p:embed/>
                </p:oleObj>
              </mc:Choice>
              <mc:Fallback>
                <p:oleObj name="" r:id="rId5" imgW="596900" imgH="444500" progId="Equation.3">
                  <p:embed/>
                  <p:pic>
                    <p:nvPicPr>
                      <p:cNvPr id="0" name="图片 3479"/>
                      <p:cNvPicPr/>
                      <p:nvPr/>
                    </p:nvPicPr>
                    <p:blipFill>
                      <a:blip r:embed="rId6"/>
                      <a:stretch>
                        <a:fillRect/>
                      </a:stretch>
                    </p:blipFill>
                    <p:spPr>
                      <a:xfrm>
                        <a:off x="5334000" y="665163"/>
                        <a:ext cx="1543050" cy="1143000"/>
                      </a:xfrm>
                      <a:prstGeom prst="rect">
                        <a:avLst/>
                      </a:prstGeom>
                      <a:noFill/>
                      <a:ln w="38100">
                        <a:noFill/>
                        <a:miter/>
                      </a:ln>
                    </p:spPr>
                  </p:pic>
                </p:oleObj>
              </mc:Fallback>
            </mc:AlternateContent>
          </a:graphicData>
        </a:graphic>
      </p:graphicFrame>
      <p:graphicFrame>
        <p:nvGraphicFramePr>
          <p:cNvPr id="48133" name="对象 48132"/>
          <p:cNvGraphicFramePr/>
          <p:nvPr/>
        </p:nvGraphicFramePr>
        <p:xfrm>
          <a:off x="7248525" y="915988"/>
          <a:ext cx="1143000" cy="492125"/>
        </p:xfrm>
        <a:graphic>
          <a:graphicData uri="http://schemas.openxmlformats.org/presentationml/2006/ole">
            <mc:AlternateContent xmlns:mc="http://schemas.openxmlformats.org/markup-compatibility/2006">
              <mc:Choice xmlns:v="urn:schemas-microsoft-com:vml" Requires="v">
                <p:oleObj spid="_x0000_s3481" name="" r:id="rId7" imgW="380365" imgH="165100" progId="Equation.3">
                  <p:embed/>
                </p:oleObj>
              </mc:Choice>
              <mc:Fallback>
                <p:oleObj name="" r:id="rId7" imgW="380365" imgH="165100" progId="Equation.3">
                  <p:embed/>
                  <p:pic>
                    <p:nvPicPr>
                      <p:cNvPr id="0" name="图片 3480"/>
                      <p:cNvPicPr/>
                      <p:nvPr/>
                    </p:nvPicPr>
                    <p:blipFill>
                      <a:blip r:embed="rId8"/>
                      <a:stretch>
                        <a:fillRect/>
                      </a:stretch>
                    </p:blipFill>
                    <p:spPr>
                      <a:xfrm>
                        <a:off x="7248525" y="915988"/>
                        <a:ext cx="1143000" cy="492125"/>
                      </a:xfrm>
                      <a:prstGeom prst="rect">
                        <a:avLst/>
                      </a:prstGeom>
                      <a:noFill/>
                      <a:ln w="38100">
                        <a:noFill/>
                        <a:miter/>
                      </a:ln>
                    </p:spPr>
                  </p:pic>
                </p:oleObj>
              </mc:Fallback>
            </mc:AlternateContent>
          </a:graphicData>
        </a:graphic>
      </p:graphicFrame>
      <p:graphicFrame>
        <p:nvGraphicFramePr>
          <p:cNvPr id="48134" name="对象 48133"/>
          <p:cNvGraphicFramePr/>
          <p:nvPr/>
        </p:nvGraphicFramePr>
        <p:xfrm>
          <a:off x="4052888" y="1503363"/>
          <a:ext cx="992187" cy="595312"/>
        </p:xfrm>
        <a:graphic>
          <a:graphicData uri="http://schemas.openxmlformats.org/presentationml/2006/ole">
            <mc:AlternateContent xmlns:mc="http://schemas.openxmlformats.org/markup-compatibility/2006">
              <mc:Choice xmlns:v="urn:schemas-microsoft-com:vml" Requires="v">
                <p:oleObj spid="_x0000_s3482" name="" r:id="rId9" imgW="381000" imgH="228600" progId="Equation.3">
                  <p:embed/>
                </p:oleObj>
              </mc:Choice>
              <mc:Fallback>
                <p:oleObj name="" r:id="rId9" imgW="381000" imgH="228600" progId="Equation.3">
                  <p:embed/>
                  <p:pic>
                    <p:nvPicPr>
                      <p:cNvPr id="0" name="图片 3481"/>
                      <p:cNvPicPr/>
                      <p:nvPr/>
                    </p:nvPicPr>
                    <p:blipFill>
                      <a:blip r:embed="rId10"/>
                      <a:stretch>
                        <a:fillRect/>
                      </a:stretch>
                    </p:blipFill>
                    <p:spPr>
                      <a:xfrm>
                        <a:off x="4052888" y="1503363"/>
                        <a:ext cx="992187" cy="595312"/>
                      </a:xfrm>
                      <a:prstGeom prst="rect">
                        <a:avLst/>
                      </a:prstGeom>
                      <a:noFill/>
                      <a:ln w="38100">
                        <a:noFill/>
                        <a:miter/>
                      </a:ln>
                    </p:spPr>
                  </p:pic>
                </p:oleObj>
              </mc:Fallback>
            </mc:AlternateContent>
          </a:graphicData>
        </a:graphic>
      </p:graphicFrame>
      <p:sp>
        <p:nvSpPr>
          <p:cNvPr id="48135" name="左大括号 48134"/>
          <p:cNvSpPr/>
          <p:nvPr/>
        </p:nvSpPr>
        <p:spPr>
          <a:xfrm>
            <a:off x="5105400" y="1122363"/>
            <a:ext cx="152400" cy="1371600"/>
          </a:xfrm>
          <a:prstGeom prst="leftBrace">
            <a:avLst>
              <a:gd name="adj1" fmla="val 75000"/>
              <a:gd name="adj2" fmla="val 50000"/>
            </a:avLst>
          </a:prstGeom>
          <a:noFill/>
          <a:ln w="381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60423" name="组合 48135"/>
          <p:cNvGrpSpPr/>
          <p:nvPr/>
        </p:nvGrpSpPr>
        <p:grpSpPr>
          <a:xfrm>
            <a:off x="457200" y="533400"/>
            <a:ext cx="4222750" cy="3094038"/>
            <a:chOff x="288" y="336"/>
            <a:chExt cx="2660" cy="1949"/>
          </a:xfrm>
        </p:grpSpPr>
        <p:sp>
          <p:nvSpPr>
            <p:cNvPr id="60424" name="直接连接符 48136"/>
            <p:cNvSpPr/>
            <p:nvPr/>
          </p:nvSpPr>
          <p:spPr>
            <a:xfrm>
              <a:off x="539" y="384"/>
              <a:ext cx="0" cy="1584"/>
            </a:xfrm>
            <a:prstGeom prst="line">
              <a:avLst/>
            </a:prstGeom>
            <a:ln w="12700" cap="flat" cmpd="sng">
              <a:solidFill>
                <a:schemeClr val="tx1"/>
              </a:solidFill>
              <a:prstDash val="solid"/>
              <a:round/>
              <a:headEnd type="stealth" w="med" len="lg"/>
              <a:tailEnd type="none" w="sm" len="sm"/>
            </a:ln>
          </p:spPr>
        </p:sp>
        <p:sp>
          <p:nvSpPr>
            <p:cNvPr id="60425" name="直接连接符 48137"/>
            <p:cNvSpPr/>
            <p:nvPr/>
          </p:nvSpPr>
          <p:spPr>
            <a:xfrm>
              <a:off x="539" y="1968"/>
              <a:ext cx="2208" cy="0"/>
            </a:xfrm>
            <a:prstGeom prst="line">
              <a:avLst/>
            </a:prstGeom>
            <a:ln w="12700" cap="flat" cmpd="sng">
              <a:solidFill>
                <a:schemeClr val="tx1"/>
              </a:solidFill>
              <a:prstDash val="solid"/>
              <a:round/>
              <a:headEnd type="none" w="sm" len="sm"/>
              <a:tailEnd type="stealth" w="med" len="lg"/>
            </a:ln>
          </p:spPr>
        </p:sp>
        <p:sp>
          <p:nvSpPr>
            <p:cNvPr id="60426" name="任意多边形 48138"/>
            <p:cNvSpPr/>
            <p:nvPr/>
          </p:nvSpPr>
          <p:spPr>
            <a:xfrm>
              <a:off x="1354" y="816"/>
              <a:ext cx="1394" cy="978"/>
            </a:xfrm>
            <a:custGeom>
              <a:avLst/>
              <a:gdLst/>
              <a:ahLst/>
              <a:cxnLst>
                <a:cxn ang="90">
                  <a:pos x="15696" y="20963"/>
                </a:cxn>
                <a:cxn ang="180">
                  <a:pos x="0" y="5441"/>
                </a:cxn>
                <a:cxn ang="270">
                  <a:pos x="20903" y="0"/>
                </a:cxn>
              </a:cxnLst>
              <a:pathLst>
                <a:path w="20903" h="20963" fill="none">
                  <a:moveTo>
                    <a:pt x="15696" y="20963"/>
                  </a:moveTo>
                  <a:cubicBezTo>
                    <a:pt x="8024" y="19065"/>
                    <a:pt x="1977" y="13075"/>
                    <a:pt x="-3" y="5452"/>
                  </a:cubicBezTo>
                </a:path>
                <a:path w="20903" h="20963" stroke="0">
                  <a:moveTo>
                    <a:pt x="15696" y="20963"/>
                  </a:moveTo>
                  <a:cubicBezTo>
                    <a:pt x="8024" y="19065"/>
                    <a:pt x="1977" y="13075"/>
                    <a:pt x="-3" y="5452"/>
                  </a:cubicBezTo>
                  <a:lnTo>
                    <a:pt x="20903" y="0"/>
                  </a:lnTo>
                  <a:close/>
                </a:path>
              </a:pathLst>
            </a:custGeom>
            <a:noFill/>
            <a:ln w="57150" cap="rnd" cmpd="sng">
              <a:solidFill>
                <a:schemeClr val="tx2"/>
              </a:solidFill>
              <a:prstDash val="solid"/>
              <a:round/>
              <a:headEnd type="none" w="sm" len="sm"/>
              <a:tailEnd type="none" w="sm" len="sm"/>
            </a:ln>
          </p:spPr>
          <p:txBody>
            <a:bodyPr/>
            <a:p>
              <a:endParaRPr lang="zh-CN" altLang="en-US"/>
            </a:p>
          </p:txBody>
        </p:sp>
        <p:sp>
          <p:nvSpPr>
            <p:cNvPr id="60427" name="直接连接符 48139"/>
            <p:cNvSpPr/>
            <p:nvPr/>
          </p:nvSpPr>
          <p:spPr>
            <a:xfrm>
              <a:off x="1355" y="1056"/>
              <a:ext cx="0" cy="912"/>
            </a:xfrm>
            <a:prstGeom prst="line">
              <a:avLst/>
            </a:prstGeom>
            <a:ln w="12700" cap="flat" cmpd="sng">
              <a:solidFill>
                <a:schemeClr val="tx1"/>
              </a:solidFill>
              <a:prstDash val="dash"/>
              <a:round/>
              <a:headEnd type="none" w="sm" len="sm"/>
              <a:tailEnd type="none" w="sm" len="sm"/>
            </a:ln>
          </p:spPr>
        </p:sp>
        <p:sp>
          <p:nvSpPr>
            <p:cNvPr id="60428" name="直接连接符 48140"/>
            <p:cNvSpPr/>
            <p:nvPr/>
          </p:nvSpPr>
          <p:spPr>
            <a:xfrm flipV="1">
              <a:off x="539" y="1056"/>
              <a:ext cx="816" cy="912"/>
            </a:xfrm>
            <a:prstGeom prst="line">
              <a:avLst/>
            </a:prstGeom>
            <a:ln w="57150" cap="flat" cmpd="sng">
              <a:solidFill>
                <a:schemeClr val="tx2"/>
              </a:solidFill>
              <a:prstDash val="solid"/>
              <a:round/>
              <a:headEnd type="none" w="sm" len="sm"/>
              <a:tailEnd type="none" w="sm" len="sm"/>
            </a:ln>
          </p:spPr>
        </p:sp>
        <p:graphicFrame>
          <p:nvGraphicFramePr>
            <p:cNvPr id="60429" name="对象 48141"/>
            <p:cNvGraphicFramePr/>
            <p:nvPr/>
          </p:nvGraphicFramePr>
          <p:xfrm>
            <a:off x="576" y="336"/>
            <a:ext cx="414" cy="375"/>
          </p:xfrm>
          <a:graphic>
            <a:graphicData uri="http://schemas.openxmlformats.org/presentationml/2006/ole">
              <mc:AlternateContent xmlns:mc="http://schemas.openxmlformats.org/markup-compatibility/2006">
                <mc:Choice xmlns:v="urn:schemas-microsoft-com:vml" Requires="v">
                  <p:oleObj spid="_x0000_s3478" name="" r:id="rId11" imgW="254000" imgH="228600" progId="Equation.3">
                    <p:embed/>
                  </p:oleObj>
                </mc:Choice>
                <mc:Fallback>
                  <p:oleObj name="" r:id="rId11" imgW="254000" imgH="228600" progId="Equation.3">
                    <p:embed/>
                    <p:pic>
                      <p:nvPicPr>
                        <p:cNvPr id="0" name="图片 3477"/>
                        <p:cNvPicPr/>
                        <p:nvPr/>
                      </p:nvPicPr>
                      <p:blipFill>
                        <a:blip r:embed="rId12"/>
                        <a:stretch>
                          <a:fillRect/>
                        </a:stretch>
                      </p:blipFill>
                      <p:spPr>
                        <a:xfrm>
                          <a:off x="576" y="336"/>
                          <a:ext cx="414" cy="375"/>
                        </a:xfrm>
                        <a:prstGeom prst="rect">
                          <a:avLst/>
                        </a:prstGeom>
                        <a:noFill/>
                        <a:ln w="38100">
                          <a:noFill/>
                          <a:miter/>
                        </a:ln>
                      </p:spPr>
                    </p:pic>
                  </p:oleObj>
                </mc:Fallback>
              </mc:AlternateContent>
            </a:graphicData>
          </a:graphic>
        </p:graphicFrame>
        <p:graphicFrame>
          <p:nvGraphicFramePr>
            <p:cNvPr id="60430" name="对象 48142"/>
            <p:cNvGraphicFramePr/>
            <p:nvPr/>
          </p:nvGraphicFramePr>
          <p:xfrm>
            <a:off x="288" y="1920"/>
            <a:ext cx="268" cy="289"/>
          </p:xfrm>
          <a:graphic>
            <a:graphicData uri="http://schemas.openxmlformats.org/presentationml/2006/ole">
              <mc:AlternateContent xmlns:mc="http://schemas.openxmlformats.org/markup-compatibility/2006">
                <mc:Choice xmlns:v="urn:schemas-microsoft-com:vml" Requires="v">
                  <p:oleObj spid="_x0000_s3479" name="" r:id="rId13" imgW="165100" imgH="177800" progId="Equation.3">
                    <p:embed/>
                  </p:oleObj>
                </mc:Choice>
                <mc:Fallback>
                  <p:oleObj name="" r:id="rId13" imgW="165100" imgH="177800" progId="Equation.3">
                    <p:embed/>
                    <p:pic>
                      <p:nvPicPr>
                        <p:cNvPr id="0" name="图片 3478"/>
                        <p:cNvPicPr/>
                        <p:nvPr/>
                      </p:nvPicPr>
                      <p:blipFill>
                        <a:blip r:embed="rId14"/>
                        <a:stretch>
                          <a:fillRect/>
                        </a:stretch>
                      </p:blipFill>
                      <p:spPr>
                        <a:xfrm>
                          <a:off x="288" y="1920"/>
                          <a:ext cx="268" cy="289"/>
                        </a:xfrm>
                        <a:prstGeom prst="rect">
                          <a:avLst/>
                        </a:prstGeom>
                        <a:noFill/>
                        <a:ln w="38100">
                          <a:noFill/>
                          <a:miter/>
                        </a:ln>
                      </p:spPr>
                    </p:pic>
                  </p:oleObj>
                </mc:Fallback>
              </mc:AlternateContent>
            </a:graphicData>
          </a:graphic>
        </p:graphicFrame>
        <p:graphicFrame>
          <p:nvGraphicFramePr>
            <p:cNvPr id="60431" name="对象 48143"/>
            <p:cNvGraphicFramePr/>
            <p:nvPr/>
          </p:nvGraphicFramePr>
          <p:xfrm>
            <a:off x="1248" y="2016"/>
            <a:ext cx="268" cy="269"/>
          </p:xfrm>
          <a:graphic>
            <a:graphicData uri="http://schemas.openxmlformats.org/presentationml/2006/ole">
              <mc:AlternateContent xmlns:mc="http://schemas.openxmlformats.org/markup-compatibility/2006">
                <mc:Choice xmlns:v="urn:schemas-microsoft-com:vml" Requires="v">
                  <p:oleObj spid="_x0000_s3483" name="" r:id="rId15" imgW="165100" imgH="165100" progId="Equation.3">
                    <p:embed/>
                  </p:oleObj>
                </mc:Choice>
                <mc:Fallback>
                  <p:oleObj name="" r:id="rId15" imgW="165100" imgH="165100" progId="Equation.3">
                    <p:embed/>
                    <p:pic>
                      <p:nvPicPr>
                        <p:cNvPr id="0" name="图片 3482"/>
                        <p:cNvPicPr/>
                        <p:nvPr/>
                      </p:nvPicPr>
                      <p:blipFill>
                        <a:blip r:embed="rId16"/>
                        <a:stretch>
                          <a:fillRect/>
                        </a:stretch>
                      </p:blipFill>
                      <p:spPr>
                        <a:xfrm>
                          <a:off x="1248" y="2016"/>
                          <a:ext cx="268" cy="269"/>
                        </a:xfrm>
                        <a:prstGeom prst="rect">
                          <a:avLst/>
                        </a:prstGeom>
                        <a:noFill/>
                        <a:ln w="38100">
                          <a:noFill/>
                          <a:miter/>
                        </a:ln>
                      </p:spPr>
                    </p:pic>
                  </p:oleObj>
                </mc:Fallback>
              </mc:AlternateContent>
            </a:graphicData>
          </a:graphic>
        </p:graphicFrame>
        <p:graphicFrame>
          <p:nvGraphicFramePr>
            <p:cNvPr id="60432" name="对象 48144"/>
            <p:cNvGraphicFramePr/>
            <p:nvPr/>
          </p:nvGraphicFramePr>
          <p:xfrm>
            <a:off x="2688" y="1968"/>
            <a:ext cx="260" cy="288"/>
          </p:xfrm>
          <a:graphic>
            <a:graphicData uri="http://schemas.openxmlformats.org/presentationml/2006/ole">
              <mc:AlternateContent xmlns:mc="http://schemas.openxmlformats.org/markup-compatibility/2006">
                <mc:Choice xmlns:v="urn:schemas-microsoft-com:vml" Requires="v">
                  <p:oleObj spid="_x0000_s3484" name="" r:id="rId17" imgW="114300" imgH="127000" progId="Equation.3">
                    <p:embed/>
                  </p:oleObj>
                </mc:Choice>
                <mc:Fallback>
                  <p:oleObj name="" r:id="rId17" imgW="114300" imgH="127000" progId="Equation.3">
                    <p:embed/>
                    <p:pic>
                      <p:nvPicPr>
                        <p:cNvPr id="0" name="图片 3483"/>
                        <p:cNvPicPr/>
                        <p:nvPr/>
                      </p:nvPicPr>
                      <p:blipFill>
                        <a:blip r:embed="rId18"/>
                        <a:stretch>
                          <a:fillRect/>
                        </a:stretch>
                      </p:blipFill>
                      <p:spPr>
                        <a:xfrm>
                          <a:off x="2688" y="1968"/>
                          <a:ext cx="260" cy="28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8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8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81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81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481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48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矩形 49153"/>
          <p:cNvSpPr/>
          <p:nvPr/>
        </p:nvSpPr>
        <p:spPr>
          <a:xfrm>
            <a:off x="152400" y="242888"/>
            <a:ext cx="6972300" cy="519112"/>
          </a:xfrm>
          <a:prstGeom prst="rect">
            <a:avLst/>
          </a:prstGeom>
          <a:noFill/>
          <a:ln w="9525">
            <a:noFill/>
          </a:ln>
        </p:spPr>
        <p:txBody>
          <a:bodyPr wrap="none" lIns="92075" tIns="46038" rIns="92075" bIns="46038" anchor="t">
            <a:spAutoFit/>
          </a:bodyPr>
          <a:p>
            <a:pPr eaLnBrk="0" hangingPunct="0"/>
            <a:r>
              <a:rPr lang="zh-CN" altLang="en-US" dirty="0">
                <a:solidFill>
                  <a:schemeClr val="tx2"/>
                </a:solidFill>
                <a:latin typeface="宋体" panose="02010600030101010101" pitchFamily="2" charset="-122"/>
                <a:ea typeface="宋体" panose="02010600030101010101" pitchFamily="2" charset="-122"/>
              </a:rPr>
              <a:t>例</a:t>
            </a:r>
            <a:r>
              <a:rPr lang="en-US" altLang="zh-CN">
                <a:solidFill>
                  <a:schemeClr val="tx2"/>
                </a:solidFill>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有一匀强磁场分布在一圆柱形区域内，</a:t>
            </a:r>
            <a:endParaRPr lang="zh-CN" altLang="en-US" dirty="0">
              <a:latin typeface="宋体" panose="02010600030101010101" pitchFamily="2" charset="-122"/>
              <a:ea typeface="宋体" panose="02010600030101010101" pitchFamily="2" charset="-122"/>
            </a:endParaRPr>
          </a:p>
        </p:txBody>
      </p:sp>
      <p:sp>
        <p:nvSpPr>
          <p:cNvPr id="61442" name="矩形 49154"/>
          <p:cNvSpPr/>
          <p:nvPr/>
        </p:nvSpPr>
        <p:spPr>
          <a:xfrm>
            <a:off x="381000" y="809625"/>
            <a:ext cx="1255713" cy="519113"/>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已知：</a:t>
            </a:r>
            <a:endParaRPr lang="zh-CN" altLang="en-US" dirty="0">
              <a:latin typeface="Bookman Old Style" panose="02050604050505020204" pitchFamily="18" charset="0"/>
              <a:ea typeface="宋体" panose="02010600030101010101" pitchFamily="2" charset="-122"/>
            </a:endParaRPr>
          </a:p>
        </p:txBody>
      </p:sp>
      <p:sp>
        <p:nvSpPr>
          <p:cNvPr id="61443" name="矩形 49155"/>
          <p:cNvSpPr/>
          <p:nvPr/>
        </p:nvSpPr>
        <p:spPr>
          <a:xfrm>
            <a:off x="4343400" y="852488"/>
            <a:ext cx="1792288" cy="519112"/>
          </a:xfrm>
          <a:prstGeom prst="rect">
            <a:avLst/>
          </a:prstGeom>
          <a:noFill/>
          <a:ln w="9525">
            <a:noFill/>
          </a:ln>
        </p:spPr>
        <p:txBody>
          <a:bodyPr wrap="none"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方向如图</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61444" name="矩形 49156"/>
          <p:cNvSpPr/>
          <p:nvPr/>
        </p:nvSpPr>
        <p:spPr>
          <a:xfrm>
            <a:off x="381000" y="1462088"/>
            <a:ext cx="898525" cy="519112"/>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求：</a:t>
            </a:r>
            <a:endParaRPr lang="zh-CN" altLang="en-US" dirty="0">
              <a:latin typeface="Bookman Old Style" panose="02050604050505020204" pitchFamily="18" charset="0"/>
              <a:ea typeface="宋体" panose="02010600030101010101" pitchFamily="2" charset="-122"/>
            </a:endParaRPr>
          </a:p>
        </p:txBody>
      </p:sp>
      <p:graphicFrame>
        <p:nvGraphicFramePr>
          <p:cNvPr id="61445" name="对象 49157"/>
          <p:cNvGraphicFramePr/>
          <p:nvPr/>
        </p:nvGraphicFramePr>
        <p:xfrm>
          <a:off x="1066800" y="1371600"/>
          <a:ext cx="762000" cy="725488"/>
        </p:xfrm>
        <a:graphic>
          <a:graphicData uri="http://schemas.openxmlformats.org/presentationml/2006/ole">
            <mc:AlternateContent xmlns:mc="http://schemas.openxmlformats.org/markup-compatibility/2006">
              <mc:Choice xmlns:v="urn:schemas-microsoft-com:vml" Requires="v">
                <p:oleObj spid="_x0000_s3485" name="" r:id="rId1" imgW="254000" imgH="228600" progId="Equation.3">
                  <p:embed/>
                </p:oleObj>
              </mc:Choice>
              <mc:Fallback>
                <p:oleObj name="" r:id="rId1" imgW="254000" imgH="228600" progId="Equation.3">
                  <p:embed/>
                  <p:pic>
                    <p:nvPicPr>
                      <p:cNvPr id="0" name="图片 3484"/>
                      <p:cNvPicPr/>
                      <p:nvPr/>
                    </p:nvPicPr>
                    <p:blipFill>
                      <a:blip r:embed="rId2"/>
                      <a:stretch>
                        <a:fillRect/>
                      </a:stretch>
                    </p:blipFill>
                    <p:spPr>
                      <a:xfrm>
                        <a:off x="1066800" y="1371600"/>
                        <a:ext cx="762000" cy="725488"/>
                      </a:xfrm>
                      <a:prstGeom prst="rect">
                        <a:avLst/>
                      </a:prstGeom>
                      <a:noFill/>
                      <a:ln w="38100">
                        <a:noFill/>
                        <a:miter/>
                      </a:ln>
                    </p:spPr>
                  </p:pic>
                </p:oleObj>
              </mc:Fallback>
            </mc:AlternateContent>
          </a:graphicData>
        </a:graphic>
      </p:graphicFrame>
      <p:graphicFrame>
        <p:nvGraphicFramePr>
          <p:cNvPr id="61446" name="对象 49158"/>
          <p:cNvGraphicFramePr/>
          <p:nvPr/>
        </p:nvGraphicFramePr>
        <p:xfrm>
          <a:off x="1447800" y="819150"/>
          <a:ext cx="2844800" cy="538163"/>
        </p:xfrm>
        <a:graphic>
          <a:graphicData uri="http://schemas.openxmlformats.org/presentationml/2006/ole">
            <mc:AlternateContent xmlns:mc="http://schemas.openxmlformats.org/markup-compatibility/2006">
              <mc:Choice xmlns:v="urn:schemas-microsoft-com:vml" Requires="v">
                <p:oleObj spid="_x0000_s3486" name="" r:id="rId3" imgW="1066800" imgH="228600" progId="Equation.3">
                  <p:embed/>
                </p:oleObj>
              </mc:Choice>
              <mc:Fallback>
                <p:oleObj name="" r:id="rId3" imgW="1066800" imgH="228600" progId="Equation.3">
                  <p:embed/>
                  <p:pic>
                    <p:nvPicPr>
                      <p:cNvPr id="0" name="图片 3485"/>
                      <p:cNvPicPr/>
                      <p:nvPr/>
                    </p:nvPicPr>
                    <p:blipFill>
                      <a:blip r:embed="rId4"/>
                      <a:stretch>
                        <a:fillRect/>
                      </a:stretch>
                    </p:blipFill>
                    <p:spPr>
                      <a:xfrm>
                        <a:off x="1447800" y="819150"/>
                        <a:ext cx="2844800" cy="538163"/>
                      </a:xfrm>
                      <a:prstGeom prst="rect">
                        <a:avLst/>
                      </a:prstGeom>
                      <a:noFill/>
                      <a:ln w="38100">
                        <a:noFill/>
                        <a:miter/>
                      </a:ln>
                    </p:spPr>
                  </p:pic>
                </p:oleObj>
              </mc:Fallback>
            </mc:AlternateContent>
          </a:graphicData>
        </a:graphic>
      </p:graphicFrame>
      <p:sp>
        <p:nvSpPr>
          <p:cNvPr id="61447" name="椭圆 49159"/>
          <p:cNvSpPr/>
          <p:nvPr/>
        </p:nvSpPr>
        <p:spPr>
          <a:xfrm>
            <a:off x="4500563" y="1916113"/>
            <a:ext cx="2835275" cy="2835275"/>
          </a:xfrm>
          <a:prstGeom prst="ellipse">
            <a:avLst/>
          </a:prstGeom>
          <a:solidFill>
            <a:srgbClr val="F1A9F5">
              <a:alpha val="50000"/>
            </a:srgbClr>
          </a:solidFill>
          <a:ln w="38100" cap="rnd" cmpd="sng">
            <a:solidFill>
              <a:srgbClr val="9900CC"/>
            </a:solidFill>
            <a:prstDash val="sysDot"/>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1448" name="对象 49160"/>
          <p:cNvGraphicFramePr/>
          <p:nvPr/>
        </p:nvGraphicFramePr>
        <p:xfrm>
          <a:off x="4859338" y="2276475"/>
          <a:ext cx="3275012" cy="2476500"/>
        </p:xfrm>
        <a:graphic>
          <a:graphicData uri="http://schemas.openxmlformats.org/presentationml/2006/ole">
            <mc:AlternateContent xmlns:mc="http://schemas.openxmlformats.org/markup-compatibility/2006">
              <mc:Choice xmlns:v="urn:schemas-microsoft-com:vml" Requires="v">
                <p:oleObj spid="_x0000_s3487" name="" r:id="rId5" imgW="571500" imgH="850265" progId="Equation.3">
                  <p:embed/>
                </p:oleObj>
              </mc:Choice>
              <mc:Fallback>
                <p:oleObj name="" r:id="rId5" imgW="571500" imgH="850265" progId="Equation.3">
                  <p:embed/>
                  <p:pic>
                    <p:nvPicPr>
                      <p:cNvPr id="0" name="图片 3486"/>
                      <p:cNvPicPr/>
                      <p:nvPr/>
                    </p:nvPicPr>
                    <p:blipFill>
                      <a:blip r:embed="rId6"/>
                      <a:stretch>
                        <a:fillRect/>
                      </a:stretch>
                    </p:blipFill>
                    <p:spPr>
                      <a:xfrm>
                        <a:off x="4859338" y="2276475"/>
                        <a:ext cx="3275012" cy="2476500"/>
                      </a:xfrm>
                      <a:prstGeom prst="rect">
                        <a:avLst/>
                      </a:prstGeom>
                      <a:noFill/>
                      <a:ln w="38100">
                        <a:noFill/>
                        <a:miter/>
                      </a:ln>
                    </p:spPr>
                  </p:pic>
                </p:oleObj>
              </mc:Fallback>
            </mc:AlternateContent>
          </a:graphicData>
        </a:graphic>
      </p:graphicFrame>
      <p:graphicFrame>
        <p:nvGraphicFramePr>
          <p:cNvPr id="61449" name="对象 49161"/>
          <p:cNvGraphicFramePr/>
          <p:nvPr/>
        </p:nvGraphicFramePr>
        <p:xfrm>
          <a:off x="7351713" y="2514600"/>
          <a:ext cx="669925" cy="838200"/>
        </p:xfrm>
        <a:graphic>
          <a:graphicData uri="http://schemas.openxmlformats.org/presentationml/2006/ole">
            <mc:AlternateContent xmlns:mc="http://schemas.openxmlformats.org/markup-compatibility/2006">
              <mc:Choice xmlns:v="urn:schemas-microsoft-com:vml" Requires="v">
                <p:oleObj spid="_x0000_s3488" name="" r:id="rId7" imgW="254000" imgH="418465" progId="Equation.3">
                  <p:embed/>
                </p:oleObj>
              </mc:Choice>
              <mc:Fallback>
                <p:oleObj name="" r:id="rId7" imgW="254000" imgH="418465" progId="Equation.3">
                  <p:embed/>
                  <p:pic>
                    <p:nvPicPr>
                      <p:cNvPr id="0" name="图片 3487"/>
                      <p:cNvPicPr/>
                      <p:nvPr/>
                    </p:nvPicPr>
                    <p:blipFill>
                      <a:blip r:embed="rId8"/>
                      <a:stretch>
                        <a:fillRect/>
                      </a:stretch>
                    </p:blipFill>
                    <p:spPr>
                      <a:xfrm>
                        <a:off x="7351713" y="2514600"/>
                        <a:ext cx="669925" cy="838200"/>
                      </a:xfrm>
                      <a:prstGeom prst="rect">
                        <a:avLst/>
                      </a:prstGeom>
                      <a:noFill/>
                      <a:ln w="38100">
                        <a:noFill/>
                        <a:miter/>
                      </a:ln>
                    </p:spPr>
                  </p:pic>
                </p:oleObj>
              </mc:Fallback>
            </mc:AlternateContent>
          </a:graphicData>
        </a:graphic>
      </p:graphicFrame>
      <p:graphicFrame>
        <p:nvGraphicFramePr>
          <p:cNvPr id="61450" name="对象 49162"/>
          <p:cNvGraphicFramePr/>
          <p:nvPr/>
        </p:nvGraphicFramePr>
        <p:xfrm>
          <a:off x="4572000" y="3200400"/>
          <a:ext cx="471488" cy="547688"/>
        </p:xfrm>
        <a:graphic>
          <a:graphicData uri="http://schemas.openxmlformats.org/presentationml/2006/ole">
            <mc:AlternateContent xmlns:mc="http://schemas.openxmlformats.org/markup-compatibility/2006">
              <mc:Choice xmlns:v="urn:schemas-microsoft-com:vml" Requires="v">
                <p:oleObj spid="_x0000_s3489" name="" r:id="rId9" imgW="165100" imgH="190500" progId="Equation.3">
                  <p:embed/>
                </p:oleObj>
              </mc:Choice>
              <mc:Fallback>
                <p:oleObj name="" r:id="rId9" imgW="165100" imgH="190500" progId="Equation.3">
                  <p:embed/>
                  <p:pic>
                    <p:nvPicPr>
                      <p:cNvPr id="0" name="图片 3488"/>
                      <p:cNvPicPr/>
                      <p:nvPr/>
                    </p:nvPicPr>
                    <p:blipFill>
                      <a:blip r:embed="rId10"/>
                      <a:stretch>
                        <a:fillRect/>
                      </a:stretch>
                    </p:blipFill>
                    <p:spPr>
                      <a:xfrm>
                        <a:off x="4572000" y="3200400"/>
                        <a:ext cx="471488" cy="547688"/>
                      </a:xfrm>
                      <a:prstGeom prst="rect">
                        <a:avLst/>
                      </a:prstGeom>
                      <a:noFill/>
                      <a:ln w="38100">
                        <a:noFill/>
                        <a:miter/>
                      </a:ln>
                    </p:spPr>
                  </p:pic>
                </p:oleObj>
              </mc:Fallback>
            </mc:AlternateContent>
          </a:graphicData>
        </a:graphic>
      </p:graphicFrame>
      <p:graphicFrame>
        <p:nvGraphicFramePr>
          <p:cNvPr id="61451" name="对象 49163"/>
          <p:cNvGraphicFramePr/>
          <p:nvPr/>
        </p:nvGraphicFramePr>
        <p:xfrm>
          <a:off x="5562600" y="3733800"/>
          <a:ext cx="336550" cy="471488"/>
        </p:xfrm>
        <a:graphic>
          <a:graphicData uri="http://schemas.openxmlformats.org/presentationml/2006/ole">
            <mc:AlternateContent xmlns:mc="http://schemas.openxmlformats.org/markup-compatibility/2006">
              <mc:Choice xmlns:v="urn:schemas-microsoft-com:vml" Requires="v">
                <p:oleObj spid="_x0000_s3490" name="" r:id="rId11" imgW="127000" imgH="177165" progId="Equation.3">
                  <p:embed/>
                </p:oleObj>
              </mc:Choice>
              <mc:Fallback>
                <p:oleObj name="" r:id="rId11" imgW="127000" imgH="177165" progId="Equation.3">
                  <p:embed/>
                  <p:pic>
                    <p:nvPicPr>
                      <p:cNvPr id="0" name="图片 3489"/>
                      <p:cNvPicPr/>
                      <p:nvPr/>
                    </p:nvPicPr>
                    <p:blipFill>
                      <a:blip r:embed="rId12"/>
                      <a:stretch>
                        <a:fillRect/>
                      </a:stretch>
                    </p:blipFill>
                    <p:spPr>
                      <a:xfrm>
                        <a:off x="5562600" y="3733800"/>
                        <a:ext cx="336550" cy="471488"/>
                      </a:xfrm>
                      <a:prstGeom prst="rect">
                        <a:avLst/>
                      </a:prstGeom>
                      <a:noFill/>
                      <a:ln w="38100">
                        <a:noFill/>
                        <a:miter/>
                      </a:ln>
                    </p:spPr>
                  </p:pic>
                </p:oleObj>
              </mc:Fallback>
            </mc:AlternateContent>
          </a:graphicData>
        </a:graphic>
      </p:graphicFrame>
      <p:graphicFrame>
        <p:nvGraphicFramePr>
          <p:cNvPr id="61452" name="对象 49164"/>
          <p:cNvGraphicFramePr/>
          <p:nvPr/>
        </p:nvGraphicFramePr>
        <p:xfrm>
          <a:off x="5751513" y="4953000"/>
          <a:ext cx="350837" cy="381000"/>
        </p:xfrm>
        <a:graphic>
          <a:graphicData uri="http://schemas.openxmlformats.org/presentationml/2006/ole">
            <mc:AlternateContent xmlns:mc="http://schemas.openxmlformats.org/markup-compatibility/2006">
              <mc:Choice xmlns:v="urn:schemas-microsoft-com:vml" Requires="v">
                <p:oleObj spid="_x0000_s3491" name="" r:id="rId13" imgW="152400" imgH="165100" progId="Equation.3">
                  <p:embed/>
                </p:oleObj>
              </mc:Choice>
              <mc:Fallback>
                <p:oleObj name="" r:id="rId13" imgW="152400" imgH="165100" progId="Equation.3">
                  <p:embed/>
                  <p:pic>
                    <p:nvPicPr>
                      <p:cNvPr id="0" name="图片 3490"/>
                      <p:cNvPicPr/>
                      <p:nvPr/>
                    </p:nvPicPr>
                    <p:blipFill>
                      <a:blip r:embed="rId14">
                        <a:clrChange>
                          <a:clrFrom>
                            <a:srgbClr val="000000"/>
                          </a:clrFrom>
                          <a:clrTo>
                            <a:srgbClr val="000000">
                              <a:alpha val="0"/>
                            </a:srgbClr>
                          </a:clrTo>
                        </a:clrChange>
                      </a:blip>
                      <a:stretch>
                        <a:fillRect/>
                      </a:stretch>
                    </p:blipFill>
                    <p:spPr>
                      <a:xfrm>
                        <a:off x="5751513" y="4953000"/>
                        <a:ext cx="350837" cy="381000"/>
                      </a:xfrm>
                      <a:prstGeom prst="rect">
                        <a:avLst/>
                      </a:prstGeom>
                      <a:noFill/>
                      <a:ln w="38100">
                        <a:noFill/>
                        <a:miter/>
                      </a:ln>
                    </p:spPr>
                  </p:pic>
                </p:oleObj>
              </mc:Fallback>
            </mc:AlternateContent>
          </a:graphicData>
        </a:graphic>
      </p:graphicFrame>
      <p:graphicFrame>
        <p:nvGraphicFramePr>
          <p:cNvPr id="61453" name="对象 49165"/>
          <p:cNvGraphicFramePr/>
          <p:nvPr/>
        </p:nvGraphicFramePr>
        <p:xfrm>
          <a:off x="6781800" y="2743200"/>
          <a:ext cx="436563" cy="469900"/>
        </p:xfrm>
        <a:graphic>
          <a:graphicData uri="http://schemas.openxmlformats.org/presentationml/2006/ole">
            <mc:AlternateContent xmlns:mc="http://schemas.openxmlformats.org/markup-compatibility/2006">
              <mc:Choice xmlns:v="urn:schemas-microsoft-com:vml" Requires="v">
                <p:oleObj spid="_x0000_s3492" name="" r:id="rId15" imgW="165100" imgH="177800" progId="Equation.3">
                  <p:embed/>
                </p:oleObj>
              </mc:Choice>
              <mc:Fallback>
                <p:oleObj name="" r:id="rId15" imgW="165100" imgH="177800" progId="Equation.3">
                  <p:embed/>
                  <p:pic>
                    <p:nvPicPr>
                      <p:cNvPr id="0" name="图片 3491"/>
                      <p:cNvPicPr/>
                      <p:nvPr/>
                    </p:nvPicPr>
                    <p:blipFill>
                      <a:blip r:embed="rId16"/>
                      <a:stretch>
                        <a:fillRect/>
                      </a:stretch>
                    </p:blipFill>
                    <p:spPr>
                      <a:xfrm>
                        <a:off x="6781800" y="2743200"/>
                        <a:ext cx="436563" cy="469900"/>
                      </a:xfrm>
                      <a:prstGeom prst="rect">
                        <a:avLst/>
                      </a:prstGeom>
                      <a:noFill/>
                      <a:ln w="38100">
                        <a:noFill/>
                        <a:miter/>
                      </a:ln>
                    </p:spPr>
                  </p:pic>
                </p:oleObj>
              </mc:Fallback>
            </mc:AlternateContent>
          </a:graphicData>
        </a:graphic>
      </p:graphicFrame>
      <p:sp>
        <p:nvSpPr>
          <p:cNvPr id="61454" name="矩形 49166"/>
          <p:cNvSpPr/>
          <p:nvPr/>
        </p:nvSpPr>
        <p:spPr>
          <a:xfrm>
            <a:off x="4962525" y="4302125"/>
            <a:ext cx="1901825" cy="57150"/>
          </a:xfrm>
          <a:prstGeom prst="rect">
            <a:avLst/>
          </a:prstGeom>
          <a:solidFill>
            <a:schemeClr val="tx2"/>
          </a:solidFill>
          <a:ln w="127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1455" name="直接连接符 49167"/>
          <p:cNvSpPr/>
          <p:nvPr/>
        </p:nvSpPr>
        <p:spPr>
          <a:xfrm>
            <a:off x="5891213" y="3276600"/>
            <a:ext cx="0" cy="1020763"/>
          </a:xfrm>
          <a:prstGeom prst="line">
            <a:avLst/>
          </a:prstGeom>
          <a:ln w="38100" cap="flat" cmpd="sng">
            <a:solidFill>
              <a:schemeClr val="tx1"/>
            </a:solidFill>
            <a:prstDash val="solid"/>
            <a:round/>
            <a:headEnd type="none" w="med" len="med"/>
            <a:tailEnd type="none" w="med" len="med"/>
          </a:ln>
        </p:spPr>
      </p:sp>
      <p:sp>
        <p:nvSpPr>
          <p:cNvPr id="61456" name="直接连接符 49168"/>
          <p:cNvSpPr/>
          <p:nvPr/>
        </p:nvSpPr>
        <p:spPr>
          <a:xfrm>
            <a:off x="4959350" y="4297363"/>
            <a:ext cx="0" cy="884237"/>
          </a:xfrm>
          <a:prstGeom prst="line">
            <a:avLst/>
          </a:prstGeom>
          <a:ln w="12700" cap="flat" cmpd="sng">
            <a:solidFill>
              <a:schemeClr val="tx1"/>
            </a:solidFill>
            <a:prstDash val="solid"/>
            <a:round/>
            <a:headEnd type="none" w="med" len="med"/>
            <a:tailEnd type="none" w="med" len="med"/>
          </a:ln>
        </p:spPr>
      </p:sp>
      <p:sp>
        <p:nvSpPr>
          <p:cNvPr id="61457" name="直接连接符 49169"/>
          <p:cNvSpPr/>
          <p:nvPr/>
        </p:nvSpPr>
        <p:spPr>
          <a:xfrm>
            <a:off x="6869113" y="4297363"/>
            <a:ext cx="0" cy="884237"/>
          </a:xfrm>
          <a:prstGeom prst="line">
            <a:avLst/>
          </a:prstGeom>
          <a:ln w="12700" cap="flat" cmpd="sng">
            <a:solidFill>
              <a:schemeClr val="tx1"/>
            </a:solidFill>
            <a:prstDash val="solid"/>
            <a:round/>
            <a:headEnd type="none" w="med" len="med"/>
            <a:tailEnd type="none" w="med" len="med"/>
          </a:ln>
        </p:spPr>
      </p:sp>
      <p:sp>
        <p:nvSpPr>
          <p:cNvPr id="61458" name="直接连接符 49170"/>
          <p:cNvSpPr/>
          <p:nvPr/>
        </p:nvSpPr>
        <p:spPr>
          <a:xfrm>
            <a:off x="4986338" y="4953000"/>
            <a:ext cx="1908175" cy="0"/>
          </a:xfrm>
          <a:prstGeom prst="line">
            <a:avLst/>
          </a:prstGeom>
          <a:ln w="38100" cap="flat" cmpd="sng">
            <a:solidFill>
              <a:schemeClr val="tx1"/>
            </a:solidFill>
            <a:prstDash val="solid"/>
            <a:round/>
            <a:headEnd type="none" w="med" len="med"/>
            <a:tailEnd type="none" w="med" len="med"/>
          </a:ln>
        </p:spPr>
      </p:sp>
      <p:graphicFrame>
        <p:nvGraphicFramePr>
          <p:cNvPr id="61459" name="对象 49171"/>
          <p:cNvGraphicFramePr/>
          <p:nvPr/>
        </p:nvGraphicFramePr>
        <p:xfrm>
          <a:off x="4572000" y="4267200"/>
          <a:ext cx="374650" cy="403225"/>
        </p:xfrm>
        <a:graphic>
          <a:graphicData uri="http://schemas.openxmlformats.org/presentationml/2006/ole">
            <mc:AlternateContent xmlns:mc="http://schemas.openxmlformats.org/markup-compatibility/2006">
              <mc:Choice xmlns:v="urn:schemas-microsoft-com:vml" Requires="v">
                <p:oleObj spid="_x0000_s3493" name="" r:id="rId17" imgW="165100" imgH="177800" progId="Equation.3">
                  <p:embed/>
                </p:oleObj>
              </mc:Choice>
              <mc:Fallback>
                <p:oleObj name="" r:id="rId17" imgW="165100" imgH="177800" progId="Equation.3">
                  <p:embed/>
                  <p:pic>
                    <p:nvPicPr>
                      <p:cNvPr id="0" name="图片 3492"/>
                      <p:cNvPicPr/>
                      <p:nvPr/>
                    </p:nvPicPr>
                    <p:blipFill>
                      <a:blip r:embed="rId18"/>
                      <a:stretch>
                        <a:fillRect/>
                      </a:stretch>
                    </p:blipFill>
                    <p:spPr>
                      <a:xfrm>
                        <a:off x="4572000" y="4267200"/>
                        <a:ext cx="374650" cy="403225"/>
                      </a:xfrm>
                      <a:prstGeom prst="rect">
                        <a:avLst/>
                      </a:prstGeom>
                      <a:noFill/>
                      <a:ln w="38100">
                        <a:noFill/>
                        <a:miter/>
                      </a:ln>
                    </p:spPr>
                  </p:pic>
                </p:oleObj>
              </mc:Fallback>
            </mc:AlternateContent>
          </a:graphicData>
        </a:graphic>
      </p:graphicFrame>
      <p:graphicFrame>
        <p:nvGraphicFramePr>
          <p:cNvPr id="61460" name="对象 49172"/>
          <p:cNvGraphicFramePr/>
          <p:nvPr/>
        </p:nvGraphicFramePr>
        <p:xfrm>
          <a:off x="6934200" y="4267200"/>
          <a:ext cx="347663" cy="347663"/>
        </p:xfrm>
        <a:graphic>
          <a:graphicData uri="http://schemas.openxmlformats.org/presentationml/2006/ole">
            <mc:AlternateContent xmlns:mc="http://schemas.openxmlformats.org/markup-compatibility/2006">
              <mc:Choice xmlns:v="urn:schemas-microsoft-com:vml" Requires="v">
                <p:oleObj spid="_x0000_s3494" name="" r:id="rId19" imgW="165100" imgH="165100" progId="Equation.3">
                  <p:embed/>
                </p:oleObj>
              </mc:Choice>
              <mc:Fallback>
                <p:oleObj name="" r:id="rId19" imgW="165100" imgH="165100" progId="Equation.3">
                  <p:embed/>
                  <p:pic>
                    <p:nvPicPr>
                      <p:cNvPr id="0" name="图片 3493"/>
                      <p:cNvPicPr/>
                      <p:nvPr/>
                    </p:nvPicPr>
                    <p:blipFill>
                      <a:blip r:embed="rId20"/>
                      <a:stretch>
                        <a:fillRect/>
                      </a:stretch>
                    </p:blipFill>
                    <p:spPr>
                      <a:xfrm>
                        <a:off x="6934200" y="4267200"/>
                        <a:ext cx="347663" cy="347663"/>
                      </a:xfrm>
                      <a:prstGeom prst="rect">
                        <a:avLst/>
                      </a:prstGeom>
                      <a:noFill/>
                      <a:ln w="38100">
                        <a:noFill/>
                        <a:miter/>
                      </a:ln>
                    </p:spPr>
                  </p:pic>
                </p:oleObj>
              </mc:Fallback>
            </mc:AlternateContent>
          </a:graphicData>
        </a:graphic>
      </p:graphicFrame>
      <p:graphicFrame>
        <p:nvGraphicFramePr>
          <p:cNvPr id="61461" name="对象 49173"/>
          <p:cNvGraphicFramePr/>
          <p:nvPr/>
        </p:nvGraphicFramePr>
        <p:xfrm>
          <a:off x="5715000" y="2895600"/>
          <a:ext cx="376238" cy="403225"/>
        </p:xfrm>
        <a:graphic>
          <a:graphicData uri="http://schemas.openxmlformats.org/presentationml/2006/ole">
            <mc:AlternateContent xmlns:mc="http://schemas.openxmlformats.org/markup-compatibility/2006">
              <mc:Choice xmlns:v="urn:schemas-microsoft-com:vml" Requires="v">
                <p:oleObj spid="_x0000_s3495" name="" r:id="rId21" imgW="127000" imgH="139700" progId="Equation.3">
                  <p:embed/>
                </p:oleObj>
              </mc:Choice>
              <mc:Fallback>
                <p:oleObj name="" r:id="rId21" imgW="127000" imgH="139700" progId="Equation.3">
                  <p:embed/>
                  <p:pic>
                    <p:nvPicPr>
                      <p:cNvPr id="0" name="图片 3494"/>
                      <p:cNvPicPr/>
                      <p:nvPr/>
                    </p:nvPicPr>
                    <p:blipFill>
                      <a:blip r:embed="rId22"/>
                      <a:stretch>
                        <a:fillRect/>
                      </a:stretch>
                    </p:blipFill>
                    <p:spPr>
                      <a:xfrm>
                        <a:off x="5715000" y="2895600"/>
                        <a:ext cx="376238" cy="403225"/>
                      </a:xfrm>
                      <a:prstGeom prst="rect">
                        <a:avLst/>
                      </a:prstGeom>
                      <a:noFill/>
                      <a:ln w="38100">
                        <a:noFill/>
                        <a:miter/>
                      </a:ln>
                    </p:spPr>
                  </p:pic>
                </p:oleObj>
              </mc:Fallback>
            </mc:AlternateContent>
          </a:graphicData>
        </a:graphic>
      </p:graphicFrame>
      <p:sp>
        <p:nvSpPr>
          <p:cNvPr id="61462" name="文本框 49174"/>
          <p:cNvSpPr txBox="1"/>
          <p:nvPr/>
        </p:nvSpPr>
        <p:spPr>
          <a:xfrm>
            <a:off x="539750" y="2276475"/>
            <a:ext cx="3744913" cy="519113"/>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分析：同前题， </a:t>
            </a:r>
            <a:endParaRPr lang="zh-CN" altLang="en-US" dirty="0">
              <a:latin typeface="宋体" panose="02010600030101010101" pitchFamily="2" charset="-122"/>
              <a:ea typeface="宋体" panose="02010600030101010101" pitchFamily="2" charset="-122"/>
            </a:endParaRPr>
          </a:p>
        </p:txBody>
      </p:sp>
      <p:grpSp>
        <p:nvGrpSpPr>
          <p:cNvPr id="61463" name="组合 49177"/>
          <p:cNvGrpSpPr/>
          <p:nvPr/>
        </p:nvGrpSpPr>
        <p:grpSpPr>
          <a:xfrm>
            <a:off x="1331913" y="2997200"/>
            <a:ext cx="2663825" cy="946150"/>
            <a:chOff x="839" y="1888"/>
            <a:chExt cx="1678" cy="596"/>
          </a:xfrm>
        </p:grpSpPr>
        <p:sp>
          <p:nvSpPr>
            <p:cNvPr id="61464" name="文本框 49175"/>
            <p:cNvSpPr txBox="1"/>
            <p:nvPr/>
          </p:nvSpPr>
          <p:spPr>
            <a:xfrm>
              <a:off x="1111" y="1888"/>
              <a:ext cx="1406" cy="596"/>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的方向为逆时针</a:t>
              </a:r>
              <a:endParaRPr lang="zh-CN" altLang="en-US" dirty="0">
                <a:latin typeface="Arial" panose="020B0604020202020204" pitchFamily="34" charset="0"/>
                <a:ea typeface="宋体" panose="02010600030101010101" pitchFamily="2" charset="-122"/>
              </a:endParaRPr>
            </a:p>
          </p:txBody>
        </p:sp>
        <p:graphicFrame>
          <p:nvGraphicFramePr>
            <p:cNvPr id="61465" name="对象 49176"/>
            <p:cNvGraphicFramePr/>
            <p:nvPr/>
          </p:nvGraphicFramePr>
          <p:xfrm>
            <a:off x="839" y="1933"/>
            <a:ext cx="318" cy="318"/>
          </p:xfrm>
          <a:graphic>
            <a:graphicData uri="http://schemas.openxmlformats.org/presentationml/2006/ole">
              <mc:AlternateContent xmlns:mc="http://schemas.openxmlformats.org/markup-compatibility/2006">
                <mc:Choice xmlns:v="urn:schemas-microsoft-com:vml" Requires="v">
                  <p:oleObj spid="_x0000_s3496" name="" r:id="rId23" imgW="241300" imgH="241300" progId="Equation.3">
                    <p:embed/>
                  </p:oleObj>
                </mc:Choice>
                <mc:Fallback>
                  <p:oleObj name="" r:id="rId23" imgW="241300" imgH="241300" progId="Equation.3">
                    <p:embed/>
                    <p:pic>
                      <p:nvPicPr>
                        <p:cNvPr id="0" name="图片 3495"/>
                        <p:cNvPicPr/>
                        <p:nvPr/>
                      </p:nvPicPr>
                      <p:blipFill>
                        <a:blip r:embed="rId24"/>
                        <a:stretch>
                          <a:fillRect/>
                        </a:stretch>
                      </p:blipFill>
                      <p:spPr>
                        <a:xfrm>
                          <a:off x="839" y="1933"/>
                          <a:ext cx="318" cy="318"/>
                        </a:xfrm>
                        <a:prstGeom prst="rect">
                          <a:avLst/>
                        </a:prstGeom>
                        <a:noFill/>
                        <a:ln w="38100">
                          <a:noFill/>
                          <a:miter/>
                        </a:ln>
                      </p:spPr>
                    </p:pic>
                  </p:oleObj>
                </mc:Fallback>
              </mc:AlternateContent>
            </a:graphicData>
          </a:graphic>
        </p:graphicFrame>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椭圆 50177"/>
          <p:cNvSpPr/>
          <p:nvPr/>
        </p:nvSpPr>
        <p:spPr>
          <a:xfrm>
            <a:off x="4792663" y="661988"/>
            <a:ext cx="3454400" cy="3535362"/>
          </a:xfrm>
          <a:prstGeom prst="ellipse">
            <a:avLst/>
          </a:prstGeom>
          <a:solidFill>
            <a:srgbClr val="9900CC">
              <a:alpha val="50000"/>
            </a:srgbClr>
          </a:solidFill>
          <a:ln w="38100" cap="rnd" cmpd="sng">
            <a:solidFill>
              <a:schemeClr val="folHlink"/>
            </a:solidFill>
            <a:prstDash val="sysDot"/>
            <a:miter/>
            <a:headEnd type="none" w="med" len="med"/>
            <a:tailEnd type="none" w="med" len="med"/>
          </a:ln>
        </p:spPr>
        <p:txBody>
          <a:bodyPr wrap="none" lIns="90000" tIns="46800" rIns="90000" bIns="46800" anchor="ctr"/>
          <a:p>
            <a:pPr algn="ctr">
              <a:spcBef>
                <a:spcPct val="50000"/>
              </a:spcBef>
            </a:pPr>
            <a:endParaRPr lang="en-US" altLang="x-none">
              <a:latin typeface="Times New Roman" panose="02020603050405020304" pitchFamily="18" charset="0"/>
              <a:ea typeface="宋体" panose="02010600030101010101" pitchFamily="2" charset="-122"/>
            </a:endParaRPr>
          </a:p>
        </p:txBody>
      </p:sp>
      <p:sp>
        <p:nvSpPr>
          <p:cNvPr id="50179" name="椭圆 50178"/>
          <p:cNvSpPr/>
          <p:nvPr/>
        </p:nvSpPr>
        <p:spPr>
          <a:xfrm>
            <a:off x="5029200" y="990600"/>
            <a:ext cx="2867025" cy="2878138"/>
          </a:xfrm>
          <a:prstGeom prst="ellipse">
            <a:avLst/>
          </a:prstGeom>
          <a:noFill/>
          <a:ln w="19050" cap="flat" cmpd="sng">
            <a:solidFill>
              <a:schemeClr val="bg1"/>
            </a:solidFill>
            <a:prstDash val="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50180" name="对象 50179"/>
          <p:cNvGraphicFramePr/>
          <p:nvPr/>
        </p:nvGraphicFramePr>
        <p:xfrm>
          <a:off x="693738" y="1120775"/>
          <a:ext cx="1897062" cy="936625"/>
        </p:xfrm>
        <a:graphic>
          <a:graphicData uri="http://schemas.openxmlformats.org/presentationml/2006/ole">
            <mc:AlternateContent xmlns:mc="http://schemas.openxmlformats.org/markup-compatibility/2006">
              <mc:Choice xmlns:v="urn:schemas-microsoft-com:vml" Requires="v">
                <p:oleObj spid="_x0000_s3497" name="" r:id="rId1" imgW="786765" imgH="405765" progId="Equation.3">
                  <p:embed/>
                </p:oleObj>
              </mc:Choice>
              <mc:Fallback>
                <p:oleObj name="" r:id="rId1" imgW="786765" imgH="405765" progId="Equation.3">
                  <p:embed/>
                  <p:pic>
                    <p:nvPicPr>
                      <p:cNvPr id="0" name="图片 3496"/>
                      <p:cNvPicPr/>
                      <p:nvPr/>
                    </p:nvPicPr>
                    <p:blipFill>
                      <a:blip r:embed="rId2"/>
                      <a:stretch>
                        <a:fillRect/>
                      </a:stretch>
                    </p:blipFill>
                    <p:spPr>
                      <a:xfrm>
                        <a:off x="693738" y="1120775"/>
                        <a:ext cx="1897062" cy="936625"/>
                      </a:xfrm>
                      <a:prstGeom prst="rect">
                        <a:avLst/>
                      </a:prstGeom>
                      <a:noFill/>
                      <a:ln w="38100">
                        <a:noFill/>
                        <a:miter/>
                      </a:ln>
                    </p:spPr>
                  </p:pic>
                </p:oleObj>
              </mc:Fallback>
            </mc:AlternateContent>
          </a:graphicData>
        </a:graphic>
      </p:graphicFrame>
      <p:graphicFrame>
        <p:nvGraphicFramePr>
          <p:cNvPr id="50181" name="对象 50180"/>
          <p:cNvGraphicFramePr/>
          <p:nvPr/>
        </p:nvGraphicFramePr>
        <p:xfrm>
          <a:off x="658813" y="2147888"/>
          <a:ext cx="2076450" cy="590550"/>
        </p:xfrm>
        <a:graphic>
          <a:graphicData uri="http://schemas.openxmlformats.org/presentationml/2006/ole">
            <mc:AlternateContent xmlns:mc="http://schemas.openxmlformats.org/markup-compatibility/2006">
              <mc:Choice xmlns:v="urn:schemas-microsoft-com:vml" Requires="v">
                <p:oleObj spid="_x0000_s3502" name="" r:id="rId3" imgW="812165" imgH="241300" progId="Equation.3">
                  <p:embed/>
                </p:oleObj>
              </mc:Choice>
              <mc:Fallback>
                <p:oleObj name="" r:id="rId3" imgW="812165" imgH="241300" progId="Equation.3">
                  <p:embed/>
                  <p:pic>
                    <p:nvPicPr>
                      <p:cNvPr id="0" name="图片 3501"/>
                      <p:cNvPicPr/>
                      <p:nvPr/>
                    </p:nvPicPr>
                    <p:blipFill>
                      <a:blip r:embed="rId4"/>
                      <a:stretch>
                        <a:fillRect/>
                      </a:stretch>
                    </p:blipFill>
                    <p:spPr>
                      <a:xfrm>
                        <a:off x="658813" y="2147888"/>
                        <a:ext cx="2076450" cy="590550"/>
                      </a:xfrm>
                      <a:prstGeom prst="rect">
                        <a:avLst/>
                      </a:prstGeom>
                      <a:noFill/>
                      <a:ln w="38100">
                        <a:noFill/>
                        <a:miter/>
                      </a:ln>
                    </p:spPr>
                  </p:pic>
                </p:oleObj>
              </mc:Fallback>
            </mc:AlternateContent>
          </a:graphicData>
        </a:graphic>
      </p:graphicFrame>
      <p:graphicFrame>
        <p:nvGraphicFramePr>
          <p:cNvPr id="50182" name="对象 50181"/>
          <p:cNvGraphicFramePr/>
          <p:nvPr/>
        </p:nvGraphicFramePr>
        <p:xfrm>
          <a:off x="990600" y="2743200"/>
          <a:ext cx="2573338" cy="1030288"/>
        </p:xfrm>
        <a:graphic>
          <a:graphicData uri="http://schemas.openxmlformats.org/presentationml/2006/ole">
            <mc:AlternateContent xmlns:mc="http://schemas.openxmlformats.org/markup-compatibility/2006">
              <mc:Choice xmlns:v="urn:schemas-microsoft-com:vml" Requires="v">
                <p:oleObj spid="_x0000_s3503" name="" r:id="rId5" imgW="977265" imgH="405765" progId="Equation.3">
                  <p:embed/>
                </p:oleObj>
              </mc:Choice>
              <mc:Fallback>
                <p:oleObj name="" r:id="rId5" imgW="977265" imgH="405765" progId="Equation.3">
                  <p:embed/>
                  <p:pic>
                    <p:nvPicPr>
                      <p:cNvPr id="0" name="图片 3502"/>
                      <p:cNvPicPr/>
                      <p:nvPr/>
                    </p:nvPicPr>
                    <p:blipFill>
                      <a:blip r:embed="rId6"/>
                      <a:stretch>
                        <a:fillRect/>
                      </a:stretch>
                    </p:blipFill>
                    <p:spPr>
                      <a:xfrm>
                        <a:off x="990600" y="2743200"/>
                        <a:ext cx="2573338" cy="1030288"/>
                      </a:xfrm>
                      <a:prstGeom prst="rect">
                        <a:avLst/>
                      </a:prstGeom>
                      <a:noFill/>
                      <a:ln w="38100">
                        <a:noFill/>
                        <a:miter/>
                      </a:ln>
                    </p:spPr>
                  </p:pic>
                </p:oleObj>
              </mc:Fallback>
            </mc:AlternateContent>
          </a:graphicData>
        </a:graphic>
      </p:graphicFrame>
      <p:graphicFrame>
        <p:nvGraphicFramePr>
          <p:cNvPr id="50183" name="对象 50182"/>
          <p:cNvGraphicFramePr/>
          <p:nvPr/>
        </p:nvGraphicFramePr>
        <p:xfrm>
          <a:off x="900113" y="3789363"/>
          <a:ext cx="2127250" cy="962025"/>
        </p:xfrm>
        <a:graphic>
          <a:graphicData uri="http://schemas.openxmlformats.org/presentationml/2006/ole">
            <mc:AlternateContent xmlns:mc="http://schemas.openxmlformats.org/markup-compatibility/2006">
              <mc:Choice xmlns:v="urn:schemas-microsoft-com:vml" Requires="v">
                <p:oleObj spid="_x0000_s3504" name="" r:id="rId7" imgW="647065" imgH="405765" progId="Equation.3">
                  <p:embed/>
                </p:oleObj>
              </mc:Choice>
              <mc:Fallback>
                <p:oleObj name="" r:id="rId7" imgW="647065" imgH="405765" progId="Equation.3">
                  <p:embed/>
                  <p:pic>
                    <p:nvPicPr>
                      <p:cNvPr id="0" name="图片 3503"/>
                      <p:cNvPicPr/>
                      <p:nvPr/>
                    </p:nvPicPr>
                    <p:blipFill>
                      <a:blip r:embed="rId8"/>
                      <a:stretch>
                        <a:fillRect/>
                      </a:stretch>
                    </p:blipFill>
                    <p:spPr>
                      <a:xfrm>
                        <a:off x="900113" y="3789363"/>
                        <a:ext cx="2127250" cy="962025"/>
                      </a:xfrm>
                      <a:prstGeom prst="rect">
                        <a:avLst/>
                      </a:prstGeom>
                      <a:noFill/>
                      <a:ln w="38100">
                        <a:noFill/>
                        <a:miter/>
                      </a:ln>
                    </p:spPr>
                  </p:pic>
                </p:oleObj>
              </mc:Fallback>
            </mc:AlternateContent>
          </a:graphicData>
        </a:graphic>
      </p:graphicFrame>
      <p:graphicFrame>
        <p:nvGraphicFramePr>
          <p:cNvPr id="50184" name="对象 50183"/>
          <p:cNvGraphicFramePr/>
          <p:nvPr/>
        </p:nvGraphicFramePr>
        <p:xfrm>
          <a:off x="457200" y="4746625"/>
          <a:ext cx="4800600" cy="1044575"/>
        </p:xfrm>
        <a:graphic>
          <a:graphicData uri="http://schemas.openxmlformats.org/presentationml/2006/ole">
            <mc:AlternateContent xmlns:mc="http://schemas.openxmlformats.org/markup-compatibility/2006">
              <mc:Choice xmlns:v="urn:schemas-microsoft-com:vml" Requires="v">
                <p:oleObj spid="_x0000_s3505" name="" r:id="rId9" imgW="1687830" imgH="405765" progId="Equation.3">
                  <p:embed/>
                </p:oleObj>
              </mc:Choice>
              <mc:Fallback>
                <p:oleObj name="" r:id="rId9" imgW="1687830" imgH="405765" progId="Equation.3">
                  <p:embed/>
                  <p:pic>
                    <p:nvPicPr>
                      <p:cNvPr id="0" name="图片 3504"/>
                      <p:cNvPicPr/>
                      <p:nvPr/>
                    </p:nvPicPr>
                    <p:blipFill>
                      <a:blip r:embed="rId10"/>
                      <a:stretch>
                        <a:fillRect/>
                      </a:stretch>
                    </p:blipFill>
                    <p:spPr>
                      <a:xfrm>
                        <a:off x="457200" y="4746625"/>
                        <a:ext cx="4800600" cy="1044575"/>
                      </a:xfrm>
                      <a:prstGeom prst="rect">
                        <a:avLst/>
                      </a:prstGeom>
                      <a:noFill/>
                      <a:ln w="38100">
                        <a:noFill/>
                        <a:miter/>
                      </a:ln>
                    </p:spPr>
                  </p:pic>
                </p:oleObj>
              </mc:Fallback>
            </mc:AlternateContent>
          </a:graphicData>
        </a:graphic>
      </p:graphicFrame>
      <p:graphicFrame>
        <p:nvGraphicFramePr>
          <p:cNvPr id="50185" name="对象 50184"/>
          <p:cNvGraphicFramePr/>
          <p:nvPr/>
        </p:nvGraphicFramePr>
        <p:xfrm>
          <a:off x="6162675" y="5002213"/>
          <a:ext cx="1944688" cy="533400"/>
        </p:xfrm>
        <a:graphic>
          <a:graphicData uri="http://schemas.openxmlformats.org/presentationml/2006/ole">
            <mc:AlternateContent xmlns:mc="http://schemas.openxmlformats.org/markup-compatibility/2006">
              <mc:Choice xmlns:v="urn:schemas-microsoft-com:vml" Requires="v">
                <p:oleObj spid="_x0000_s3506" name="" r:id="rId11" imgW="697230" imgH="177800" progId="Equation.3">
                  <p:embed/>
                </p:oleObj>
              </mc:Choice>
              <mc:Fallback>
                <p:oleObj name="" r:id="rId11" imgW="697230" imgH="177800" progId="Equation.3">
                  <p:embed/>
                  <p:pic>
                    <p:nvPicPr>
                      <p:cNvPr id="0" name="图片 3505"/>
                      <p:cNvPicPr/>
                      <p:nvPr/>
                    </p:nvPicPr>
                    <p:blipFill>
                      <a:blip r:embed="rId12"/>
                      <a:stretch>
                        <a:fillRect/>
                      </a:stretch>
                    </p:blipFill>
                    <p:spPr>
                      <a:xfrm>
                        <a:off x="6162675" y="5002213"/>
                        <a:ext cx="1944688" cy="533400"/>
                      </a:xfrm>
                      <a:prstGeom prst="rect">
                        <a:avLst/>
                      </a:prstGeom>
                      <a:noFill/>
                      <a:ln w="38100">
                        <a:noFill/>
                        <a:miter/>
                      </a:ln>
                    </p:spPr>
                  </p:pic>
                </p:oleObj>
              </mc:Fallback>
            </mc:AlternateContent>
          </a:graphicData>
        </a:graphic>
      </p:graphicFrame>
      <p:graphicFrame>
        <p:nvGraphicFramePr>
          <p:cNvPr id="62473" name="对象 50185"/>
          <p:cNvGraphicFramePr/>
          <p:nvPr/>
        </p:nvGraphicFramePr>
        <p:xfrm>
          <a:off x="5072063" y="1701800"/>
          <a:ext cx="1217612" cy="638175"/>
        </p:xfrm>
        <a:graphic>
          <a:graphicData uri="http://schemas.openxmlformats.org/presentationml/2006/ole">
            <mc:AlternateContent xmlns:mc="http://schemas.openxmlformats.org/markup-compatibility/2006">
              <mc:Choice xmlns:v="urn:schemas-microsoft-com:vml" Requires="v">
                <p:oleObj spid="_x0000_s3507" name="" r:id="rId13" imgW="165100" imgH="177800" progId="Equation.3">
                  <p:embed/>
                </p:oleObj>
              </mc:Choice>
              <mc:Fallback>
                <p:oleObj name="" r:id="rId13" imgW="165100" imgH="177800" progId="Equation.3">
                  <p:embed/>
                  <p:pic>
                    <p:nvPicPr>
                      <p:cNvPr id="0" name="图片 3506"/>
                      <p:cNvPicPr/>
                      <p:nvPr/>
                    </p:nvPicPr>
                    <p:blipFill>
                      <a:blip r:embed="rId14"/>
                      <a:stretch>
                        <a:fillRect/>
                      </a:stretch>
                    </p:blipFill>
                    <p:spPr>
                      <a:xfrm>
                        <a:off x="5072063" y="1701800"/>
                        <a:ext cx="1217612" cy="638175"/>
                      </a:xfrm>
                      <a:prstGeom prst="rect">
                        <a:avLst/>
                      </a:prstGeom>
                      <a:noFill/>
                      <a:ln w="38100">
                        <a:noFill/>
                        <a:miter/>
                      </a:ln>
                    </p:spPr>
                  </p:pic>
                </p:oleObj>
              </mc:Fallback>
            </mc:AlternateContent>
          </a:graphicData>
        </a:graphic>
      </p:graphicFrame>
      <p:graphicFrame>
        <p:nvGraphicFramePr>
          <p:cNvPr id="62474" name="对象 50186"/>
          <p:cNvGraphicFramePr/>
          <p:nvPr/>
        </p:nvGraphicFramePr>
        <p:xfrm>
          <a:off x="7977188" y="709613"/>
          <a:ext cx="862012" cy="992187"/>
        </p:xfrm>
        <a:graphic>
          <a:graphicData uri="http://schemas.openxmlformats.org/presentationml/2006/ole">
            <mc:AlternateContent xmlns:mc="http://schemas.openxmlformats.org/markup-compatibility/2006">
              <mc:Choice xmlns:v="urn:schemas-microsoft-com:vml" Requires="v">
                <p:oleObj spid="_x0000_s3508" name="" r:id="rId15" imgW="254000" imgH="418465" progId="Equation.3">
                  <p:embed/>
                </p:oleObj>
              </mc:Choice>
              <mc:Fallback>
                <p:oleObj name="" r:id="rId15" imgW="254000" imgH="418465" progId="Equation.3">
                  <p:embed/>
                  <p:pic>
                    <p:nvPicPr>
                      <p:cNvPr id="0" name="图片 3507"/>
                      <p:cNvPicPr/>
                      <p:nvPr/>
                    </p:nvPicPr>
                    <p:blipFill>
                      <a:blip r:embed="rId16"/>
                      <a:stretch>
                        <a:fillRect/>
                      </a:stretch>
                    </p:blipFill>
                    <p:spPr>
                      <a:xfrm>
                        <a:off x="7977188" y="709613"/>
                        <a:ext cx="862012" cy="992187"/>
                      </a:xfrm>
                      <a:prstGeom prst="rect">
                        <a:avLst/>
                      </a:prstGeom>
                      <a:noFill/>
                      <a:ln w="38100">
                        <a:noFill/>
                        <a:miter/>
                      </a:ln>
                    </p:spPr>
                  </p:pic>
                </p:oleObj>
              </mc:Fallback>
            </mc:AlternateContent>
          </a:graphicData>
        </a:graphic>
      </p:graphicFrame>
      <p:graphicFrame>
        <p:nvGraphicFramePr>
          <p:cNvPr id="62475" name="对象 50187"/>
          <p:cNvGraphicFramePr/>
          <p:nvPr/>
        </p:nvGraphicFramePr>
        <p:xfrm>
          <a:off x="5181600" y="2133600"/>
          <a:ext cx="577850" cy="642938"/>
        </p:xfrm>
        <a:graphic>
          <a:graphicData uri="http://schemas.openxmlformats.org/presentationml/2006/ole">
            <mc:AlternateContent xmlns:mc="http://schemas.openxmlformats.org/markup-compatibility/2006">
              <mc:Choice xmlns:v="urn:schemas-microsoft-com:vml" Requires="v">
                <p:oleObj spid="_x0000_s3500" name="" r:id="rId17" imgW="165100" imgH="190500" progId="Equation.3">
                  <p:embed/>
                </p:oleObj>
              </mc:Choice>
              <mc:Fallback>
                <p:oleObj name="" r:id="rId17" imgW="165100" imgH="190500" progId="Equation.3">
                  <p:embed/>
                  <p:pic>
                    <p:nvPicPr>
                      <p:cNvPr id="0" name="图片 3499"/>
                      <p:cNvPicPr/>
                      <p:nvPr/>
                    </p:nvPicPr>
                    <p:blipFill>
                      <a:blip r:embed="rId18"/>
                      <a:stretch>
                        <a:fillRect/>
                      </a:stretch>
                    </p:blipFill>
                    <p:spPr>
                      <a:xfrm>
                        <a:off x="5181600" y="2133600"/>
                        <a:ext cx="577850" cy="642938"/>
                      </a:xfrm>
                      <a:prstGeom prst="rect">
                        <a:avLst/>
                      </a:prstGeom>
                      <a:noFill/>
                      <a:ln w="38100">
                        <a:noFill/>
                        <a:miter/>
                      </a:ln>
                    </p:spPr>
                  </p:pic>
                </p:oleObj>
              </mc:Fallback>
            </mc:AlternateContent>
          </a:graphicData>
        </a:graphic>
      </p:graphicFrame>
      <p:graphicFrame>
        <p:nvGraphicFramePr>
          <p:cNvPr id="62476" name="对象 50188"/>
          <p:cNvGraphicFramePr/>
          <p:nvPr/>
        </p:nvGraphicFramePr>
        <p:xfrm>
          <a:off x="6078538" y="2913063"/>
          <a:ext cx="436562" cy="587375"/>
        </p:xfrm>
        <a:graphic>
          <a:graphicData uri="http://schemas.openxmlformats.org/presentationml/2006/ole">
            <mc:AlternateContent xmlns:mc="http://schemas.openxmlformats.org/markup-compatibility/2006">
              <mc:Choice xmlns:v="urn:schemas-microsoft-com:vml" Requires="v">
                <p:oleObj spid="_x0000_s3501" name="" r:id="rId19" imgW="127000" imgH="177165" progId="Equation.3">
                  <p:embed/>
                </p:oleObj>
              </mc:Choice>
              <mc:Fallback>
                <p:oleObj name="" r:id="rId19" imgW="127000" imgH="177165" progId="Equation.3">
                  <p:embed/>
                  <p:pic>
                    <p:nvPicPr>
                      <p:cNvPr id="0" name="图片 3500"/>
                      <p:cNvPicPr/>
                      <p:nvPr/>
                    </p:nvPicPr>
                    <p:blipFill>
                      <a:blip r:embed="rId20"/>
                      <a:stretch>
                        <a:fillRect/>
                      </a:stretch>
                    </p:blipFill>
                    <p:spPr>
                      <a:xfrm>
                        <a:off x="6078538" y="2913063"/>
                        <a:ext cx="436562" cy="587375"/>
                      </a:xfrm>
                      <a:prstGeom prst="rect">
                        <a:avLst/>
                      </a:prstGeom>
                      <a:noFill/>
                      <a:ln w="38100">
                        <a:noFill/>
                        <a:miter/>
                      </a:ln>
                    </p:spPr>
                  </p:pic>
                </p:oleObj>
              </mc:Fallback>
            </mc:AlternateContent>
          </a:graphicData>
        </a:graphic>
      </p:graphicFrame>
      <p:graphicFrame>
        <p:nvGraphicFramePr>
          <p:cNvPr id="62477" name="对象 50189"/>
          <p:cNvGraphicFramePr/>
          <p:nvPr/>
        </p:nvGraphicFramePr>
        <p:xfrm>
          <a:off x="6308725" y="4454525"/>
          <a:ext cx="403225" cy="422275"/>
        </p:xfrm>
        <a:graphic>
          <a:graphicData uri="http://schemas.openxmlformats.org/presentationml/2006/ole">
            <mc:AlternateContent xmlns:mc="http://schemas.openxmlformats.org/markup-compatibility/2006">
              <mc:Choice xmlns:v="urn:schemas-microsoft-com:vml" Requires="v">
                <p:oleObj spid="_x0000_s3498" name="" r:id="rId21" imgW="152400" imgH="165100" progId="Equation.3">
                  <p:embed/>
                </p:oleObj>
              </mc:Choice>
              <mc:Fallback>
                <p:oleObj name="" r:id="rId21" imgW="152400" imgH="165100" progId="Equation.3">
                  <p:embed/>
                  <p:pic>
                    <p:nvPicPr>
                      <p:cNvPr id="0" name="图片 3497"/>
                      <p:cNvPicPr/>
                      <p:nvPr/>
                    </p:nvPicPr>
                    <p:blipFill>
                      <a:blip r:embed="rId22"/>
                      <a:stretch>
                        <a:fillRect/>
                      </a:stretch>
                    </p:blipFill>
                    <p:spPr>
                      <a:xfrm>
                        <a:off x="6308725" y="4454525"/>
                        <a:ext cx="403225" cy="422275"/>
                      </a:xfrm>
                      <a:prstGeom prst="rect">
                        <a:avLst/>
                      </a:prstGeom>
                      <a:noFill/>
                      <a:ln w="38100">
                        <a:noFill/>
                        <a:miter/>
                      </a:ln>
                    </p:spPr>
                  </p:pic>
                </p:oleObj>
              </mc:Fallback>
            </mc:AlternateContent>
          </a:graphicData>
        </a:graphic>
      </p:graphicFrame>
      <p:graphicFrame>
        <p:nvGraphicFramePr>
          <p:cNvPr id="62478" name="对象 50190"/>
          <p:cNvGraphicFramePr/>
          <p:nvPr/>
        </p:nvGraphicFramePr>
        <p:xfrm>
          <a:off x="7696200" y="1600200"/>
          <a:ext cx="568325" cy="587375"/>
        </p:xfrm>
        <a:graphic>
          <a:graphicData uri="http://schemas.openxmlformats.org/presentationml/2006/ole">
            <mc:AlternateContent xmlns:mc="http://schemas.openxmlformats.org/markup-compatibility/2006">
              <mc:Choice xmlns:v="urn:schemas-microsoft-com:vml" Requires="v">
                <p:oleObj spid="_x0000_s3499" name="" r:id="rId23" imgW="165100" imgH="177800" progId="Equation.3">
                  <p:embed/>
                </p:oleObj>
              </mc:Choice>
              <mc:Fallback>
                <p:oleObj name="" r:id="rId23" imgW="165100" imgH="177800" progId="Equation.3">
                  <p:embed/>
                  <p:pic>
                    <p:nvPicPr>
                      <p:cNvPr id="0" name="图片 3498"/>
                      <p:cNvPicPr/>
                      <p:nvPr/>
                    </p:nvPicPr>
                    <p:blipFill>
                      <a:blip r:embed="rId14"/>
                      <a:stretch>
                        <a:fillRect/>
                      </a:stretch>
                    </p:blipFill>
                    <p:spPr>
                      <a:xfrm>
                        <a:off x="7696200" y="1600200"/>
                        <a:ext cx="568325" cy="587375"/>
                      </a:xfrm>
                      <a:prstGeom prst="rect">
                        <a:avLst/>
                      </a:prstGeom>
                      <a:noFill/>
                      <a:ln w="38100">
                        <a:noFill/>
                        <a:miter/>
                      </a:ln>
                    </p:spPr>
                  </p:pic>
                </p:oleObj>
              </mc:Fallback>
            </mc:AlternateContent>
          </a:graphicData>
        </a:graphic>
      </p:graphicFrame>
      <p:sp>
        <p:nvSpPr>
          <p:cNvPr id="62479" name="矩形 50191"/>
          <p:cNvSpPr/>
          <p:nvPr/>
        </p:nvSpPr>
        <p:spPr>
          <a:xfrm>
            <a:off x="5284788" y="3644900"/>
            <a:ext cx="2468562" cy="69850"/>
          </a:xfrm>
          <a:prstGeom prst="rect">
            <a:avLst/>
          </a:prstGeom>
          <a:solidFill>
            <a:schemeClr val="tx2"/>
          </a:solidFill>
          <a:ln w="127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2480" name="直接连接符 50192"/>
          <p:cNvSpPr/>
          <p:nvPr/>
        </p:nvSpPr>
        <p:spPr>
          <a:xfrm>
            <a:off x="6489700" y="2365375"/>
            <a:ext cx="0" cy="1273175"/>
          </a:xfrm>
          <a:prstGeom prst="line">
            <a:avLst/>
          </a:prstGeom>
          <a:ln w="38100" cap="flat" cmpd="sng">
            <a:solidFill>
              <a:schemeClr val="tx1"/>
            </a:solidFill>
            <a:prstDash val="solid"/>
            <a:round/>
            <a:headEnd type="none" w="med" len="med"/>
            <a:tailEnd type="none" w="sm" len="sm"/>
          </a:ln>
        </p:spPr>
      </p:sp>
      <p:sp>
        <p:nvSpPr>
          <p:cNvPr id="62481" name="直接连接符 50193"/>
          <p:cNvSpPr/>
          <p:nvPr/>
        </p:nvSpPr>
        <p:spPr>
          <a:xfrm>
            <a:off x="5278438" y="3638550"/>
            <a:ext cx="0" cy="1101725"/>
          </a:xfrm>
          <a:prstGeom prst="line">
            <a:avLst/>
          </a:prstGeom>
          <a:ln w="12700" cap="flat" cmpd="sng">
            <a:solidFill>
              <a:schemeClr val="tx2"/>
            </a:solidFill>
            <a:prstDash val="solid"/>
            <a:round/>
            <a:headEnd type="none" w="med" len="med"/>
            <a:tailEnd type="none" w="sm" len="sm"/>
          </a:ln>
        </p:spPr>
      </p:sp>
      <p:sp>
        <p:nvSpPr>
          <p:cNvPr id="62482" name="直接连接符 50194"/>
          <p:cNvSpPr/>
          <p:nvPr/>
        </p:nvSpPr>
        <p:spPr>
          <a:xfrm>
            <a:off x="7759700" y="3638550"/>
            <a:ext cx="0" cy="1101725"/>
          </a:xfrm>
          <a:prstGeom prst="line">
            <a:avLst/>
          </a:prstGeom>
          <a:ln w="12700" cap="flat" cmpd="sng">
            <a:solidFill>
              <a:schemeClr val="tx2"/>
            </a:solidFill>
            <a:prstDash val="solid"/>
            <a:round/>
            <a:headEnd type="none" w="med" len="med"/>
            <a:tailEnd type="none" w="sm" len="sm"/>
          </a:ln>
        </p:spPr>
      </p:sp>
      <p:sp>
        <p:nvSpPr>
          <p:cNvPr id="62483" name="直接连接符 50195"/>
          <p:cNvSpPr/>
          <p:nvPr/>
        </p:nvSpPr>
        <p:spPr>
          <a:xfrm>
            <a:off x="5313363" y="4454525"/>
            <a:ext cx="2479675" cy="0"/>
          </a:xfrm>
          <a:prstGeom prst="line">
            <a:avLst/>
          </a:prstGeom>
          <a:ln w="28575" cap="flat" cmpd="sng">
            <a:solidFill>
              <a:schemeClr val="tx2"/>
            </a:solidFill>
            <a:prstDash val="solid"/>
            <a:round/>
            <a:headEnd type="none" w="med" len="med"/>
            <a:tailEnd type="none" w="med" len="lg"/>
          </a:ln>
        </p:spPr>
      </p:sp>
      <p:graphicFrame>
        <p:nvGraphicFramePr>
          <p:cNvPr id="62484" name="对象 50196"/>
          <p:cNvGraphicFramePr/>
          <p:nvPr/>
        </p:nvGraphicFramePr>
        <p:xfrm>
          <a:off x="4775200" y="3686175"/>
          <a:ext cx="404813" cy="417513"/>
        </p:xfrm>
        <a:graphic>
          <a:graphicData uri="http://schemas.openxmlformats.org/presentationml/2006/ole">
            <mc:AlternateContent xmlns:mc="http://schemas.openxmlformats.org/markup-compatibility/2006">
              <mc:Choice xmlns:v="urn:schemas-microsoft-com:vml" Requires="v">
                <p:oleObj spid="_x0000_s3509" name="" r:id="rId24" imgW="165100" imgH="177800" progId="Equation.3">
                  <p:embed/>
                </p:oleObj>
              </mc:Choice>
              <mc:Fallback>
                <p:oleObj name="" r:id="rId24" imgW="165100" imgH="177800" progId="Equation.3">
                  <p:embed/>
                  <p:pic>
                    <p:nvPicPr>
                      <p:cNvPr id="0" name="图片 3508"/>
                      <p:cNvPicPr/>
                      <p:nvPr/>
                    </p:nvPicPr>
                    <p:blipFill>
                      <a:blip r:embed="rId25"/>
                      <a:stretch>
                        <a:fillRect/>
                      </a:stretch>
                    </p:blipFill>
                    <p:spPr>
                      <a:xfrm>
                        <a:off x="4775200" y="3686175"/>
                        <a:ext cx="404813" cy="417513"/>
                      </a:xfrm>
                      <a:prstGeom prst="rect">
                        <a:avLst/>
                      </a:prstGeom>
                      <a:noFill/>
                      <a:ln w="38100">
                        <a:noFill/>
                        <a:miter/>
                      </a:ln>
                    </p:spPr>
                  </p:pic>
                </p:oleObj>
              </mc:Fallback>
            </mc:AlternateContent>
          </a:graphicData>
        </a:graphic>
      </p:graphicFrame>
      <p:graphicFrame>
        <p:nvGraphicFramePr>
          <p:cNvPr id="62485" name="对象 50197"/>
          <p:cNvGraphicFramePr/>
          <p:nvPr/>
        </p:nvGraphicFramePr>
        <p:xfrm>
          <a:off x="7864475" y="3611563"/>
          <a:ext cx="441325" cy="422275"/>
        </p:xfrm>
        <a:graphic>
          <a:graphicData uri="http://schemas.openxmlformats.org/presentationml/2006/ole">
            <mc:AlternateContent xmlns:mc="http://schemas.openxmlformats.org/markup-compatibility/2006">
              <mc:Choice xmlns:v="urn:schemas-microsoft-com:vml" Requires="v">
                <p:oleObj spid="_x0000_s3510" name="" r:id="rId26" imgW="165100" imgH="165100" progId="Equation.3">
                  <p:embed/>
                </p:oleObj>
              </mc:Choice>
              <mc:Fallback>
                <p:oleObj name="" r:id="rId26" imgW="165100" imgH="165100" progId="Equation.3">
                  <p:embed/>
                  <p:pic>
                    <p:nvPicPr>
                      <p:cNvPr id="0" name="图片 3509"/>
                      <p:cNvPicPr/>
                      <p:nvPr/>
                    </p:nvPicPr>
                    <p:blipFill>
                      <a:blip r:embed="rId27"/>
                      <a:stretch>
                        <a:fillRect/>
                      </a:stretch>
                    </p:blipFill>
                    <p:spPr>
                      <a:xfrm>
                        <a:off x="7864475" y="3611563"/>
                        <a:ext cx="441325" cy="422275"/>
                      </a:xfrm>
                      <a:prstGeom prst="rect">
                        <a:avLst/>
                      </a:prstGeom>
                      <a:noFill/>
                      <a:ln w="38100">
                        <a:noFill/>
                        <a:miter/>
                      </a:ln>
                    </p:spPr>
                  </p:pic>
                </p:oleObj>
              </mc:Fallback>
            </mc:AlternateContent>
          </a:graphicData>
        </a:graphic>
      </p:graphicFrame>
      <p:sp>
        <p:nvSpPr>
          <p:cNvPr id="62486" name="矩形 50198"/>
          <p:cNvSpPr/>
          <p:nvPr/>
        </p:nvSpPr>
        <p:spPr>
          <a:xfrm>
            <a:off x="5467350" y="844550"/>
            <a:ext cx="695325" cy="519113"/>
          </a:xfrm>
          <a:prstGeom prst="rect">
            <a:avLst/>
          </a:prstGeom>
          <a:noFill/>
          <a:ln w="9525">
            <a:noFill/>
          </a:ln>
        </p:spPr>
        <p:txBody>
          <a:bodyPr lIns="92075" tIns="46038" rIns="92075" bIns="46038" anchor="t">
            <a:spAutoFit/>
          </a:bodyPr>
          <a:p>
            <a:pPr eaLnBrk="0" hangingPunct="0"/>
            <a:endParaRPr lang="en-US" altLang="x-none" b="0" i="1">
              <a:solidFill>
                <a:srgbClr val="FF3300"/>
              </a:solidFill>
              <a:latin typeface="Bookman Old Style" panose="02050604050505020204" pitchFamily="18" charset="0"/>
              <a:ea typeface="宋体" panose="02010600030101010101" pitchFamily="2" charset="-122"/>
            </a:endParaRPr>
          </a:p>
        </p:txBody>
      </p:sp>
      <p:grpSp>
        <p:nvGrpSpPr>
          <p:cNvPr id="50200" name="组合 50199"/>
          <p:cNvGrpSpPr/>
          <p:nvPr/>
        </p:nvGrpSpPr>
        <p:grpSpPr>
          <a:xfrm>
            <a:off x="6443663" y="2349500"/>
            <a:ext cx="879475" cy="1295400"/>
            <a:chOff x="4080" y="1488"/>
            <a:chExt cx="554" cy="816"/>
          </a:xfrm>
        </p:grpSpPr>
        <p:graphicFrame>
          <p:nvGraphicFramePr>
            <p:cNvPr id="62488" name="对象 50200"/>
            <p:cNvGraphicFramePr/>
            <p:nvPr/>
          </p:nvGraphicFramePr>
          <p:xfrm>
            <a:off x="4368" y="1776"/>
            <a:ext cx="266" cy="284"/>
          </p:xfrm>
          <a:graphic>
            <a:graphicData uri="http://schemas.openxmlformats.org/presentationml/2006/ole">
              <mc:AlternateContent xmlns:mc="http://schemas.openxmlformats.org/markup-compatibility/2006">
                <mc:Choice xmlns:v="urn:schemas-microsoft-com:vml" Requires="v">
                  <p:oleObj spid="_x0000_s3511" name="" r:id="rId28" imgW="114300" imgH="127000" progId="Equation.3">
                    <p:embed/>
                  </p:oleObj>
                </mc:Choice>
                <mc:Fallback>
                  <p:oleObj name="" r:id="rId28" imgW="114300" imgH="127000" progId="Equation.3">
                    <p:embed/>
                    <p:pic>
                      <p:nvPicPr>
                        <p:cNvPr id="0" name="图片 3510"/>
                        <p:cNvPicPr/>
                        <p:nvPr/>
                      </p:nvPicPr>
                      <p:blipFill>
                        <a:blip r:embed="rId29"/>
                        <a:stretch>
                          <a:fillRect/>
                        </a:stretch>
                      </p:blipFill>
                      <p:spPr>
                        <a:xfrm>
                          <a:off x="4368" y="1776"/>
                          <a:ext cx="266" cy="284"/>
                        </a:xfrm>
                        <a:prstGeom prst="rect">
                          <a:avLst/>
                        </a:prstGeom>
                        <a:noFill/>
                        <a:ln w="38100">
                          <a:noFill/>
                          <a:miter/>
                        </a:ln>
                      </p:spPr>
                    </p:pic>
                  </p:oleObj>
                </mc:Fallback>
              </mc:AlternateContent>
            </a:graphicData>
          </a:graphic>
        </p:graphicFrame>
        <p:sp>
          <p:nvSpPr>
            <p:cNvPr id="62489" name="直接连接符 50201"/>
            <p:cNvSpPr/>
            <p:nvPr/>
          </p:nvSpPr>
          <p:spPr>
            <a:xfrm>
              <a:off x="4080" y="1488"/>
              <a:ext cx="485" cy="816"/>
            </a:xfrm>
            <a:prstGeom prst="line">
              <a:avLst/>
            </a:prstGeom>
            <a:ln w="9525" cap="flat" cmpd="sng">
              <a:solidFill>
                <a:schemeClr val="bg1"/>
              </a:solidFill>
              <a:prstDash val="solid"/>
              <a:round/>
              <a:headEnd type="none" w="med" len="med"/>
              <a:tailEnd type="none" w="med" len="med"/>
            </a:ln>
          </p:spPr>
        </p:sp>
      </p:grpSp>
      <p:sp>
        <p:nvSpPr>
          <p:cNvPr id="50203" name="直接连接符 50202"/>
          <p:cNvSpPr/>
          <p:nvPr/>
        </p:nvSpPr>
        <p:spPr>
          <a:xfrm flipV="1">
            <a:off x="7246938" y="2892425"/>
            <a:ext cx="1185862" cy="719138"/>
          </a:xfrm>
          <a:prstGeom prst="line">
            <a:avLst/>
          </a:prstGeom>
          <a:ln w="28575" cap="flat" cmpd="sng">
            <a:solidFill>
              <a:schemeClr val="tx2"/>
            </a:solidFill>
            <a:prstDash val="solid"/>
            <a:round/>
            <a:headEnd type="none" w="med" len="med"/>
            <a:tailEnd type="triangle" w="med" len="med"/>
          </a:ln>
        </p:spPr>
      </p:sp>
      <p:grpSp>
        <p:nvGrpSpPr>
          <p:cNvPr id="50204" name="组合 50203"/>
          <p:cNvGrpSpPr/>
          <p:nvPr/>
        </p:nvGrpSpPr>
        <p:grpSpPr>
          <a:xfrm>
            <a:off x="6494463" y="3644900"/>
            <a:ext cx="1193800" cy="779463"/>
            <a:chOff x="4091" y="2296"/>
            <a:chExt cx="752" cy="491"/>
          </a:xfrm>
        </p:grpSpPr>
        <p:grpSp>
          <p:nvGrpSpPr>
            <p:cNvPr id="62492" name="组合 50204"/>
            <p:cNvGrpSpPr/>
            <p:nvPr/>
          </p:nvGrpSpPr>
          <p:grpSpPr>
            <a:xfrm>
              <a:off x="4091" y="2304"/>
              <a:ext cx="752" cy="483"/>
              <a:chOff x="4091" y="2304"/>
              <a:chExt cx="752" cy="483"/>
            </a:xfrm>
          </p:grpSpPr>
          <p:graphicFrame>
            <p:nvGraphicFramePr>
              <p:cNvPr id="62493" name="对象 50205"/>
              <p:cNvGraphicFramePr/>
              <p:nvPr/>
            </p:nvGraphicFramePr>
            <p:xfrm>
              <a:off x="4377" y="2463"/>
              <a:ext cx="289" cy="278"/>
            </p:xfrm>
            <a:graphic>
              <a:graphicData uri="http://schemas.openxmlformats.org/presentationml/2006/ole">
                <mc:AlternateContent xmlns:mc="http://schemas.openxmlformats.org/markup-compatibility/2006">
                  <mc:Choice xmlns:v="urn:schemas-microsoft-com:vml" Requires="v">
                    <p:oleObj spid="_x0000_s3513" name="" r:id="rId30" imgW="177800" imgH="177800" progId="Equation.3">
                      <p:embed/>
                    </p:oleObj>
                  </mc:Choice>
                  <mc:Fallback>
                    <p:oleObj name="" r:id="rId30" imgW="177800" imgH="177800" progId="Equation.3">
                      <p:embed/>
                      <p:pic>
                        <p:nvPicPr>
                          <p:cNvPr id="0" name="图片 3512"/>
                          <p:cNvPicPr/>
                          <p:nvPr/>
                        </p:nvPicPr>
                        <p:blipFill>
                          <a:blip r:embed="rId31"/>
                          <a:stretch>
                            <a:fillRect/>
                          </a:stretch>
                        </p:blipFill>
                        <p:spPr>
                          <a:xfrm>
                            <a:off x="4377" y="2463"/>
                            <a:ext cx="289" cy="278"/>
                          </a:xfrm>
                          <a:prstGeom prst="rect">
                            <a:avLst/>
                          </a:prstGeom>
                          <a:noFill/>
                          <a:ln w="38100">
                            <a:noFill/>
                            <a:miter/>
                          </a:ln>
                        </p:spPr>
                      </p:pic>
                    </p:oleObj>
                  </mc:Fallback>
                </mc:AlternateContent>
              </a:graphicData>
            </a:graphic>
          </p:graphicFrame>
          <p:graphicFrame>
            <p:nvGraphicFramePr>
              <p:cNvPr id="62494" name="对象 50206"/>
              <p:cNvGraphicFramePr/>
              <p:nvPr/>
            </p:nvGraphicFramePr>
            <p:xfrm>
              <a:off x="4128" y="2448"/>
              <a:ext cx="198" cy="339"/>
            </p:xfrm>
            <a:graphic>
              <a:graphicData uri="http://schemas.openxmlformats.org/presentationml/2006/ole">
                <mc:AlternateContent xmlns:mc="http://schemas.openxmlformats.org/markup-compatibility/2006">
                  <mc:Choice xmlns:v="urn:schemas-microsoft-com:vml" Requires="v">
                    <p:oleObj spid="_x0000_s3512" name="" r:id="rId32" imgW="101600" imgH="177800" progId="Equation.3">
                      <p:embed/>
                    </p:oleObj>
                  </mc:Choice>
                  <mc:Fallback>
                    <p:oleObj name="" r:id="rId32" imgW="101600" imgH="177800" progId="Equation.3">
                      <p:embed/>
                      <p:pic>
                        <p:nvPicPr>
                          <p:cNvPr id="0" name="图片 3511"/>
                          <p:cNvPicPr/>
                          <p:nvPr/>
                        </p:nvPicPr>
                        <p:blipFill>
                          <a:blip r:embed="rId33"/>
                          <a:stretch>
                            <a:fillRect/>
                          </a:stretch>
                        </p:blipFill>
                        <p:spPr>
                          <a:xfrm>
                            <a:off x="4128" y="2448"/>
                            <a:ext cx="198" cy="339"/>
                          </a:xfrm>
                          <a:prstGeom prst="rect">
                            <a:avLst/>
                          </a:prstGeom>
                          <a:noFill/>
                          <a:ln w="38100">
                            <a:noFill/>
                            <a:miter/>
                          </a:ln>
                        </p:spPr>
                      </p:pic>
                    </p:oleObj>
                  </mc:Fallback>
                </mc:AlternateContent>
              </a:graphicData>
            </a:graphic>
          </p:graphicFrame>
          <p:sp>
            <p:nvSpPr>
              <p:cNvPr id="62495" name="直接连接符 50207"/>
              <p:cNvSpPr/>
              <p:nvPr/>
            </p:nvSpPr>
            <p:spPr>
              <a:xfrm>
                <a:off x="4091" y="2304"/>
                <a:ext cx="0" cy="240"/>
              </a:xfrm>
              <a:prstGeom prst="line">
                <a:avLst/>
              </a:prstGeom>
              <a:ln w="9525" cap="flat" cmpd="sng">
                <a:solidFill>
                  <a:schemeClr val="bg2"/>
                </a:solidFill>
                <a:prstDash val="solid"/>
                <a:round/>
                <a:headEnd type="none" w="med" len="med"/>
                <a:tailEnd type="none" w="med" len="med"/>
              </a:ln>
            </p:spPr>
          </p:sp>
          <p:sp>
            <p:nvSpPr>
              <p:cNvPr id="62496" name="直接连接符 50208"/>
              <p:cNvSpPr/>
              <p:nvPr/>
            </p:nvSpPr>
            <p:spPr>
              <a:xfrm>
                <a:off x="4470" y="2369"/>
                <a:ext cx="0" cy="179"/>
              </a:xfrm>
              <a:prstGeom prst="line">
                <a:avLst/>
              </a:prstGeom>
              <a:ln w="9525" cap="flat" cmpd="sng">
                <a:solidFill>
                  <a:schemeClr val="tx2"/>
                </a:solidFill>
                <a:prstDash val="solid"/>
                <a:round/>
                <a:headEnd type="none" w="med" len="med"/>
                <a:tailEnd type="none" w="med" len="med"/>
              </a:ln>
            </p:spPr>
          </p:sp>
          <p:sp>
            <p:nvSpPr>
              <p:cNvPr id="62497" name="直接连接符 50209"/>
              <p:cNvSpPr/>
              <p:nvPr/>
            </p:nvSpPr>
            <p:spPr>
              <a:xfrm>
                <a:off x="4630" y="2352"/>
                <a:ext cx="0" cy="180"/>
              </a:xfrm>
              <a:prstGeom prst="line">
                <a:avLst/>
              </a:prstGeom>
              <a:ln w="9525" cap="flat" cmpd="sng">
                <a:solidFill>
                  <a:schemeClr val="tx2"/>
                </a:solidFill>
                <a:prstDash val="solid"/>
                <a:round/>
                <a:headEnd type="none" w="med" len="med"/>
                <a:tailEnd type="none" w="med" len="med"/>
              </a:ln>
            </p:spPr>
          </p:sp>
          <p:sp>
            <p:nvSpPr>
              <p:cNvPr id="62498" name="直接连接符 50210"/>
              <p:cNvSpPr/>
              <p:nvPr/>
            </p:nvSpPr>
            <p:spPr>
              <a:xfrm>
                <a:off x="4104" y="2496"/>
                <a:ext cx="360" cy="0"/>
              </a:xfrm>
              <a:prstGeom prst="line">
                <a:avLst/>
              </a:prstGeom>
              <a:ln w="9525" cap="flat" cmpd="sng">
                <a:solidFill>
                  <a:schemeClr val="tx2"/>
                </a:solidFill>
                <a:prstDash val="solid"/>
                <a:round/>
                <a:headEnd type="triangle" w="med" len="med"/>
                <a:tailEnd type="triangle" w="med" len="med"/>
              </a:ln>
            </p:spPr>
          </p:sp>
          <p:sp>
            <p:nvSpPr>
              <p:cNvPr id="62499" name="直接连接符 50211"/>
              <p:cNvSpPr/>
              <p:nvPr/>
            </p:nvSpPr>
            <p:spPr>
              <a:xfrm flipH="1">
                <a:off x="4656" y="2496"/>
                <a:ext cx="187" cy="0"/>
              </a:xfrm>
              <a:prstGeom prst="line">
                <a:avLst/>
              </a:prstGeom>
              <a:ln w="9525" cap="flat" cmpd="sng">
                <a:solidFill>
                  <a:schemeClr val="tx2"/>
                </a:solidFill>
                <a:prstDash val="solid"/>
                <a:round/>
                <a:headEnd type="none" w="med" len="med"/>
                <a:tailEnd type="triangle" w="med" len="med"/>
              </a:ln>
            </p:spPr>
          </p:sp>
        </p:grpSp>
        <p:sp>
          <p:nvSpPr>
            <p:cNvPr id="62500" name="矩形 50212"/>
            <p:cNvSpPr/>
            <p:nvPr/>
          </p:nvSpPr>
          <p:spPr>
            <a:xfrm>
              <a:off x="4490" y="2296"/>
              <a:ext cx="125" cy="51"/>
            </a:xfrm>
            <a:prstGeom prst="rect">
              <a:avLst/>
            </a:prstGeom>
            <a:solidFill>
              <a:srgbClr val="FF0066"/>
            </a:solidFill>
            <a:ln w="57150" cap="flat" cmpd="sng">
              <a:solidFill>
                <a:srgbClr val="FF0066"/>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grpSp>
        <p:nvGrpSpPr>
          <p:cNvPr id="50214" name="组合 50213"/>
          <p:cNvGrpSpPr/>
          <p:nvPr/>
        </p:nvGrpSpPr>
        <p:grpSpPr>
          <a:xfrm>
            <a:off x="7399338" y="3289300"/>
            <a:ext cx="484187" cy="463550"/>
            <a:chOff x="4661" y="2072"/>
            <a:chExt cx="305" cy="292"/>
          </a:xfrm>
        </p:grpSpPr>
        <p:graphicFrame>
          <p:nvGraphicFramePr>
            <p:cNvPr id="62502" name="对象 50214"/>
            <p:cNvGraphicFramePr/>
            <p:nvPr/>
          </p:nvGraphicFramePr>
          <p:xfrm>
            <a:off x="4752" y="2072"/>
            <a:ext cx="214" cy="292"/>
          </p:xfrm>
          <a:graphic>
            <a:graphicData uri="http://schemas.openxmlformats.org/presentationml/2006/ole">
              <mc:AlternateContent xmlns:mc="http://schemas.openxmlformats.org/markup-compatibility/2006">
                <mc:Choice xmlns:v="urn:schemas-microsoft-com:vml" Requires="v">
                  <p:oleObj spid="_x0000_s3514" name="" r:id="rId34" imgW="127000" imgH="177165" progId="Equation.3">
                    <p:embed/>
                  </p:oleObj>
                </mc:Choice>
                <mc:Fallback>
                  <p:oleObj name="" r:id="rId34" imgW="127000" imgH="177165" progId="Equation.3">
                    <p:embed/>
                    <p:pic>
                      <p:nvPicPr>
                        <p:cNvPr id="0" name="图片 3513"/>
                        <p:cNvPicPr/>
                        <p:nvPr/>
                      </p:nvPicPr>
                      <p:blipFill>
                        <a:blip r:embed="rId35"/>
                        <a:stretch>
                          <a:fillRect/>
                        </a:stretch>
                      </p:blipFill>
                      <p:spPr>
                        <a:xfrm>
                          <a:off x="4752" y="2072"/>
                          <a:ext cx="214" cy="292"/>
                        </a:xfrm>
                        <a:prstGeom prst="rect">
                          <a:avLst/>
                        </a:prstGeom>
                        <a:noFill/>
                        <a:ln w="38100">
                          <a:noFill/>
                          <a:miter/>
                        </a:ln>
                      </p:spPr>
                    </p:pic>
                  </p:oleObj>
                </mc:Fallback>
              </mc:AlternateContent>
            </a:graphicData>
          </a:graphic>
        </p:graphicFrame>
        <p:sp>
          <p:nvSpPr>
            <p:cNvPr id="62503" name="任意多边形 50215"/>
            <p:cNvSpPr/>
            <p:nvPr/>
          </p:nvSpPr>
          <p:spPr>
            <a:xfrm>
              <a:off x="4661" y="2205"/>
              <a:ext cx="65" cy="93"/>
            </a:xfrm>
            <a:custGeom>
              <a:avLst/>
              <a:gdLst/>
              <a:ahLst/>
              <a:cxnLst/>
              <a:pathLst>
                <a:path w="64" h="96">
                  <a:moveTo>
                    <a:pt x="0" y="0"/>
                  </a:moveTo>
                  <a:cubicBezTo>
                    <a:pt x="12" y="4"/>
                    <a:pt x="27" y="3"/>
                    <a:pt x="36" y="12"/>
                  </a:cubicBezTo>
                  <a:cubicBezTo>
                    <a:pt x="64" y="40"/>
                    <a:pt x="36" y="66"/>
                    <a:pt x="36" y="96"/>
                  </a:cubicBezTo>
                </a:path>
              </a:pathLst>
            </a:custGeom>
            <a:noFill/>
            <a:ln w="9525" cap="flat" cmpd="sng">
              <a:solidFill>
                <a:schemeClr val="tx2"/>
              </a:solidFill>
              <a:prstDash val="solid"/>
              <a:round/>
              <a:headEnd type="none" w="med" len="med"/>
              <a:tailEnd type="none" w="med" len="med"/>
            </a:ln>
          </p:spPr>
          <p:txBody>
            <a:bodyPr/>
            <a:p>
              <a:endParaRPr lang="zh-CN" altLang="en-US"/>
            </a:p>
          </p:txBody>
        </p:sp>
      </p:grpSp>
      <p:grpSp>
        <p:nvGrpSpPr>
          <p:cNvPr id="50217" name="组合 50216"/>
          <p:cNvGrpSpPr/>
          <p:nvPr/>
        </p:nvGrpSpPr>
        <p:grpSpPr>
          <a:xfrm>
            <a:off x="6499225" y="2682875"/>
            <a:ext cx="339725" cy="519113"/>
            <a:chOff x="4081" y="1677"/>
            <a:chExt cx="214" cy="327"/>
          </a:xfrm>
        </p:grpSpPr>
        <p:graphicFrame>
          <p:nvGraphicFramePr>
            <p:cNvPr id="62505" name="对象 50217"/>
            <p:cNvGraphicFramePr/>
            <p:nvPr/>
          </p:nvGraphicFramePr>
          <p:xfrm>
            <a:off x="4081" y="1712"/>
            <a:ext cx="214" cy="292"/>
          </p:xfrm>
          <a:graphic>
            <a:graphicData uri="http://schemas.openxmlformats.org/presentationml/2006/ole">
              <mc:AlternateContent xmlns:mc="http://schemas.openxmlformats.org/markup-compatibility/2006">
                <mc:Choice xmlns:v="urn:schemas-microsoft-com:vml" Requires="v">
                  <p:oleObj spid="_x0000_s3517" name="" r:id="rId36" imgW="127000" imgH="177165" progId="Equation.3">
                    <p:embed/>
                  </p:oleObj>
                </mc:Choice>
                <mc:Fallback>
                  <p:oleObj name="" r:id="rId36" imgW="127000" imgH="177165" progId="Equation.3">
                    <p:embed/>
                    <p:pic>
                      <p:nvPicPr>
                        <p:cNvPr id="0" name="图片 3516"/>
                        <p:cNvPicPr/>
                        <p:nvPr/>
                      </p:nvPicPr>
                      <p:blipFill>
                        <a:blip r:embed="rId35"/>
                        <a:stretch>
                          <a:fillRect/>
                        </a:stretch>
                      </p:blipFill>
                      <p:spPr>
                        <a:xfrm>
                          <a:off x="4081" y="1712"/>
                          <a:ext cx="214" cy="292"/>
                        </a:xfrm>
                        <a:prstGeom prst="rect">
                          <a:avLst/>
                        </a:prstGeom>
                        <a:noFill/>
                        <a:ln w="38100">
                          <a:noFill/>
                          <a:miter/>
                        </a:ln>
                      </p:spPr>
                    </p:pic>
                  </p:oleObj>
                </mc:Fallback>
              </mc:AlternateContent>
            </a:graphicData>
          </a:graphic>
        </p:graphicFrame>
        <p:sp>
          <p:nvSpPr>
            <p:cNvPr id="62506" name="任意多边形 50218"/>
            <p:cNvSpPr/>
            <p:nvPr/>
          </p:nvSpPr>
          <p:spPr>
            <a:xfrm>
              <a:off x="4092" y="1677"/>
              <a:ext cx="93" cy="82"/>
            </a:xfrm>
            <a:custGeom>
              <a:avLst/>
              <a:gdLst/>
              <a:ahLst/>
              <a:cxnLst/>
              <a:pathLst>
                <a:path w="93" h="82">
                  <a:moveTo>
                    <a:pt x="88" y="0"/>
                  </a:moveTo>
                  <a:cubicBezTo>
                    <a:pt x="84" y="23"/>
                    <a:pt x="93" y="54"/>
                    <a:pt x="75" y="70"/>
                  </a:cubicBezTo>
                  <a:cubicBezTo>
                    <a:pt x="63" y="82"/>
                    <a:pt x="42" y="61"/>
                    <a:pt x="26" y="59"/>
                  </a:cubicBezTo>
                  <a:cubicBezTo>
                    <a:pt x="9" y="57"/>
                    <a:pt x="5" y="34"/>
                    <a:pt x="0" y="27"/>
                  </a:cubicBezTo>
                </a:path>
              </a:pathLst>
            </a:custGeom>
            <a:noFill/>
            <a:ln w="9525" cap="flat" cmpd="sng">
              <a:solidFill>
                <a:schemeClr val="tx2"/>
              </a:solidFill>
              <a:prstDash val="solid"/>
              <a:round/>
              <a:headEnd type="none" w="med" len="med"/>
              <a:tailEnd type="none" w="med" len="med"/>
            </a:ln>
          </p:spPr>
          <p:txBody>
            <a:bodyPr/>
            <a:p>
              <a:endParaRPr lang="zh-CN" altLang="en-US"/>
            </a:p>
          </p:txBody>
        </p:sp>
      </p:grpSp>
      <p:graphicFrame>
        <p:nvGraphicFramePr>
          <p:cNvPr id="62507" name="对象 50219"/>
          <p:cNvGraphicFramePr/>
          <p:nvPr/>
        </p:nvGraphicFramePr>
        <p:xfrm>
          <a:off x="6243638" y="1825625"/>
          <a:ext cx="488950" cy="525463"/>
        </p:xfrm>
        <a:graphic>
          <a:graphicData uri="http://schemas.openxmlformats.org/presentationml/2006/ole">
            <mc:AlternateContent xmlns:mc="http://schemas.openxmlformats.org/markup-compatibility/2006">
              <mc:Choice xmlns:v="urn:schemas-microsoft-com:vml" Requires="v">
                <p:oleObj spid="_x0000_s3519" name="" r:id="rId37" imgW="127000" imgH="139700" progId="Equation.3">
                  <p:embed/>
                </p:oleObj>
              </mc:Choice>
              <mc:Fallback>
                <p:oleObj name="" r:id="rId37" imgW="127000" imgH="139700" progId="Equation.3">
                  <p:embed/>
                  <p:pic>
                    <p:nvPicPr>
                      <p:cNvPr id="0" name="图片 3518"/>
                      <p:cNvPicPr/>
                      <p:nvPr/>
                    </p:nvPicPr>
                    <p:blipFill>
                      <a:blip r:embed="rId38"/>
                      <a:stretch>
                        <a:fillRect/>
                      </a:stretch>
                    </p:blipFill>
                    <p:spPr>
                      <a:xfrm>
                        <a:off x="6243638" y="1825625"/>
                        <a:ext cx="488950" cy="525463"/>
                      </a:xfrm>
                      <a:prstGeom prst="rect">
                        <a:avLst/>
                      </a:prstGeom>
                      <a:noFill/>
                      <a:ln w="38100">
                        <a:noFill/>
                        <a:miter/>
                      </a:ln>
                    </p:spPr>
                  </p:pic>
                </p:oleObj>
              </mc:Fallback>
            </mc:AlternateContent>
          </a:graphicData>
        </a:graphic>
      </p:graphicFrame>
      <p:graphicFrame>
        <p:nvGraphicFramePr>
          <p:cNvPr id="50221" name="对象 50220"/>
          <p:cNvGraphicFramePr/>
          <p:nvPr/>
        </p:nvGraphicFramePr>
        <p:xfrm>
          <a:off x="1252538" y="212725"/>
          <a:ext cx="2314575" cy="1006475"/>
        </p:xfrm>
        <a:graphic>
          <a:graphicData uri="http://schemas.openxmlformats.org/presentationml/2006/ole">
            <mc:AlternateContent xmlns:mc="http://schemas.openxmlformats.org/markup-compatibility/2006">
              <mc:Choice xmlns:v="urn:schemas-microsoft-com:vml" Requires="v">
                <p:oleObj spid="_x0000_s3518" name="" r:id="rId39" imgW="875665" imgH="381000" progId="Equation.3">
                  <p:embed/>
                </p:oleObj>
              </mc:Choice>
              <mc:Fallback>
                <p:oleObj name="" r:id="rId39" imgW="875665" imgH="381000" progId="Equation.3">
                  <p:embed/>
                  <p:pic>
                    <p:nvPicPr>
                      <p:cNvPr id="0" name="图片 3517"/>
                      <p:cNvPicPr/>
                      <p:nvPr/>
                    </p:nvPicPr>
                    <p:blipFill>
                      <a:blip r:embed="rId40"/>
                      <a:stretch>
                        <a:fillRect/>
                      </a:stretch>
                    </p:blipFill>
                    <p:spPr>
                      <a:xfrm>
                        <a:off x="1252538" y="212725"/>
                        <a:ext cx="2314575" cy="1006475"/>
                      </a:xfrm>
                      <a:prstGeom prst="rect">
                        <a:avLst/>
                      </a:prstGeom>
                      <a:noFill/>
                      <a:ln w="38100">
                        <a:noFill/>
                        <a:miter/>
                      </a:ln>
                    </p:spPr>
                  </p:pic>
                </p:oleObj>
              </mc:Fallback>
            </mc:AlternateContent>
          </a:graphicData>
        </a:graphic>
      </p:graphicFrame>
      <p:sp>
        <p:nvSpPr>
          <p:cNvPr id="62509" name="文本框 50221"/>
          <p:cNvSpPr txBox="1"/>
          <p:nvPr/>
        </p:nvSpPr>
        <p:spPr>
          <a:xfrm>
            <a:off x="212725" y="1111250"/>
            <a:ext cx="184150" cy="519113"/>
          </a:xfrm>
          <a:prstGeom prst="rect">
            <a:avLst/>
          </a:prstGeom>
          <a:noFill/>
          <a:ln w="9525">
            <a:noFill/>
          </a:ln>
        </p:spPr>
        <p:txBody>
          <a:bodyPr wrap="none" anchor="t">
            <a:spAutoFit/>
          </a:bodyPr>
          <a:p>
            <a:pPr algn="ctr">
              <a:spcBef>
                <a:spcPct val="50000"/>
              </a:spcBef>
            </a:pPr>
            <a:endParaRPr lang="en-US" altLang="x-none">
              <a:latin typeface="Times New Roman" panose="02020603050405020304" pitchFamily="18" charset="0"/>
              <a:ea typeface="宋体" panose="02010600030101010101" pitchFamily="2" charset="-122"/>
            </a:endParaRPr>
          </a:p>
        </p:txBody>
      </p:sp>
      <p:sp>
        <p:nvSpPr>
          <p:cNvPr id="50223" name="文本框 50222"/>
          <p:cNvSpPr txBox="1"/>
          <p:nvPr/>
        </p:nvSpPr>
        <p:spPr>
          <a:xfrm>
            <a:off x="400050" y="381000"/>
            <a:ext cx="628650" cy="519113"/>
          </a:xfrm>
          <a:prstGeom prst="rect">
            <a:avLst/>
          </a:prstGeom>
          <a:noFill/>
          <a:ln w="9525">
            <a:noFill/>
          </a:ln>
        </p:spPr>
        <p:txBody>
          <a:bodyPr wrap="none" lIns="90000" tIns="46800" rIns="90000" bIns="46800" anchor="ctr">
            <a:spAutoFit/>
          </a:bodyPr>
          <a:p>
            <a:pPr algn="ctr">
              <a:spcBef>
                <a:spcPct val="20000"/>
              </a:spcBef>
            </a:pPr>
            <a:r>
              <a:rPr lang="zh-CN" altLang="en-US" dirty="0">
                <a:latin typeface="Book Antiqua" panose="02040602050305030304" pitchFamily="18" charset="0"/>
                <a:ea typeface="宋体" panose="02010600030101010101" pitchFamily="2" charset="-122"/>
              </a:rPr>
              <a:t>解</a:t>
            </a:r>
            <a:r>
              <a:rPr lang="en-US" altLang="zh-CN">
                <a:latin typeface="Book Antiqua" panose="02040602050305030304" pitchFamily="18" charset="0"/>
                <a:ea typeface="宋体" panose="02010600030101010101" pitchFamily="2" charset="-122"/>
              </a:rPr>
              <a:t>:</a:t>
            </a:r>
            <a:endParaRPr lang="en-US" altLang="zh-CN">
              <a:latin typeface="Book Antiqua" panose="02040602050305030304" pitchFamily="18" charset="0"/>
              <a:ea typeface="宋体" panose="02010600030101010101" pitchFamily="2" charset="-122"/>
            </a:endParaRPr>
          </a:p>
        </p:txBody>
      </p:sp>
      <p:graphicFrame>
        <p:nvGraphicFramePr>
          <p:cNvPr id="50224" name="对象 50223"/>
          <p:cNvGraphicFramePr/>
          <p:nvPr/>
        </p:nvGraphicFramePr>
        <p:xfrm>
          <a:off x="8305800" y="2393950"/>
          <a:ext cx="609600" cy="579438"/>
        </p:xfrm>
        <a:graphic>
          <a:graphicData uri="http://schemas.openxmlformats.org/presentationml/2006/ole">
            <mc:AlternateContent xmlns:mc="http://schemas.openxmlformats.org/markup-compatibility/2006">
              <mc:Choice xmlns:v="urn:schemas-microsoft-com:vml" Requires="v">
                <p:oleObj spid="_x0000_s3521" name="" r:id="rId41" imgW="254000" imgH="241300" progId="Equation.3">
                  <p:embed/>
                </p:oleObj>
              </mc:Choice>
              <mc:Fallback>
                <p:oleObj name="" r:id="rId41" imgW="254000" imgH="241300" progId="Equation.3">
                  <p:embed/>
                  <p:pic>
                    <p:nvPicPr>
                      <p:cNvPr id="0" name="图片 3520"/>
                      <p:cNvPicPr/>
                      <p:nvPr/>
                    </p:nvPicPr>
                    <p:blipFill>
                      <a:blip r:embed="rId42"/>
                      <a:stretch>
                        <a:fillRect/>
                      </a:stretch>
                    </p:blipFill>
                    <p:spPr>
                      <a:xfrm>
                        <a:off x="8305800" y="2393950"/>
                        <a:ext cx="609600" cy="579438"/>
                      </a:xfrm>
                      <a:prstGeom prst="rect">
                        <a:avLst/>
                      </a:prstGeom>
                      <a:noFill/>
                      <a:ln w="38100">
                        <a:noFill/>
                        <a:miter/>
                      </a:ln>
                    </p:spPr>
                  </p:pic>
                </p:oleObj>
              </mc:Fallback>
            </mc:AlternateContent>
          </a:graphicData>
        </a:graphic>
      </p:graphicFrame>
      <p:sp>
        <p:nvSpPr>
          <p:cNvPr id="50225" name="文本框 50224"/>
          <p:cNvSpPr txBox="1"/>
          <p:nvPr/>
        </p:nvSpPr>
        <p:spPr>
          <a:xfrm>
            <a:off x="366713" y="5881688"/>
            <a:ext cx="3892550" cy="519112"/>
          </a:xfrm>
          <a:prstGeom prst="rect">
            <a:avLst/>
          </a:prstGeom>
          <a:noFill/>
          <a:ln w="9525">
            <a:noFill/>
          </a:ln>
        </p:spPr>
        <p:txBody>
          <a:bodyPr wrap="none" anchor="t">
            <a:spAutoFit/>
          </a:bodyPr>
          <a:p>
            <a:pPr algn="ctr">
              <a:spcBef>
                <a:spcPct val="50000"/>
              </a:spcBef>
            </a:pPr>
            <a:r>
              <a:rPr lang="zh-CN" altLang="en-US" dirty="0">
                <a:latin typeface="宋体" panose="02010600030101010101" pitchFamily="2" charset="-122"/>
                <a:ea typeface="宋体" panose="02010600030101010101" pitchFamily="2" charset="-122"/>
              </a:rPr>
              <a:t>电动势的方向由</a:t>
            </a:r>
            <a:r>
              <a:rPr lang="en-US" altLang="zh-CN" i="1">
                <a:latin typeface="Times New Roman" panose="02020603050405020304" pitchFamily="18" charset="0"/>
                <a:ea typeface="宋体" panose="02010600030101010101" pitchFamily="2" charset="-122"/>
              </a:rPr>
              <a:t>C</a:t>
            </a:r>
            <a:r>
              <a:rPr lang="zh-CN" altLang="en-US" dirty="0">
                <a:latin typeface="宋体" panose="02010600030101010101" pitchFamily="2" charset="-122"/>
                <a:ea typeface="宋体" panose="02010600030101010101" pitchFamily="2" charset="-122"/>
              </a:rPr>
              <a:t>指向</a:t>
            </a:r>
            <a:r>
              <a:rPr lang="en-US" altLang="zh-CN" i="1">
                <a:latin typeface="Times New Roman" panose="02020603050405020304" pitchFamily="18" charset="0"/>
                <a:ea typeface="宋体" panose="02010600030101010101" pitchFamily="2" charset="-122"/>
              </a:rPr>
              <a:t>D</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223"/>
                                        </p:tgtEl>
                                        <p:attrNameLst>
                                          <p:attrName>style.visibility</p:attrName>
                                        </p:attrNameLst>
                                      </p:cBhvr>
                                      <p:to>
                                        <p:strVal val="visible"/>
                                      </p:to>
                                    </p:set>
                                    <p:animEffect transition="in" filter="wipe(left)">
                                      <p:cBhvr>
                                        <p:cTn id="7" dur="500"/>
                                        <p:tgtEl>
                                          <p:spTgt spid="502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221"/>
                                        </p:tgtEl>
                                        <p:attrNameLst>
                                          <p:attrName>style.visibility</p:attrName>
                                        </p:attrNameLst>
                                      </p:cBhvr>
                                      <p:to>
                                        <p:strVal val="visible"/>
                                      </p:to>
                                    </p:set>
                                    <p:animEffect transition="in" filter="wipe(left)">
                                      <p:cBhvr>
                                        <p:cTn id="12" dur="500"/>
                                        <p:tgtEl>
                                          <p:spTgt spid="502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80"/>
                                        </p:tgtEl>
                                        <p:attrNameLst>
                                          <p:attrName>style.visibility</p:attrName>
                                        </p:attrNameLst>
                                      </p:cBhvr>
                                      <p:to>
                                        <p:strVal val="visible"/>
                                      </p:to>
                                    </p:set>
                                    <p:animEffect transition="in" filter="wipe(left)">
                                      <p:cBhvr>
                                        <p:cTn id="17" dur="500"/>
                                        <p:tgtEl>
                                          <p:spTgt spid="501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181"/>
                                        </p:tgtEl>
                                        <p:attrNameLst>
                                          <p:attrName>style.visibility</p:attrName>
                                        </p:attrNameLst>
                                      </p:cBhvr>
                                      <p:to>
                                        <p:strVal val="visible"/>
                                      </p:to>
                                    </p:set>
                                    <p:animEffect transition="in" filter="wipe(left)">
                                      <p:cBhvr>
                                        <p:cTn id="22" dur="500"/>
                                        <p:tgtEl>
                                          <p:spTgt spid="5018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50204"/>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4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0179"/>
                                        </p:tgtEl>
                                        <p:attrNameLst>
                                          <p:attrName>style.visibility</p:attrName>
                                        </p:attrNameLst>
                                      </p:cBhvr>
                                      <p:to>
                                        <p:strVal val="visible"/>
                                      </p:to>
                                    </p:set>
                                    <p:animEffect transition="in" filter="dissolve">
                                      <p:cBhvr>
                                        <p:cTn id="31" dur="500"/>
                                        <p:tgtEl>
                                          <p:spTgt spid="5017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0200"/>
                                        </p:tgtEl>
                                        <p:attrNameLst>
                                          <p:attrName>style.visibility</p:attrName>
                                        </p:attrNameLst>
                                      </p:cBhvr>
                                      <p:to>
                                        <p:strVal val="visible"/>
                                      </p:to>
                                    </p:set>
                                    <p:animEffect transition="in" filter="wipe(up)">
                                      <p:cBhvr>
                                        <p:cTn id="36" dur="500"/>
                                        <p:tgtEl>
                                          <p:spTgt spid="5020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0203"/>
                                        </p:tgtEl>
                                        <p:attrNameLst>
                                          <p:attrName>style.visibility</p:attrName>
                                        </p:attrNameLst>
                                      </p:cBhvr>
                                      <p:to>
                                        <p:strVal val="visible"/>
                                      </p:to>
                                    </p:set>
                                    <p:animEffect transition="in" filter="wipe(down)">
                                      <p:cBhvr>
                                        <p:cTn id="41" dur="500"/>
                                        <p:tgtEl>
                                          <p:spTgt spid="50203"/>
                                        </p:tgtEl>
                                      </p:cBhvr>
                                    </p:animEffect>
                                  </p:childTnLst>
                                </p:cTn>
                              </p:par>
                            </p:childTnLst>
                          </p:cTn>
                        </p:par>
                        <p:par>
                          <p:cTn id="42" fill="hold">
                            <p:stCondLst>
                              <p:cond delay="500"/>
                            </p:stCondLst>
                            <p:childTnLst>
                              <p:par>
                                <p:cTn id="43" presetID="1" presetClass="entr" presetSubtype="0" fill="hold" nodeType="afterEffect">
                                  <p:stCondLst>
                                    <p:cond delay="0"/>
                                  </p:stCondLst>
                                  <p:childTnLst>
                                    <p:set>
                                      <p:cBhvr>
                                        <p:cTn id="44" dur="1" fill="hold">
                                          <p:stCondLst>
                                            <p:cond delay="499"/>
                                          </p:stCondLst>
                                        </p:cTn>
                                        <p:tgtEl>
                                          <p:spTgt spid="5022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499"/>
                                          </p:stCondLst>
                                        </p:cTn>
                                        <p:tgtEl>
                                          <p:spTgt spid="502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5021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0182"/>
                                        </p:tgtEl>
                                        <p:attrNameLst>
                                          <p:attrName>style.visibility</p:attrName>
                                        </p:attrNameLst>
                                      </p:cBhvr>
                                      <p:to>
                                        <p:strVal val="visible"/>
                                      </p:to>
                                    </p:set>
                                    <p:animEffect transition="in" filter="wipe(left)">
                                      <p:cBhvr>
                                        <p:cTn id="56" dur="500"/>
                                        <p:tgtEl>
                                          <p:spTgt spid="5018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0185"/>
                                        </p:tgtEl>
                                        <p:attrNameLst>
                                          <p:attrName>style.visibility</p:attrName>
                                        </p:attrNameLst>
                                      </p:cBhvr>
                                      <p:to>
                                        <p:strVal val="visible"/>
                                      </p:to>
                                    </p:set>
                                    <p:animEffect transition="in" filter="wipe(left)">
                                      <p:cBhvr>
                                        <p:cTn id="61" dur="500"/>
                                        <p:tgtEl>
                                          <p:spTgt spid="5018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0183"/>
                                        </p:tgtEl>
                                        <p:attrNameLst>
                                          <p:attrName>style.visibility</p:attrName>
                                        </p:attrNameLst>
                                      </p:cBhvr>
                                      <p:to>
                                        <p:strVal val="visible"/>
                                      </p:to>
                                    </p:set>
                                    <p:animEffect transition="in" filter="wipe(left)">
                                      <p:cBhvr>
                                        <p:cTn id="66" dur="500"/>
                                        <p:tgtEl>
                                          <p:spTgt spid="5018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0184"/>
                                        </p:tgtEl>
                                        <p:attrNameLst>
                                          <p:attrName>style.visibility</p:attrName>
                                        </p:attrNameLst>
                                      </p:cBhvr>
                                      <p:to>
                                        <p:strVal val="visible"/>
                                      </p:to>
                                    </p:set>
                                    <p:animEffect transition="in" filter="wipe(left)">
                                      <p:cBhvr>
                                        <p:cTn id="71" dur="500"/>
                                        <p:tgtEl>
                                          <p:spTgt spid="50184"/>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50225"/>
                                        </p:tgtEl>
                                        <p:attrNameLst>
                                          <p:attrName>style.visibility</p:attrName>
                                        </p:attrNameLst>
                                      </p:cBhvr>
                                      <p:to>
                                        <p:strVal val="visible"/>
                                      </p:to>
                                    </p:set>
                                    <p:anim calcmode="lin" valueType="num">
                                      <p:cBhvr>
                                        <p:cTn id="76" dur="500" fill="hold"/>
                                        <p:tgtEl>
                                          <p:spTgt spid="50225"/>
                                        </p:tgtEl>
                                        <p:attrNameLst>
                                          <p:attrName>ppt_x</p:attrName>
                                        </p:attrNameLst>
                                      </p:cBhvr>
                                      <p:tavLst>
                                        <p:tav tm="0">
                                          <p:val>
                                            <p:strVal val="0-#ppt_w/2"/>
                                          </p:val>
                                        </p:tav>
                                        <p:tav tm="100000">
                                          <p:val>
                                            <p:strVal val="#ppt_x"/>
                                          </p:val>
                                        </p:tav>
                                      </p:tavLst>
                                    </p:anim>
                                    <p:anim calcmode="lin" valueType="num">
                                      <p:cBhvr>
                                        <p:cTn id="77" dur="500" fill="hold"/>
                                        <p:tgtEl>
                                          <p:spTgt spid="502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3" grpId="0"/>
      <p:bldP spid="502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椭圆 51201"/>
          <p:cNvSpPr/>
          <p:nvPr/>
        </p:nvSpPr>
        <p:spPr>
          <a:xfrm>
            <a:off x="5651500" y="1844675"/>
            <a:ext cx="2835275" cy="2835275"/>
          </a:xfrm>
          <a:prstGeom prst="ellipse">
            <a:avLst/>
          </a:prstGeom>
          <a:solidFill>
            <a:srgbClr val="F1A9F5">
              <a:alpha val="50000"/>
            </a:srgbClr>
          </a:solidFill>
          <a:ln w="38100" cap="rnd" cmpd="sng">
            <a:solidFill>
              <a:srgbClr val="9900CC"/>
            </a:solidFill>
            <a:prstDash val="sysDot"/>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3490" name="对象 51202"/>
          <p:cNvGraphicFramePr/>
          <p:nvPr/>
        </p:nvGraphicFramePr>
        <p:xfrm>
          <a:off x="6030913" y="2205038"/>
          <a:ext cx="3275012" cy="2476500"/>
        </p:xfrm>
        <a:graphic>
          <a:graphicData uri="http://schemas.openxmlformats.org/presentationml/2006/ole">
            <mc:AlternateContent xmlns:mc="http://schemas.openxmlformats.org/markup-compatibility/2006">
              <mc:Choice xmlns:v="urn:schemas-microsoft-com:vml" Requires="v">
                <p:oleObj spid="_x0000_s3520" name="" r:id="rId1" imgW="571500" imgH="850265" progId="Equation.3">
                  <p:embed/>
                </p:oleObj>
              </mc:Choice>
              <mc:Fallback>
                <p:oleObj name="" r:id="rId1" imgW="571500" imgH="850265" progId="Equation.3">
                  <p:embed/>
                  <p:pic>
                    <p:nvPicPr>
                      <p:cNvPr id="0" name="图片 3519"/>
                      <p:cNvPicPr/>
                      <p:nvPr/>
                    </p:nvPicPr>
                    <p:blipFill>
                      <a:blip r:embed="rId2"/>
                      <a:stretch>
                        <a:fillRect/>
                      </a:stretch>
                    </p:blipFill>
                    <p:spPr>
                      <a:xfrm>
                        <a:off x="6030913" y="2205038"/>
                        <a:ext cx="3275012" cy="2476500"/>
                      </a:xfrm>
                      <a:prstGeom prst="rect">
                        <a:avLst/>
                      </a:prstGeom>
                      <a:noFill/>
                      <a:ln w="38100">
                        <a:noFill/>
                        <a:miter/>
                      </a:ln>
                    </p:spPr>
                  </p:pic>
                </p:oleObj>
              </mc:Fallback>
            </mc:AlternateContent>
          </a:graphicData>
        </a:graphic>
      </p:graphicFrame>
      <p:graphicFrame>
        <p:nvGraphicFramePr>
          <p:cNvPr id="63491" name="对象 51203"/>
          <p:cNvGraphicFramePr/>
          <p:nvPr/>
        </p:nvGraphicFramePr>
        <p:xfrm>
          <a:off x="8486775" y="2357438"/>
          <a:ext cx="669925" cy="838200"/>
        </p:xfrm>
        <a:graphic>
          <a:graphicData uri="http://schemas.openxmlformats.org/presentationml/2006/ole">
            <mc:AlternateContent xmlns:mc="http://schemas.openxmlformats.org/markup-compatibility/2006">
              <mc:Choice xmlns:v="urn:schemas-microsoft-com:vml" Requires="v">
                <p:oleObj spid="_x0000_s3522" name="" r:id="rId3" imgW="254000" imgH="418465" progId="Equation.3">
                  <p:embed/>
                </p:oleObj>
              </mc:Choice>
              <mc:Fallback>
                <p:oleObj name="" r:id="rId3" imgW="254000" imgH="418465" progId="Equation.3">
                  <p:embed/>
                  <p:pic>
                    <p:nvPicPr>
                      <p:cNvPr id="0" name="图片 3521"/>
                      <p:cNvPicPr/>
                      <p:nvPr/>
                    </p:nvPicPr>
                    <p:blipFill>
                      <a:blip r:embed="rId4"/>
                      <a:stretch>
                        <a:fillRect/>
                      </a:stretch>
                    </p:blipFill>
                    <p:spPr>
                      <a:xfrm>
                        <a:off x="8486775" y="2357438"/>
                        <a:ext cx="669925" cy="838200"/>
                      </a:xfrm>
                      <a:prstGeom prst="rect">
                        <a:avLst/>
                      </a:prstGeom>
                      <a:noFill/>
                      <a:ln w="38100">
                        <a:noFill/>
                        <a:miter/>
                      </a:ln>
                    </p:spPr>
                  </p:pic>
                </p:oleObj>
              </mc:Fallback>
            </mc:AlternateContent>
          </a:graphicData>
        </a:graphic>
      </p:graphicFrame>
      <p:graphicFrame>
        <p:nvGraphicFramePr>
          <p:cNvPr id="63492" name="对象 51204"/>
          <p:cNvGraphicFramePr/>
          <p:nvPr/>
        </p:nvGraphicFramePr>
        <p:xfrm>
          <a:off x="5754688" y="3124200"/>
          <a:ext cx="471487" cy="547688"/>
        </p:xfrm>
        <a:graphic>
          <a:graphicData uri="http://schemas.openxmlformats.org/presentationml/2006/ole">
            <mc:AlternateContent xmlns:mc="http://schemas.openxmlformats.org/markup-compatibility/2006">
              <mc:Choice xmlns:v="urn:schemas-microsoft-com:vml" Requires="v">
                <p:oleObj spid="_x0000_s3515" name="" r:id="rId5" imgW="165100" imgH="190500" progId="Equation.3">
                  <p:embed/>
                </p:oleObj>
              </mc:Choice>
              <mc:Fallback>
                <p:oleObj name="" r:id="rId5" imgW="165100" imgH="190500" progId="Equation.3">
                  <p:embed/>
                  <p:pic>
                    <p:nvPicPr>
                      <p:cNvPr id="0" name="图片 3514"/>
                      <p:cNvPicPr/>
                      <p:nvPr/>
                    </p:nvPicPr>
                    <p:blipFill>
                      <a:blip r:embed="rId6"/>
                      <a:stretch>
                        <a:fillRect/>
                      </a:stretch>
                    </p:blipFill>
                    <p:spPr>
                      <a:xfrm>
                        <a:off x="5754688" y="3124200"/>
                        <a:ext cx="471487" cy="547688"/>
                      </a:xfrm>
                      <a:prstGeom prst="rect">
                        <a:avLst/>
                      </a:prstGeom>
                      <a:noFill/>
                      <a:ln w="38100">
                        <a:noFill/>
                        <a:miter/>
                      </a:ln>
                    </p:spPr>
                  </p:pic>
                </p:oleObj>
              </mc:Fallback>
            </mc:AlternateContent>
          </a:graphicData>
        </a:graphic>
      </p:graphicFrame>
      <p:graphicFrame>
        <p:nvGraphicFramePr>
          <p:cNvPr id="63493" name="对象 51205"/>
          <p:cNvGraphicFramePr/>
          <p:nvPr/>
        </p:nvGraphicFramePr>
        <p:xfrm>
          <a:off x="6765925" y="3671888"/>
          <a:ext cx="336550" cy="471487"/>
        </p:xfrm>
        <a:graphic>
          <a:graphicData uri="http://schemas.openxmlformats.org/presentationml/2006/ole">
            <mc:AlternateContent xmlns:mc="http://schemas.openxmlformats.org/markup-compatibility/2006">
              <mc:Choice xmlns:v="urn:schemas-microsoft-com:vml" Requires="v">
                <p:oleObj spid="_x0000_s3516" name="" r:id="rId7" imgW="127000" imgH="177165" progId="Equation.3">
                  <p:embed/>
                </p:oleObj>
              </mc:Choice>
              <mc:Fallback>
                <p:oleObj name="" r:id="rId7" imgW="127000" imgH="177165" progId="Equation.3">
                  <p:embed/>
                  <p:pic>
                    <p:nvPicPr>
                      <p:cNvPr id="0" name="图片 3515"/>
                      <p:cNvPicPr/>
                      <p:nvPr/>
                    </p:nvPicPr>
                    <p:blipFill>
                      <a:blip r:embed="rId8"/>
                      <a:stretch>
                        <a:fillRect/>
                      </a:stretch>
                    </p:blipFill>
                    <p:spPr>
                      <a:xfrm>
                        <a:off x="6765925" y="3671888"/>
                        <a:ext cx="336550" cy="471487"/>
                      </a:xfrm>
                      <a:prstGeom prst="rect">
                        <a:avLst/>
                      </a:prstGeom>
                      <a:noFill/>
                      <a:ln w="38100">
                        <a:noFill/>
                        <a:miter/>
                      </a:ln>
                    </p:spPr>
                  </p:pic>
                </p:oleObj>
              </mc:Fallback>
            </mc:AlternateContent>
          </a:graphicData>
        </a:graphic>
      </p:graphicFrame>
      <p:graphicFrame>
        <p:nvGraphicFramePr>
          <p:cNvPr id="63494" name="对象 51206"/>
          <p:cNvGraphicFramePr/>
          <p:nvPr/>
        </p:nvGraphicFramePr>
        <p:xfrm>
          <a:off x="6934200" y="4876800"/>
          <a:ext cx="350838" cy="381000"/>
        </p:xfrm>
        <a:graphic>
          <a:graphicData uri="http://schemas.openxmlformats.org/presentationml/2006/ole">
            <mc:AlternateContent xmlns:mc="http://schemas.openxmlformats.org/markup-compatibility/2006">
              <mc:Choice xmlns:v="urn:schemas-microsoft-com:vml" Requires="v">
                <p:oleObj spid="_x0000_s3523" name="" r:id="rId9" imgW="152400" imgH="165100" progId="Equation.3">
                  <p:embed/>
                </p:oleObj>
              </mc:Choice>
              <mc:Fallback>
                <p:oleObj name="" r:id="rId9" imgW="152400" imgH="165100" progId="Equation.3">
                  <p:embed/>
                  <p:pic>
                    <p:nvPicPr>
                      <p:cNvPr id="0" name="图片 3522"/>
                      <p:cNvPicPr/>
                      <p:nvPr/>
                    </p:nvPicPr>
                    <p:blipFill>
                      <a:blip r:embed="rId10"/>
                      <a:stretch>
                        <a:fillRect/>
                      </a:stretch>
                    </p:blipFill>
                    <p:spPr>
                      <a:xfrm>
                        <a:off x="6934200" y="4876800"/>
                        <a:ext cx="350838" cy="381000"/>
                      </a:xfrm>
                      <a:prstGeom prst="rect">
                        <a:avLst/>
                      </a:prstGeom>
                      <a:noFill/>
                      <a:ln w="38100">
                        <a:noFill/>
                        <a:miter/>
                      </a:ln>
                    </p:spPr>
                  </p:pic>
                </p:oleObj>
              </mc:Fallback>
            </mc:AlternateContent>
          </a:graphicData>
        </a:graphic>
      </p:graphicFrame>
      <p:graphicFrame>
        <p:nvGraphicFramePr>
          <p:cNvPr id="63495" name="对象 51207"/>
          <p:cNvGraphicFramePr/>
          <p:nvPr/>
        </p:nvGraphicFramePr>
        <p:xfrm>
          <a:off x="7964488" y="2667000"/>
          <a:ext cx="436562" cy="469900"/>
        </p:xfrm>
        <a:graphic>
          <a:graphicData uri="http://schemas.openxmlformats.org/presentationml/2006/ole">
            <mc:AlternateContent xmlns:mc="http://schemas.openxmlformats.org/markup-compatibility/2006">
              <mc:Choice xmlns:v="urn:schemas-microsoft-com:vml" Requires="v">
                <p:oleObj spid="_x0000_s3524" name="" r:id="rId11" imgW="165100" imgH="177800" progId="Equation.3">
                  <p:embed/>
                </p:oleObj>
              </mc:Choice>
              <mc:Fallback>
                <p:oleObj name="" r:id="rId11" imgW="165100" imgH="177800" progId="Equation.3">
                  <p:embed/>
                  <p:pic>
                    <p:nvPicPr>
                      <p:cNvPr id="0" name="图片 3523"/>
                      <p:cNvPicPr/>
                      <p:nvPr/>
                    </p:nvPicPr>
                    <p:blipFill>
                      <a:blip r:embed="rId12"/>
                      <a:stretch>
                        <a:fillRect/>
                      </a:stretch>
                    </p:blipFill>
                    <p:spPr>
                      <a:xfrm>
                        <a:off x="7964488" y="2667000"/>
                        <a:ext cx="436562" cy="469900"/>
                      </a:xfrm>
                      <a:prstGeom prst="rect">
                        <a:avLst/>
                      </a:prstGeom>
                      <a:noFill/>
                      <a:ln w="38100">
                        <a:noFill/>
                        <a:miter/>
                      </a:ln>
                    </p:spPr>
                  </p:pic>
                </p:oleObj>
              </mc:Fallback>
            </mc:AlternateContent>
          </a:graphicData>
        </a:graphic>
      </p:graphicFrame>
      <p:sp>
        <p:nvSpPr>
          <p:cNvPr id="63496" name="矩形 51208"/>
          <p:cNvSpPr/>
          <p:nvPr/>
        </p:nvSpPr>
        <p:spPr>
          <a:xfrm>
            <a:off x="6145213" y="4225925"/>
            <a:ext cx="1901825" cy="57150"/>
          </a:xfrm>
          <a:prstGeom prst="rect">
            <a:avLst/>
          </a:prstGeom>
          <a:solidFill>
            <a:schemeClr val="tx2"/>
          </a:solidFill>
          <a:ln w="127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3497" name="直接连接符 51209"/>
          <p:cNvSpPr/>
          <p:nvPr/>
        </p:nvSpPr>
        <p:spPr>
          <a:xfrm>
            <a:off x="7073900" y="3200400"/>
            <a:ext cx="0" cy="1020763"/>
          </a:xfrm>
          <a:prstGeom prst="line">
            <a:avLst/>
          </a:prstGeom>
          <a:ln w="38100" cap="flat" cmpd="sng">
            <a:solidFill>
              <a:schemeClr val="bg2"/>
            </a:solidFill>
            <a:prstDash val="solid"/>
            <a:round/>
            <a:headEnd type="none" w="med" len="med"/>
            <a:tailEnd type="none" w="med" len="med"/>
          </a:ln>
        </p:spPr>
      </p:sp>
      <p:sp>
        <p:nvSpPr>
          <p:cNvPr id="63498" name="直接连接符 51210"/>
          <p:cNvSpPr/>
          <p:nvPr/>
        </p:nvSpPr>
        <p:spPr>
          <a:xfrm>
            <a:off x="6172200" y="4343400"/>
            <a:ext cx="0" cy="884238"/>
          </a:xfrm>
          <a:prstGeom prst="line">
            <a:avLst/>
          </a:prstGeom>
          <a:ln w="12700" cap="flat" cmpd="sng">
            <a:solidFill>
              <a:schemeClr val="tx1"/>
            </a:solidFill>
            <a:prstDash val="solid"/>
            <a:round/>
            <a:headEnd type="none" w="med" len="med"/>
            <a:tailEnd type="none" w="med" len="med"/>
          </a:ln>
        </p:spPr>
      </p:sp>
      <p:sp>
        <p:nvSpPr>
          <p:cNvPr id="63499" name="直接连接符 51211"/>
          <p:cNvSpPr/>
          <p:nvPr/>
        </p:nvSpPr>
        <p:spPr>
          <a:xfrm>
            <a:off x="8051800" y="4221163"/>
            <a:ext cx="0" cy="884237"/>
          </a:xfrm>
          <a:prstGeom prst="line">
            <a:avLst/>
          </a:prstGeom>
          <a:ln w="12700" cap="flat" cmpd="sng">
            <a:solidFill>
              <a:schemeClr val="tx1"/>
            </a:solidFill>
            <a:prstDash val="solid"/>
            <a:round/>
            <a:headEnd type="none" w="med" len="med"/>
            <a:tailEnd type="none" w="med" len="med"/>
          </a:ln>
        </p:spPr>
      </p:sp>
      <p:sp>
        <p:nvSpPr>
          <p:cNvPr id="63500" name="直接连接符 51212"/>
          <p:cNvSpPr/>
          <p:nvPr/>
        </p:nvSpPr>
        <p:spPr>
          <a:xfrm>
            <a:off x="6169025" y="4876800"/>
            <a:ext cx="1908175" cy="0"/>
          </a:xfrm>
          <a:prstGeom prst="line">
            <a:avLst/>
          </a:prstGeom>
          <a:ln w="38100" cap="flat" cmpd="sng">
            <a:solidFill>
              <a:schemeClr val="tx1"/>
            </a:solidFill>
            <a:prstDash val="solid"/>
            <a:round/>
            <a:headEnd type="none" w="med" len="med"/>
            <a:tailEnd type="none" w="med" len="med"/>
          </a:ln>
        </p:spPr>
      </p:sp>
      <p:graphicFrame>
        <p:nvGraphicFramePr>
          <p:cNvPr id="63501" name="对象 51213"/>
          <p:cNvGraphicFramePr/>
          <p:nvPr/>
        </p:nvGraphicFramePr>
        <p:xfrm>
          <a:off x="5754688" y="4276725"/>
          <a:ext cx="374650" cy="403225"/>
        </p:xfrm>
        <a:graphic>
          <a:graphicData uri="http://schemas.openxmlformats.org/presentationml/2006/ole">
            <mc:AlternateContent xmlns:mc="http://schemas.openxmlformats.org/markup-compatibility/2006">
              <mc:Choice xmlns:v="urn:schemas-microsoft-com:vml" Requires="v">
                <p:oleObj spid="_x0000_s3525" name="" r:id="rId13" imgW="165100" imgH="177800" progId="Equation.3">
                  <p:embed/>
                </p:oleObj>
              </mc:Choice>
              <mc:Fallback>
                <p:oleObj name="" r:id="rId13" imgW="165100" imgH="177800" progId="Equation.3">
                  <p:embed/>
                  <p:pic>
                    <p:nvPicPr>
                      <p:cNvPr id="0" name="图片 3524"/>
                      <p:cNvPicPr/>
                      <p:nvPr/>
                    </p:nvPicPr>
                    <p:blipFill>
                      <a:blip r:embed="rId14"/>
                      <a:stretch>
                        <a:fillRect/>
                      </a:stretch>
                    </p:blipFill>
                    <p:spPr>
                      <a:xfrm>
                        <a:off x="5754688" y="4276725"/>
                        <a:ext cx="374650" cy="403225"/>
                      </a:xfrm>
                      <a:prstGeom prst="rect">
                        <a:avLst/>
                      </a:prstGeom>
                      <a:noFill/>
                      <a:ln w="38100">
                        <a:noFill/>
                        <a:miter/>
                      </a:ln>
                    </p:spPr>
                  </p:pic>
                </p:oleObj>
              </mc:Fallback>
            </mc:AlternateContent>
          </a:graphicData>
        </a:graphic>
      </p:graphicFrame>
      <p:graphicFrame>
        <p:nvGraphicFramePr>
          <p:cNvPr id="63502" name="对象 51214"/>
          <p:cNvGraphicFramePr/>
          <p:nvPr/>
        </p:nvGraphicFramePr>
        <p:xfrm>
          <a:off x="8077200" y="4230688"/>
          <a:ext cx="417513" cy="417512"/>
        </p:xfrm>
        <a:graphic>
          <a:graphicData uri="http://schemas.openxmlformats.org/presentationml/2006/ole">
            <mc:AlternateContent xmlns:mc="http://schemas.openxmlformats.org/markup-compatibility/2006">
              <mc:Choice xmlns:v="urn:schemas-microsoft-com:vml" Requires="v">
                <p:oleObj spid="_x0000_s3526" name="" r:id="rId15" imgW="165100" imgH="165100" progId="Equation.3">
                  <p:embed/>
                </p:oleObj>
              </mc:Choice>
              <mc:Fallback>
                <p:oleObj name="" r:id="rId15" imgW="165100" imgH="165100" progId="Equation.3">
                  <p:embed/>
                  <p:pic>
                    <p:nvPicPr>
                      <p:cNvPr id="0" name="图片 3525"/>
                      <p:cNvPicPr/>
                      <p:nvPr/>
                    </p:nvPicPr>
                    <p:blipFill>
                      <a:blip r:embed="rId16"/>
                      <a:stretch>
                        <a:fillRect/>
                      </a:stretch>
                    </p:blipFill>
                    <p:spPr>
                      <a:xfrm>
                        <a:off x="8077200" y="4230688"/>
                        <a:ext cx="417513" cy="417512"/>
                      </a:xfrm>
                      <a:prstGeom prst="rect">
                        <a:avLst/>
                      </a:prstGeom>
                      <a:noFill/>
                      <a:ln w="38100">
                        <a:noFill/>
                        <a:miter/>
                      </a:ln>
                    </p:spPr>
                  </p:pic>
                </p:oleObj>
              </mc:Fallback>
            </mc:AlternateContent>
          </a:graphicData>
        </a:graphic>
      </p:graphicFrame>
      <p:sp>
        <p:nvSpPr>
          <p:cNvPr id="63503" name="矩形 51215"/>
          <p:cNvSpPr/>
          <p:nvPr/>
        </p:nvSpPr>
        <p:spPr>
          <a:xfrm>
            <a:off x="6288088" y="1981200"/>
            <a:ext cx="533400" cy="519113"/>
          </a:xfrm>
          <a:prstGeom prst="rect">
            <a:avLst/>
          </a:prstGeom>
          <a:noFill/>
          <a:ln w="9525">
            <a:noFill/>
          </a:ln>
        </p:spPr>
        <p:txBody>
          <a:bodyPr lIns="92075" tIns="46038" rIns="92075" bIns="46038" anchor="t">
            <a:spAutoFit/>
          </a:bodyPr>
          <a:p>
            <a:pPr eaLnBrk="0" hangingPunct="0"/>
            <a:endParaRPr lang="en-US" altLang="x-none" b="0" i="1">
              <a:solidFill>
                <a:srgbClr val="FF3300"/>
              </a:solidFill>
              <a:latin typeface="Bookman Old Style" panose="02050604050505020204" pitchFamily="18" charset="0"/>
              <a:ea typeface="宋体" panose="02010600030101010101" pitchFamily="2" charset="-122"/>
            </a:endParaRPr>
          </a:p>
        </p:txBody>
      </p:sp>
      <p:graphicFrame>
        <p:nvGraphicFramePr>
          <p:cNvPr id="63504" name="对象 51216"/>
          <p:cNvGraphicFramePr/>
          <p:nvPr/>
        </p:nvGraphicFramePr>
        <p:xfrm>
          <a:off x="6897688" y="2819400"/>
          <a:ext cx="376237" cy="403225"/>
        </p:xfrm>
        <a:graphic>
          <a:graphicData uri="http://schemas.openxmlformats.org/presentationml/2006/ole">
            <mc:AlternateContent xmlns:mc="http://schemas.openxmlformats.org/markup-compatibility/2006">
              <mc:Choice xmlns:v="urn:schemas-microsoft-com:vml" Requires="v">
                <p:oleObj spid="_x0000_s3527" name="" r:id="rId17" imgW="127000" imgH="139700" progId="Equation.3">
                  <p:embed/>
                </p:oleObj>
              </mc:Choice>
              <mc:Fallback>
                <p:oleObj name="" r:id="rId17" imgW="127000" imgH="139700" progId="Equation.3">
                  <p:embed/>
                  <p:pic>
                    <p:nvPicPr>
                      <p:cNvPr id="0" name="图片 3526"/>
                      <p:cNvPicPr/>
                      <p:nvPr/>
                    </p:nvPicPr>
                    <p:blipFill>
                      <a:blip r:embed="rId18"/>
                      <a:stretch>
                        <a:fillRect/>
                      </a:stretch>
                    </p:blipFill>
                    <p:spPr>
                      <a:xfrm>
                        <a:off x="6897688" y="2819400"/>
                        <a:ext cx="376237" cy="403225"/>
                      </a:xfrm>
                      <a:prstGeom prst="rect">
                        <a:avLst/>
                      </a:prstGeom>
                      <a:noFill/>
                      <a:ln w="38100">
                        <a:noFill/>
                        <a:miter/>
                      </a:ln>
                    </p:spPr>
                  </p:pic>
                </p:oleObj>
              </mc:Fallback>
            </mc:AlternateContent>
          </a:graphicData>
        </a:graphic>
      </p:graphicFrame>
      <p:grpSp>
        <p:nvGrpSpPr>
          <p:cNvPr id="51218" name="组合 51217"/>
          <p:cNvGrpSpPr/>
          <p:nvPr/>
        </p:nvGrpSpPr>
        <p:grpSpPr>
          <a:xfrm>
            <a:off x="6156325" y="3213100"/>
            <a:ext cx="1905000" cy="1066800"/>
            <a:chOff x="3696" y="1968"/>
            <a:chExt cx="1200" cy="672"/>
          </a:xfrm>
        </p:grpSpPr>
        <p:sp>
          <p:nvSpPr>
            <p:cNvPr id="63506" name="直接连接符 51218"/>
            <p:cNvSpPr/>
            <p:nvPr/>
          </p:nvSpPr>
          <p:spPr>
            <a:xfrm flipH="1">
              <a:off x="3696" y="1968"/>
              <a:ext cx="576" cy="672"/>
            </a:xfrm>
            <a:prstGeom prst="line">
              <a:avLst/>
            </a:prstGeom>
            <a:ln w="38100" cap="rnd" cmpd="sng">
              <a:solidFill>
                <a:srgbClr val="336600"/>
              </a:solidFill>
              <a:prstDash val="sysDot"/>
              <a:round/>
              <a:headEnd type="none" w="med" len="med"/>
              <a:tailEnd type="none" w="med" len="med"/>
            </a:ln>
          </p:spPr>
        </p:sp>
        <p:sp>
          <p:nvSpPr>
            <p:cNvPr id="63507" name="直接连接符 51219"/>
            <p:cNvSpPr/>
            <p:nvPr/>
          </p:nvSpPr>
          <p:spPr>
            <a:xfrm>
              <a:off x="4272" y="1968"/>
              <a:ext cx="624" cy="672"/>
            </a:xfrm>
            <a:prstGeom prst="line">
              <a:avLst/>
            </a:prstGeom>
            <a:ln w="38100" cap="rnd" cmpd="sng">
              <a:solidFill>
                <a:srgbClr val="336600"/>
              </a:solidFill>
              <a:prstDash val="sysDot"/>
              <a:round/>
              <a:headEnd type="none" w="med" len="med"/>
              <a:tailEnd type="none" w="med" len="med"/>
            </a:ln>
          </p:spPr>
        </p:sp>
      </p:grpSp>
      <p:sp>
        <p:nvSpPr>
          <p:cNvPr id="51221" name="文本框 51220"/>
          <p:cNvSpPr txBox="1"/>
          <p:nvPr/>
        </p:nvSpPr>
        <p:spPr>
          <a:xfrm>
            <a:off x="157163" y="228600"/>
            <a:ext cx="4470400" cy="519113"/>
          </a:xfrm>
          <a:prstGeom prst="rect">
            <a:avLst/>
          </a:prstGeom>
          <a:noFill/>
          <a:ln w="9525">
            <a:noFill/>
          </a:ln>
        </p:spPr>
        <p:txBody>
          <a:bodyPr wrap="none" anchor="t">
            <a:spAutoFit/>
          </a:bodyPr>
          <a:p>
            <a:pPr algn="ctr">
              <a:spcBef>
                <a:spcPct val="50000"/>
              </a:spcBef>
              <a:buClr>
                <a:schemeClr val="tx2"/>
              </a:buClr>
              <a:buSzPct val="130000"/>
            </a:pPr>
            <a:r>
              <a:rPr lang="zh-CN" altLang="en-US" dirty="0">
                <a:solidFill>
                  <a:srgbClr val="0033CC"/>
                </a:solidFill>
                <a:latin typeface="Times New Roman" panose="02020603050405020304" pitchFamily="18" charset="0"/>
                <a:ea typeface="宋体" panose="02010600030101010101" pitchFamily="2" charset="-122"/>
              </a:rPr>
              <a:t>用法拉第电磁感应定理求解</a:t>
            </a:r>
            <a:endParaRPr lang="zh-CN" altLang="en-US">
              <a:solidFill>
                <a:srgbClr val="0033CC"/>
              </a:solidFill>
              <a:latin typeface="Times New Roman" panose="02020603050405020304" pitchFamily="18" charset="0"/>
              <a:ea typeface="宋体" panose="02010600030101010101" pitchFamily="2" charset="-122"/>
            </a:endParaRPr>
          </a:p>
        </p:txBody>
      </p:sp>
      <p:grpSp>
        <p:nvGrpSpPr>
          <p:cNvPr id="51222" name="组合 51221"/>
          <p:cNvGrpSpPr/>
          <p:nvPr/>
        </p:nvGrpSpPr>
        <p:grpSpPr>
          <a:xfrm>
            <a:off x="381000" y="2852738"/>
            <a:ext cx="3246438" cy="519112"/>
            <a:chOff x="480" y="960"/>
            <a:chExt cx="2045" cy="327"/>
          </a:xfrm>
        </p:grpSpPr>
        <p:graphicFrame>
          <p:nvGraphicFramePr>
            <p:cNvPr id="63510" name="对象 51222"/>
            <p:cNvGraphicFramePr/>
            <p:nvPr/>
          </p:nvGraphicFramePr>
          <p:xfrm>
            <a:off x="480" y="1008"/>
            <a:ext cx="645" cy="236"/>
          </p:xfrm>
          <a:graphic>
            <a:graphicData uri="http://schemas.openxmlformats.org/presentationml/2006/ole">
              <mc:AlternateContent xmlns:mc="http://schemas.openxmlformats.org/markup-compatibility/2006">
                <mc:Choice xmlns:v="urn:schemas-microsoft-com:vml" Requires="v">
                  <p:oleObj spid="_x0000_s3530" name="" r:id="rId19" imgW="481965" imgH="177800" progId="Equation.3">
                    <p:embed/>
                  </p:oleObj>
                </mc:Choice>
                <mc:Fallback>
                  <p:oleObj name="" r:id="rId19" imgW="481965" imgH="177800" progId="Equation.3">
                    <p:embed/>
                    <p:pic>
                      <p:nvPicPr>
                        <p:cNvPr id="0" name="图片 3529"/>
                        <p:cNvPicPr/>
                        <p:nvPr/>
                      </p:nvPicPr>
                      <p:blipFill>
                        <a:blip r:embed="rId20"/>
                        <a:stretch>
                          <a:fillRect/>
                        </a:stretch>
                      </p:blipFill>
                      <p:spPr>
                        <a:xfrm>
                          <a:off x="480" y="1008"/>
                          <a:ext cx="645" cy="236"/>
                        </a:xfrm>
                        <a:prstGeom prst="rect">
                          <a:avLst/>
                        </a:prstGeom>
                        <a:noFill/>
                        <a:ln w="38100">
                          <a:noFill/>
                          <a:miter/>
                        </a:ln>
                      </p:spPr>
                    </p:pic>
                  </p:oleObj>
                </mc:Fallback>
              </mc:AlternateContent>
            </a:graphicData>
          </a:graphic>
        </p:graphicFrame>
        <p:sp>
          <p:nvSpPr>
            <p:cNvPr id="63511" name="文本框 51223"/>
            <p:cNvSpPr txBox="1"/>
            <p:nvPr/>
          </p:nvSpPr>
          <p:spPr>
            <a:xfrm>
              <a:off x="1059" y="960"/>
              <a:ext cx="1466" cy="327"/>
            </a:xfrm>
            <a:prstGeom prst="rect">
              <a:avLst/>
            </a:prstGeom>
            <a:noFill/>
            <a:ln w="9525">
              <a:noFill/>
            </a:ln>
          </p:spPr>
          <p:txBody>
            <a:bodyPr wrap="none" anchor="t">
              <a:spAutoFit/>
            </a:bodyPr>
            <a:p>
              <a:pPr algn="ctr">
                <a:spcBef>
                  <a:spcPct val="50000"/>
                </a:spcBef>
              </a:pPr>
              <a:r>
                <a:rPr lang="zh-CN" altLang="en-US" dirty="0">
                  <a:latin typeface="Times New Roman" panose="02020603050405020304" pitchFamily="18" charset="0"/>
                  <a:ea typeface="宋体" panose="02010600030101010101" pitchFamily="2" charset="-122"/>
                </a:rPr>
                <a:t>所围面积为：</a:t>
              </a:r>
              <a:endParaRPr lang="zh-CN" altLang="en-US">
                <a:latin typeface="Times New Roman" panose="02020603050405020304" pitchFamily="18" charset="0"/>
                <a:ea typeface="宋体" panose="02010600030101010101" pitchFamily="2" charset="-122"/>
              </a:endParaRPr>
            </a:p>
          </p:txBody>
        </p:sp>
      </p:grpSp>
      <p:graphicFrame>
        <p:nvGraphicFramePr>
          <p:cNvPr id="51225" name="对象 51224"/>
          <p:cNvGraphicFramePr/>
          <p:nvPr/>
        </p:nvGraphicFramePr>
        <p:xfrm>
          <a:off x="3505200" y="2652713"/>
          <a:ext cx="1524000" cy="962025"/>
        </p:xfrm>
        <a:graphic>
          <a:graphicData uri="http://schemas.openxmlformats.org/presentationml/2006/ole">
            <mc:AlternateContent xmlns:mc="http://schemas.openxmlformats.org/markup-compatibility/2006">
              <mc:Choice xmlns:v="urn:schemas-microsoft-com:vml" Requires="v">
                <p:oleObj spid="_x0000_s3532" name="" r:id="rId21" imgW="608965" imgH="405765" progId="Equation.3">
                  <p:embed/>
                </p:oleObj>
              </mc:Choice>
              <mc:Fallback>
                <p:oleObj name="" r:id="rId21" imgW="608965" imgH="405765" progId="Equation.3">
                  <p:embed/>
                  <p:pic>
                    <p:nvPicPr>
                      <p:cNvPr id="0" name="图片 3531"/>
                      <p:cNvPicPr/>
                      <p:nvPr/>
                    </p:nvPicPr>
                    <p:blipFill>
                      <a:blip r:embed="rId22"/>
                      <a:stretch>
                        <a:fillRect/>
                      </a:stretch>
                    </p:blipFill>
                    <p:spPr>
                      <a:xfrm>
                        <a:off x="3505200" y="2652713"/>
                        <a:ext cx="1524000" cy="962025"/>
                      </a:xfrm>
                      <a:prstGeom prst="rect">
                        <a:avLst/>
                      </a:prstGeom>
                      <a:noFill/>
                      <a:ln w="38100">
                        <a:noFill/>
                        <a:miter/>
                      </a:ln>
                    </p:spPr>
                  </p:pic>
                </p:oleObj>
              </mc:Fallback>
            </mc:AlternateContent>
          </a:graphicData>
        </a:graphic>
      </p:graphicFrame>
      <p:sp>
        <p:nvSpPr>
          <p:cNvPr id="51226" name="文本框 51225"/>
          <p:cNvSpPr txBox="1"/>
          <p:nvPr/>
        </p:nvSpPr>
        <p:spPr>
          <a:xfrm>
            <a:off x="0" y="3716338"/>
            <a:ext cx="1447800" cy="519112"/>
          </a:xfrm>
          <a:prstGeom prst="rect">
            <a:avLst/>
          </a:prstGeom>
          <a:noFill/>
          <a:ln w="9525">
            <a:noFill/>
          </a:ln>
        </p:spPr>
        <p:txBody>
          <a:bodyPr anchor="t">
            <a:spAutoFit/>
          </a:bodyPr>
          <a:p>
            <a:pPr algn="ctr">
              <a:spcBef>
                <a:spcPct val="50000"/>
              </a:spcBef>
            </a:pPr>
            <a:r>
              <a:rPr lang="zh-CN" altLang="en-US" dirty="0">
                <a:latin typeface="Times New Roman" panose="02020603050405020304" pitchFamily="18" charset="0"/>
                <a:ea typeface="宋体" panose="02010600030101010101" pitchFamily="2" charset="-122"/>
              </a:rPr>
              <a:t>磁通量</a:t>
            </a:r>
            <a:endParaRPr lang="zh-CN" altLang="en-US">
              <a:latin typeface="Times New Roman" panose="02020603050405020304" pitchFamily="18" charset="0"/>
              <a:ea typeface="宋体" panose="02010600030101010101" pitchFamily="2" charset="-122"/>
            </a:endParaRPr>
          </a:p>
        </p:txBody>
      </p:sp>
      <p:graphicFrame>
        <p:nvGraphicFramePr>
          <p:cNvPr id="51227" name="对象 51226"/>
          <p:cNvGraphicFramePr/>
          <p:nvPr/>
        </p:nvGraphicFramePr>
        <p:xfrm>
          <a:off x="1447800" y="3716338"/>
          <a:ext cx="1722438" cy="590550"/>
        </p:xfrm>
        <a:graphic>
          <a:graphicData uri="http://schemas.openxmlformats.org/presentationml/2006/ole">
            <mc:AlternateContent xmlns:mc="http://schemas.openxmlformats.org/markup-compatibility/2006">
              <mc:Choice xmlns:v="urn:schemas-microsoft-com:vml" Requires="v">
                <p:oleObj spid="_x0000_s3533" name="" r:id="rId23" imgW="698500" imgH="241300" progId="Equation.3">
                  <p:embed/>
                </p:oleObj>
              </mc:Choice>
              <mc:Fallback>
                <p:oleObj name="" r:id="rId23" imgW="698500" imgH="241300" progId="Equation.3">
                  <p:embed/>
                  <p:pic>
                    <p:nvPicPr>
                      <p:cNvPr id="0" name="图片 3532"/>
                      <p:cNvPicPr/>
                      <p:nvPr/>
                    </p:nvPicPr>
                    <p:blipFill>
                      <a:blip r:embed="rId24"/>
                      <a:stretch>
                        <a:fillRect/>
                      </a:stretch>
                    </p:blipFill>
                    <p:spPr>
                      <a:xfrm>
                        <a:off x="1447800" y="3716338"/>
                        <a:ext cx="1722438" cy="590550"/>
                      </a:xfrm>
                      <a:prstGeom prst="rect">
                        <a:avLst/>
                      </a:prstGeom>
                      <a:noFill/>
                      <a:ln w="38100">
                        <a:noFill/>
                        <a:miter/>
                      </a:ln>
                    </p:spPr>
                  </p:pic>
                </p:oleObj>
              </mc:Fallback>
            </mc:AlternateContent>
          </a:graphicData>
        </a:graphic>
      </p:graphicFrame>
      <p:graphicFrame>
        <p:nvGraphicFramePr>
          <p:cNvPr id="51229" name="对象 51228"/>
          <p:cNvGraphicFramePr/>
          <p:nvPr/>
        </p:nvGraphicFramePr>
        <p:xfrm>
          <a:off x="2667000" y="4516438"/>
          <a:ext cx="1595438" cy="965200"/>
        </p:xfrm>
        <a:graphic>
          <a:graphicData uri="http://schemas.openxmlformats.org/presentationml/2006/ole">
            <mc:AlternateContent xmlns:mc="http://schemas.openxmlformats.org/markup-compatibility/2006">
              <mc:Choice xmlns:v="urn:schemas-microsoft-com:vml" Requires="v">
                <p:oleObj spid="_x0000_s3534" name="" r:id="rId25" imgW="711200" imgH="431800" progId="Equation.3">
                  <p:embed/>
                </p:oleObj>
              </mc:Choice>
              <mc:Fallback>
                <p:oleObj name="" r:id="rId25" imgW="711200" imgH="431800" progId="Equation.3">
                  <p:embed/>
                  <p:pic>
                    <p:nvPicPr>
                      <p:cNvPr id="0" name="图片 3533"/>
                      <p:cNvPicPr/>
                      <p:nvPr/>
                    </p:nvPicPr>
                    <p:blipFill>
                      <a:blip r:embed="rId26"/>
                      <a:stretch>
                        <a:fillRect/>
                      </a:stretch>
                    </p:blipFill>
                    <p:spPr>
                      <a:xfrm>
                        <a:off x="2667000" y="4516438"/>
                        <a:ext cx="1595438" cy="965200"/>
                      </a:xfrm>
                      <a:prstGeom prst="rect">
                        <a:avLst/>
                      </a:prstGeom>
                      <a:noFill/>
                      <a:ln w="38100">
                        <a:noFill/>
                        <a:miter/>
                      </a:ln>
                    </p:spPr>
                  </p:pic>
                </p:oleObj>
              </mc:Fallback>
            </mc:AlternateContent>
          </a:graphicData>
        </a:graphic>
      </p:graphicFrame>
      <p:grpSp>
        <p:nvGrpSpPr>
          <p:cNvPr id="51233" name="组合 51232"/>
          <p:cNvGrpSpPr/>
          <p:nvPr/>
        </p:nvGrpSpPr>
        <p:grpSpPr>
          <a:xfrm>
            <a:off x="1042988" y="2205038"/>
            <a:ext cx="1928812" cy="785812"/>
            <a:chOff x="576" y="1344"/>
            <a:chExt cx="1215" cy="495"/>
          </a:xfrm>
        </p:grpSpPr>
        <p:sp>
          <p:nvSpPr>
            <p:cNvPr id="63517" name="直接连接符 51233"/>
            <p:cNvSpPr/>
            <p:nvPr/>
          </p:nvSpPr>
          <p:spPr>
            <a:xfrm>
              <a:off x="576" y="1344"/>
              <a:ext cx="240" cy="0"/>
            </a:xfrm>
            <a:prstGeom prst="line">
              <a:avLst/>
            </a:prstGeom>
            <a:ln w="57150" cap="flat" cmpd="sng">
              <a:solidFill>
                <a:schemeClr val="tx2"/>
              </a:solidFill>
              <a:prstDash val="solid"/>
              <a:round/>
              <a:headEnd type="none" w="med" len="med"/>
              <a:tailEnd type="none" w="med" len="med"/>
            </a:ln>
          </p:spPr>
        </p:sp>
        <p:sp>
          <p:nvSpPr>
            <p:cNvPr id="63518" name="直接连接符 51234"/>
            <p:cNvSpPr/>
            <p:nvPr/>
          </p:nvSpPr>
          <p:spPr>
            <a:xfrm>
              <a:off x="1536" y="1344"/>
              <a:ext cx="240" cy="0"/>
            </a:xfrm>
            <a:prstGeom prst="line">
              <a:avLst/>
            </a:prstGeom>
            <a:ln w="57150" cap="flat" cmpd="sng">
              <a:solidFill>
                <a:schemeClr val="tx2"/>
              </a:solidFill>
              <a:prstDash val="solid"/>
              <a:round/>
              <a:headEnd type="none" w="med" len="med"/>
              <a:tailEnd type="none" w="med" len="med"/>
            </a:ln>
          </p:spPr>
        </p:sp>
        <p:graphicFrame>
          <p:nvGraphicFramePr>
            <p:cNvPr id="63519" name="对象 51235"/>
            <p:cNvGraphicFramePr/>
            <p:nvPr/>
          </p:nvGraphicFramePr>
          <p:xfrm>
            <a:off x="576" y="1440"/>
            <a:ext cx="255" cy="399"/>
          </p:xfrm>
          <a:graphic>
            <a:graphicData uri="http://schemas.openxmlformats.org/presentationml/2006/ole">
              <mc:AlternateContent xmlns:mc="http://schemas.openxmlformats.org/markup-compatibility/2006">
                <mc:Choice xmlns:v="urn:schemas-microsoft-com:vml" Requires="v">
                  <p:oleObj spid="_x0000_s3535" name="" r:id="rId27" imgW="114300" imgH="177800" progId="Equation.3">
                    <p:embed/>
                  </p:oleObj>
                </mc:Choice>
                <mc:Fallback>
                  <p:oleObj name="" r:id="rId27" imgW="114300" imgH="177800" progId="Equation.3">
                    <p:embed/>
                    <p:pic>
                      <p:nvPicPr>
                        <p:cNvPr id="0" name="图片 3534"/>
                        <p:cNvPicPr/>
                        <p:nvPr/>
                      </p:nvPicPr>
                      <p:blipFill>
                        <a:blip r:embed="rId28"/>
                        <a:stretch>
                          <a:fillRect/>
                        </a:stretch>
                      </p:blipFill>
                      <p:spPr>
                        <a:xfrm>
                          <a:off x="576" y="1440"/>
                          <a:ext cx="255" cy="399"/>
                        </a:xfrm>
                        <a:prstGeom prst="rect">
                          <a:avLst/>
                        </a:prstGeom>
                        <a:noFill/>
                        <a:ln w="38100">
                          <a:noFill/>
                          <a:miter/>
                        </a:ln>
                      </p:spPr>
                    </p:pic>
                  </p:oleObj>
                </mc:Fallback>
              </mc:AlternateContent>
            </a:graphicData>
          </a:graphic>
        </p:graphicFrame>
        <p:graphicFrame>
          <p:nvGraphicFramePr>
            <p:cNvPr id="63520" name="对象 51236"/>
            <p:cNvGraphicFramePr/>
            <p:nvPr/>
          </p:nvGraphicFramePr>
          <p:xfrm>
            <a:off x="1536" y="1425"/>
            <a:ext cx="255" cy="399"/>
          </p:xfrm>
          <a:graphic>
            <a:graphicData uri="http://schemas.openxmlformats.org/presentationml/2006/ole">
              <mc:AlternateContent xmlns:mc="http://schemas.openxmlformats.org/markup-compatibility/2006">
                <mc:Choice xmlns:v="urn:schemas-microsoft-com:vml" Requires="v">
                  <p:oleObj spid="_x0000_s3531" name="" r:id="rId29" imgW="114300" imgH="177800" progId="Equation.3">
                    <p:embed/>
                  </p:oleObj>
                </mc:Choice>
                <mc:Fallback>
                  <p:oleObj name="" r:id="rId29" imgW="114300" imgH="177800" progId="Equation.3">
                    <p:embed/>
                    <p:pic>
                      <p:nvPicPr>
                        <p:cNvPr id="0" name="图片 3530"/>
                        <p:cNvPicPr/>
                        <p:nvPr/>
                      </p:nvPicPr>
                      <p:blipFill>
                        <a:blip r:embed="rId28"/>
                        <a:stretch>
                          <a:fillRect/>
                        </a:stretch>
                      </p:blipFill>
                      <p:spPr>
                        <a:xfrm>
                          <a:off x="1536" y="1425"/>
                          <a:ext cx="255" cy="399"/>
                        </a:xfrm>
                        <a:prstGeom prst="rect">
                          <a:avLst/>
                        </a:prstGeom>
                        <a:noFill/>
                        <a:ln w="38100">
                          <a:noFill/>
                          <a:miter/>
                        </a:ln>
                      </p:spPr>
                    </p:pic>
                  </p:oleObj>
                </mc:Fallback>
              </mc:AlternateContent>
            </a:graphicData>
          </a:graphic>
        </p:graphicFrame>
      </p:grpSp>
      <p:graphicFrame>
        <p:nvGraphicFramePr>
          <p:cNvPr id="51238" name="对象 51237"/>
          <p:cNvGraphicFramePr/>
          <p:nvPr/>
        </p:nvGraphicFramePr>
        <p:xfrm>
          <a:off x="3276600" y="3487738"/>
          <a:ext cx="1409700" cy="996950"/>
        </p:xfrm>
        <a:graphic>
          <a:graphicData uri="http://schemas.openxmlformats.org/presentationml/2006/ole">
            <mc:AlternateContent xmlns:mc="http://schemas.openxmlformats.org/markup-compatibility/2006">
              <mc:Choice xmlns:v="urn:schemas-microsoft-com:vml" Requires="v">
                <p:oleObj spid="_x0000_s3528" name="" r:id="rId30" imgW="570865" imgH="405765" progId="Equation.3">
                  <p:embed/>
                </p:oleObj>
              </mc:Choice>
              <mc:Fallback>
                <p:oleObj name="" r:id="rId30" imgW="570865" imgH="405765" progId="Equation.3">
                  <p:embed/>
                  <p:pic>
                    <p:nvPicPr>
                      <p:cNvPr id="0" name="图片 3527"/>
                      <p:cNvPicPr/>
                      <p:nvPr/>
                    </p:nvPicPr>
                    <p:blipFill>
                      <a:blip r:embed="rId31"/>
                      <a:stretch>
                        <a:fillRect/>
                      </a:stretch>
                    </p:blipFill>
                    <p:spPr>
                      <a:xfrm>
                        <a:off x="3276600" y="3487738"/>
                        <a:ext cx="1409700" cy="996950"/>
                      </a:xfrm>
                      <a:prstGeom prst="rect">
                        <a:avLst/>
                      </a:prstGeom>
                      <a:noFill/>
                      <a:ln w="38100">
                        <a:noFill/>
                        <a:miter/>
                      </a:ln>
                    </p:spPr>
                  </p:pic>
                </p:oleObj>
              </mc:Fallback>
            </mc:AlternateContent>
          </a:graphicData>
        </a:graphic>
      </p:graphicFrame>
      <p:graphicFrame>
        <p:nvGraphicFramePr>
          <p:cNvPr id="51239" name="对象 51238"/>
          <p:cNvGraphicFramePr/>
          <p:nvPr/>
        </p:nvGraphicFramePr>
        <p:xfrm>
          <a:off x="250825" y="692150"/>
          <a:ext cx="3097213" cy="855663"/>
        </p:xfrm>
        <a:graphic>
          <a:graphicData uri="http://schemas.openxmlformats.org/presentationml/2006/ole">
            <mc:AlternateContent xmlns:mc="http://schemas.openxmlformats.org/markup-compatibility/2006">
              <mc:Choice xmlns:v="urn:schemas-microsoft-com:vml" Requires="v">
                <p:oleObj spid="_x0000_s3529" name="" r:id="rId32" imgW="1103630" imgH="304800" progId="Equation.3">
                  <p:embed/>
                </p:oleObj>
              </mc:Choice>
              <mc:Fallback>
                <p:oleObj name="" r:id="rId32" imgW="1103630" imgH="304800" progId="Equation.3">
                  <p:embed/>
                  <p:pic>
                    <p:nvPicPr>
                      <p:cNvPr id="0" name="图片 3528"/>
                      <p:cNvPicPr/>
                      <p:nvPr/>
                    </p:nvPicPr>
                    <p:blipFill>
                      <a:blip r:embed="rId33"/>
                      <a:stretch>
                        <a:fillRect/>
                      </a:stretch>
                    </p:blipFill>
                    <p:spPr>
                      <a:xfrm>
                        <a:off x="250825" y="692150"/>
                        <a:ext cx="3097213" cy="855663"/>
                      </a:xfrm>
                      <a:prstGeom prst="rect">
                        <a:avLst/>
                      </a:prstGeom>
                      <a:noFill/>
                      <a:ln w="38100">
                        <a:noFill/>
                        <a:miter/>
                      </a:ln>
                    </p:spPr>
                  </p:pic>
                </p:oleObj>
              </mc:Fallback>
            </mc:AlternateContent>
          </a:graphicData>
        </a:graphic>
      </p:graphicFrame>
      <p:graphicFrame>
        <p:nvGraphicFramePr>
          <p:cNvPr id="51240" name="对象 51239"/>
          <p:cNvGraphicFramePr/>
          <p:nvPr/>
        </p:nvGraphicFramePr>
        <p:xfrm>
          <a:off x="3276600" y="692150"/>
          <a:ext cx="5580063" cy="835025"/>
        </p:xfrm>
        <a:graphic>
          <a:graphicData uri="http://schemas.openxmlformats.org/presentationml/2006/ole">
            <mc:AlternateContent xmlns:mc="http://schemas.openxmlformats.org/markup-compatibility/2006">
              <mc:Choice xmlns:v="urn:schemas-microsoft-com:vml" Requires="v">
                <p:oleObj spid="_x0000_s3536" name="" r:id="rId34" imgW="2208530" imgH="330200" progId="Equation.3">
                  <p:embed/>
                </p:oleObj>
              </mc:Choice>
              <mc:Fallback>
                <p:oleObj name="" r:id="rId34" imgW="2208530" imgH="330200" progId="Equation.3">
                  <p:embed/>
                  <p:pic>
                    <p:nvPicPr>
                      <p:cNvPr id="0" name="图片 3535"/>
                      <p:cNvPicPr/>
                      <p:nvPr/>
                    </p:nvPicPr>
                    <p:blipFill>
                      <a:blip r:embed="rId35"/>
                      <a:stretch>
                        <a:fillRect/>
                      </a:stretch>
                    </p:blipFill>
                    <p:spPr>
                      <a:xfrm>
                        <a:off x="3276600" y="692150"/>
                        <a:ext cx="5580063" cy="835025"/>
                      </a:xfrm>
                      <a:prstGeom prst="rect">
                        <a:avLst/>
                      </a:prstGeom>
                      <a:noFill/>
                      <a:ln w="38100">
                        <a:noFill/>
                        <a:miter/>
                      </a:ln>
                    </p:spPr>
                  </p:pic>
                </p:oleObj>
              </mc:Fallback>
            </mc:AlternateContent>
          </a:graphicData>
        </a:graphic>
      </p:graphicFrame>
      <p:graphicFrame>
        <p:nvGraphicFramePr>
          <p:cNvPr id="51241" name="对象 51240"/>
          <p:cNvGraphicFramePr/>
          <p:nvPr/>
        </p:nvGraphicFramePr>
        <p:xfrm>
          <a:off x="684213" y="1628775"/>
          <a:ext cx="2232025" cy="627063"/>
        </p:xfrm>
        <a:graphic>
          <a:graphicData uri="http://schemas.openxmlformats.org/presentationml/2006/ole">
            <mc:AlternateContent xmlns:mc="http://schemas.openxmlformats.org/markup-compatibility/2006">
              <mc:Choice xmlns:v="urn:schemas-microsoft-com:vml" Requires="v">
                <p:oleObj spid="_x0000_s3537" name="" r:id="rId36" imgW="812165" imgH="228600" progId="Equation.3">
                  <p:embed/>
                </p:oleObj>
              </mc:Choice>
              <mc:Fallback>
                <p:oleObj name="" r:id="rId36" imgW="812165" imgH="228600" progId="Equation.3">
                  <p:embed/>
                  <p:pic>
                    <p:nvPicPr>
                      <p:cNvPr id="0" name="图片 3536"/>
                      <p:cNvPicPr/>
                      <p:nvPr/>
                    </p:nvPicPr>
                    <p:blipFill>
                      <a:blip r:embed="rId37"/>
                      <a:stretch>
                        <a:fillRect/>
                      </a:stretch>
                    </p:blipFill>
                    <p:spPr>
                      <a:xfrm>
                        <a:off x="684213" y="1628775"/>
                        <a:ext cx="2232025" cy="627063"/>
                      </a:xfrm>
                      <a:prstGeom prst="rect">
                        <a:avLst/>
                      </a:prstGeom>
                      <a:noFill/>
                      <a:ln w="38100">
                        <a:noFill/>
                        <a:miter/>
                      </a:ln>
                    </p:spPr>
                  </p:pic>
                </p:oleObj>
              </mc:Fallback>
            </mc:AlternateContent>
          </a:graphicData>
        </a:graphic>
      </p:graphicFrame>
      <p:graphicFrame>
        <p:nvGraphicFramePr>
          <p:cNvPr id="51242" name="对象 51241"/>
          <p:cNvGraphicFramePr/>
          <p:nvPr/>
        </p:nvGraphicFramePr>
        <p:xfrm>
          <a:off x="823913" y="4437063"/>
          <a:ext cx="1800225" cy="1057275"/>
        </p:xfrm>
        <a:graphic>
          <a:graphicData uri="http://schemas.openxmlformats.org/presentationml/2006/ole">
            <mc:AlternateContent xmlns:mc="http://schemas.openxmlformats.org/markup-compatibility/2006">
              <mc:Choice xmlns:v="urn:schemas-microsoft-com:vml" Requires="v">
                <p:oleObj spid="_x0000_s3538" name="" r:id="rId38" imgW="799465" imgH="469900" progId="Equation.3">
                  <p:embed/>
                </p:oleObj>
              </mc:Choice>
              <mc:Fallback>
                <p:oleObj name="" r:id="rId38" imgW="799465" imgH="469900" progId="Equation.3">
                  <p:embed/>
                  <p:pic>
                    <p:nvPicPr>
                      <p:cNvPr id="0" name="图片 3537"/>
                      <p:cNvPicPr/>
                      <p:nvPr/>
                    </p:nvPicPr>
                    <p:blipFill>
                      <a:blip r:embed="rId39"/>
                      <a:stretch>
                        <a:fillRect/>
                      </a:stretch>
                    </p:blipFill>
                    <p:spPr>
                      <a:xfrm>
                        <a:off x="823913" y="4437063"/>
                        <a:ext cx="1800225" cy="1057275"/>
                      </a:xfrm>
                      <a:prstGeom prst="rect">
                        <a:avLst/>
                      </a:prstGeom>
                      <a:noFill/>
                      <a:ln w="38100">
                        <a:noFill/>
                        <a:miter/>
                      </a:ln>
                    </p:spPr>
                  </p:pic>
                </p:oleObj>
              </mc:Fallback>
            </mc:AlternateContent>
          </a:graphicData>
        </a:graphic>
      </p:graphicFrame>
      <p:sp>
        <p:nvSpPr>
          <p:cNvPr id="51243" name="文本框 51242"/>
          <p:cNvSpPr txBox="1"/>
          <p:nvPr/>
        </p:nvSpPr>
        <p:spPr>
          <a:xfrm>
            <a:off x="468313" y="5589588"/>
            <a:ext cx="8280400" cy="519112"/>
          </a:xfrm>
          <a:prstGeom prst="rect">
            <a:avLst/>
          </a:prstGeom>
          <a:noFill/>
          <a:ln w="9525">
            <a:noFill/>
          </a:ln>
        </p:spPr>
        <p:txBody>
          <a:bodyPr anchor="t">
            <a:spAutoFit/>
          </a:bodyPr>
          <a:p>
            <a:pPr>
              <a:spcBef>
                <a:spcPct val="50000"/>
              </a:spcBef>
            </a:pPr>
            <a:r>
              <a:rPr lang="zh-CN" altLang="en-US" dirty="0">
                <a:solidFill>
                  <a:srgbClr val="CC0000"/>
                </a:solidFill>
                <a:latin typeface="Arial" panose="020B0604020202020204" pitchFamily="34" charset="0"/>
                <a:ea typeface="宋体" panose="02010600030101010101" pitchFamily="2" charset="-122"/>
              </a:rPr>
              <a:t>问题：</a:t>
            </a:r>
            <a:r>
              <a:rPr lang="zh-CN" altLang="en-US" dirty="0">
                <a:latin typeface="Arial" panose="020B0604020202020204" pitchFamily="34" charset="0"/>
                <a:ea typeface="宋体" panose="02010600030101010101" pitchFamily="2" charset="-122"/>
              </a:rPr>
              <a:t>是否可以在圆周上任找一点连成三角形，</a:t>
            </a:r>
            <a:endParaRPr lang="zh-CN" altLang="en-US" dirty="0">
              <a:solidFill>
                <a:srgbClr val="CC0000"/>
              </a:solidFill>
              <a:latin typeface="Arial" panose="020B0604020202020204" pitchFamily="34" charset="0"/>
              <a:ea typeface="宋体" panose="02010600030101010101" pitchFamily="2" charset="-122"/>
            </a:endParaRPr>
          </a:p>
        </p:txBody>
      </p:sp>
      <p:sp>
        <p:nvSpPr>
          <p:cNvPr id="51244" name="文本框 51243"/>
          <p:cNvSpPr txBox="1"/>
          <p:nvPr/>
        </p:nvSpPr>
        <p:spPr>
          <a:xfrm>
            <a:off x="1692275" y="6165850"/>
            <a:ext cx="3816350"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进行计算？</a:t>
            </a:r>
            <a:endParaRPr lang="zh-CN" altLang="en-US" dirty="0">
              <a:latin typeface="Arial" panose="020B0604020202020204" pitchFamily="34" charset="0"/>
              <a:ea typeface="宋体" panose="02010600030101010101" pitchFamily="2" charset="-122"/>
            </a:endParaRPr>
          </a:p>
        </p:txBody>
      </p:sp>
      <p:grpSp>
        <p:nvGrpSpPr>
          <p:cNvPr id="51248" name="组合 51247"/>
          <p:cNvGrpSpPr/>
          <p:nvPr/>
        </p:nvGrpSpPr>
        <p:grpSpPr>
          <a:xfrm>
            <a:off x="6156325" y="1484313"/>
            <a:ext cx="1944688" cy="2736850"/>
            <a:chOff x="3878" y="935"/>
            <a:chExt cx="1225" cy="1724"/>
          </a:xfrm>
        </p:grpSpPr>
        <p:sp>
          <p:nvSpPr>
            <p:cNvPr id="63529" name="直接连接符 51244"/>
            <p:cNvSpPr/>
            <p:nvPr/>
          </p:nvSpPr>
          <p:spPr>
            <a:xfrm flipH="1">
              <a:off x="3878" y="1162"/>
              <a:ext cx="544" cy="1497"/>
            </a:xfrm>
            <a:prstGeom prst="line">
              <a:avLst/>
            </a:prstGeom>
            <a:ln w="9525" cap="flat" cmpd="sng">
              <a:solidFill>
                <a:srgbClr val="FF0000"/>
              </a:solidFill>
              <a:prstDash val="lgDash"/>
              <a:round/>
              <a:headEnd type="none" w="med" len="med"/>
              <a:tailEnd type="none" w="med" len="med"/>
            </a:ln>
          </p:spPr>
        </p:sp>
        <p:sp>
          <p:nvSpPr>
            <p:cNvPr id="63530" name="直接连接符 51245"/>
            <p:cNvSpPr/>
            <p:nvPr/>
          </p:nvSpPr>
          <p:spPr>
            <a:xfrm>
              <a:off x="4422" y="1162"/>
              <a:ext cx="681" cy="1497"/>
            </a:xfrm>
            <a:prstGeom prst="line">
              <a:avLst/>
            </a:prstGeom>
            <a:ln w="9525" cap="flat" cmpd="sng">
              <a:solidFill>
                <a:srgbClr val="FF0000"/>
              </a:solidFill>
              <a:prstDash val="lgDash"/>
              <a:round/>
              <a:headEnd type="none" w="med" len="med"/>
              <a:tailEnd type="none" w="med" len="med"/>
            </a:ln>
          </p:spPr>
        </p:sp>
        <p:graphicFrame>
          <p:nvGraphicFramePr>
            <p:cNvPr id="63531" name="对象 51246"/>
            <p:cNvGraphicFramePr/>
            <p:nvPr/>
          </p:nvGraphicFramePr>
          <p:xfrm>
            <a:off x="4286" y="935"/>
            <a:ext cx="188" cy="188"/>
          </p:xfrm>
          <a:graphic>
            <a:graphicData uri="http://schemas.openxmlformats.org/presentationml/2006/ole">
              <mc:AlternateContent xmlns:mc="http://schemas.openxmlformats.org/markup-compatibility/2006">
                <mc:Choice xmlns:v="urn:schemas-microsoft-com:vml" Requires="v">
                  <p:oleObj spid="_x0000_s3539" name="" r:id="rId40" imgW="165100" imgH="165100" progId="Equation.3">
                    <p:embed/>
                  </p:oleObj>
                </mc:Choice>
                <mc:Fallback>
                  <p:oleObj name="" r:id="rId40" imgW="165100" imgH="165100" progId="Equation.3">
                    <p:embed/>
                    <p:pic>
                      <p:nvPicPr>
                        <p:cNvPr id="0" name="图片 3538"/>
                        <p:cNvPicPr/>
                        <p:nvPr/>
                      </p:nvPicPr>
                      <p:blipFill>
                        <a:blip r:embed="rId41"/>
                        <a:stretch>
                          <a:fillRect/>
                        </a:stretch>
                      </p:blipFill>
                      <p:spPr>
                        <a:xfrm>
                          <a:off x="4286" y="935"/>
                          <a:ext cx="188" cy="18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51218"/>
                                        </p:tgtEl>
                                        <p:attrNameLst>
                                          <p:attrName>style.visibility</p:attrName>
                                        </p:attrNameLst>
                                      </p:cBhvr>
                                      <p:to>
                                        <p:strVal val="visible"/>
                                      </p:to>
                                    </p:set>
                                    <p:animEffect transition="in" filter="dissolve">
                                      <p:cBhvr>
                                        <p:cTn id="11" dur="500"/>
                                        <p:tgtEl>
                                          <p:spTgt spid="51218"/>
                                        </p:tgtEl>
                                      </p:cBhvr>
                                    </p:animEffect>
                                  </p:childTnLst>
                                  <p:subTnLst>
                                    <p:audio>
                                      <p:cMediaNode>
                                        <p:cTn display="0" masterRel="sameClick">
                                          <p:stCondLst>
                                            <p:cond evt="begin" delay="0">
                                              <p:tn val="9"/>
                                            </p:cond>
                                          </p:stCondLst>
                                          <p:endCondLst>
                                            <p:cond evt="onStopAudio" delay="0">
                                              <p:tgtEl>
                                                <p:sldTgt/>
                                              </p:tgtEl>
                                            </p:cond>
                                          </p:endCondLst>
                                        </p:cTn>
                                        <p:tgtEl>
                                          <p:sndTgt r:embed="rId42" name="a0.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39"/>
                                        </p:tgtEl>
                                        <p:attrNameLst>
                                          <p:attrName>style.visibility</p:attrName>
                                        </p:attrNameLst>
                                      </p:cBhvr>
                                      <p:to>
                                        <p:strVal val="visible"/>
                                      </p:to>
                                    </p:set>
                                    <p:animEffect transition="in" filter="blinds(horizontal)">
                                      <p:cBhvr>
                                        <p:cTn id="16" dur="500"/>
                                        <p:tgtEl>
                                          <p:spTgt spid="5123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51240"/>
                                        </p:tgtEl>
                                        <p:attrNameLst>
                                          <p:attrName>style.visibility</p:attrName>
                                        </p:attrNameLst>
                                      </p:cBhvr>
                                      <p:to>
                                        <p:strVal val="visible"/>
                                      </p:to>
                                    </p:set>
                                    <p:animEffect transition="in" filter="box(in)">
                                      <p:cBhvr>
                                        <p:cTn id="21" dur="500"/>
                                        <p:tgtEl>
                                          <p:spTgt spid="5124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51241"/>
                                        </p:tgtEl>
                                        <p:attrNameLst>
                                          <p:attrName>style.visibility</p:attrName>
                                        </p:attrNameLst>
                                      </p:cBhvr>
                                      <p:to>
                                        <p:strVal val="visible"/>
                                      </p:to>
                                    </p:set>
                                    <p:animEffect transition="in" filter="slide(fromBottom)">
                                      <p:cBhvr>
                                        <p:cTn id="26" dur="500"/>
                                        <p:tgtEl>
                                          <p:spTgt spid="512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51233"/>
                                        </p:tgtEl>
                                        <p:attrNameLst>
                                          <p:attrName>style.visibility</p:attrName>
                                        </p:attrNameLst>
                                      </p:cBhvr>
                                      <p:to>
                                        <p:strVal val="visible"/>
                                      </p:to>
                                    </p:set>
                                    <p:animEffect transition="in" filter="wipe(up)">
                                      <p:cBhvr>
                                        <p:cTn id="31" dur="500"/>
                                        <p:tgtEl>
                                          <p:spTgt spid="51233"/>
                                        </p:tgtEl>
                                      </p:cBhvr>
                                    </p:animEffect>
                                  </p:childTnLst>
                                  <p:subTnLst>
                                    <p:audio>
                                      <p:cMediaNode>
                                        <p:cTn display="0" masterRel="sameClick">
                                          <p:stCondLst>
                                            <p:cond evt="begin" delay="0">
                                              <p:tn val="29"/>
                                            </p:cond>
                                          </p:stCondLst>
                                          <p:endCondLst>
                                            <p:cond evt="onStopAudio" delay="0">
                                              <p:tgtEl>
                                                <p:sldTgt/>
                                              </p:tgtEl>
                                            </p:cond>
                                          </p:endCondLst>
                                        </p:cTn>
                                        <p:tgtEl>
                                          <p:sndTgt r:embed="rId43" name="提问时发金属声.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222"/>
                                        </p:tgtEl>
                                        <p:attrNameLst>
                                          <p:attrName>style.visibility</p:attrName>
                                        </p:attrNameLst>
                                      </p:cBhvr>
                                      <p:to>
                                        <p:strVal val="visible"/>
                                      </p:to>
                                    </p:set>
                                    <p:animEffect transition="in" filter="wipe(left)">
                                      <p:cBhvr>
                                        <p:cTn id="36" dur="500"/>
                                        <p:tgtEl>
                                          <p:spTgt spid="512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225"/>
                                        </p:tgtEl>
                                        <p:attrNameLst>
                                          <p:attrName>style.visibility</p:attrName>
                                        </p:attrNameLst>
                                      </p:cBhvr>
                                      <p:to>
                                        <p:strVal val="visible"/>
                                      </p:to>
                                    </p:set>
                                    <p:animEffect transition="in" filter="wipe(left)">
                                      <p:cBhvr>
                                        <p:cTn id="41" dur="500"/>
                                        <p:tgtEl>
                                          <p:spTgt spid="5122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226"/>
                                        </p:tgtEl>
                                        <p:attrNameLst>
                                          <p:attrName>style.visibility</p:attrName>
                                        </p:attrNameLst>
                                      </p:cBhvr>
                                      <p:to>
                                        <p:strVal val="visible"/>
                                      </p:to>
                                    </p:set>
                                    <p:animEffect transition="in" filter="wipe(left)">
                                      <p:cBhvr>
                                        <p:cTn id="46" dur="500"/>
                                        <p:tgtEl>
                                          <p:spTgt spid="512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1227"/>
                                        </p:tgtEl>
                                        <p:attrNameLst>
                                          <p:attrName>style.visibility</p:attrName>
                                        </p:attrNameLst>
                                      </p:cBhvr>
                                      <p:to>
                                        <p:strVal val="visible"/>
                                      </p:to>
                                    </p:set>
                                    <p:animEffect transition="in" filter="wipe(left)">
                                      <p:cBhvr>
                                        <p:cTn id="51" dur="500"/>
                                        <p:tgtEl>
                                          <p:spTgt spid="512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1238"/>
                                        </p:tgtEl>
                                        <p:attrNameLst>
                                          <p:attrName>style.visibility</p:attrName>
                                        </p:attrNameLst>
                                      </p:cBhvr>
                                      <p:to>
                                        <p:strVal val="visible"/>
                                      </p:to>
                                    </p:set>
                                    <p:animEffect transition="in" filter="wipe(left)">
                                      <p:cBhvr>
                                        <p:cTn id="56" dur="500"/>
                                        <p:tgtEl>
                                          <p:spTgt spid="51238"/>
                                        </p:tgtEl>
                                      </p:cBhvr>
                                    </p:animEffec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51242"/>
                                        </p:tgtEl>
                                        <p:attrNameLst>
                                          <p:attrName>style.visibility</p:attrName>
                                        </p:attrNameLst>
                                      </p:cBhvr>
                                      <p:to>
                                        <p:strVal val="visible"/>
                                      </p:to>
                                    </p:set>
                                    <p:animEffect transition="in" filter="checkerboard(across)">
                                      <p:cBhvr>
                                        <p:cTn id="61" dur="500"/>
                                        <p:tgtEl>
                                          <p:spTgt spid="5124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1229"/>
                                        </p:tgtEl>
                                        <p:attrNameLst>
                                          <p:attrName>style.visibility</p:attrName>
                                        </p:attrNameLst>
                                      </p:cBhvr>
                                      <p:to>
                                        <p:strVal val="visible"/>
                                      </p:to>
                                    </p:set>
                                    <p:animEffect transition="in" filter="wipe(left)">
                                      <p:cBhvr>
                                        <p:cTn id="66" dur="500"/>
                                        <p:tgtEl>
                                          <p:spTgt spid="51229"/>
                                        </p:tgtEl>
                                      </p:cBhvr>
                                    </p:animEffect>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51244"/>
                                        </p:tgtEl>
                                        <p:attrNameLst>
                                          <p:attrName>style.visibility</p:attrName>
                                        </p:attrNameLst>
                                      </p:cBhvr>
                                      <p:to>
                                        <p:strVal val="visible"/>
                                      </p:to>
                                    </p:set>
                                    <p:anim calcmode="lin" valueType="num">
                                      <p:cBhvr>
                                        <p:cTn id="71" dur="1000" fill="hold"/>
                                        <p:tgtEl>
                                          <p:spTgt spid="51244"/>
                                        </p:tgtEl>
                                        <p:attrNameLst>
                                          <p:attrName>ppt_w</p:attrName>
                                        </p:attrNameLst>
                                      </p:cBhvr>
                                      <p:tavLst>
                                        <p:tav tm="0">
                                          <p:val>
                                            <p:strVal val="#ppt_w*0.70"/>
                                          </p:val>
                                        </p:tav>
                                        <p:tav tm="100000">
                                          <p:val>
                                            <p:strVal val="#ppt_w"/>
                                          </p:val>
                                        </p:tav>
                                      </p:tavLst>
                                    </p:anim>
                                    <p:anim calcmode="lin" valueType="num">
                                      <p:cBhvr>
                                        <p:cTn id="72" dur="1000" fill="hold"/>
                                        <p:tgtEl>
                                          <p:spTgt spid="51244"/>
                                        </p:tgtEl>
                                        <p:attrNameLst>
                                          <p:attrName>ppt_h</p:attrName>
                                        </p:attrNameLst>
                                      </p:cBhvr>
                                      <p:tavLst>
                                        <p:tav tm="0">
                                          <p:val>
                                            <p:strVal val="#ppt_h"/>
                                          </p:val>
                                        </p:tav>
                                        <p:tav tm="100000">
                                          <p:val>
                                            <p:strVal val="#ppt_h"/>
                                          </p:val>
                                        </p:tav>
                                      </p:tavLst>
                                    </p:anim>
                                    <p:animEffect transition="in" filter="fade">
                                      <p:cBhvr>
                                        <p:cTn id="73" dur="1000"/>
                                        <p:tgtEl>
                                          <p:spTgt spid="51244"/>
                                        </p:tgtEl>
                                      </p:cBhvr>
                                    </p:animEffect>
                                  </p:childTnLst>
                                </p:cTn>
                              </p:par>
                              <p:par>
                                <p:cTn id="74" presetID="55" presetClass="entr" presetSubtype="0" fill="hold" grpId="0" nodeType="withEffect">
                                  <p:stCondLst>
                                    <p:cond delay="0"/>
                                  </p:stCondLst>
                                  <p:childTnLst>
                                    <p:set>
                                      <p:cBhvr>
                                        <p:cTn id="75" dur="1" fill="hold">
                                          <p:stCondLst>
                                            <p:cond delay="0"/>
                                          </p:stCondLst>
                                        </p:cTn>
                                        <p:tgtEl>
                                          <p:spTgt spid="51243"/>
                                        </p:tgtEl>
                                        <p:attrNameLst>
                                          <p:attrName>style.visibility</p:attrName>
                                        </p:attrNameLst>
                                      </p:cBhvr>
                                      <p:to>
                                        <p:strVal val="visible"/>
                                      </p:to>
                                    </p:set>
                                    <p:anim calcmode="lin" valueType="num">
                                      <p:cBhvr>
                                        <p:cTn id="76" dur="1000" fill="hold"/>
                                        <p:tgtEl>
                                          <p:spTgt spid="51243"/>
                                        </p:tgtEl>
                                        <p:attrNameLst>
                                          <p:attrName>ppt_w</p:attrName>
                                        </p:attrNameLst>
                                      </p:cBhvr>
                                      <p:tavLst>
                                        <p:tav tm="0">
                                          <p:val>
                                            <p:strVal val="#ppt_w*0.70"/>
                                          </p:val>
                                        </p:tav>
                                        <p:tav tm="100000">
                                          <p:val>
                                            <p:strVal val="#ppt_w"/>
                                          </p:val>
                                        </p:tav>
                                      </p:tavLst>
                                    </p:anim>
                                    <p:anim calcmode="lin" valueType="num">
                                      <p:cBhvr>
                                        <p:cTn id="77" dur="1000" fill="hold"/>
                                        <p:tgtEl>
                                          <p:spTgt spid="51243"/>
                                        </p:tgtEl>
                                        <p:attrNameLst>
                                          <p:attrName>ppt_h</p:attrName>
                                        </p:attrNameLst>
                                      </p:cBhvr>
                                      <p:tavLst>
                                        <p:tav tm="0">
                                          <p:val>
                                            <p:strVal val="#ppt_h"/>
                                          </p:val>
                                        </p:tav>
                                        <p:tav tm="100000">
                                          <p:val>
                                            <p:strVal val="#ppt_h"/>
                                          </p:val>
                                        </p:tav>
                                      </p:tavLst>
                                    </p:anim>
                                    <p:animEffect transition="in" filter="fade">
                                      <p:cBhvr>
                                        <p:cTn id="78" dur="1000"/>
                                        <p:tgtEl>
                                          <p:spTgt spid="51243"/>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51248"/>
                                        </p:tgtEl>
                                        <p:attrNameLst>
                                          <p:attrName>style.visibility</p:attrName>
                                        </p:attrNameLst>
                                      </p:cBhvr>
                                      <p:to>
                                        <p:strVal val="visible"/>
                                      </p:to>
                                    </p:set>
                                    <p:animEffect transition="in" filter="blinds(horizontal)">
                                      <p:cBhvr>
                                        <p:cTn id="83" dur="500"/>
                                        <p:tgtEl>
                                          <p:spTgt spid="51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1" grpId="0"/>
      <p:bldP spid="51226" grpId="0"/>
      <p:bldP spid="51243" grpId="0"/>
      <p:bldP spid="512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88" name="组合 8287"/>
          <p:cNvGrpSpPr/>
          <p:nvPr/>
        </p:nvGrpSpPr>
        <p:grpSpPr>
          <a:xfrm>
            <a:off x="4356100" y="1196975"/>
            <a:ext cx="4178300" cy="3811588"/>
            <a:chOff x="2880" y="1488"/>
            <a:chExt cx="2632" cy="2401"/>
          </a:xfrm>
        </p:grpSpPr>
        <p:sp>
          <p:nvSpPr>
            <p:cNvPr id="17410" name="矩形 8288"/>
            <p:cNvSpPr/>
            <p:nvPr/>
          </p:nvSpPr>
          <p:spPr>
            <a:xfrm>
              <a:off x="3687" y="3485"/>
              <a:ext cx="308"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R</a:t>
              </a:r>
              <a:endParaRPr lang="en-US" altLang="zh-CN" sz="3600" i="1">
                <a:latin typeface="Times New Roman" panose="02020603050405020304" pitchFamily="18" charset="0"/>
                <a:ea typeface="宋体" panose="02010600030101010101" pitchFamily="2" charset="-122"/>
              </a:endParaRPr>
            </a:p>
          </p:txBody>
        </p:sp>
        <p:sp>
          <p:nvSpPr>
            <p:cNvPr id="17411" name="矩形 8289"/>
            <p:cNvSpPr/>
            <p:nvPr/>
          </p:nvSpPr>
          <p:spPr>
            <a:xfrm>
              <a:off x="4360" y="2201"/>
              <a:ext cx="566" cy="866"/>
            </a:xfrm>
            <a:prstGeom prst="rect">
              <a:avLst/>
            </a:prstGeom>
            <a:solidFill>
              <a:schemeClr val="folHlink"/>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7412" name="任意多边形 8290"/>
            <p:cNvSpPr/>
            <p:nvPr/>
          </p:nvSpPr>
          <p:spPr>
            <a:xfrm>
              <a:off x="4339" y="2335"/>
              <a:ext cx="602" cy="93"/>
            </a:xfrm>
            <a:custGeom>
              <a:avLst/>
              <a:gdLst/>
              <a:ahLst/>
              <a:cxnLst/>
              <a:pathLst>
                <a:path w="673" h="104">
                  <a:moveTo>
                    <a:pt x="660" y="0"/>
                  </a:moveTo>
                  <a:lnTo>
                    <a:pt x="672" y="23"/>
                  </a:lnTo>
                  <a:lnTo>
                    <a:pt x="655" y="28"/>
                  </a:lnTo>
                  <a:lnTo>
                    <a:pt x="18" y="51"/>
                  </a:lnTo>
                  <a:lnTo>
                    <a:pt x="10" y="63"/>
                  </a:lnTo>
                  <a:lnTo>
                    <a:pt x="0" y="79"/>
                  </a:lnTo>
                  <a:lnTo>
                    <a:pt x="10" y="94"/>
                  </a:lnTo>
                  <a:lnTo>
                    <a:pt x="18" y="103"/>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3" name="任意多边形 8291"/>
            <p:cNvSpPr/>
            <p:nvPr/>
          </p:nvSpPr>
          <p:spPr>
            <a:xfrm>
              <a:off x="4339" y="2427"/>
              <a:ext cx="602" cy="93"/>
            </a:xfrm>
            <a:custGeom>
              <a:avLst/>
              <a:gdLst/>
              <a:ahLst/>
              <a:cxnLst/>
              <a:pathLst>
                <a:path w="673" h="104">
                  <a:moveTo>
                    <a:pt x="660" y="0"/>
                  </a:moveTo>
                  <a:lnTo>
                    <a:pt x="672" y="23"/>
                  </a:lnTo>
                  <a:lnTo>
                    <a:pt x="655" y="28"/>
                  </a:lnTo>
                  <a:lnTo>
                    <a:pt x="18" y="51"/>
                  </a:lnTo>
                  <a:lnTo>
                    <a:pt x="10" y="63"/>
                  </a:lnTo>
                  <a:lnTo>
                    <a:pt x="0" y="79"/>
                  </a:lnTo>
                  <a:lnTo>
                    <a:pt x="10" y="94"/>
                  </a:lnTo>
                  <a:lnTo>
                    <a:pt x="18" y="103"/>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4" name="任意多边形 8292"/>
            <p:cNvSpPr/>
            <p:nvPr/>
          </p:nvSpPr>
          <p:spPr>
            <a:xfrm>
              <a:off x="4339" y="2519"/>
              <a:ext cx="602" cy="93"/>
            </a:xfrm>
            <a:custGeom>
              <a:avLst/>
              <a:gdLst/>
              <a:ahLst/>
              <a:cxnLst/>
              <a:pathLst>
                <a:path w="673" h="104">
                  <a:moveTo>
                    <a:pt x="660" y="0"/>
                  </a:moveTo>
                  <a:lnTo>
                    <a:pt x="672" y="23"/>
                  </a:lnTo>
                  <a:lnTo>
                    <a:pt x="655" y="28"/>
                  </a:lnTo>
                  <a:lnTo>
                    <a:pt x="18" y="51"/>
                  </a:lnTo>
                  <a:lnTo>
                    <a:pt x="10" y="63"/>
                  </a:lnTo>
                  <a:lnTo>
                    <a:pt x="0" y="79"/>
                  </a:lnTo>
                  <a:lnTo>
                    <a:pt x="10" y="94"/>
                  </a:lnTo>
                  <a:lnTo>
                    <a:pt x="18" y="103"/>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5" name="任意多边形 8293"/>
            <p:cNvSpPr/>
            <p:nvPr/>
          </p:nvSpPr>
          <p:spPr>
            <a:xfrm>
              <a:off x="4339" y="2611"/>
              <a:ext cx="602" cy="92"/>
            </a:xfrm>
            <a:custGeom>
              <a:avLst/>
              <a:gdLst/>
              <a:ahLst/>
              <a:cxnLst/>
              <a:pathLst>
                <a:path w="673" h="103">
                  <a:moveTo>
                    <a:pt x="660" y="0"/>
                  </a:moveTo>
                  <a:lnTo>
                    <a:pt x="672" y="23"/>
                  </a:lnTo>
                  <a:lnTo>
                    <a:pt x="655" y="28"/>
                  </a:lnTo>
                  <a:lnTo>
                    <a:pt x="18" y="51"/>
                  </a:lnTo>
                  <a:lnTo>
                    <a:pt x="10" y="63"/>
                  </a:lnTo>
                  <a:lnTo>
                    <a:pt x="0" y="78"/>
                  </a:lnTo>
                  <a:lnTo>
                    <a:pt x="10" y="93"/>
                  </a:lnTo>
                  <a:lnTo>
                    <a:pt x="18" y="102"/>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6" name="任意多边形 8294"/>
            <p:cNvSpPr/>
            <p:nvPr/>
          </p:nvSpPr>
          <p:spPr>
            <a:xfrm>
              <a:off x="4339" y="2703"/>
              <a:ext cx="602" cy="93"/>
            </a:xfrm>
            <a:custGeom>
              <a:avLst/>
              <a:gdLst/>
              <a:ahLst/>
              <a:cxnLst/>
              <a:pathLst>
                <a:path w="673" h="104">
                  <a:moveTo>
                    <a:pt x="660" y="0"/>
                  </a:moveTo>
                  <a:lnTo>
                    <a:pt x="672" y="23"/>
                  </a:lnTo>
                  <a:lnTo>
                    <a:pt x="655" y="28"/>
                  </a:lnTo>
                  <a:lnTo>
                    <a:pt x="18" y="51"/>
                  </a:lnTo>
                  <a:lnTo>
                    <a:pt x="10" y="63"/>
                  </a:lnTo>
                  <a:lnTo>
                    <a:pt x="0" y="79"/>
                  </a:lnTo>
                  <a:lnTo>
                    <a:pt x="10" y="94"/>
                  </a:lnTo>
                  <a:lnTo>
                    <a:pt x="18" y="103"/>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7" name="任意多边形 8295"/>
            <p:cNvSpPr/>
            <p:nvPr/>
          </p:nvSpPr>
          <p:spPr>
            <a:xfrm>
              <a:off x="4339" y="2794"/>
              <a:ext cx="602" cy="93"/>
            </a:xfrm>
            <a:custGeom>
              <a:avLst/>
              <a:gdLst/>
              <a:ahLst/>
              <a:cxnLst/>
              <a:pathLst>
                <a:path w="673" h="104">
                  <a:moveTo>
                    <a:pt x="660" y="0"/>
                  </a:moveTo>
                  <a:lnTo>
                    <a:pt x="672" y="23"/>
                  </a:lnTo>
                  <a:lnTo>
                    <a:pt x="655" y="29"/>
                  </a:lnTo>
                  <a:lnTo>
                    <a:pt x="18" y="51"/>
                  </a:lnTo>
                  <a:lnTo>
                    <a:pt x="10" y="64"/>
                  </a:lnTo>
                  <a:lnTo>
                    <a:pt x="0" y="79"/>
                  </a:lnTo>
                  <a:lnTo>
                    <a:pt x="10" y="94"/>
                  </a:lnTo>
                  <a:lnTo>
                    <a:pt x="18" y="103"/>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8" name="任意多边形 8296"/>
            <p:cNvSpPr/>
            <p:nvPr/>
          </p:nvSpPr>
          <p:spPr>
            <a:xfrm>
              <a:off x="4339" y="2886"/>
              <a:ext cx="602" cy="92"/>
            </a:xfrm>
            <a:custGeom>
              <a:avLst/>
              <a:gdLst/>
              <a:ahLst/>
              <a:cxnLst/>
              <a:pathLst>
                <a:path w="673" h="103">
                  <a:moveTo>
                    <a:pt x="660" y="0"/>
                  </a:moveTo>
                  <a:lnTo>
                    <a:pt x="672" y="23"/>
                  </a:lnTo>
                  <a:lnTo>
                    <a:pt x="655" y="28"/>
                  </a:lnTo>
                  <a:lnTo>
                    <a:pt x="18" y="51"/>
                  </a:lnTo>
                  <a:lnTo>
                    <a:pt x="10" y="63"/>
                  </a:lnTo>
                  <a:lnTo>
                    <a:pt x="0" y="78"/>
                  </a:lnTo>
                  <a:lnTo>
                    <a:pt x="10" y="93"/>
                  </a:lnTo>
                  <a:lnTo>
                    <a:pt x="18" y="102"/>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19" name="任意多边形 8297"/>
            <p:cNvSpPr/>
            <p:nvPr/>
          </p:nvSpPr>
          <p:spPr>
            <a:xfrm>
              <a:off x="4339" y="2978"/>
              <a:ext cx="602" cy="92"/>
            </a:xfrm>
            <a:custGeom>
              <a:avLst/>
              <a:gdLst/>
              <a:ahLst/>
              <a:cxnLst/>
              <a:pathLst>
                <a:path w="673" h="103">
                  <a:moveTo>
                    <a:pt x="660" y="0"/>
                  </a:moveTo>
                  <a:lnTo>
                    <a:pt x="672" y="23"/>
                  </a:lnTo>
                  <a:lnTo>
                    <a:pt x="655" y="28"/>
                  </a:lnTo>
                  <a:lnTo>
                    <a:pt x="18" y="51"/>
                  </a:lnTo>
                  <a:lnTo>
                    <a:pt x="10" y="63"/>
                  </a:lnTo>
                  <a:lnTo>
                    <a:pt x="0" y="78"/>
                  </a:lnTo>
                  <a:lnTo>
                    <a:pt x="10" y="93"/>
                  </a:lnTo>
                  <a:lnTo>
                    <a:pt x="18" y="102"/>
                  </a:lnTo>
                </a:path>
              </a:pathLst>
            </a:custGeom>
            <a:noFill/>
            <a:ln w="25400" cap="rnd" cmpd="sng">
              <a:solidFill>
                <a:srgbClr val="FFFF99"/>
              </a:solidFill>
              <a:prstDash val="solid"/>
              <a:round/>
              <a:headEnd type="none" w="sm" len="sm"/>
              <a:tailEnd type="none" w="sm" len="sm"/>
            </a:ln>
          </p:spPr>
          <p:txBody>
            <a:bodyPr/>
            <a:p>
              <a:endParaRPr lang="zh-CN" altLang="en-US"/>
            </a:p>
          </p:txBody>
        </p:sp>
        <p:grpSp>
          <p:nvGrpSpPr>
            <p:cNvPr id="17420" name="组合 8298"/>
            <p:cNvGrpSpPr/>
            <p:nvPr/>
          </p:nvGrpSpPr>
          <p:grpSpPr>
            <a:xfrm>
              <a:off x="3610" y="2201"/>
              <a:ext cx="473" cy="869"/>
              <a:chOff x="3744" y="1108"/>
              <a:chExt cx="529" cy="972"/>
            </a:xfrm>
          </p:grpSpPr>
          <p:sp>
            <p:nvSpPr>
              <p:cNvPr id="17421" name="矩形 8299"/>
              <p:cNvSpPr/>
              <p:nvPr/>
            </p:nvSpPr>
            <p:spPr>
              <a:xfrm>
                <a:off x="3763" y="1108"/>
                <a:ext cx="496" cy="968"/>
              </a:xfrm>
              <a:prstGeom prst="rect">
                <a:avLst/>
              </a:prstGeom>
              <a:solidFill>
                <a:srgbClr val="CC6600"/>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7422" name="任意多边形 8300"/>
              <p:cNvSpPr/>
              <p:nvPr/>
            </p:nvSpPr>
            <p:spPr>
              <a:xfrm>
                <a:off x="3744" y="1258"/>
                <a:ext cx="529" cy="104"/>
              </a:xfrm>
              <a:custGeom>
                <a:avLst/>
                <a:gdLst/>
                <a:ahLst/>
                <a:cxnLst/>
                <a:pathLst>
                  <a:path w="529" h="104">
                    <a:moveTo>
                      <a:pt x="518" y="0"/>
                    </a:moveTo>
                    <a:lnTo>
                      <a:pt x="528" y="23"/>
                    </a:lnTo>
                    <a:lnTo>
                      <a:pt x="515" y="28"/>
                    </a:lnTo>
                    <a:lnTo>
                      <a:pt x="14" y="51"/>
                    </a:lnTo>
                    <a:lnTo>
                      <a:pt x="8" y="63"/>
                    </a:lnTo>
                    <a:lnTo>
                      <a:pt x="0" y="79"/>
                    </a:lnTo>
                    <a:lnTo>
                      <a:pt x="8" y="94"/>
                    </a:lnTo>
                    <a:lnTo>
                      <a:pt x="14" y="103"/>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3" name="任意多边形 8301"/>
              <p:cNvSpPr/>
              <p:nvPr/>
            </p:nvSpPr>
            <p:spPr>
              <a:xfrm>
                <a:off x="3744" y="1361"/>
                <a:ext cx="529" cy="104"/>
              </a:xfrm>
              <a:custGeom>
                <a:avLst/>
                <a:gdLst/>
                <a:ahLst/>
                <a:cxnLst/>
                <a:pathLst>
                  <a:path w="529" h="104">
                    <a:moveTo>
                      <a:pt x="518" y="0"/>
                    </a:moveTo>
                    <a:lnTo>
                      <a:pt x="528" y="23"/>
                    </a:lnTo>
                    <a:lnTo>
                      <a:pt x="515" y="28"/>
                    </a:lnTo>
                    <a:lnTo>
                      <a:pt x="14" y="51"/>
                    </a:lnTo>
                    <a:lnTo>
                      <a:pt x="8" y="63"/>
                    </a:lnTo>
                    <a:lnTo>
                      <a:pt x="0" y="79"/>
                    </a:lnTo>
                    <a:lnTo>
                      <a:pt x="8" y="94"/>
                    </a:lnTo>
                    <a:lnTo>
                      <a:pt x="14" y="103"/>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4" name="任意多边形 8302"/>
              <p:cNvSpPr/>
              <p:nvPr/>
            </p:nvSpPr>
            <p:spPr>
              <a:xfrm>
                <a:off x="3744" y="1464"/>
                <a:ext cx="529" cy="104"/>
              </a:xfrm>
              <a:custGeom>
                <a:avLst/>
                <a:gdLst/>
                <a:ahLst/>
                <a:cxnLst/>
                <a:pathLst>
                  <a:path w="529" h="104">
                    <a:moveTo>
                      <a:pt x="518" y="0"/>
                    </a:moveTo>
                    <a:lnTo>
                      <a:pt x="528" y="23"/>
                    </a:lnTo>
                    <a:lnTo>
                      <a:pt x="515" y="28"/>
                    </a:lnTo>
                    <a:lnTo>
                      <a:pt x="14" y="51"/>
                    </a:lnTo>
                    <a:lnTo>
                      <a:pt x="8" y="63"/>
                    </a:lnTo>
                    <a:lnTo>
                      <a:pt x="0" y="79"/>
                    </a:lnTo>
                    <a:lnTo>
                      <a:pt x="8" y="94"/>
                    </a:lnTo>
                    <a:lnTo>
                      <a:pt x="14" y="103"/>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5" name="任意多边形 8303"/>
              <p:cNvSpPr/>
              <p:nvPr/>
            </p:nvSpPr>
            <p:spPr>
              <a:xfrm>
                <a:off x="3744" y="1566"/>
                <a:ext cx="529" cy="103"/>
              </a:xfrm>
              <a:custGeom>
                <a:avLst/>
                <a:gdLst/>
                <a:ahLst/>
                <a:cxnLst/>
                <a:pathLst>
                  <a:path w="529" h="103">
                    <a:moveTo>
                      <a:pt x="518" y="0"/>
                    </a:moveTo>
                    <a:lnTo>
                      <a:pt x="528" y="23"/>
                    </a:lnTo>
                    <a:lnTo>
                      <a:pt x="515" y="28"/>
                    </a:lnTo>
                    <a:lnTo>
                      <a:pt x="14" y="51"/>
                    </a:lnTo>
                    <a:lnTo>
                      <a:pt x="8" y="63"/>
                    </a:lnTo>
                    <a:lnTo>
                      <a:pt x="0" y="78"/>
                    </a:lnTo>
                    <a:lnTo>
                      <a:pt x="8" y="93"/>
                    </a:lnTo>
                    <a:lnTo>
                      <a:pt x="14" y="102"/>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6" name="任意多边形 8304"/>
              <p:cNvSpPr/>
              <p:nvPr/>
            </p:nvSpPr>
            <p:spPr>
              <a:xfrm>
                <a:off x="3744" y="1669"/>
                <a:ext cx="529" cy="104"/>
              </a:xfrm>
              <a:custGeom>
                <a:avLst/>
                <a:gdLst/>
                <a:ahLst/>
                <a:cxnLst/>
                <a:pathLst>
                  <a:path w="529" h="104">
                    <a:moveTo>
                      <a:pt x="518" y="0"/>
                    </a:moveTo>
                    <a:lnTo>
                      <a:pt x="528" y="23"/>
                    </a:lnTo>
                    <a:lnTo>
                      <a:pt x="515" y="28"/>
                    </a:lnTo>
                    <a:lnTo>
                      <a:pt x="14" y="51"/>
                    </a:lnTo>
                    <a:lnTo>
                      <a:pt x="8" y="63"/>
                    </a:lnTo>
                    <a:lnTo>
                      <a:pt x="0" y="79"/>
                    </a:lnTo>
                    <a:lnTo>
                      <a:pt x="8" y="94"/>
                    </a:lnTo>
                    <a:lnTo>
                      <a:pt x="14" y="103"/>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7" name="任意多边形 8305"/>
              <p:cNvSpPr/>
              <p:nvPr/>
            </p:nvSpPr>
            <p:spPr>
              <a:xfrm>
                <a:off x="3744" y="1771"/>
                <a:ext cx="529" cy="104"/>
              </a:xfrm>
              <a:custGeom>
                <a:avLst/>
                <a:gdLst/>
                <a:ahLst/>
                <a:cxnLst/>
                <a:pathLst>
                  <a:path w="529" h="104">
                    <a:moveTo>
                      <a:pt x="518" y="0"/>
                    </a:moveTo>
                    <a:lnTo>
                      <a:pt x="528" y="23"/>
                    </a:lnTo>
                    <a:lnTo>
                      <a:pt x="515" y="29"/>
                    </a:lnTo>
                    <a:lnTo>
                      <a:pt x="14" y="51"/>
                    </a:lnTo>
                    <a:lnTo>
                      <a:pt x="8" y="64"/>
                    </a:lnTo>
                    <a:lnTo>
                      <a:pt x="0" y="79"/>
                    </a:lnTo>
                    <a:lnTo>
                      <a:pt x="8" y="94"/>
                    </a:lnTo>
                    <a:lnTo>
                      <a:pt x="14" y="103"/>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8" name="任意多边形 8306"/>
              <p:cNvSpPr/>
              <p:nvPr/>
            </p:nvSpPr>
            <p:spPr>
              <a:xfrm>
                <a:off x="3744" y="1874"/>
                <a:ext cx="529" cy="103"/>
              </a:xfrm>
              <a:custGeom>
                <a:avLst/>
                <a:gdLst/>
                <a:ahLst/>
                <a:cxnLst/>
                <a:pathLst>
                  <a:path w="529" h="103">
                    <a:moveTo>
                      <a:pt x="518" y="0"/>
                    </a:moveTo>
                    <a:lnTo>
                      <a:pt x="528" y="23"/>
                    </a:lnTo>
                    <a:lnTo>
                      <a:pt x="515" y="28"/>
                    </a:lnTo>
                    <a:lnTo>
                      <a:pt x="14" y="51"/>
                    </a:lnTo>
                    <a:lnTo>
                      <a:pt x="8" y="63"/>
                    </a:lnTo>
                    <a:lnTo>
                      <a:pt x="0" y="78"/>
                    </a:lnTo>
                    <a:lnTo>
                      <a:pt x="8" y="93"/>
                    </a:lnTo>
                    <a:lnTo>
                      <a:pt x="14" y="102"/>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29" name="任意多边形 8307"/>
              <p:cNvSpPr/>
              <p:nvPr/>
            </p:nvSpPr>
            <p:spPr>
              <a:xfrm>
                <a:off x="3744" y="1155"/>
                <a:ext cx="529" cy="104"/>
              </a:xfrm>
              <a:custGeom>
                <a:avLst/>
                <a:gdLst/>
                <a:ahLst/>
                <a:cxnLst/>
                <a:pathLst>
                  <a:path w="529" h="104">
                    <a:moveTo>
                      <a:pt x="518" y="0"/>
                    </a:moveTo>
                    <a:lnTo>
                      <a:pt x="528" y="23"/>
                    </a:lnTo>
                    <a:lnTo>
                      <a:pt x="515" y="28"/>
                    </a:lnTo>
                    <a:lnTo>
                      <a:pt x="14" y="51"/>
                    </a:lnTo>
                    <a:lnTo>
                      <a:pt x="8" y="63"/>
                    </a:lnTo>
                    <a:lnTo>
                      <a:pt x="0" y="79"/>
                    </a:lnTo>
                    <a:lnTo>
                      <a:pt x="8" y="94"/>
                    </a:lnTo>
                    <a:lnTo>
                      <a:pt x="14" y="103"/>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sp>
            <p:nvSpPr>
              <p:cNvPr id="17430" name="任意多边形 8308"/>
              <p:cNvSpPr/>
              <p:nvPr/>
            </p:nvSpPr>
            <p:spPr>
              <a:xfrm>
                <a:off x="3744" y="1977"/>
                <a:ext cx="529" cy="103"/>
              </a:xfrm>
              <a:custGeom>
                <a:avLst/>
                <a:gdLst/>
                <a:ahLst/>
                <a:cxnLst/>
                <a:pathLst>
                  <a:path w="529" h="103">
                    <a:moveTo>
                      <a:pt x="518" y="0"/>
                    </a:moveTo>
                    <a:lnTo>
                      <a:pt x="528" y="23"/>
                    </a:lnTo>
                    <a:lnTo>
                      <a:pt x="515" y="28"/>
                    </a:lnTo>
                    <a:lnTo>
                      <a:pt x="14" y="51"/>
                    </a:lnTo>
                    <a:lnTo>
                      <a:pt x="8" y="63"/>
                    </a:lnTo>
                    <a:lnTo>
                      <a:pt x="0" y="78"/>
                    </a:lnTo>
                    <a:lnTo>
                      <a:pt x="8" y="93"/>
                    </a:lnTo>
                    <a:lnTo>
                      <a:pt x="14" y="102"/>
                    </a:lnTo>
                  </a:path>
                </a:pathLst>
              </a:custGeom>
              <a:solidFill>
                <a:srgbClr val="CC6600"/>
              </a:solidFill>
              <a:ln w="25400" cap="rnd" cmpd="sng">
                <a:solidFill>
                  <a:srgbClr val="00FF66"/>
                </a:solidFill>
                <a:prstDash val="solid"/>
                <a:round/>
                <a:headEnd type="none" w="sm" len="sm"/>
                <a:tailEnd type="none" w="sm" len="sm"/>
              </a:ln>
            </p:spPr>
            <p:txBody>
              <a:bodyPr/>
              <a:p>
                <a:endParaRPr lang="zh-CN" altLang="en-US"/>
              </a:p>
            </p:txBody>
          </p:sp>
        </p:grpSp>
        <p:sp>
          <p:nvSpPr>
            <p:cNvPr id="17431" name="椭圆 8309"/>
            <p:cNvSpPr/>
            <p:nvPr/>
          </p:nvSpPr>
          <p:spPr>
            <a:xfrm>
              <a:off x="5073" y="2501"/>
              <a:ext cx="250" cy="251"/>
            </a:xfrm>
            <a:prstGeom prst="ellipse">
              <a:avLst/>
            </a:prstGeom>
            <a:solidFill>
              <a:srgbClr val="00FFFF"/>
            </a:solidFill>
            <a:ln w="12700" cap="flat" cmpd="sng">
              <a:solidFill>
                <a:srgbClr val="FF33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7432" name="直接连接符 8310"/>
            <p:cNvSpPr/>
            <p:nvPr/>
          </p:nvSpPr>
          <p:spPr>
            <a:xfrm flipV="1">
              <a:off x="5198" y="2541"/>
              <a:ext cx="86" cy="86"/>
            </a:xfrm>
            <a:prstGeom prst="line">
              <a:avLst/>
            </a:prstGeom>
            <a:ln w="25400" cap="flat" cmpd="sng">
              <a:solidFill>
                <a:srgbClr val="FF3300"/>
              </a:solidFill>
              <a:prstDash val="solid"/>
              <a:round/>
              <a:headEnd type="none" w="sm" len="sm"/>
              <a:tailEnd type="stealth" w="med" len="med"/>
            </a:ln>
          </p:spPr>
        </p:sp>
        <p:sp>
          <p:nvSpPr>
            <p:cNvPr id="17433" name="任意多边形 8311"/>
            <p:cNvSpPr/>
            <p:nvPr/>
          </p:nvSpPr>
          <p:spPr>
            <a:xfrm>
              <a:off x="4940" y="2755"/>
              <a:ext cx="259" cy="302"/>
            </a:xfrm>
            <a:custGeom>
              <a:avLst/>
              <a:gdLst/>
              <a:ahLst/>
              <a:cxnLst/>
              <a:pathLst>
                <a:path w="289" h="337">
                  <a:moveTo>
                    <a:pt x="288" y="0"/>
                  </a:moveTo>
                  <a:lnTo>
                    <a:pt x="288" y="336"/>
                  </a:lnTo>
                  <a:lnTo>
                    <a:pt x="0" y="336"/>
                  </a:lnTo>
                </a:path>
              </a:pathLst>
            </a:custGeom>
            <a:noFill/>
            <a:ln w="25400" cap="rnd" cmpd="sng">
              <a:solidFill>
                <a:srgbClr val="0033CC"/>
              </a:solidFill>
              <a:prstDash val="solid"/>
              <a:round/>
              <a:headEnd type="none" w="sm" len="sm"/>
              <a:tailEnd type="none" w="sm" len="sm"/>
            </a:ln>
          </p:spPr>
          <p:txBody>
            <a:bodyPr/>
            <a:p>
              <a:endParaRPr lang="zh-CN" altLang="en-US"/>
            </a:p>
          </p:txBody>
        </p:sp>
        <p:sp>
          <p:nvSpPr>
            <p:cNvPr id="17434" name="任意多边形 8312"/>
            <p:cNvSpPr/>
            <p:nvPr/>
          </p:nvSpPr>
          <p:spPr>
            <a:xfrm>
              <a:off x="3009" y="2841"/>
              <a:ext cx="430" cy="645"/>
            </a:xfrm>
            <a:custGeom>
              <a:avLst/>
              <a:gdLst/>
              <a:ahLst/>
              <a:cxnLst/>
              <a:pathLst>
                <a:path w="481" h="721">
                  <a:moveTo>
                    <a:pt x="0" y="0"/>
                  </a:moveTo>
                  <a:lnTo>
                    <a:pt x="0" y="720"/>
                  </a:lnTo>
                  <a:lnTo>
                    <a:pt x="480" y="720"/>
                  </a:lnTo>
                </a:path>
              </a:pathLst>
            </a:custGeom>
            <a:noFill/>
            <a:ln w="25400" cap="rnd" cmpd="sng">
              <a:solidFill>
                <a:srgbClr val="0033CC"/>
              </a:solidFill>
              <a:prstDash val="solid"/>
              <a:round/>
              <a:headEnd type="none" w="sm" len="sm"/>
              <a:tailEnd type="none" w="sm" len="sm"/>
            </a:ln>
          </p:spPr>
          <p:txBody>
            <a:bodyPr/>
            <a:p>
              <a:endParaRPr lang="zh-CN" altLang="en-US"/>
            </a:p>
          </p:txBody>
        </p:sp>
        <p:sp>
          <p:nvSpPr>
            <p:cNvPr id="17435" name="矩形 8313"/>
            <p:cNvSpPr/>
            <p:nvPr/>
          </p:nvSpPr>
          <p:spPr>
            <a:xfrm>
              <a:off x="3442" y="3446"/>
              <a:ext cx="636" cy="79"/>
            </a:xfrm>
            <a:prstGeom prst="rect">
              <a:avLst/>
            </a:prstGeom>
            <a:solidFill>
              <a:schemeClr val="accent2"/>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7436" name="直接连接符 8314"/>
            <p:cNvSpPr/>
            <p:nvPr/>
          </p:nvSpPr>
          <p:spPr>
            <a:xfrm>
              <a:off x="3824" y="3228"/>
              <a:ext cx="0" cy="214"/>
            </a:xfrm>
            <a:prstGeom prst="line">
              <a:avLst/>
            </a:prstGeom>
            <a:ln w="25400" cap="flat" cmpd="sng">
              <a:solidFill>
                <a:srgbClr val="0033CC"/>
              </a:solidFill>
              <a:prstDash val="solid"/>
              <a:round/>
              <a:headEnd type="none" w="sm" len="sm"/>
              <a:tailEnd type="stealth" w="med" len="lg"/>
            </a:ln>
          </p:spPr>
        </p:sp>
        <p:sp>
          <p:nvSpPr>
            <p:cNvPr id="17437" name="任意多边形 8315"/>
            <p:cNvSpPr/>
            <p:nvPr/>
          </p:nvSpPr>
          <p:spPr>
            <a:xfrm>
              <a:off x="3485" y="3056"/>
              <a:ext cx="340" cy="173"/>
            </a:xfrm>
            <a:custGeom>
              <a:avLst/>
              <a:gdLst/>
              <a:ahLst/>
              <a:cxnLst/>
              <a:pathLst>
                <a:path w="380" h="193">
                  <a:moveTo>
                    <a:pt x="379" y="192"/>
                  </a:moveTo>
                  <a:lnTo>
                    <a:pt x="338" y="171"/>
                  </a:lnTo>
                  <a:lnTo>
                    <a:pt x="310" y="162"/>
                  </a:lnTo>
                  <a:lnTo>
                    <a:pt x="273" y="162"/>
                  </a:lnTo>
                  <a:lnTo>
                    <a:pt x="244" y="162"/>
                  </a:lnTo>
                  <a:lnTo>
                    <a:pt x="188" y="162"/>
                  </a:lnTo>
                  <a:lnTo>
                    <a:pt x="150" y="162"/>
                  </a:lnTo>
                  <a:lnTo>
                    <a:pt x="122" y="162"/>
                  </a:lnTo>
                  <a:lnTo>
                    <a:pt x="56" y="152"/>
                  </a:lnTo>
                  <a:lnTo>
                    <a:pt x="18" y="143"/>
                  </a:lnTo>
                  <a:lnTo>
                    <a:pt x="9" y="115"/>
                  </a:lnTo>
                  <a:lnTo>
                    <a:pt x="0" y="87"/>
                  </a:lnTo>
                  <a:lnTo>
                    <a:pt x="28" y="58"/>
                  </a:lnTo>
                  <a:lnTo>
                    <a:pt x="56" y="49"/>
                  </a:lnTo>
                  <a:lnTo>
                    <a:pt x="84" y="40"/>
                  </a:lnTo>
                  <a:lnTo>
                    <a:pt x="113" y="30"/>
                  </a:lnTo>
                  <a:lnTo>
                    <a:pt x="141" y="21"/>
                  </a:lnTo>
                  <a:lnTo>
                    <a:pt x="139" y="0"/>
                  </a:lnTo>
                </a:path>
              </a:pathLst>
            </a:custGeom>
            <a:noFill/>
            <a:ln w="25400" cap="rnd" cmpd="sng">
              <a:solidFill>
                <a:srgbClr val="0033CC"/>
              </a:solidFill>
              <a:prstDash val="solid"/>
              <a:round/>
              <a:headEnd type="none" w="sm" len="sm"/>
              <a:tailEnd type="none" w="sm" len="sm"/>
            </a:ln>
          </p:spPr>
          <p:txBody>
            <a:bodyPr/>
            <a:p>
              <a:endParaRPr lang="zh-CN" altLang="en-US"/>
            </a:p>
          </p:txBody>
        </p:sp>
        <p:grpSp>
          <p:nvGrpSpPr>
            <p:cNvPr id="17438" name="组合 8316"/>
            <p:cNvGrpSpPr/>
            <p:nvPr/>
          </p:nvGrpSpPr>
          <p:grpSpPr>
            <a:xfrm>
              <a:off x="2880" y="2627"/>
              <a:ext cx="258" cy="214"/>
              <a:chOff x="2928" y="1584"/>
              <a:chExt cx="288" cy="240"/>
            </a:xfrm>
          </p:grpSpPr>
          <p:grpSp>
            <p:nvGrpSpPr>
              <p:cNvPr id="17439" name="组合 8317"/>
              <p:cNvGrpSpPr/>
              <p:nvPr/>
            </p:nvGrpSpPr>
            <p:grpSpPr>
              <a:xfrm>
                <a:off x="2928" y="1584"/>
                <a:ext cx="288" cy="48"/>
                <a:chOff x="2928" y="1584"/>
                <a:chExt cx="288" cy="48"/>
              </a:xfrm>
            </p:grpSpPr>
            <p:sp>
              <p:nvSpPr>
                <p:cNvPr id="17440" name="直接连接符 8318"/>
                <p:cNvSpPr/>
                <p:nvPr/>
              </p:nvSpPr>
              <p:spPr>
                <a:xfrm>
                  <a:off x="2928" y="1584"/>
                  <a:ext cx="288" cy="0"/>
                </a:xfrm>
                <a:prstGeom prst="line">
                  <a:avLst/>
                </a:prstGeom>
                <a:ln w="12700" cap="flat" cmpd="sng">
                  <a:solidFill>
                    <a:schemeClr val="tx1"/>
                  </a:solidFill>
                  <a:prstDash val="solid"/>
                  <a:round/>
                  <a:headEnd type="none" w="sm" len="sm"/>
                  <a:tailEnd type="none" w="sm" len="sm"/>
                </a:ln>
              </p:spPr>
            </p:sp>
            <p:sp>
              <p:nvSpPr>
                <p:cNvPr id="17441" name="直接连接符 8319"/>
                <p:cNvSpPr/>
                <p:nvPr/>
              </p:nvSpPr>
              <p:spPr>
                <a:xfrm>
                  <a:off x="3024" y="1632"/>
                  <a:ext cx="96" cy="0"/>
                </a:xfrm>
                <a:prstGeom prst="line">
                  <a:avLst/>
                </a:prstGeom>
                <a:ln w="50800" cap="flat" cmpd="sng">
                  <a:solidFill>
                    <a:schemeClr val="tx1"/>
                  </a:solidFill>
                  <a:prstDash val="solid"/>
                  <a:round/>
                  <a:headEnd type="none" w="sm" len="sm"/>
                  <a:tailEnd type="none" w="sm" len="sm"/>
                </a:ln>
              </p:spPr>
            </p:sp>
          </p:grpSp>
          <p:grpSp>
            <p:nvGrpSpPr>
              <p:cNvPr id="17442" name="组合 8320"/>
              <p:cNvGrpSpPr/>
              <p:nvPr/>
            </p:nvGrpSpPr>
            <p:grpSpPr>
              <a:xfrm>
                <a:off x="2928" y="1680"/>
                <a:ext cx="288" cy="48"/>
                <a:chOff x="2928" y="1680"/>
                <a:chExt cx="288" cy="48"/>
              </a:xfrm>
            </p:grpSpPr>
            <p:sp>
              <p:nvSpPr>
                <p:cNvPr id="17443" name="直接连接符 8321"/>
                <p:cNvSpPr/>
                <p:nvPr/>
              </p:nvSpPr>
              <p:spPr>
                <a:xfrm>
                  <a:off x="2928" y="1680"/>
                  <a:ext cx="288" cy="0"/>
                </a:xfrm>
                <a:prstGeom prst="line">
                  <a:avLst/>
                </a:prstGeom>
                <a:ln w="12700" cap="flat" cmpd="sng">
                  <a:solidFill>
                    <a:schemeClr val="tx1"/>
                  </a:solidFill>
                  <a:prstDash val="solid"/>
                  <a:round/>
                  <a:headEnd type="none" w="sm" len="sm"/>
                  <a:tailEnd type="none" w="sm" len="sm"/>
                </a:ln>
              </p:spPr>
            </p:sp>
            <p:sp>
              <p:nvSpPr>
                <p:cNvPr id="17444" name="直接连接符 8322"/>
                <p:cNvSpPr/>
                <p:nvPr/>
              </p:nvSpPr>
              <p:spPr>
                <a:xfrm>
                  <a:off x="3024" y="1728"/>
                  <a:ext cx="96" cy="0"/>
                </a:xfrm>
                <a:prstGeom prst="line">
                  <a:avLst/>
                </a:prstGeom>
                <a:ln w="50800" cap="flat" cmpd="sng">
                  <a:solidFill>
                    <a:schemeClr val="tx1"/>
                  </a:solidFill>
                  <a:prstDash val="solid"/>
                  <a:round/>
                  <a:headEnd type="none" w="sm" len="sm"/>
                  <a:tailEnd type="none" w="sm" len="sm"/>
                </a:ln>
              </p:spPr>
            </p:sp>
          </p:grpSp>
          <p:grpSp>
            <p:nvGrpSpPr>
              <p:cNvPr id="17445" name="组合 8323"/>
              <p:cNvGrpSpPr/>
              <p:nvPr/>
            </p:nvGrpSpPr>
            <p:grpSpPr>
              <a:xfrm>
                <a:off x="2928" y="1776"/>
                <a:ext cx="288" cy="48"/>
                <a:chOff x="2928" y="1776"/>
                <a:chExt cx="288" cy="48"/>
              </a:xfrm>
            </p:grpSpPr>
            <p:sp>
              <p:nvSpPr>
                <p:cNvPr id="17446" name="直接连接符 8324"/>
                <p:cNvSpPr/>
                <p:nvPr/>
              </p:nvSpPr>
              <p:spPr>
                <a:xfrm>
                  <a:off x="2928" y="1776"/>
                  <a:ext cx="288" cy="0"/>
                </a:xfrm>
                <a:prstGeom prst="line">
                  <a:avLst/>
                </a:prstGeom>
                <a:ln w="12700" cap="flat" cmpd="sng">
                  <a:solidFill>
                    <a:schemeClr val="tx1"/>
                  </a:solidFill>
                  <a:prstDash val="solid"/>
                  <a:round/>
                  <a:headEnd type="none" w="sm" len="sm"/>
                  <a:tailEnd type="none" w="sm" len="sm"/>
                </a:ln>
              </p:spPr>
            </p:sp>
            <p:sp>
              <p:nvSpPr>
                <p:cNvPr id="17447" name="直接连接符 8325"/>
                <p:cNvSpPr/>
                <p:nvPr/>
              </p:nvSpPr>
              <p:spPr>
                <a:xfrm>
                  <a:off x="3024" y="1824"/>
                  <a:ext cx="96" cy="0"/>
                </a:xfrm>
                <a:prstGeom prst="line">
                  <a:avLst/>
                </a:prstGeom>
                <a:ln w="50800" cap="flat" cmpd="sng">
                  <a:solidFill>
                    <a:schemeClr val="tx1"/>
                  </a:solidFill>
                  <a:prstDash val="solid"/>
                  <a:round/>
                  <a:headEnd type="none" w="sm" len="sm"/>
                  <a:tailEnd type="none" w="sm" len="sm"/>
                </a:ln>
              </p:spPr>
            </p:sp>
          </p:grpSp>
        </p:grpSp>
        <p:sp>
          <p:nvSpPr>
            <p:cNvPr id="17448" name="任意多边形 8326"/>
            <p:cNvSpPr/>
            <p:nvPr/>
          </p:nvSpPr>
          <p:spPr>
            <a:xfrm>
              <a:off x="3009" y="2240"/>
              <a:ext cx="602" cy="388"/>
            </a:xfrm>
            <a:custGeom>
              <a:avLst/>
              <a:gdLst/>
              <a:ahLst/>
              <a:cxnLst/>
              <a:pathLst>
                <a:path w="673" h="433">
                  <a:moveTo>
                    <a:pt x="0" y="432"/>
                  </a:moveTo>
                  <a:lnTo>
                    <a:pt x="0" y="0"/>
                  </a:lnTo>
                  <a:lnTo>
                    <a:pt x="672" y="0"/>
                  </a:lnTo>
                </a:path>
              </a:pathLst>
            </a:custGeom>
            <a:noFill/>
            <a:ln w="25400" cap="rnd" cmpd="sng">
              <a:solidFill>
                <a:srgbClr val="0033CC"/>
              </a:solidFill>
              <a:prstDash val="solid"/>
              <a:round/>
              <a:headEnd type="none" w="sm" len="sm"/>
              <a:tailEnd type="none" w="sm" len="sm"/>
            </a:ln>
          </p:spPr>
          <p:txBody>
            <a:bodyPr/>
            <a:p>
              <a:endParaRPr lang="zh-CN" altLang="en-US"/>
            </a:p>
          </p:txBody>
        </p:sp>
        <p:grpSp>
          <p:nvGrpSpPr>
            <p:cNvPr id="17449" name="组合 8327"/>
            <p:cNvGrpSpPr/>
            <p:nvPr/>
          </p:nvGrpSpPr>
          <p:grpSpPr>
            <a:xfrm>
              <a:off x="3910" y="1726"/>
              <a:ext cx="602" cy="472"/>
              <a:chOff x="4080" y="577"/>
              <a:chExt cx="673" cy="528"/>
            </a:xfrm>
          </p:grpSpPr>
          <p:sp>
            <p:nvSpPr>
              <p:cNvPr id="17450" name="任意多边形 8328"/>
              <p:cNvSpPr/>
              <p:nvPr/>
            </p:nvSpPr>
            <p:spPr>
              <a:xfrm>
                <a:off x="4081" y="577"/>
                <a:ext cx="672" cy="528"/>
              </a:xfrm>
              <a:custGeom>
                <a:avLst/>
                <a:gdLst/>
                <a:ahLst/>
                <a:cxnLst>
                  <a:cxn ang="180">
                    <a:pos x="0" y="21558"/>
                  </a:cxn>
                  <a:cxn ang="0">
                    <a:pos x="43199" y="21723"/>
                  </a:cxn>
                  <a:cxn ang="90">
                    <a:pos x="21600" y="21600"/>
                  </a:cxn>
                </a:cxnLst>
                <a:pathLst>
                  <a:path w="43200" h="21724" fill="none">
                    <a:moveTo>
                      <a:pt x="0" y="21558"/>
                    </a:moveTo>
                    <a:cubicBezTo>
                      <a:pt x="23" y="9648"/>
                      <a:pt x="9685" y="0"/>
                      <a:pt x="21600" y="0"/>
                    </a:cubicBezTo>
                    <a:cubicBezTo>
                      <a:pt x="33529" y="0"/>
                      <a:pt x="43200" y="9671"/>
                      <a:pt x="43200" y="21600"/>
                    </a:cubicBezTo>
                    <a:cubicBezTo>
                      <a:pt x="43200" y="21641"/>
                      <a:pt x="43200" y="21682"/>
                      <a:pt x="43200" y="21723"/>
                    </a:cubicBezTo>
                  </a:path>
                  <a:path w="43200" h="21724" stroke="0">
                    <a:moveTo>
                      <a:pt x="0" y="21558"/>
                    </a:moveTo>
                    <a:cubicBezTo>
                      <a:pt x="23" y="9648"/>
                      <a:pt x="9685" y="0"/>
                      <a:pt x="21600" y="0"/>
                    </a:cubicBezTo>
                    <a:cubicBezTo>
                      <a:pt x="33529" y="0"/>
                      <a:pt x="43200" y="9671"/>
                      <a:pt x="43200" y="21600"/>
                    </a:cubicBezTo>
                    <a:cubicBezTo>
                      <a:pt x="43200" y="21641"/>
                      <a:pt x="43200" y="21682"/>
                      <a:pt x="43200" y="21723"/>
                    </a:cubicBezTo>
                    <a:lnTo>
                      <a:pt x="21600" y="2160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17451" name="任意多边形 8329"/>
              <p:cNvSpPr/>
              <p:nvPr/>
            </p:nvSpPr>
            <p:spPr>
              <a:xfrm>
                <a:off x="4080" y="577"/>
                <a:ext cx="583" cy="525"/>
              </a:xfrm>
              <a:custGeom>
                <a:avLst/>
                <a:gdLst/>
                <a:ahLst/>
                <a:cxnLst>
                  <a:cxn ang="90">
                    <a:pos x="0" y="21600"/>
                  </a:cxn>
                  <a:cxn ang="0">
                    <a:pos x="37476" y="6954"/>
                  </a:cxn>
                  <a:cxn ang="90">
                    <a:pos x="21600" y="21600"/>
                  </a:cxn>
                </a:cxnLst>
                <a:pathLst>
                  <a:path w="37477" h="21600" fill="none">
                    <a:moveTo>
                      <a:pt x="0" y="21600"/>
                    </a:moveTo>
                    <a:cubicBezTo>
                      <a:pt x="0" y="9671"/>
                      <a:pt x="9671" y="0"/>
                      <a:pt x="21600" y="0"/>
                    </a:cubicBezTo>
                    <a:cubicBezTo>
                      <a:pt x="27878" y="0"/>
                      <a:pt x="33530" y="2678"/>
                      <a:pt x="37476" y="6954"/>
                    </a:cubicBezTo>
                  </a:path>
                  <a:path w="37477" h="21600" stroke="0">
                    <a:moveTo>
                      <a:pt x="0" y="21600"/>
                    </a:moveTo>
                    <a:cubicBezTo>
                      <a:pt x="0" y="9671"/>
                      <a:pt x="9671" y="0"/>
                      <a:pt x="21600" y="0"/>
                    </a:cubicBezTo>
                    <a:cubicBezTo>
                      <a:pt x="27878" y="0"/>
                      <a:pt x="33530" y="2678"/>
                      <a:pt x="37476" y="6954"/>
                    </a:cubicBezTo>
                    <a:lnTo>
                      <a:pt x="21600" y="2160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17452" name="任意多边形 8330"/>
              <p:cNvSpPr/>
              <p:nvPr/>
            </p:nvSpPr>
            <p:spPr>
              <a:xfrm>
                <a:off x="4416" y="585"/>
                <a:ext cx="247" cy="517"/>
              </a:xfrm>
              <a:custGeom>
                <a:avLst/>
                <a:gdLst/>
                <a:ahLst/>
                <a:cxnLst>
                  <a:cxn ang="270">
                    <a:pos x="3853" y="0"/>
                  </a:cxn>
                  <a:cxn ang="0">
                    <a:pos x="15876" y="6607"/>
                  </a:cxn>
                  <a:cxn ang="180">
                    <a:pos x="0" y="21253"/>
                  </a:cxn>
                </a:cxnLst>
                <a:pathLst>
                  <a:path w="15877" h="21253" fill="none">
                    <a:moveTo>
                      <a:pt x="3853" y="0"/>
                    </a:moveTo>
                    <a:cubicBezTo>
                      <a:pt x="8577" y="850"/>
                      <a:pt x="12759" y="3230"/>
                      <a:pt x="15876" y="6608"/>
                    </a:cubicBezTo>
                  </a:path>
                  <a:path w="15877" h="21253" stroke="0">
                    <a:moveTo>
                      <a:pt x="3853" y="0"/>
                    </a:moveTo>
                    <a:cubicBezTo>
                      <a:pt x="8577" y="850"/>
                      <a:pt x="12759" y="3230"/>
                      <a:pt x="15876" y="6608"/>
                    </a:cubicBezTo>
                    <a:lnTo>
                      <a:pt x="0" y="21253"/>
                    </a:lnTo>
                    <a:close/>
                  </a:path>
                </a:pathLst>
              </a:custGeom>
              <a:noFill/>
              <a:ln w="12700" cap="rnd" cmpd="sng">
                <a:solidFill>
                  <a:schemeClr val="tx1"/>
                </a:solidFill>
                <a:prstDash val="solid"/>
                <a:round/>
                <a:headEnd type="stealth" w="med" len="lg"/>
                <a:tailEnd type="none" w="sm" len="sm"/>
              </a:ln>
            </p:spPr>
            <p:txBody>
              <a:bodyPr/>
              <a:p>
                <a:endParaRPr lang="zh-CN" altLang="en-US"/>
              </a:p>
            </p:txBody>
          </p:sp>
        </p:grpSp>
        <p:grpSp>
          <p:nvGrpSpPr>
            <p:cNvPr id="17453" name="组合 8331"/>
            <p:cNvGrpSpPr/>
            <p:nvPr/>
          </p:nvGrpSpPr>
          <p:grpSpPr>
            <a:xfrm>
              <a:off x="3910" y="3056"/>
              <a:ext cx="559" cy="343"/>
              <a:chOff x="4080" y="2064"/>
              <a:chExt cx="625" cy="384"/>
            </a:xfrm>
          </p:grpSpPr>
          <p:sp>
            <p:nvSpPr>
              <p:cNvPr id="17454" name="任意多边形 8332"/>
              <p:cNvSpPr/>
              <p:nvPr/>
            </p:nvSpPr>
            <p:spPr>
              <a:xfrm>
                <a:off x="4081" y="2064"/>
                <a:ext cx="624" cy="384"/>
              </a:xfrm>
              <a:custGeom>
                <a:avLst/>
                <a:gdLst/>
                <a:ahLst/>
                <a:cxnLst>
                  <a:cxn ang="0">
                    <a:pos x="43194" y="282"/>
                  </a:cxn>
                  <a:cxn ang="180">
                    <a:pos x="0" y="393"/>
                  </a:cxn>
                  <a:cxn ang="270">
                    <a:pos x="21596" y="0"/>
                  </a:cxn>
                </a:cxnLst>
                <a:pathLst>
                  <a:path w="43194" h="21600" fill="none">
                    <a:moveTo>
                      <a:pt x="43194" y="282"/>
                    </a:moveTo>
                    <a:cubicBezTo>
                      <a:pt x="43042" y="12082"/>
                      <a:pt x="33431" y="21600"/>
                      <a:pt x="21596" y="21600"/>
                    </a:cubicBezTo>
                    <a:cubicBezTo>
                      <a:pt x="9798" y="21600"/>
                      <a:pt x="209" y="12141"/>
                      <a:pt x="0" y="395"/>
                    </a:cubicBezTo>
                  </a:path>
                  <a:path w="43194" h="21600" stroke="0">
                    <a:moveTo>
                      <a:pt x="43194" y="282"/>
                    </a:moveTo>
                    <a:cubicBezTo>
                      <a:pt x="43042" y="12082"/>
                      <a:pt x="33431" y="21600"/>
                      <a:pt x="21596" y="21600"/>
                    </a:cubicBezTo>
                    <a:cubicBezTo>
                      <a:pt x="9798" y="21600"/>
                      <a:pt x="209" y="12141"/>
                      <a:pt x="0" y="395"/>
                    </a:cubicBezTo>
                    <a:lnTo>
                      <a:pt x="21596"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17455" name="任意多边形 8333"/>
              <p:cNvSpPr/>
              <p:nvPr/>
            </p:nvSpPr>
            <p:spPr>
              <a:xfrm>
                <a:off x="4080" y="2064"/>
                <a:ext cx="576" cy="384"/>
              </a:xfrm>
              <a:custGeom>
                <a:avLst/>
                <a:gdLst/>
                <a:ahLst/>
                <a:cxnLst>
                  <a:cxn ang="0">
                    <a:pos x="39844" y="11556"/>
                  </a:cxn>
                  <a:cxn ang="180">
                    <a:pos x="0" y="393"/>
                  </a:cxn>
                  <a:cxn ang="270">
                    <a:pos x="21596" y="0"/>
                  </a:cxn>
                </a:cxnLst>
                <a:pathLst>
                  <a:path w="39844" h="21600" fill="none">
                    <a:moveTo>
                      <a:pt x="39844" y="11556"/>
                    </a:moveTo>
                    <a:cubicBezTo>
                      <a:pt x="36014" y="17594"/>
                      <a:pt x="29273" y="21600"/>
                      <a:pt x="21595" y="21600"/>
                    </a:cubicBezTo>
                    <a:cubicBezTo>
                      <a:pt x="9797" y="21600"/>
                      <a:pt x="208" y="12141"/>
                      <a:pt x="-1" y="395"/>
                    </a:cubicBezTo>
                  </a:path>
                  <a:path w="39844" h="21600" stroke="0">
                    <a:moveTo>
                      <a:pt x="39844" y="11556"/>
                    </a:moveTo>
                    <a:cubicBezTo>
                      <a:pt x="36014" y="17594"/>
                      <a:pt x="29273" y="21600"/>
                      <a:pt x="21595" y="21600"/>
                    </a:cubicBezTo>
                    <a:cubicBezTo>
                      <a:pt x="9797" y="21600"/>
                      <a:pt x="208" y="12141"/>
                      <a:pt x="-1" y="395"/>
                    </a:cubicBezTo>
                    <a:lnTo>
                      <a:pt x="21596" y="0"/>
                    </a:lnTo>
                    <a:close/>
                  </a:path>
                </a:pathLst>
              </a:custGeom>
              <a:noFill/>
              <a:ln w="12700" cap="rnd" cmpd="sng">
                <a:solidFill>
                  <a:schemeClr val="tx1"/>
                </a:solidFill>
                <a:prstDash val="solid"/>
                <a:round/>
                <a:headEnd type="stealth" w="med" len="lg"/>
                <a:tailEnd type="none" w="sm" len="sm"/>
              </a:ln>
            </p:spPr>
            <p:txBody>
              <a:bodyPr/>
              <a:p>
                <a:endParaRPr lang="zh-CN" altLang="en-US"/>
              </a:p>
            </p:txBody>
          </p:sp>
        </p:grpSp>
        <p:sp>
          <p:nvSpPr>
            <p:cNvPr id="17456" name="任意多边形 8334"/>
            <p:cNvSpPr/>
            <p:nvPr/>
          </p:nvSpPr>
          <p:spPr>
            <a:xfrm>
              <a:off x="4382" y="1488"/>
              <a:ext cx="344" cy="710"/>
            </a:xfrm>
            <a:custGeom>
              <a:avLst/>
              <a:gdLst/>
              <a:ahLst/>
              <a:cxnLst>
                <a:cxn ang="270">
                  <a:pos x="8544" y="0"/>
                </a:cxn>
                <a:cxn ang="0">
                  <a:pos x="21600" y="19838"/>
                </a:cxn>
                <a:cxn ang="180">
                  <a:pos x="0" y="19838"/>
                </a:cxn>
              </a:cxnLst>
              <a:pathLst>
                <a:path w="21600" h="19838" fill="none">
                  <a:moveTo>
                    <a:pt x="8544" y="0"/>
                  </a:moveTo>
                  <a:cubicBezTo>
                    <a:pt x="16227" y="3310"/>
                    <a:pt x="21600" y="10946"/>
                    <a:pt x="21600" y="19838"/>
                  </a:cubicBezTo>
                </a:path>
                <a:path w="21600" h="19838" stroke="0">
                  <a:moveTo>
                    <a:pt x="8544" y="0"/>
                  </a:moveTo>
                  <a:cubicBezTo>
                    <a:pt x="16227" y="3310"/>
                    <a:pt x="21600" y="10946"/>
                    <a:pt x="21600" y="19838"/>
                  </a:cubicBezTo>
                  <a:lnTo>
                    <a:pt x="0" y="19838"/>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17457" name="任意多边形 8335"/>
            <p:cNvSpPr/>
            <p:nvPr/>
          </p:nvSpPr>
          <p:spPr>
            <a:xfrm>
              <a:off x="4382" y="1770"/>
              <a:ext cx="344" cy="429"/>
            </a:xfrm>
            <a:custGeom>
              <a:avLst/>
              <a:gdLst/>
              <a:ahLst/>
              <a:cxnLst>
                <a:cxn ang="270">
                  <a:pos x="17978" y="0"/>
                </a:cxn>
                <a:cxn ang="0">
                  <a:pos x="21599" y="11998"/>
                </a:cxn>
                <a:cxn ang="180">
                  <a:pos x="0" y="11973"/>
                </a:cxn>
              </a:cxnLst>
              <a:pathLst>
                <a:path w="21600" h="11998" fill="none">
                  <a:moveTo>
                    <a:pt x="17978" y="0"/>
                  </a:moveTo>
                  <a:cubicBezTo>
                    <a:pt x="20267" y="3426"/>
                    <a:pt x="21600" y="7544"/>
                    <a:pt x="21600" y="11973"/>
                  </a:cubicBezTo>
                  <a:cubicBezTo>
                    <a:pt x="21600" y="11981"/>
                    <a:pt x="21600" y="11990"/>
                    <a:pt x="21600" y="11998"/>
                  </a:cubicBezTo>
                </a:path>
                <a:path w="21600" h="11998" stroke="0">
                  <a:moveTo>
                    <a:pt x="17978" y="0"/>
                  </a:moveTo>
                  <a:cubicBezTo>
                    <a:pt x="20267" y="3426"/>
                    <a:pt x="21600" y="7544"/>
                    <a:pt x="21600" y="11973"/>
                  </a:cubicBezTo>
                  <a:cubicBezTo>
                    <a:pt x="21600" y="11981"/>
                    <a:pt x="21600" y="11990"/>
                    <a:pt x="21600" y="11998"/>
                  </a:cubicBezTo>
                  <a:lnTo>
                    <a:pt x="0" y="11973"/>
                  </a:lnTo>
                  <a:close/>
                </a:path>
              </a:pathLst>
            </a:custGeom>
            <a:noFill/>
            <a:ln w="12700" cap="rnd" cmpd="sng">
              <a:solidFill>
                <a:schemeClr val="tx1"/>
              </a:solidFill>
              <a:prstDash val="solid"/>
              <a:round/>
              <a:headEnd type="stealth" w="med" len="lg"/>
              <a:tailEnd type="none" w="sm" len="sm"/>
            </a:ln>
          </p:spPr>
          <p:txBody>
            <a:bodyPr/>
            <a:p>
              <a:endParaRPr lang="zh-CN" altLang="en-US"/>
            </a:p>
          </p:txBody>
        </p:sp>
        <p:sp>
          <p:nvSpPr>
            <p:cNvPr id="17458" name="任意多边形 8336"/>
            <p:cNvSpPr/>
            <p:nvPr/>
          </p:nvSpPr>
          <p:spPr>
            <a:xfrm>
              <a:off x="4468" y="3056"/>
              <a:ext cx="258" cy="601"/>
            </a:xfrm>
            <a:custGeom>
              <a:avLst/>
              <a:gdLst/>
              <a:ahLst/>
              <a:cxnLst>
                <a:cxn ang="270">
                  <a:pos x="21600" y="0"/>
                </a:cxn>
                <a:cxn ang="90">
                  <a:pos x="0" y="21600"/>
                </a:cxn>
                <a:cxn ang="270">
                  <a:pos x="0" y="0"/>
                </a:cxn>
              </a:cxnLst>
              <a:pathLst>
                <a:path w="21600" h="21600" fill="none">
                  <a:moveTo>
                    <a:pt x="21600" y="0"/>
                  </a:moveTo>
                  <a:cubicBezTo>
                    <a:pt x="21600" y="11929"/>
                    <a:pt x="11929" y="21600"/>
                    <a:pt x="0" y="21600"/>
                  </a:cubicBezTo>
                </a:path>
                <a:path w="21600" h="21600" stroke="0">
                  <a:moveTo>
                    <a:pt x="21600" y="0"/>
                  </a:moveTo>
                  <a:cubicBezTo>
                    <a:pt x="21600" y="11929"/>
                    <a:pt x="11929" y="21600"/>
                    <a:pt x="0" y="21600"/>
                  </a:cubicBezTo>
                  <a:lnTo>
                    <a:pt x="0"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17459" name="任意多边形 8337"/>
            <p:cNvSpPr/>
            <p:nvPr/>
          </p:nvSpPr>
          <p:spPr>
            <a:xfrm>
              <a:off x="4468" y="3056"/>
              <a:ext cx="249" cy="601"/>
            </a:xfrm>
            <a:custGeom>
              <a:avLst/>
              <a:gdLst/>
              <a:ahLst/>
              <a:cxnLst>
                <a:cxn ang="0">
                  <a:pos x="20841" y="5675"/>
                </a:cxn>
                <a:cxn ang="90">
                  <a:pos x="0" y="21600"/>
                </a:cxn>
                <a:cxn ang="270">
                  <a:pos x="0" y="0"/>
                </a:cxn>
              </a:cxnLst>
              <a:pathLst>
                <a:path w="20841" h="21600" fill="none">
                  <a:moveTo>
                    <a:pt x="20841" y="5675"/>
                  </a:moveTo>
                  <a:cubicBezTo>
                    <a:pt x="18348" y="14857"/>
                    <a:pt x="9962" y="21600"/>
                    <a:pt x="0" y="21600"/>
                  </a:cubicBezTo>
                </a:path>
                <a:path w="20841" h="21600" stroke="0">
                  <a:moveTo>
                    <a:pt x="20841" y="5675"/>
                  </a:moveTo>
                  <a:cubicBezTo>
                    <a:pt x="18348" y="14857"/>
                    <a:pt x="9962" y="21600"/>
                    <a:pt x="0" y="21600"/>
                  </a:cubicBezTo>
                  <a:lnTo>
                    <a:pt x="0" y="0"/>
                  </a:lnTo>
                  <a:close/>
                </a:path>
              </a:pathLst>
            </a:custGeom>
            <a:noFill/>
            <a:ln w="12700" cap="rnd" cmpd="sng">
              <a:solidFill>
                <a:schemeClr val="tx1"/>
              </a:solidFill>
              <a:prstDash val="solid"/>
              <a:round/>
              <a:headEnd type="stealth" w="med" len="lg"/>
              <a:tailEnd type="none" w="sm" len="sm"/>
            </a:ln>
          </p:spPr>
          <p:txBody>
            <a:bodyPr/>
            <a:p>
              <a:endParaRPr lang="zh-CN" altLang="en-US"/>
            </a:p>
          </p:txBody>
        </p:sp>
        <p:sp>
          <p:nvSpPr>
            <p:cNvPr id="17460" name="矩形 8338"/>
            <p:cNvSpPr/>
            <p:nvPr/>
          </p:nvSpPr>
          <p:spPr>
            <a:xfrm>
              <a:off x="3687" y="1810"/>
              <a:ext cx="260"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1</a:t>
              </a:r>
              <a:endParaRPr lang="en-US" altLang="zh-CN" sz="3600" i="1">
                <a:latin typeface="Times New Roman" panose="02020603050405020304" pitchFamily="18" charset="0"/>
                <a:ea typeface="宋体" panose="02010600030101010101" pitchFamily="2" charset="-122"/>
              </a:endParaRPr>
            </a:p>
          </p:txBody>
        </p:sp>
        <p:sp>
          <p:nvSpPr>
            <p:cNvPr id="17461" name="矩形 8339"/>
            <p:cNvSpPr/>
            <p:nvPr/>
          </p:nvSpPr>
          <p:spPr>
            <a:xfrm>
              <a:off x="4803" y="1810"/>
              <a:ext cx="260"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2</a:t>
              </a:r>
              <a:endParaRPr lang="en-US" altLang="zh-CN" sz="3600" i="1">
                <a:latin typeface="Times New Roman" panose="02020603050405020304" pitchFamily="18" charset="0"/>
                <a:ea typeface="宋体" panose="02010600030101010101" pitchFamily="2" charset="-122"/>
              </a:endParaRPr>
            </a:p>
          </p:txBody>
        </p:sp>
        <p:sp>
          <p:nvSpPr>
            <p:cNvPr id="17462" name="矩形 8340"/>
            <p:cNvSpPr/>
            <p:nvPr/>
          </p:nvSpPr>
          <p:spPr>
            <a:xfrm>
              <a:off x="2953" y="2448"/>
              <a:ext cx="503" cy="519"/>
            </a:xfrm>
            <a:prstGeom prst="rect">
              <a:avLst/>
            </a:prstGeom>
            <a:noFill/>
            <a:ln w="9525">
              <a:noFill/>
            </a:ln>
          </p:spPr>
          <p:txBody>
            <a:bodyPr wrap="none" lIns="92075" tIns="46038" rIns="92075" bIns="46038" anchor="t">
              <a:spAutoFit/>
            </a:bodyPr>
            <a:p>
              <a:pPr eaLnBrk="0" hangingPunct="0"/>
              <a:r>
                <a:rPr lang="en-US" altLang="zh-CN" sz="4800" i="1">
                  <a:latin typeface="Times New Roman" panose="02020603050405020304" pitchFamily="18" charset="0"/>
                  <a:ea typeface="宋体" panose="02010600030101010101" pitchFamily="2" charset="-122"/>
                </a:rPr>
                <a:t>ε</a:t>
              </a:r>
              <a:endParaRPr lang="en-US" altLang="zh-CN" sz="4800" i="1">
                <a:latin typeface="Times New Roman" panose="02020603050405020304" pitchFamily="18" charset="0"/>
                <a:ea typeface="宋体" panose="02010600030101010101" pitchFamily="2" charset="-122"/>
              </a:endParaRPr>
            </a:p>
          </p:txBody>
        </p:sp>
        <p:sp>
          <p:nvSpPr>
            <p:cNvPr id="17463" name="直接连接符 8341"/>
            <p:cNvSpPr/>
            <p:nvPr/>
          </p:nvSpPr>
          <p:spPr>
            <a:xfrm flipH="1">
              <a:off x="3936" y="3360"/>
              <a:ext cx="384" cy="0"/>
            </a:xfrm>
            <a:prstGeom prst="line">
              <a:avLst/>
            </a:prstGeom>
            <a:ln w="76200" cap="flat" cmpd="sng">
              <a:solidFill>
                <a:schemeClr val="hlink"/>
              </a:solidFill>
              <a:prstDash val="solid"/>
              <a:round/>
              <a:headEnd type="stealth" w="med" len="lg"/>
              <a:tailEnd type="none" w="sm" len="sm"/>
            </a:ln>
          </p:spPr>
        </p:sp>
        <p:sp>
          <p:nvSpPr>
            <p:cNvPr id="17464" name="矩形 8342"/>
            <p:cNvSpPr/>
            <p:nvPr/>
          </p:nvSpPr>
          <p:spPr>
            <a:xfrm>
              <a:off x="5188" y="2670"/>
              <a:ext cx="324"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G</a:t>
              </a:r>
              <a:endParaRPr lang="en-US" altLang="zh-CN" sz="3600" i="1">
                <a:latin typeface="Times New Roman" panose="02020603050405020304" pitchFamily="18" charset="0"/>
                <a:ea typeface="宋体" panose="02010600030101010101" pitchFamily="2" charset="-122"/>
              </a:endParaRPr>
            </a:p>
          </p:txBody>
        </p:sp>
        <p:sp>
          <p:nvSpPr>
            <p:cNvPr id="17465" name="任意多边形 8343"/>
            <p:cNvSpPr/>
            <p:nvPr/>
          </p:nvSpPr>
          <p:spPr>
            <a:xfrm>
              <a:off x="4339" y="2249"/>
              <a:ext cx="602" cy="93"/>
            </a:xfrm>
            <a:custGeom>
              <a:avLst/>
              <a:gdLst/>
              <a:ahLst/>
              <a:cxnLst/>
              <a:pathLst>
                <a:path w="673" h="104">
                  <a:moveTo>
                    <a:pt x="660" y="0"/>
                  </a:moveTo>
                  <a:lnTo>
                    <a:pt x="672" y="23"/>
                  </a:lnTo>
                  <a:lnTo>
                    <a:pt x="655" y="28"/>
                  </a:lnTo>
                  <a:lnTo>
                    <a:pt x="18" y="51"/>
                  </a:lnTo>
                  <a:lnTo>
                    <a:pt x="10" y="63"/>
                  </a:lnTo>
                  <a:lnTo>
                    <a:pt x="0" y="79"/>
                  </a:lnTo>
                  <a:lnTo>
                    <a:pt x="10" y="94"/>
                  </a:lnTo>
                  <a:lnTo>
                    <a:pt x="18" y="103"/>
                  </a:lnTo>
                </a:path>
              </a:pathLst>
            </a:custGeom>
            <a:noFill/>
            <a:ln w="25400" cap="rnd" cmpd="sng">
              <a:solidFill>
                <a:srgbClr val="FFFF99"/>
              </a:solidFill>
              <a:prstDash val="solid"/>
              <a:round/>
              <a:headEnd type="none" w="sm" len="sm"/>
              <a:tailEnd type="none" w="sm" len="sm"/>
            </a:ln>
          </p:spPr>
          <p:txBody>
            <a:bodyPr/>
            <a:p>
              <a:endParaRPr lang="zh-CN" altLang="en-US"/>
            </a:p>
          </p:txBody>
        </p:sp>
        <p:sp>
          <p:nvSpPr>
            <p:cNvPr id="17466" name="任意多边形 8344"/>
            <p:cNvSpPr/>
            <p:nvPr/>
          </p:nvSpPr>
          <p:spPr>
            <a:xfrm>
              <a:off x="4940" y="2240"/>
              <a:ext cx="259" cy="259"/>
            </a:xfrm>
            <a:custGeom>
              <a:avLst/>
              <a:gdLst/>
              <a:ahLst/>
              <a:cxnLst/>
              <a:pathLst>
                <a:path w="289" h="289">
                  <a:moveTo>
                    <a:pt x="0" y="0"/>
                  </a:moveTo>
                  <a:lnTo>
                    <a:pt x="288" y="0"/>
                  </a:lnTo>
                  <a:lnTo>
                    <a:pt x="288" y="288"/>
                  </a:lnTo>
                </a:path>
              </a:pathLst>
            </a:custGeom>
            <a:noFill/>
            <a:ln w="25400" cap="rnd" cmpd="sng">
              <a:solidFill>
                <a:srgbClr val="0033CC"/>
              </a:solidFill>
              <a:prstDash val="solid"/>
              <a:round/>
              <a:headEnd type="none" w="sm" len="sm"/>
              <a:tailEnd type="none" w="sm" len="sm"/>
            </a:ln>
          </p:spPr>
          <p:txBody>
            <a:bodyPr/>
            <a:p>
              <a:endParaRPr lang="zh-CN" altLang="en-US"/>
            </a:p>
          </p:txBody>
        </p:sp>
        <p:sp>
          <p:nvSpPr>
            <p:cNvPr id="17467" name="矩形 8345"/>
            <p:cNvSpPr/>
            <p:nvPr/>
          </p:nvSpPr>
          <p:spPr>
            <a:xfrm>
              <a:off x="4860" y="1689"/>
              <a:ext cx="228" cy="231"/>
            </a:xfrm>
            <a:prstGeom prst="rect">
              <a:avLst/>
            </a:prstGeom>
            <a:noFill/>
            <a:ln w="9525">
              <a:noFill/>
            </a:ln>
          </p:spPr>
          <p:txBody>
            <a:bodyPr wrap="none" lIns="92075" tIns="46038" rIns="92075" bIns="46038" anchor="t">
              <a:spAutoFit/>
            </a:bodyPr>
            <a:p>
              <a:pPr eaLnBrk="0" hangingPunct="0"/>
              <a:r>
                <a:rPr lang="en-US" altLang="zh-CN" sz="1800" i="1">
                  <a:latin typeface="Times New Roman" panose="02020603050405020304" pitchFamily="18" charset="0"/>
                  <a:ea typeface="宋体" panose="02010600030101010101" pitchFamily="2" charset="-122"/>
                </a:rPr>
                <a:t>m</a:t>
              </a:r>
              <a:endParaRPr lang="en-US" altLang="zh-CN" sz="1800" i="1">
                <a:solidFill>
                  <a:srgbClr val="FFFFFF"/>
                </a:solidFill>
                <a:latin typeface="Times New Roman" panose="02020603050405020304" pitchFamily="18" charset="0"/>
                <a:ea typeface="宋体" panose="02010600030101010101" pitchFamily="2" charset="-122"/>
              </a:endParaRPr>
            </a:p>
          </p:txBody>
        </p:sp>
        <p:sp>
          <p:nvSpPr>
            <p:cNvPr id="17468" name="矩形 8346"/>
            <p:cNvSpPr/>
            <p:nvPr/>
          </p:nvSpPr>
          <p:spPr>
            <a:xfrm>
              <a:off x="4588" y="1518"/>
              <a:ext cx="406"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Φ</a:t>
              </a:r>
              <a:endParaRPr lang="en-US" altLang="zh-CN" sz="3600" i="1">
                <a:solidFill>
                  <a:srgbClr val="FFFFFF"/>
                </a:solidFill>
                <a:latin typeface="Times New Roman" panose="02020603050405020304" pitchFamily="18" charset="0"/>
                <a:ea typeface="宋体" panose="02010600030101010101" pitchFamily="2" charset="-122"/>
              </a:endParaRPr>
            </a:p>
          </p:txBody>
        </p:sp>
      </p:grpSp>
      <p:grpSp>
        <p:nvGrpSpPr>
          <p:cNvPr id="8348" name="组合 8347"/>
          <p:cNvGrpSpPr/>
          <p:nvPr/>
        </p:nvGrpSpPr>
        <p:grpSpPr>
          <a:xfrm>
            <a:off x="773113" y="592138"/>
            <a:ext cx="2876550" cy="2195512"/>
            <a:chOff x="3888" y="1488"/>
            <a:chExt cx="1812" cy="1383"/>
          </a:xfrm>
        </p:grpSpPr>
        <p:sp>
          <p:nvSpPr>
            <p:cNvPr id="17470" name="立方体 8348"/>
            <p:cNvSpPr/>
            <p:nvPr/>
          </p:nvSpPr>
          <p:spPr>
            <a:xfrm>
              <a:off x="4936" y="1675"/>
              <a:ext cx="764" cy="930"/>
            </a:xfrm>
            <a:prstGeom prst="cube">
              <a:avLst>
                <a:gd name="adj" fmla="val 51694"/>
              </a:avLst>
            </a:prstGeom>
            <a:solidFill>
              <a:srgbClr val="333399"/>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7471" name="任意多边形 8349"/>
            <p:cNvSpPr/>
            <p:nvPr/>
          </p:nvSpPr>
          <p:spPr>
            <a:xfrm>
              <a:off x="4926" y="2069"/>
              <a:ext cx="106" cy="525"/>
            </a:xfrm>
            <a:custGeom>
              <a:avLst/>
              <a:gdLst/>
              <a:ahLst/>
              <a:cxnLst>
                <a:cxn ang="270">
                  <a:pos x="1635" y="0"/>
                </a:cxn>
                <a:cxn ang="90">
                  <a:pos x="0" y="43137"/>
                </a:cxn>
                <a:cxn ang="90">
                  <a:pos x="1636" y="21600"/>
                </a:cxn>
              </a:cxnLst>
              <a:pathLst>
                <a:path w="23236" h="43200" fill="none">
                  <a:moveTo>
                    <a:pt x="1635" y="0"/>
                  </a:moveTo>
                  <a:cubicBezTo>
                    <a:pt x="1634" y="0"/>
                    <a:pt x="1635" y="0"/>
                    <a:pt x="1635" y="0"/>
                  </a:cubicBezTo>
                  <a:cubicBezTo>
                    <a:pt x="13564" y="0"/>
                    <a:pt x="23235" y="9671"/>
                    <a:pt x="23235" y="21600"/>
                  </a:cubicBezTo>
                  <a:cubicBezTo>
                    <a:pt x="23235" y="33529"/>
                    <a:pt x="13564" y="43200"/>
                    <a:pt x="1635" y="43200"/>
                  </a:cubicBezTo>
                  <a:cubicBezTo>
                    <a:pt x="1082" y="43200"/>
                    <a:pt x="534" y="43179"/>
                    <a:pt x="-2" y="43139"/>
                  </a:cubicBezTo>
                </a:path>
                <a:path w="23236" h="43200" stroke="0">
                  <a:moveTo>
                    <a:pt x="1635" y="0"/>
                  </a:moveTo>
                  <a:cubicBezTo>
                    <a:pt x="1634" y="0"/>
                    <a:pt x="1635" y="0"/>
                    <a:pt x="1635" y="0"/>
                  </a:cubicBezTo>
                  <a:cubicBezTo>
                    <a:pt x="13564" y="0"/>
                    <a:pt x="23235" y="9671"/>
                    <a:pt x="23235" y="21600"/>
                  </a:cubicBezTo>
                  <a:cubicBezTo>
                    <a:pt x="23235" y="33529"/>
                    <a:pt x="13564" y="43200"/>
                    <a:pt x="1635" y="43200"/>
                  </a:cubicBezTo>
                  <a:cubicBezTo>
                    <a:pt x="1082" y="43200"/>
                    <a:pt x="534" y="43179"/>
                    <a:pt x="-2" y="43139"/>
                  </a:cubicBezTo>
                  <a:lnTo>
                    <a:pt x="1636" y="21600"/>
                  </a:lnTo>
                  <a:close/>
                </a:path>
              </a:pathLst>
            </a:custGeom>
            <a:solidFill>
              <a:srgbClr val="009999"/>
            </a:solidFill>
            <a:ln w="12700" cap="rnd" cmpd="sng">
              <a:solidFill>
                <a:schemeClr val="tx1"/>
              </a:solidFill>
              <a:prstDash val="solid"/>
              <a:round/>
              <a:headEnd type="none" w="med" len="med"/>
              <a:tailEnd type="none" w="med" len="med"/>
            </a:ln>
          </p:spPr>
          <p:txBody>
            <a:bodyPr/>
            <a:p>
              <a:endParaRPr lang="zh-CN" altLang="en-US"/>
            </a:p>
          </p:txBody>
        </p:sp>
        <p:sp>
          <p:nvSpPr>
            <p:cNvPr id="17472" name="直接连接符 8350"/>
            <p:cNvSpPr/>
            <p:nvPr/>
          </p:nvSpPr>
          <p:spPr>
            <a:xfrm flipH="1">
              <a:off x="4267" y="2204"/>
              <a:ext cx="399" cy="404"/>
            </a:xfrm>
            <a:prstGeom prst="line">
              <a:avLst/>
            </a:prstGeom>
            <a:ln w="12700" cap="flat" cmpd="sng">
              <a:solidFill>
                <a:schemeClr val="tx1"/>
              </a:solidFill>
              <a:prstDash val="solid"/>
              <a:round/>
              <a:headEnd type="none" w="sm" len="sm"/>
              <a:tailEnd type="none" w="sm" len="sm"/>
            </a:ln>
          </p:spPr>
        </p:sp>
        <p:sp>
          <p:nvSpPr>
            <p:cNvPr id="17473" name="立方体 8351"/>
            <p:cNvSpPr/>
            <p:nvPr/>
          </p:nvSpPr>
          <p:spPr>
            <a:xfrm>
              <a:off x="3895" y="1656"/>
              <a:ext cx="770" cy="937"/>
            </a:xfrm>
            <a:prstGeom prst="cube">
              <a:avLst>
                <a:gd name="adj" fmla="val 51694"/>
              </a:avLst>
            </a:prstGeom>
            <a:solidFill>
              <a:srgbClr val="CC00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7474" name="任意多边形 8352"/>
            <p:cNvSpPr/>
            <p:nvPr/>
          </p:nvSpPr>
          <p:spPr>
            <a:xfrm>
              <a:off x="4618" y="1661"/>
              <a:ext cx="90" cy="521"/>
            </a:xfrm>
            <a:custGeom>
              <a:avLst/>
              <a:gdLst/>
              <a:ahLst/>
              <a:cxnLst>
                <a:cxn ang="90">
                  <a:pos x="21600" y="41106"/>
                </a:cxn>
                <a:cxn ang="270">
                  <a:pos x="12322" y="0"/>
                </a:cxn>
                <a:cxn ang="0">
                  <a:pos x="21600" y="19506"/>
                </a:cxn>
              </a:cxnLst>
              <a:pathLst>
                <a:path w="21600" h="41106" fill="none">
                  <a:moveTo>
                    <a:pt x="21600" y="41106"/>
                  </a:moveTo>
                  <a:cubicBezTo>
                    <a:pt x="9671" y="41106"/>
                    <a:pt x="0" y="31435"/>
                    <a:pt x="0" y="19506"/>
                  </a:cubicBezTo>
                  <a:cubicBezTo>
                    <a:pt x="0" y="10899"/>
                    <a:pt x="5034" y="3468"/>
                    <a:pt x="12316" y="-3"/>
                  </a:cubicBezTo>
                </a:path>
                <a:path w="21600" h="41106" stroke="0">
                  <a:moveTo>
                    <a:pt x="21600" y="41106"/>
                  </a:moveTo>
                  <a:cubicBezTo>
                    <a:pt x="9671" y="41106"/>
                    <a:pt x="0" y="31435"/>
                    <a:pt x="0" y="19506"/>
                  </a:cubicBezTo>
                  <a:cubicBezTo>
                    <a:pt x="0" y="10899"/>
                    <a:pt x="5034" y="3468"/>
                    <a:pt x="12316" y="-3"/>
                  </a:cubicBezTo>
                  <a:lnTo>
                    <a:pt x="21600" y="19506"/>
                  </a:lnTo>
                  <a:close/>
                </a:path>
              </a:pathLst>
            </a:custGeom>
            <a:solidFill>
              <a:srgbClr val="009999"/>
            </a:solidFill>
            <a:ln w="12700" cap="rnd" cmpd="sng">
              <a:solidFill>
                <a:schemeClr val="tx1"/>
              </a:solidFill>
              <a:prstDash val="solid"/>
              <a:round/>
              <a:headEnd type="none" w="med" len="med"/>
              <a:tailEnd type="none" w="med" len="med"/>
            </a:ln>
          </p:spPr>
          <p:txBody>
            <a:bodyPr/>
            <a:p>
              <a:endParaRPr lang="zh-CN" altLang="en-US"/>
            </a:p>
          </p:txBody>
        </p:sp>
        <p:sp>
          <p:nvSpPr>
            <p:cNvPr id="17475" name="任意多边形 8353"/>
            <p:cNvSpPr/>
            <p:nvPr/>
          </p:nvSpPr>
          <p:spPr>
            <a:xfrm>
              <a:off x="4183" y="2061"/>
              <a:ext cx="104" cy="525"/>
            </a:xfrm>
            <a:custGeom>
              <a:avLst/>
              <a:gdLst/>
              <a:ahLst/>
              <a:cxnLst>
                <a:cxn ang="90">
                  <a:pos x="23073" y="43148"/>
                </a:cxn>
                <a:cxn ang="270">
                  <a:pos x="21436" y="0"/>
                </a:cxn>
                <a:cxn ang="0">
                  <a:pos x="21600" y="21599"/>
                </a:cxn>
              </a:cxnLst>
              <a:pathLst>
                <a:path w="23074" h="43199" fill="none">
                  <a:moveTo>
                    <a:pt x="23073" y="43148"/>
                  </a:moveTo>
                  <a:cubicBezTo>
                    <a:pt x="22587" y="43181"/>
                    <a:pt x="22095" y="43198"/>
                    <a:pt x="21600" y="43198"/>
                  </a:cubicBezTo>
                  <a:cubicBezTo>
                    <a:pt x="9671" y="43198"/>
                    <a:pt x="0" y="33527"/>
                    <a:pt x="0" y="21598"/>
                  </a:cubicBezTo>
                  <a:cubicBezTo>
                    <a:pt x="0" y="9723"/>
                    <a:pt x="9582" y="87"/>
                    <a:pt x="21435" y="-1"/>
                  </a:cubicBezTo>
                </a:path>
                <a:path w="23074" h="43199" stroke="0">
                  <a:moveTo>
                    <a:pt x="23073" y="43148"/>
                  </a:moveTo>
                  <a:cubicBezTo>
                    <a:pt x="22587" y="43181"/>
                    <a:pt x="22095" y="43198"/>
                    <a:pt x="21600" y="43198"/>
                  </a:cubicBezTo>
                  <a:cubicBezTo>
                    <a:pt x="9671" y="43198"/>
                    <a:pt x="0" y="33527"/>
                    <a:pt x="0" y="21598"/>
                  </a:cubicBezTo>
                  <a:cubicBezTo>
                    <a:pt x="0" y="9723"/>
                    <a:pt x="9582" y="87"/>
                    <a:pt x="21435" y="-1"/>
                  </a:cubicBezTo>
                  <a:lnTo>
                    <a:pt x="21600" y="21599"/>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17476" name="直接连接符 8354"/>
            <p:cNvSpPr/>
            <p:nvPr/>
          </p:nvSpPr>
          <p:spPr>
            <a:xfrm>
              <a:off x="4301" y="1670"/>
              <a:ext cx="364" cy="0"/>
            </a:xfrm>
            <a:prstGeom prst="line">
              <a:avLst/>
            </a:prstGeom>
            <a:ln w="12700" cap="flat" cmpd="sng">
              <a:solidFill>
                <a:schemeClr val="tx1"/>
              </a:solidFill>
              <a:prstDash val="solid"/>
              <a:round/>
              <a:headEnd type="none" w="sm" len="sm"/>
              <a:tailEnd type="none" w="sm" len="sm"/>
            </a:ln>
          </p:spPr>
        </p:sp>
        <p:sp>
          <p:nvSpPr>
            <p:cNvPr id="17477" name="直接连接符 8355"/>
            <p:cNvSpPr/>
            <p:nvPr/>
          </p:nvSpPr>
          <p:spPr>
            <a:xfrm>
              <a:off x="3897" y="2601"/>
              <a:ext cx="364" cy="0"/>
            </a:xfrm>
            <a:prstGeom prst="line">
              <a:avLst/>
            </a:prstGeom>
            <a:ln w="12700" cap="flat" cmpd="sng">
              <a:solidFill>
                <a:schemeClr val="tx1"/>
              </a:solidFill>
              <a:prstDash val="solid"/>
              <a:round/>
              <a:headEnd type="none" w="sm" len="sm"/>
              <a:tailEnd type="none" w="sm" len="sm"/>
            </a:ln>
          </p:spPr>
        </p:sp>
        <p:sp>
          <p:nvSpPr>
            <p:cNvPr id="17478" name="直接连接符 8356"/>
            <p:cNvSpPr/>
            <p:nvPr/>
          </p:nvSpPr>
          <p:spPr>
            <a:xfrm>
              <a:off x="3898" y="2071"/>
              <a:ext cx="340" cy="4"/>
            </a:xfrm>
            <a:prstGeom prst="line">
              <a:avLst/>
            </a:prstGeom>
            <a:ln w="12700" cap="flat" cmpd="sng">
              <a:solidFill>
                <a:schemeClr val="tx1"/>
              </a:solidFill>
              <a:prstDash val="solid"/>
              <a:round/>
              <a:headEnd type="none" w="sm" len="sm"/>
              <a:tailEnd type="none" w="sm" len="sm"/>
            </a:ln>
          </p:spPr>
        </p:sp>
        <p:sp>
          <p:nvSpPr>
            <p:cNvPr id="17479" name="直接连接符 8357"/>
            <p:cNvSpPr/>
            <p:nvPr/>
          </p:nvSpPr>
          <p:spPr>
            <a:xfrm flipH="1">
              <a:off x="3902" y="1656"/>
              <a:ext cx="399" cy="405"/>
            </a:xfrm>
            <a:prstGeom prst="line">
              <a:avLst/>
            </a:prstGeom>
            <a:ln w="12700" cap="flat" cmpd="sng">
              <a:solidFill>
                <a:schemeClr val="tx1"/>
              </a:solidFill>
              <a:prstDash val="solid"/>
              <a:round/>
              <a:headEnd type="none" w="sm" len="sm"/>
              <a:tailEnd type="none" w="sm" len="sm"/>
            </a:ln>
          </p:spPr>
        </p:sp>
        <p:sp>
          <p:nvSpPr>
            <p:cNvPr id="17480" name="直接连接符 8358"/>
            <p:cNvSpPr/>
            <p:nvPr/>
          </p:nvSpPr>
          <p:spPr>
            <a:xfrm flipH="1">
              <a:off x="4252" y="1666"/>
              <a:ext cx="409" cy="394"/>
            </a:xfrm>
            <a:prstGeom prst="line">
              <a:avLst/>
            </a:prstGeom>
            <a:ln w="12700" cap="flat" cmpd="sng">
              <a:solidFill>
                <a:schemeClr val="tx1"/>
              </a:solidFill>
              <a:prstDash val="solid"/>
              <a:round/>
              <a:headEnd type="none" w="sm" len="sm"/>
              <a:tailEnd type="none" w="sm" len="sm"/>
            </a:ln>
          </p:spPr>
        </p:sp>
        <p:sp>
          <p:nvSpPr>
            <p:cNvPr id="17481" name="直接连接符 8359"/>
            <p:cNvSpPr/>
            <p:nvPr/>
          </p:nvSpPr>
          <p:spPr>
            <a:xfrm>
              <a:off x="3888" y="2060"/>
              <a:ext cx="0" cy="547"/>
            </a:xfrm>
            <a:prstGeom prst="line">
              <a:avLst/>
            </a:prstGeom>
            <a:ln w="12700" cap="flat" cmpd="sng">
              <a:solidFill>
                <a:schemeClr val="tx1"/>
              </a:solidFill>
              <a:prstDash val="solid"/>
              <a:round/>
              <a:headEnd type="none" w="sm" len="sm"/>
              <a:tailEnd type="none" w="sm" len="sm"/>
            </a:ln>
          </p:spPr>
        </p:sp>
        <p:sp>
          <p:nvSpPr>
            <p:cNvPr id="17482" name="直接连接符 8360"/>
            <p:cNvSpPr/>
            <p:nvPr/>
          </p:nvSpPr>
          <p:spPr>
            <a:xfrm flipV="1">
              <a:off x="4280" y="2174"/>
              <a:ext cx="406" cy="404"/>
            </a:xfrm>
            <a:prstGeom prst="line">
              <a:avLst/>
            </a:prstGeom>
            <a:ln w="12700" cap="flat" cmpd="sng">
              <a:solidFill>
                <a:schemeClr val="tx1"/>
              </a:solidFill>
              <a:prstDash val="solid"/>
              <a:round/>
              <a:headEnd type="none" w="sm" len="sm"/>
              <a:tailEnd type="none" w="sm" len="sm"/>
            </a:ln>
          </p:spPr>
        </p:sp>
        <p:sp>
          <p:nvSpPr>
            <p:cNvPr id="17483" name="直接连接符 8361"/>
            <p:cNvSpPr/>
            <p:nvPr/>
          </p:nvSpPr>
          <p:spPr>
            <a:xfrm>
              <a:off x="4574" y="2422"/>
              <a:ext cx="91" cy="185"/>
            </a:xfrm>
            <a:prstGeom prst="line">
              <a:avLst/>
            </a:prstGeom>
            <a:ln w="50800" cap="flat" cmpd="sng">
              <a:solidFill>
                <a:schemeClr val="tx2"/>
              </a:solidFill>
              <a:prstDash val="solid"/>
              <a:round/>
              <a:headEnd type="none" w="sm" len="sm"/>
              <a:tailEnd type="none" w="sm" len="sm"/>
            </a:ln>
          </p:spPr>
        </p:sp>
        <p:grpSp>
          <p:nvGrpSpPr>
            <p:cNvPr id="17484" name="组合 8362"/>
            <p:cNvGrpSpPr/>
            <p:nvPr/>
          </p:nvGrpSpPr>
          <p:grpSpPr>
            <a:xfrm rot="260667">
              <a:off x="4126" y="1627"/>
              <a:ext cx="994" cy="1244"/>
              <a:chOff x="3982" y="1771"/>
              <a:chExt cx="994" cy="1244"/>
            </a:xfrm>
          </p:grpSpPr>
          <p:sp>
            <p:nvSpPr>
              <p:cNvPr id="17485" name="直接连接符 8363"/>
              <p:cNvSpPr/>
              <p:nvPr/>
            </p:nvSpPr>
            <p:spPr>
              <a:xfrm flipV="1">
                <a:off x="4283" y="1771"/>
                <a:ext cx="511" cy="533"/>
              </a:xfrm>
              <a:prstGeom prst="line">
                <a:avLst/>
              </a:prstGeom>
              <a:ln w="50800" cap="flat" cmpd="sng">
                <a:solidFill>
                  <a:schemeClr val="tx2"/>
                </a:solidFill>
                <a:prstDash val="solid"/>
                <a:round/>
                <a:headEnd type="none" w="sm" len="sm"/>
                <a:tailEnd type="none" w="sm" len="sm"/>
              </a:ln>
            </p:spPr>
          </p:sp>
          <p:sp>
            <p:nvSpPr>
              <p:cNvPr id="17486" name="直接连接符 8364"/>
              <p:cNvSpPr/>
              <p:nvPr/>
            </p:nvSpPr>
            <p:spPr>
              <a:xfrm>
                <a:off x="4794" y="1771"/>
                <a:ext cx="182" cy="256"/>
              </a:xfrm>
              <a:prstGeom prst="line">
                <a:avLst/>
              </a:prstGeom>
              <a:ln w="50800" cap="flat" cmpd="sng">
                <a:solidFill>
                  <a:schemeClr val="tx2"/>
                </a:solidFill>
                <a:prstDash val="solid"/>
                <a:round/>
                <a:headEnd type="none" w="sm" len="sm"/>
                <a:tailEnd type="none" w="sm" len="sm"/>
              </a:ln>
            </p:spPr>
          </p:sp>
          <p:sp>
            <p:nvSpPr>
              <p:cNvPr id="17487" name="直接连接符 8365"/>
              <p:cNvSpPr/>
              <p:nvPr/>
            </p:nvSpPr>
            <p:spPr>
              <a:xfrm>
                <a:off x="4290" y="2311"/>
                <a:ext cx="112" cy="213"/>
              </a:xfrm>
              <a:prstGeom prst="line">
                <a:avLst/>
              </a:prstGeom>
              <a:ln w="50800" cap="flat" cmpd="sng">
                <a:solidFill>
                  <a:schemeClr val="tx2"/>
                </a:solidFill>
                <a:prstDash val="solid"/>
                <a:round/>
                <a:headEnd type="none" w="sm" len="sm"/>
                <a:tailEnd type="none" w="sm" len="sm"/>
              </a:ln>
            </p:spPr>
          </p:sp>
          <p:sp>
            <p:nvSpPr>
              <p:cNvPr id="17488" name="直接连接符 8366"/>
              <p:cNvSpPr/>
              <p:nvPr/>
            </p:nvSpPr>
            <p:spPr>
              <a:xfrm flipH="1">
                <a:off x="3982" y="2516"/>
                <a:ext cx="420" cy="441"/>
              </a:xfrm>
              <a:prstGeom prst="line">
                <a:avLst/>
              </a:prstGeom>
              <a:ln w="50800" cap="flat" cmpd="sng">
                <a:solidFill>
                  <a:schemeClr val="tx2"/>
                </a:solidFill>
                <a:prstDash val="solid"/>
                <a:round/>
                <a:headEnd type="none" w="sm" len="sm"/>
                <a:tailEnd type="none" w="sm" len="sm"/>
              </a:ln>
            </p:spPr>
          </p:sp>
          <p:sp>
            <p:nvSpPr>
              <p:cNvPr id="17489" name="直接连接符 8367"/>
              <p:cNvSpPr/>
              <p:nvPr/>
            </p:nvSpPr>
            <p:spPr>
              <a:xfrm flipH="1">
                <a:off x="4012" y="2574"/>
                <a:ext cx="419" cy="441"/>
              </a:xfrm>
              <a:prstGeom prst="line">
                <a:avLst/>
              </a:prstGeom>
              <a:ln w="50800" cap="flat" cmpd="sng">
                <a:solidFill>
                  <a:schemeClr val="tx2"/>
                </a:solidFill>
                <a:prstDash val="solid"/>
                <a:round/>
                <a:headEnd type="none" w="sm" len="sm"/>
                <a:tailEnd type="none" w="sm" len="sm"/>
              </a:ln>
            </p:spPr>
          </p:sp>
          <p:sp>
            <p:nvSpPr>
              <p:cNvPr id="17490" name="直接连接符 8368"/>
              <p:cNvSpPr/>
              <p:nvPr/>
            </p:nvSpPr>
            <p:spPr>
              <a:xfrm flipV="1">
                <a:off x="4528" y="2339"/>
                <a:ext cx="364" cy="404"/>
              </a:xfrm>
              <a:prstGeom prst="line">
                <a:avLst/>
              </a:prstGeom>
              <a:ln w="50800" cap="flat" cmpd="sng">
                <a:solidFill>
                  <a:schemeClr val="tx2"/>
                </a:solidFill>
                <a:prstDash val="solid"/>
                <a:round/>
                <a:headEnd type="none" w="sm" len="sm"/>
                <a:tailEnd type="none" w="sm" len="sm"/>
              </a:ln>
            </p:spPr>
          </p:sp>
        </p:grpSp>
        <p:sp>
          <p:nvSpPr>
            <p:cNvPr id="17491" name="矩形 8369"/>
            <p:cNvSpPr/>
            <p:nvPr/>
          </p:nvSpPr>
          <p:spPr>
            <a:xfrm>
              <a:off x="5056" y="2182"/>
              <a:ext cx="116" cy="404"/>
            </a:xfrm>
            <a:prstGeom prst="rect">
              <a:avLst/>
            </a:prstGeom>
            <a:noFill/>
            <a:ln w="9525">
              <a:noFill/>
            </a:ln>
          </p:spPr>
          <p:txBody>
            <a:bodyPr wrap="none" lIns="92075" tIns="46038" rIns="92075" bIns="46038" anchor="t">
              <a:spAutoFit/>
            </a:bodyPr>
            <a:p>
              <a:pPr eaLnBrk="0" hangingPunct="0"/>
              <a:endParaRPr lang="en-US" altLang="x-none" sz="3600" b="0">
                <a:latin typeface="Bookman Old Style" panose="02050604050505020204" pitchFamily="18" charset="0"/>
                <a:ea typeface="宋体" panose="02010600030101010101" pitchFamily="2" charset="-122"/>
              </a:endParaRPr>
            </a:p>
          </p:txBody>
        </p:sp>
        <p:sp>
          <p:nvSpPr>
            <p:cNvPr id="17492" name="矩形 8370"/>
            <p:cNvSpPr/>
            <p:nvPr/>
          </p:nvSpPr>
          <p:spPr>
            <a:xfrm>
              <a:off x="4678" y="1488"/>
              <a:ext cx="116" cy="404"/>
            </a:xfrm>
            <a:prstGeom prst="rect">
              <a:avLst/>
            </a:prstGeom>
            <a:noFill/>
            <a:ln w="9525">
              <a:noFill/>
            </a:ln>
          </p:spPr>
          <p:txBody>
            <a:bodyPr wrap="none" lIns="92075" tIns="46038" rIns="92075" bIns="46038" anchor="t">
              <a:spAutoFit/>
            </a:bodyPr>
            <a:p>
              <a:pPr eaLnBrk="0" hangingPunct="0"/>
              <a:endParaRPr lang="en-US" altLang="x-none" sz="3600" b="0" i="1">
                <a:latin typeface="Bookman Old Style" panose="02050604050505020204" pitchFamily="18" charset="0"/>
                <a:ea typeface="宋体" panose="02010600030101010101" pitchFamily="2" charset="-122"/>
              </a:endParaRPr>
            </a:p>
          </p:txBody>
        </p:sp>
        <p:sp>
          <p:nvSpPr>
            <p:cNvPr id="17493" name="矩形 8371"/>
            <p:cNvSpPr/>
            <p:nvPr/>
          </p:nvSpPr>
          <p:spPr>
            <a:xfrm>
              <a:off x="4203" y="2056"/>
              <a:ext cx="116" cy="404"/>
            </a:xfrm>
            <a:prstGeom prst="rect">
              <a:avLst/>
            </a:prstGeom>
            <a:noFill/>
            <a:ln w="9525">
              <a:noFill/>
            </a:ln>
          </p:spPr>
          <p:txBody>
            <a:bodyPr wrap="none" lIns="92075" tIns="46038" rIns="92075" bIns="46038" anchor="t">
              <a:spAutoFit/>
            </a:bodyPr>
            <a:p>
              <a:pPr eaLnBrk="0" hangingPunct="0"/>
              <a:endParaRPr lang="en-US" altLang="x-none" sz="3600" b="0" i="1">
                <a:latin typeface="Bookman Old Style" panose="02050604050505020204" pitchFamily="18" charset="0"/>
                <a:ea typeface="宋体" panose="02010600030101010101" pitchFamily="2" charset="-122"/>
              </a:endParaRPr>
            </a:p>
          </p:txBody>
        </p:sp>
        <p:sp>
          <p:nvSpPr>
            <p:cNvPr id="17494" name="矩形 8372"/>
            <p:cNvSpPr/>
            <p:nvPr/>
          </p:nvSpPr>
          <p:spPr>
            <a:xfrm>
              <a:off x="4726" y="1909"/>
              <a:ext cx="116" cy="404"/>
            </a:xfrm>
            <a:prstGeom prst="rect">
              <a:avLst/>
            </a:prstGeom>
            <a:noFill/>
            <a:ln w="9525">
              <a:noFill/>
            </a:ln>
          </p:spPr>
          <p:txBody>
            <a:bodyPr wrap="none" lIns="92075" tIns="46038" rIns="92075" bIns="46038" anchor="t">
              <a:spAutoFit/>
            </a:bodyPr>
            <a:p>
              <a:pPr eaLnBrk="0" hangingPunct="0"/>
              <a:endParaRPr lang="en-US" altLang="x-none" sz="3600" b="0" i="1">
                <a:latin typeface="Bookman Old Style" panose="02050604050505020204" pitchFamily="18" charset="0"/>
                <a:ea typeface="宋体" panose="02010600030101010101" pitchFamily="2" charset="-122"/>
              </a:endParaRPr>
            </a:p>
          </p:txBody>
        </p:sp>
        <p:graphicFrame>
          <p:nvGraphicFramePr>
            <p:cNvPr id="17495" name="对象 8373"/>
            <p:cNvGraphicFramePr/>
            <p:nvPr/>
          </p:nvGraphicFramePr>
          <p:xfrm>
            <a:off x="4992" y="2160"/>
            <a:ext cx="308" cy="352"/>
          </p:xfrm>
          <a:graphic>
            <a:graphicData uri="http://schemas.openxmlformats.org/presentationml/2006/ole">
              <mc:AlternateContent xmlns:mc="http://schemas.openxmlformats.org/markup-compatibility/2006">
                <mc:Choice xmlns:v="urn:schemas-microsoft-com:vml" Requires="v">
                  <p:oleObj spid="_x0000_s3126" name="" r:id="rId1" imgW="177800" imgH="202565" progId="Equation.3">
                    <p:embed/>
                  </p:oleObj>
                </mc:Choice>
                <mc:Fallback>
                  <p:oleObj name="" r:id="rId1" imgW="177800" imgH="202565" progId="Equation.3">
                    <p:embed/>
                    <p:pic>
                      <p:nvPicPr>
                        <p:cNvPr id="0" name="图片 3125"/>
                        <p:cNvPicPr/>
                        <p:nvPr/>
                      </p:nvPicPr>
                      <p:blipFill>
                        <a:blip r:embed="rId2">
                          <a:clrChange>
                            <a:clrFrom>
                              <a:srgbClr val="000000"/>
                            </a:clrFrom>
                            <a:clrTo>
                              <a:srgbClr val="000000">
                                <a:alpha val="0"/>
                              </a:srgbClr>
                            </a:clrTo>
                          </a:clrChange>
                        </a:blip>
                        <a:stretch>
                          <a:fillRect/>
                        </a:stretch>
                      </p:blipFill>
                      <p:spPr>
                        <a:xfrm>
                          <a:off x="4992" y="2160"/>
                          <a:ext cx="308" cy="352"/>
                        </a:xfrm>
                        <a:prstGeom prst="rect">
                          <a:avLst/>
                        </a:prstGeom>
                        <a:noFill/>
                        <a:ln w="38100">
                          <a:noFill/>
                          <a:miter/>
                        </a:ln>
                      </p:spPr>
                    </p:pic>
                  </p:oleObj>
                </mc:Fallback>
              </mc:AlternateContent>
            </a:graphicData>
          </a:graphic>
        </p:graphicFrame>
        <p:graphicFrame>
          <p:nvGraphicFramePr>
            <p:cNvPr id="17496" name="对象 8374"/>
            <p:cNvGraphicFramePr/>
            <p:nvPr/>
          </p:nvGraphicFramePr>
          <p:xfrm>
            <a:off x="3888" y="2112"/>
            <a:ext cx="308" cy="273"/>
          </p:xfrm>
          <a:graphic>
            <a:graphicData uri="http://schemas.openxmlformats.org/presentationml/2006/ole">
              <mc:AlternateContent xmlns:mc="http://schemas.openxmlformats.org/markup-compatibility/2006">
                <mc:Choice xmlns:v="urn:schemas-microsoft-com:vml" Requires="v">
                  <p:oleObj spid="_x0000_s3127" name="" r:id="rId3" imgW="215900" imgH="190500" progId="Equation.3">
                    <p:embed/>
                  </p:oleObj>
                </mc:Choice>
                <mc:Fallback>
                  <p:oleObj name="" r:id="rId3" imgW="215900" imgH="190500" progId="Equation.3">
                    <p:embed/>
                    <p:pic>
                      <p:nvPicPr>
                        <p:cNvPr id="0" name="图片 3126"/>
                        <p:cNvPicPr/>
                        <p:nvPr/>
                      </p:nvPicPr>
                      <p:blipFill>
                        <a:blip r:embed="rId4">
                          <a:clrChange>
                            <a:clrFrom>
                              <a:srgbClr val="000000"/>
                            </a:clrFrom>
                            <a:clrTo>
                              <a:srgbClr val="000000">
                                <a:alpha val="0"/>
                              </a:srgbClr>
                            </a:clrTo>
                          </a:clrChange>
                        </a:blip>
                        <a:stretch>
                          <a:fillRect/>
                        </a:stretch>
                      </p:blipFill>
                      <p:spPr>
                        <a:xfrm>
                          <a:off x="3888" y="2112"/>
                          <a:ext cx="308" cy="273"/>
                        </a:xfrm>
                        <a:prstGeom prst="rect">
                          <a:avLst/>
                        </a:prstGeom>
                        <a:noFill/>
                        <a:ln w="38100">
                          <a:noFill/>
                          <a:miter/>
                        </a:ln>
                      </p:spPr>
                    </p:pic>
                  </p:oleObj>
                </mc:Fallback>
              </mc:AlternateContent>
            </a:graphicData>
          </a:graphic>
        </p:graphicFrame>
      </p:grpSp>
      <p:grpSp>
        <p:nvGrpSpPr>
          <p:cNvPr id="8376" name="组合 8375"/>
          <p:cNvGrpSpPr/>
          <p:nvPr/>
        </p:nvGrpSpPr>
        <p:grpSpPr>
          <a:xfrm>
            <a:off x="1077913" y="2268538"/>
            <a:ext cx="990600" cy="990600"/>
            <a:chOff x="3072" y="480"/>
            <a:chExt cx="624" cy="624"/>
          </a:xfrm>
        </p:grpSpPr>
        <p:graphicFrame>
          <p:nvGraphicFramePr>
            <p:cNvPr id="17498" name="对象 8376"/>
            <p:cNvGraphicFramePr/>
            <p:nvPr/>
          </p:nvGraphicFramePr>
          <p:xfrm>
            <a:off x="3360" y="816"/>
            <a:ext cx="336" cy="288"/>
          </p:xfrm>
          <a:graphic>
            <a:graphicData uri="http://schemas.openxmlformats.org/presentationml/2006/ole">
              <mc:AlternateContent xmlns:mc="http://schemas.openxmlformats.org/markup-compatibility/2006">
                <mc:Choice xmlns:v="urn:schemas-microsoft-com:vml" Requires="v">
                  <p:oleObj spid="_x0000_s3128" name="" r:id="rId5" imgW="190500" imgH="165100" progId="Equation.3">
                    <p:embed/>
                  </p:oleObj>
                </mc:Choice>
                <mc:Fallback>
                  <p:oleObj name="" r:id="rId5" imgW="190500" imgH="165100" progId="Equation.3">
                    <p:embed/>
                    <p:pic>
                      <p:nvPicPr>
                        <p:cNvPr id="0" name="图片 3127"/>
                        <p:cNvPicPr/>
                        <p:nvPr/>
                      </p:nvPicPr>
                      <p:blipFill>
                        <a:blip r:embed="rId6"/>
                        <a:stretch>
                          <a:fillRect/>
                        </a:stretch>
                      </p:blipFill>
                      <p:spPr>
                        <a:xfrm>
                          <a:off x="3360" y="816"/>
                          <a:ext cx="336" cy="288"/>
                        </a:xfrm>
                        <a:prstGeom prst="rect">
                          <a:avLst/>
                        </a:prstGeom>
                        <a:noFill/>
                        <a:ln w="38100">
                          <a:noFill/>
                          <a:miter/>
                        </a:ln>
                      </p:spPr>
                    </p:pic>
                  </p:oleObj>
                </mc:Fallback>
              </mc:AlternateContent>
            </a:graphicData>
          </a:graphic>
        </p:graphicFrame>
        <p:sp>
          <p:nvSpPr>
            <p:cNvPr id="17499" name="任意多边形 8377"/>
            <p:cNvSpPr/>
            <p:nvPr/>
          </p:nvSpPr>
          <p:spPr>
            <a:xfrm rot="9348478" flipH="1" flipV="1">
              <a:off x="3072" y="480"/>
              <a:ext cx="307" cy="353"/>
            </a:xfrm>
            <a:custGeom>
              <a:avLst/>
              <a:gdLst/>
              <a:ahLst/>
              <a:cxnLst>
                <a:cxn ang="180">
                  <a:pos x="0" y="1628"/>
                </a:cxn>
                <a:cxn ang="90">
                  <a:pos x="6268" y="43110"/>
                </a:cxn>
                <a:cxn ang="90">
                  <a:pos x="8228" y="21600"/>
                </a:cxn>
              </a:cxnLst>
              <a:pathLst>
                <a:path w="29828" h="43200" fill="none">
                  <a:moveTo>
                    <a:pt x="0" y="1628"/>
                  </a:moveTo>
                  <a:cubicBezTo>
                    <a:pt x="2533" y="577"/>
                    <a:pt x="5313" y="0"/>
                    <a:pt x="8228" y="0"/>
                  </a:cubicBezTo>
                  <a:cubicBezTo>
                    <a:pt x="20157" y="0"/>
                    <a:pt x="29828" y="9671"/>
                    <a:pt x="29828" y="21600"/>
                  </a:cubicBezTo>
                  <a:cubicBezTo>
                    <a:pt x="29828" y="33529"/>
                    <a:pt x="20157" y="43200"/>
                    <a:pt x="8228" y="43200"/>
                  </a:cubicBezTo>
                  <a:cubicBezTo>
                    <a:pt x="7565" y="43200"/>
                    <a:pt x="6908" y="43170"/>
                    <a:pt x="6266" y="43112"/>
                  </a:cubicBezTo>
                </a:path>
                <a:path w="29828" h="43200" stroke="0">
                  <a:moveTo>
                    <a:pt x="0" y="1628"/>
                  </a:moveTo>
                  <a:cubicBezTo>
                    <a:pt x="2533" y="577"/>
                    <a:pt x="5313" y="0"/>
                    <a:pt x="8228" y="0"/>
                  </a:cubicBezTo>
                  <a:cubicBezTo>
                    <a:pt x="20157" y="0"/>
                    <a:pt x="29828" y="9671"/>
                    <a:pt x="29828" y="21600"/>
                  </a:cubicBezTo>
                  <a:cubicBezTo>
                    <a:pt x="29828" y="33529"/>
                    <a:pt x="20157" y="43200"/>
                    <a:pt x="8228" y="43200"/>
                  </a:cubicBezTo>
                  <a:cubicBezTo>
                    <a:pt x="7565" y="43200"/>
                    <a:pt x="6908" y="43170"/>
                    <a:pt x="6266" y="43112"/>
                  </a:cubicBezTo>
                  <a:lnTo>
                    <a:pt x="8228" y="21600"/>
                  </a:lnTo>
                  <a:close/>
                </a:path>
              </a:pathLst>
            </a:custGeom>
            <a:noFill/>
            <a:ln w="57150" cap="flat" cmpd="sng">
              <a:solidFill>
                <a:schemeClr val="tx1"/>
              </a:solidFill>
              <a:prstDash val="solid"/>
              <a:round/>
              <a:headEnd type="triangle" w="med" len="med"/>
              <a:tailEnd type="none" w="med" len="med"/>
            </a:ln>
          </p:spPr>
          <p:txBody>
            <a:bodyPr/>
            <a:p>
              <a:endParaRPr lang="zh-CN" altLang="en-US"/>
            </a:p>
          </p:txBody>
        </p:sp>
      </p:grpSp>
      <p:sp>
        <p:nvSpPr>
          <p:cNvPr id="8379" name="左箭头 8378"/>
          <p:cNvSpPr/>
          <p:nvPr/>
        </p:nvSpPr>
        <p:spPr>
          <a:xfrm rot="-2274541">
            <a:off x="1763713" y="1125538"/>
            <a:ext cx="685800" cy="228600"/>
          </a:xfrm>
          <a:prstGeom prst="leftArrow">
            <a:avLst>
              <a:gd name="adj1" fmla="val 50000"/>
              <a:gd name="adj2" fmla="val 75000"/>
            </a:avLst>
          </a:prstGeom>
          <a:solidFill>
            <a:srgbClr val="66FF33"/>
          </a:solidFill>
          <a:ln w="12700" cap="flat" cmpd="sng">
            <a:solidFill>
              <a:srgbClr val="66FF33"/>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8380" name="文本框 8379"/>
          <p:cNvSpPr txBox="1"/>
          <p:nvPr/>
        </p:nvSpPr>
        <p:spPr>
          <a:xfrm>
            <a:off x="539750" y="4797425"/>
            <a:ext cx="4032250" cy="1373188"/>
          </a:xfrm>
          <a:prstGeom prst="rect">
            <a:avLst/>
          </a:prstGeom>
          <a:noFill/>
          <a:ln w="9525">
            <a:noFill/>
          </a:ln>
        </p:spPr>
        <p:txBody>
          <a:bodyPr anchor="t">
            <a:spAutoFit/>
          </a:bodyPr>
          <a:p>
            <a:pPr>
              <a:spcBef>
                <a:spcPct val="50000"/>
              </a:spcBef>
            </a:pPr>
            <a:r>
              <a:rPr lang="en-US" altLang="zh-CN" dirty="0">
                <a:latin typeface="Arial" panose="020B0604020202020204" pitchFamily="34" charset="0"/>
                <a:ea typeface="宋体" panose="02010600030101010101" pitchFamily="2" charset="-122"/>
              </a:rPr>
              <a:t>       </a:t>
            </a:r>
            <a:r>
              <a:rPr lang="zh-CN" altLang="en-US" dirty="0">
                <a:latin typeface="Arial" panose="020B0604020202020204" pitchFamily="34" charset="0"/>
                <a:ea typeface="宋体" panose="02010600030101010101" pitchFamily="2" charset="-122"/>
              </a:rPr>
              <a:t>当回路</a:t>
            </a:r>
            <a:r>
              <a:rPr lang="en-US" altLang="zh-CN" dirty="0">
                <a:latin typeface="Arial" panose="020B0604020202020204" pitchFamily="34" charset="0"/>
                <a:ea typeface="宋体" panose="02010600030101010101" pitchFamily="2" charset="-122"/>
              </a:rPr>
              <a:t>1</a:t>
            </a:r>
            <a:r>
              <a:rPr lang="zh-CN" altLang="en-US" dirty="0">
                <a:latin typeface="Arial" panose="020B0604020202020204" pitchFamily="34" charset="0"/>
                <a:ea typeface="宋体" panose="02010600030101010101" pitchFamily="2" charset="-122"/>
              </a:rPr>
              <a:t>中电流发生变化时，在回路</a:t>
            </a:r>
            <a:r>
              <a:rPr lang="en-US" altLang="zh-CN" dirty="0">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中出现感应电流。</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380"/>
                                        </p:tgtEl>
                                        <p:attrNameLst>
                                          <p:attrName>style.visibility</p:attrName>
                                        </p:attrNameLst>
                                      </p:cBhvr>
                                      <p:to>
                                        <p:strVal val="visible"/>
                                      </p:to>
                                    </p:set>
                                    <p:animEffect transition="in" filter="wipe(left)">
                                      <p:cBhvr>
                                        <p:cTn id="11" dur="500"/>
                                        <p:tgtEl>
                                          <p:spTgt spid="838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83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8376"/>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8379"/>
                                        </p:tgtEl>
                                        <p:attrNameLst>
                                          <p:attrName>style.visibility</p:attrName>
                                        </p:attrNameLst>
                                      </p:cBhvr>
                                      <p:to>
                                        <p:strVal val="visible"/>
                                      </p:to>
                                    </p:set>
                                    <p:animEffect transition="in" filter="wipe(up)">
                                      <p:cBhvr>
                                        <p:cTn id="23" dur="500"/>
                                        <p:tgtEl>
                                          <p:spTgt spid="8379"/>
                                        </p:tgtEl>
                                      </p:cBhvr>
                                    </p:animEffect>
                                  </p:childTnLst>
                                  <p:subTnLst>
                                    <p:audio>
                                      <p:cMediaNode>
                                        <p:cTn display="0" masterRel="sameClick">
                                          <p:stCondLst>
                                            <p:cond evt="begin" delay="0">
                                              <p:tn val="21"/>
                                            </p:cond>
                                          </p:stCondLst>
                                          <p:endCondLst>
                                            <p:cond evt="onStopAudio" delay="0">
                                              <p:tgtEl>
                                                <p:sldTgt/>
                                              </p:tgtEl>
                                            </p:cond>
                                          </p:endCondLst>
                                        </p:cTn>
                                        <p:tgtEl>
                                          <p:sndTgt r:embed="rId7"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椭圆 52225"/>
          <p:cNvSpPr/>
          <p:nvPr/>
        </p:nvSpPr>
        <p:spPr>
          <a:xfrm>
            <a:off x="5257800" y="533400"/>
            <a:ext cx="2835275" cy="2835275"/>
          </a:xfrm>
          <a:prstGeom prst="ellipse">
            <a:avLst/>
          </a:prstGeom>
          <a:solidFill>
            <a:srgbClr val="F1A9F5">
              <a:alpha val="50000"/>
            </a:srgbClr>
          </a:solidFill>
          <a:ln w="38100" cap="rnd" cmpd="sng">
            <a:solidFill>
              <a:schemeClr val="folHlink"/>
            </a:solidFill>
            <a:prstDash val="sysDot"/>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52227" name="任意多边形 52226"/>
          <p:cNvSpPr/>
          <p:nvPr/>
        </p:nvSpPr>
        <p:spPr>
          <a:xfrm rot="7626497">
            <a:off x="5959475" y="2265363"/>
            <a:ext cx="1455738" cy="1797050"/>
          </a:xfrm>
          <a:custGeom>
            <a:avLst/>
            <a:gdLst/>
            <a:ahLst/>
            <a:cxnLst>
              <a:cxn ang="180">
                <a:pos x="0" y="6343"/>
              </a:cxn>
              <a:cxn ang="90">
                <a:pos x="30469" y="36968"/>
              </a:cxn>
              <a:cxn ang="90">
                <a:pos x="15291" y="21600"/>
              </a:cxn>
            </a:cxnLst>
            <a:pathLst>
              <a:path w="36891" h="36968" fill="none">
                <a:moveTo>
                  <a:pt x="0" y="6343"/>
                </a:moveTo>
                <a:cubicBezTo>
                  <a:pt x="3910" y="2424"/>
                  <a:pt x="9317" y="-1"/>
                  <a:pt x="15290" y="-1"/>
                </a:cubicBezTo>
                <a:cubicBezTo>
                  <a:pt x="27219" y="-1"/>
                  <a:pt x="36890" y="9670"/>
                  <a:pt x="36890" y="21599"/>
                </a:cubicBezTo>
                <a:cubicBezTo>
                  <a:pt x="36890" y="27612"/>
                  <a:pt x="34433" y="33051"/>
                  <a:pt x="30468" y="36967"/>
                </a:cubicBezTo>
              </a:path>
              <a:path w="36891" h="36968" stroke="0">
                <a:moveTo>
                  <a:pt x="0" y="6343"/>
                </a:moveTo>
                <a:cubicBezTo>
                  <a:pt x="3910" y="2424"/>
                  <a:pt x="9317" y="-1"/>
                  <a:pt x="15290" y="-1"/>
                </a:cubicBezTo>
                <a:cubicBezTo>
                  <a:pt x="27219" y="-1"/>
                  <a:pt x="36890" y="9670"/>
                  <a:pt x="36890" y="21599"/>
                </a:cubicBezTo>
                <a:cubicBezTo>
                  <a:pt x="36890" y="27612"/>
                  <a:pt x="34433" y="33051"/>
                  <a:pt x="30468" y="36967"/>
                </a:cubicBezTo>
                <a:lnTo>
                  <a:pt x="15291" y="21600"/>
                </a:lnTo>
                <a:close/>
              </a:path>
            </a:pathLst>
          </a:custGeom>
          <a:noFill/>
          <a:ln w="57150" cap="flat" cmpd="sng">
            <a:solidFill>
              <a:srgbClr val="9900CC"/>
            </a:solidFill>
            <a:prstDash val="solid"/>
            <a:round/>
            <a:headEnd type="none" w="med" len="med"/>
            <a:tailEnd type="none" w="med" len="med"/>
          </a:ln>
        </p:spPr>
        <p:txBody>
          <a:bodyPr/>
          <a:p>
            <a:endParaRPr lang="zh-CN" altLang="en-US"/>
          </a:p>
        </p:txBody>
      </p:sp>
      <p:graphicFrame>
        <p:nvGraphicFramePr>
          <p:cNvPr id="64515" name="对象 52227"/>
          <p:cNvGraphicFramePr/>
          <p:nvPr/>
        </p:nvGraphicFramePr>
        <p:xfrm>
          <a:off x="5600700" y="914400"/>
          <a:ext cx="3275013" cy="2476500"/>
        </p:xfrm>
        <a:graphic>
          <a:graphicData uri="http://schemas.openxmlformats.org/presentationml/2006/ole">
            <mc:AlternateContent xmlns:mc="http://schemas.openxmlformats.org/markup-compatibility/2006">
              <mc:Choice xmlns:v="urn:schemas-microsoft-com:vml" Requires="v">
                <p:oleObj spid="_x0000_s3540" name="" r:id="rId1" imgW="571500" imgH="850265" progId="Equation.3">
                  <p:embed/>
                </p:oleObj>
              </mc:Choice>
              <mc:Fallback>
                <p:oleObj name="" r:id="rId1" imgW="571500" imgH="850265" progId="Equation.3">
                  <p:embed/>
                  <p:pic>
                    <p:nvPicPr>
                      <p:cNvPr id="0" name="图片 3539"/>
                      <p:cNvPicPr/>
                      <p:nvPr/>
                    </p:nvPicPr>
                    <p:blipFill>
                      <a:blip r:embed="rId2"/>
                      <a:stretch>
                        <a:fillRect/>
                      </a:stretch>
                    </p:blipFill>
                    <p:spPr>
                      <a:xfrm>
                        <a:off x="5600700" y="914400"/>
                        <a:ext cx="3275013" cy="2476500"/>
                      </a:xfrm>
                      <a:prstGeom prst="rect">
                        <a:avLst/>
                      </a:prstGeom>
                      <a:noFill/>
                      <a:ln w="38100">
                        <a:noFill/>
                        <a:miter/>
                      </a:ln>
                    </p:spPr>
                  </p:pic>
                </p:oleObj>
              </mc:Fallback>
            </mc:AlternateContent>
          </a:graphicData>
        </a:graphic>
      </p:graphicFrame>
      <p:graphicFrame>
        <p:nvGraphicFramePr>
          <p:cNvPr id="64516" name="对象 52228"/>
          <p:cNvGraphicFramePr/>
          <p:nvPr/>
        </p:nvGraphicFramePr>
        <p:xfrm>
          <a:off x="8113713" y="1143000"/>
          <a:ext cx="669925" cy="838200"/>
        </p:xfrm>
        <a:graphic>
          <a:graphicData uri="http://schemas.openxmlformats.org/presentationml/2006/ole">
            <mc:AlternateContent xmlns:mc="http://schemas.openxmlformats.org/markup-compatibility/2006">
              <mc:Choice xmlns:v="urn:schemas-microsoft-com:vml" Requires="v">
                <p:oleObj spid="_x0000_s3546" name="" r:id="rId3" imgW="254000" imgH="418465" progId="Equation.3">
                  <p:embed/>
                </p:oleObj>
              </mc:Choice>
              <mc:Fallback>
                <p:oleObj name="" r:id="rId3" imgW="254000" imgH="418465" progId="Equation.3">
                  <p:embed/>
                  <p:pic>
                    <p:nvPicPr>
                      <p:cNvPr id="0" name="图片 3545"/>
                      <p:cNvPicPr/>
                      <p:nvPr/>
                    </p:nvPicPr>
                    <p:blipFill>
                      <a:blip r:embed="rId4"/>
                      <a:stretch>
                        <a:fillRect/>
                      </a:stretch>
                    </p:blipFill>
                    <p:spPr>
                      <a:xfrm>
                        <a:off x="8113713" y="1143000"/>
                        <a:ext cx="669925" cy="838200"/>
                      </a:xfrm>
                      <a:prstGeom prst="rect">
                        <a:avLst/>
                      </a:prstGeom>
                      <a:noFill/>
                      <a:ln w="38100">
                        <a:noFill/>
                        <a:miter/>
                      </a:ln>
                    </p:spPr>
                  </p:pic>
                </p:oleObj>
              </mc:Fallback>
            </mc:AlternateContent>
          </a:graphicData>
        </a:graphic>
      </p:graphicFrame>
      <p:graphicFrame>
        <p:nvGraphicFramePr>
          <p:cNvPr id="64517" name="对象 52229"/>
          <p:cNvGraphicFramePr/>
          <p:nvPr/>
        </p:nvGraphicFramePr>
        <p:xfrm>
          <a:off x="5334000" y="1828800"/>
          <a:ext cx="471488" cy="547688"/>
        </p:xfrm>
        <a:graphic>
          <a:graphicData uri="http://schemas.openxmlformats.org/presentationml/2006/ole">
            <mc:AlternateContent xmlns:mc="http://schemas.openxmlformats.org/markup-compatibility/2006">
              <mc:Choice xmlns:v="urn:schemas-microsoft-com:vml" Requires="v">
                <p:oleObj spid="_x0000_s3545" name="" r:id="rId5" imgW="165100" imgH="190500" progId="Equation.3">
                  <p:embed/>
                </p:oleObj>
              </mc:Choice>
              <mc:Fallback>
                <p:oleObj name="" r:id="rId5" imgW="165100" imgH="190500" progId="Equation.3">
                  <p:embed/>
                  <p:pic>
                    <p:nvPicPr>
                      <p:cNvPr id="0" name="图片 3544"/>
                      <p:cNvPicPr/>
                      <p:nvPr/>
                    </p:nvPicPr>
                    <p:blipFill>
                      <a:blip r:embed="rId6"/>
                      <a:stretch>
                        <a:fillRect/>
                      </a:stretch>
                    </p:blipFill>
                    <p:spPr>
                      <a:xfrm>
                        <a:off x="5334000" y="1828800"/>
                        <a:ext cx="471488" cy="547688"/>
                      </a:xfrm>
                      <a:prstGeom prst="rect">
                        <a:avLst/>
                      </a:prstGeom>
                      <a:noFill/>
                      <a:ln w="38100">
                        <a:noFill/>
                        <a:miter/>
                      </a:ln>
                    </p:spPr>
                  </p:pic>
                </p:oleObj>
              </mc:Fallback>
            </mc:AlternateContent>
          </a:graphicData>
        </a:graphic>
      </p:graphicFrame>
      <p:graphicFrame>
        <p:nvGraphicFramePr>
          <p:cNvPr id="64518" name="对象 52230"/>
          <p:cNvGraphicFramePr/>
          <p:nvPr/>
        </p:nvGraphicFramePr>
        <p:xfrm>
          <a:off x="7543800" y="1371600"/>
          <a:ext cx="436563" cy="469900"/>
        </p:xfrm>
        <a:graphic>
          <a:graphicData uri="http://schemas.openxmlformats.org/presentationml/2006/ole">
            <mc:AlternateContent xmlns:mc="http://schemas.openxmlformats.org/markup-compatibility/2006">
              <mc:Choice xmlns:v="urn:schemas-microsoft-com:vml" Requires="v">
                <p:oleObj spid="_x0000_s3541" name="" r:id="rId7" imgW="165100" imgH="177800" progId="Equation.3">
                  <p:embed/>
                </p:oleObj>
              </mc:Choice>
              <mc:Fallback>
                <p:oleObj name="" r:id="rId7" imgW="165100" imgH="177800" progId="Equation.3">
                  <p:embed/>
                  <p:pic>
                    <p:nvPicPr>
                      <p:cNvPr id="0" name="图片 3540"/>
                      <p:cNvPicPr/>
                      <p:nvPr/>
                    </p:nvPicPr>
                    <p:blipFill>
                      <a:blip r:embed="rId8"/>
                      <a:stretch>
                        <a:fillRect/>
                      </a:stretch>
                    </p:blipFill>
                    <p:spPr>
                      <a:xfrm>
                        <a:off x="7543800" y="1371600"/>
                        <a:ext cx="436563" cy="469900"/>
                      </a:xfrm>
                      <a:prstGeom prst="rect">
                        <a:avLst/>
                      </a:prstGeom>
                      <a:noFill/>
                      <a:ln w="38100">
                        <a:noFill/>
                        <a:miter/>
                      </a:ln>
                    </p:spPr>
                  </p:pic>
                </p:oleObj>
              </mc:Fallback>
            </mc:AlternateContent>
          </a:graphicData>
        </a:graphic>
      </p:graphicFrame>
      <p:graphicFrame>
        <p:nvGraphicFramePr>
          <p:cNvPr id="64519" name="对象 52231"/>
          <p:cNvGraphicFramePr/>
          <p:nvPr/>
        </p:nvGraphicFramePr>
        <p:xfrm>
          <a:off x="5334000" y="2895600"/>
          <a:ext cx="374650" cy="403225"/>
        </p:xfrm>
        <a:graphic>
          <a:graphicData uri="http://schemas.openxmlformats.org/presentationml/2006/ole">
            <mc:AlternateContent xmlns:mc="http://schemas.openxmlformats.org/markup-compatibility/2006">
              <mc:Choice xmlns:v="urn:schemas-microsoft-com:vml" Requires="v">
                <p:oleObj spid="_x0000_s3542" name="" r:id="rId9" imgW="165100" imgH="177800" progId="Equation.3">
                  <p:embed/>
                </p:oleObj>
              </mc:Choice>
              <mc:Fallback>
                <p:oleObj name="" r:id="rId9" imgW="165100" imgH="177800" progId="Equation.3">
                  <p:embed/>
                  <p:pic>
                    <p:nvPicPr>
                      <p:cNvPr id="0" name="图片 3541"/>
                      <p:cNvPicPr/>
                      <p:nvPr/>
                    </p:nvPicPr>
                    <p:blipFill>
                      <a:blip r:embed="rId10"/>
                      <a:stretch>
                        <a:fillRect/>
                      </a:stretch>
                    </p:blipFill>
                    <p:spPr>
                      <a:xfrm>
                        <a:off x="5334000" y="2895600"/>
                        <a:ext cx="374650" cy="403225"/>
                      </a:xfrm>
                      <a:prstGeom prst="rect">
                        <a:avLst/>
                      </a:prstGeom>
                      <a:noFill/>
                      <a:ln w="38100">
                        <a:noFill/>
                        <a:miter/>
                      </a:ln>
                    </p:spPr>
                  </p:pic>
                </p:oleObj>
              </mc:Fallback>
            </mc:AlternateContent>
          </a:graphicData>
        </a:graphic>
      </p:graphicFrame>
      <p:graphicFrame>
        <p:nvGraphicFramePr>
          <p:cNvPr id="64520" name="对象 52232"/>
          <p:cNvGraphicFramePr/>
          <p:nvPr/>
        </p:nvGraphicFramePr>
        <p:xfrm>
          <a:off x="7696200" y="2895600"/>
          <a:ext cx="347663" cy="347663"/>
        </p:xfrm>
        <a:graphic>
          <a:graphicData uri="http://schemas.openxmlformats.org/presentationml/2006/ole">
            <mc:AlternateContent xmlns:mc="http://schemas.openxmlformats.org/markup-compatibility/2006">
              <mc:Choice xmlns:v="urn:schemas-microsoft-com:vml" Requires="v">
                <p:oleObj spid="_x0000_s3543" name="" r:id="rId11" imgW="165100" imgH="165100" progId="Equation.3">
                  <p:embed/>
                </p:oleObj>
              </mc:Choice>
              <mc:Fallback>
                <p:oleObj name="" r:id="rId11" imgW="165100" imgH="165100" progId="Equation.3">
                  <p:embed/>
                  <p:pic>
                    <p:nvPicPr>
                      <p:cNvPr id="0" name="图片 3542"/>
                      <p:cNvPicPr/>
                      <p:nvPr/>
                    </p:nvPicPr>
                    <p:blipFill>
                      <a:blip r:embed="rId12"/>
                      <a:stretch>
                        <a:fillRect/>
                      </a:stretch>
                    </p:blipFill>
                    <p:spPr>
                      <a:xfrm>
                        <a:off x="7696200" y="2895600"/>
                        <a:ext cx="347663" cy="347663"/>
                      </a:xfrm>
                      <a:prstGeom prst="rect">
                        <a:avLst/>
                      </a:prstGeom>
                      <a:noFill/>
                      <a:ln w="38100">
                        <a:noFill/>
                        <a:miter/>
                      </a:ln>
                    </p:spPr>
                  </p:pic>
                </p:oleObj>
              </mc:Fallback>
            </mc:AlternateContent>
          </a:graphicData>
        </a:graphic>
      </p:graphicFrame>
      <p:graphicFrame>
        <p:nvGraphicFramePr>
          <p:cNvPr id="64521" name="对象 52233"/>
          <p:cNvGraphicFramePr/>
          <p:nvPr/>
        </p:nvGraphicFramePr>
        <p:xfrm>
          <a:off x="6477000" y="1524000"/>
          <a:ext cx="376238" cy="403225"/>
        </p:xfrm>
        <a:graphic>
          <a:graphicData uri="http://schemas.openxmlformats.org/presentationml/2006/ole">
            <mc:AlternateContent xmlns:mc="http://schemas.openxmlformats.org/markup-compatibility/2006">
              <mc:Choice xmlns:v="urn:schemas-microsoft-com:vml" Requires="v">
                <p:oleObj spid="_x0000_s3544" name="" r:id="rId13" imgW="127000" imgH="139700" progId="Equation.3">
                  <p:embed/>
                </p:oleObj>
              </mc:Choice>
              <mc:Fallback>
                <p:oleObj name="" r:id="rId13" imgW="127000" imgH="139700" progId="Equation.3">
                  <p:embed/>
                  <p:pic>
                    <p:nvPicPr>
                      <p:cNvPr id="0" name="图片 3543"/>
                      <p:cNvPicPr/>
                      <p:nvPr/>
                    </p:nvPicPr>
                    <p:blipFill>
                      <a:blip r:embed="rId14"/>
                      <a:stretch>
                        <a:fillRect/>
                      </a:stretch>
                    </p:blipFill>
                    <p:spPr>
                      <a:xfrm>
                        <a:off x="6477000" y="1524000"/>
                        <a:ext cx="376238" cy="403225"/>
                      </a:xfrm>
                      <a:prstGeom prst="rect">
                        <a:avLst/>
                      </a:prstGeom>
                      <a:noFill/>
                      <a:ln w="38100">
                        <a:noFill/>
                        <a:miter/>
                      </a:ln>
                    </p:spPr>
                  </p:pic>
                </p:oleObj>
              </mc:Fallback>
            </mc:AlternateContent>
          </a:graphicData>
        </a:graphic>
      </p:graphicFrame>
      <p:graphicFrame>
        <p:nvGraphicFramePr>
          <p:cNvPr id="64522" name="对象 52234"/>
          <p:cNvGraphicFramePr/>
          <p:nvPr/>
        </p:nvGraphicFramePr>
        <p:xfrm>
          <a:off x="6324600" y="2362200"/>
          <a:ext cx="336550" cy="471488"/>
        </p:xfrm>
        <a:graphic>
          <a:graphicData uri="http://schemas.openxmlformats.org/presentationml/2006/ole">
            <mc:AlternateContent xmlns:mc="http://schemas.openxmlformats.org/markup-compatibility/2006">
              <mc:Choice xmlns:v="urn:schemas-microsoft-com:vml" Requires="v">
                <p:oleObj spid="_x0000_s3547" name="" r:id="rId15" imgW="127000" imgH="177165" progId="Equation.3">
                  <p:embed/>
                </p:oleObj>
              </mc:Choice>
              <mc:Fallback>
                <p:oleObj name="" r:id="rId15" imgW="127000" imgH="177165" progId="Equation.3">
                  <p:embed/>
                  <p:pic>
                    <p:nvPicPr>
                      <p:cNvPr id="0" name="图片 3546"/>
                      <p:cNvPicPr/>
                      <p:nvPr/>
                    </p:nvPicPr>
                    <p:blipFill>
                      <a:blip r:embed="rId16"/>
                      <a:stretch>
                        <a:fillRect/>
                      </a:stretch>
                    </p:blipFill>
                    <p:spPr>
                      <a:xfrm>
                        <a:off x="6324600" y="2362200"/>
                        <a:ext cx="336550" cy="471488"/>
                      </a:xfrm>
                      <a:prstGeom prst="rect">
                        <a:avLst/>
                      </a:prstGeom>
                      <a:noFill/>
                      <a:ln w="38100">
                        <a:noFill/>
                        <a:miter/>
                      </a:ln>
                    </p:spPr>
                  </p:pic>
                </p:oleObj>
              </mc:Fallback>
            </mc:AlternateContent>
          </a:graphicData>
        </a:graphic>
      </p:graphicFrame>
      <p:sp>
        <p:nvSpPr>
          <p:cNvPr id="64523" name="矩形 52235"/>
          <p:cNvSpPr/>
          <p:nvPr/>
        </p:nvSpPr>
        <p:spPr>
          <a:xfrm>
            <a:off x="5724525" y="2930525"/>
            <a:ext cx="1901825" cy="57150"/>
          </a:xfrm>
          <a:prstGeom prst="rect">
            <a:avLst/>
          </a:prstGeom>
          <a:solidFill>
            <a:schemeClr val="tx2"/>
          </a:solidFill>
          <a:ln w="127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4524" name="直接连接符 52236"/>
          <p:cNvSpPr/>
          <p:nvPr/>
        </p:nvSpPr>
        <p:spPr>
          <a:xfrm>
            <a:off x="6653213" y="1905000"/>
            <a:ext cx="0" cy="1020763"/>
          </a:xfrm>
          <a:prstGeom prst="line">
            <a:avLst/>
          </a:prstGeom>
          <a:ln w="38100" cap="flat" cmpd="sng">
            <a:solidFill>
              <a:schemeClr val="bg2"/>
            </a:solidFill>
            <a:prstDash val="solid"/>
            <a:round/>
            <a:headEnd type="none" w="med" len="med"/>
            <a:tailEnd type="none" w="med" len="med"/>
          </a:ln>
        </p:spPr>
      </p:sp>
      <p:sp>
        <p:nvSpPr>
          <p:cNvPr id="52238" name="任意多边形 52237"/>
          <p:cNvSpPr/>
          <p:nvPr/>
        </p:nvSpPr>
        <p:spPr>
          <a:xfrm>
            <a:off x="5692775" y="1981200"/>
            <a:ext cx="1935163" cy="1409700"/>
          </a:xfrm>
          <a:custGeom>
            <a:avLst/>
            <a:gdLst/>
            <a:ahLst/>
            <a:cxnLst>
              <a:cxn ang="0">
                <a:pos x="29649" y="15819"/>
              </a:cxn>
              <a:cxn ang="180">
                <a:pos x="0" y="15597"/>
              </a:cxn>
              <a:cxn ang="270">
                <a:pos x="14942" y="0"/>
              </a:cxn>
            </a:cxnLst>
            <a:pathLst>
              <a:path w="29650" h="21600" fill="none">
                <a:moveTo>
                  <a:pt x="29649" y="15819"/>
                </a:moveTo>
                <a:cubicBezTo>
                  <a:pt x="25793" y="19406"/>
                  <a:pt x="20624" y="21600"/>
                  <a:pt x="14942" y="21600"/>
                </a:cubicBezTo>
                <a:cubicBezTo>
                  <a:pt x="9144" y="21600"/>
                  <a:pt x="3879" y="19316"/>
                  <a:pt x="-1" y="15598"/>
                </a:cubicBezTo>
              </a:path>
              <a:path w="29650" h="21600" stroke="0">
                <a:moveTo>
                  <a:pt x="29649" y="15819"/>
                </a:moveTo>
                <a:cubicBezTo>
                  <a:pt x="25793" y="19406"/>
                  <a:pt x="20624" y="21600"/>
                  <a:pt x="14942" y="21600"/>
                </a:cubicBezTo>
                <a:cubicBezTo>
                  <a:pt x="9144" y="21600"/>
                  <a:pt x="3879" y="19316"/>
                  <a:pt x="-1" y="15598"/>
                </a:cubicBezTo>
                <a:lnTo>
                  <a:pt x="14942" y="0"/>
                </a:lnTo>
                <a:close/>
              </a:path>
            </a:pathLst>
          </a:custGeom>
          <a:noFill/>
          <a:ln w="76200" cap="flat" cmpd="sng">
            <a:solidFill>
              <a:schemeClr val="tx2"/>
            </a:solidFill>
            <a:prstDash val="solid"/>
            <a:round/>
            <a:headEnd type="none" w="med" len="med"/>
            <a:tailEnd type="none" w="med" len="med"/>
          </a:ln>
        </p:spPr>
        <p:txBody>
          <a:bodyPr/>
          <a:p>
            <a:endParaRPr lang="zh-CN" altLang="en-US"/>
          </a:p>
        </p:txBody>
      </p:sp>
      <p:sp>
        <p:nvSpPr>
          <p:cNvPr id="52239" name="文本框 52238"/>
          <p:cNvSpPr txBox="1"/>
          <p:nvPr/>
        </p:nvSpPr>
        <p:spPr>
          <a:xfrm>
            <a:off x="228600" y="228600"/>
            <a:ext cx="1103313" cy="519113"/>
          </a:xfrm>
          <a:prstGeom prst="rect">
            <a:avLst/>
          </a:prstGeom>
          <a:noFill/>
          <a:ln w="9525">
            <a:noFill/>
          </a:ln>
        </p:spPr>
        <p:txBody>
          <a:bodyPr anchor="t">
            <a:spAutoFit/>
          </a:bodyPr>
          <a:p>
            <a:pPr algn="ctr">
              <a:spcBef>
                <a:spcPct val="50000"/>
              </a:spcBef>
            </a:pPr>
            <a:r>
              <a:rPr lang="zh-CN" altLang="en-US" u="sng" dirty="0">
                <a:solidFill>
                  <a:srgbClr val="FF0066"/>
                </a:solidFill>
                <a:latin typeface="Times New Roman" panose="02020603050405020304" pitchFamily="18" charset="0"/>
                <a:ea typeface="宋体" panose="02010600030101010101" pitchFamily="2" charset="-122"/>
              </a:rPr>
              <a:t>讨论</a:t>
            </a:r>
            <a:endParaRPr lang="zh-CN" altLang="en-US" u="sng">
              <a:solidFill>
                <a:srgbClr val="FF0066"/>
              </a:solidFill>
              <a:latin typeface="Times New Roman" panose="02020603050405020304" pitchFamily="18" charset="0"/>
              <a:ea typeface="宋体" panose="02010600030101010101" pitchFamily="2" charset="-122"/>
            </a:endParaRPr>
          </a:p>
        </p:txBody>
      </p:sp>
      <p:sp>
        <p:nvSpPr>
          <p:cNvPr id="52240" name="文本框 52239"/>
          <p:cNvSpPr txBox="1"/>
          <p:nvPr/>
        </p:nvSpPr>
        <p:spPr>
          <a:xfrm>
            <a:off x="1295400" y="228600"/>
            <a:ext cx="3892550" cy="946150"/>
          </a:xfrm>
          <a:prstGeom prst="rect">
            <a:avLst/>
          </a:prstGeom>
          <a:noFill/>
          <a:ln w="9525">
            <a:noFill/>
          </a:ln>
        </p:spPr>
        <p:txBody>
          <a:bodyPr wrap="none" anchor="t">
            <a:spAutoFit/>
          </a:bodyPr>
          <a:p>
            <a:pPr>
              <a:lnSpc>
                <a:spcPct val="80000"/>
              </a:lnSpc>
              <a:spcBef>
                <a:spcPct val="50000"/>
              </a:spcBef>
            </a:pPr>
            <a:r>
              <a:rPr lang="en-US" altLang="zh-CN" i="1">
                <a:latin typeface="Times New Roman" panose="02020603050405020304" pitchFamily="18" charset="0"/>
                <a:ea typeface="宋体" panose="02010600030101010101" pitchFamily="2" charset="-122"/>
              </a:rPr>
              <a:t>CD</a:t>
            </a:r>
            <a:r>
              <a:rPr lang="zh-CN" altLang="en-US" dirty="0">
                <a:latin typeface="Times New Roman" panose="02020603050405020304" pitchFamily="18" charset="0"/>
                <a:ea typeface="宋体" panose="02010600030101010101" pitchFamily="2" charset="-122"/>
              </a:rPr>
              <a:t>导体存在时，</a:t>
            </a:r>
            <a:endParaRPr lang="zh-CN" altLang="en-US" dirty="0">
              <a:latin typeface="Times New Roman" panose="02020603050405020304" pitchFamily="18" charset="0"/>
              <a:ea typeface="宋体" panose="02010600030101010101" pitchFamily="2" charset="-122"/>
            </a:endParaRPr>
          </a:p>
          <a:p>
            <a:pPr>
              <a:lnSpc>
                <a:spcPct val="70000"/>
              </a:lnSpc>
              <a:spcBef>
                <a:spcPct val="50000"/>
              </a:spcBef>
            </a:pPr>
            <a:r>
              <a:rPr lang="zh-CN" altLang="en-US" dirty="0">
                <a:latin typeface="Times New Roman" panose="02020603050405020304" pitchFamily="18" charset="0"/>
                <a:ea typeface="宋体" panose="02010600030101010101" pitchFamily="2" charset="-122"/>
              </a:rPr>
              <a:t>电动势的方向由</a:t>
            </a:r>
            <a:r>
              <a:rPr lang="en-US" altLang="zh-CN" i="1">
                <a:latin typeface="Times New Roman" panose="02020603050405020304" pitchFamily="18" charset="0"/>
                <a:ea typeface="宋体" panose="02010600030101010101" pitchFamily="2" charset="-122"/>
              </a:rPr>
              <a:t>C</a:t>
            </a:r>
            <a:r>
              <a:rPr lang="zh-CN" altLang="en-US" dirty="0">
                <a:latin typeface="Times New Roman" panose="02020603050405020304" pitchFamily="18" charset="0"/>
                <a:ea typeface="宋体" panose="02010600030101010101" pitchFamily="2" charset="-122"/>
              </a:rPr>
              <a:t>指向</a:t>
            </a:r>
            <a:r>
              <a:rPr lang="en-US" altLang="zh-CN" i="1">
                <a:latin typeface="Times New Roman" panose="02020603050405020304" pitchFamily="18" charset="0"/>
                <a:ea typeface="宋体" panose="02010600030101010101" pitchFamily="2" charset="-122"/>
              </a:rPr>
              <a:t>D</a:t>
            </a:r>
            <a:endParaRPr lang="en-US" altLang="zh-CN">
              <a:latin typeface="Times New Roman" panose="02020603050405020304" pitchFamily="18" charset="0"/>
              <a:ea typeface="宋体" panose="02010600030101010101" pitchFamily="2" charset="-122"/>
            </a:endParaRPr>
          </a:p>
        </p:txBody>
      </p:sp>
      <p:sp>
        <p:nvSpPr>
          <p:cNvPr id="52241" name="文本框 52240"/>
          <p:cNvSpPr txBox="1"/>
          <p:nvPr/>
        </p:nvSpPr>
        <p:spPr>
          <a:xfrm>
            <a:off x="304800" y="1295400"/>
            <a:ext cx="5029200" cy="433388"/>
          </a:xfrm>
          <a:prstGeom prst="rect">
            <a:avLst/>
          </a:prstGeom>
          <a:noFill/>
          <a:ln w="9525">
            <a:noFill/>
          </a:ln>
        </p:spPr>
        <p:txBody>
          <a:bodyPr anchor="t">
            <a:spAutoFit/>
          </a:bodyPr>
          <a:p>
            <a:pPr>
              <a:lnSpc>
                <a:spcPct val="80000"/>
              </a:lnSpc>
              <a:spcBef>
                <a:spcPct val="50000"/>
              </a:spcBef>
            </a:pPr>
            <a:r>
              <a:rPr lang="zh-CN" altLang="en-US" dirty="0">
                <a:latin typeface="宋体" panose="02010600030101010101" pitchFamily="2" charset="-122"/>
                <a:ea typeface="宋体" panose="02010600030101010101" pitchFamily="2" charset="-122"/>
              </a:rPr>
              <a:t>加圆弧连成闭合回路</a:t>
            </a:r>
            <a:endParaRPr lang="zh-CN" altLang="en-US" dirty="0">
              <a:latin typeface="宋体" panose="02010600030101010101" pitchFamily="2" charset="-122"/>
              <a:ea typeface="宋体" panose="02010600030101010101" pitchFamily="2" charset="-122"/>
            </a:endParaRPr>
          </a:p>
        </p:txBody>
      </p:sp>
      <p:sp>
        <p:nvSpPr>
          <p:cNvPr id="52242" name="三十二角星 52241"/>
          <p:cNvSpPr/>
          <p:nvPr/>
        </p:nvSpPr>
        <p:spPr>
          <a:xfrm>
            <a:off x="3657600" y="2819400"/>
            <a:ext cx="1706563" cy="1401763"/>
          </a:xfrm>
          <a:prstGeom prst="star32">
            <a:avLst>
              <a:gd name="adj" fmla="val 37500"/>
            </a:avLst>
          </a:prstGeom>
          <a:solidFill>
            <a:schemeClr val="bg2"/>
          </a:solidFill>
          <a:ln w="9525">
            <a:noFill/>
          </a:ln>
        </p:spPr>
        <p:txBody>
          <a:bodyPr wrap="none" anchor="ctr"/>
          <a:p>
            <a:pPr algn="ctr">
              <a:spcBef>
                <a:spcPct val="50000"/>
              </a:spcBef>
            </a:pPr>
            <a:r>
              <a:rPr lang="en-US" altLang="zh-CN" sz="3200" dirty="0">
                <a:solidFill>
                  <a:srgbClr val="00FF00"/>
                </a:solidFill>
                <a:latin typeface="Times New Roman" panose="02020603050405020304" pitchFamily="18" charset="0"/>
                <a:ea typeface="宋体" panose="02010600030101010101" pitchFamily="2" charset="-122"/>
              </a:rPr>
              <a:t>  </a:t>
            </a:r>
            <a:r>
              <a:rPr lang="zh-CN" altLang="en-US" sz="3200" dirty="0">
                <a:solidFill>
                  <a:srgbClr val="00FF00"/>
                </a:solidFill>
                <a:latin typeface="Times New Roman" panose="02020603050405020304" pitchFamily="18" charset="0"/>
                <a:ea typeface="宋体" panose="02010600030101010101" pitchFamily="2" charset="-122"/>
              </a:rPr>
              <a:t>矛盾</a:t>
            </a:r>
            <a:r>
              <a:rPr lang="zh-CN" altLang="en-US" sz="3200" dirty="0">
                <a:solidFill>
                  <a:srgbClr val="00FF00"/>
                </a:solidFill>
                <a:latin typeface="Times New Roman" panose="02020603050405020304" pitchFamily="18" charset="0"/>
                <a:ea typeface="楷体_GB2312" pitchFamily="49" charset="-122"/>
              </a:rPr>
              <a:t>？</a:t>
            </a:r>
            <a:endParaRPr lang="zh-CN" altLang="en-US" sz="3200">
              <a:solidFill>
                <a:srgbClr val="00FF00"/>
              </a:solidFill>
              <a:latin typeface="Times New Roman" panose="02020603050405020304" pitchFamily="18" charset="0"/>
              <a:ea typeface="楷体_GB2312" pitchFamily="49" charset="-122"/>
            </a:endParaRPr>
          </a:p>
        </p:txBody>
      </p:sp>
      <p:grpSp>
        <p:nvGrpSpPr>
          <p:cNvPr id="52243" name="组合 52242"/>
          <p:cNvGrpSpPr/>
          <p:nvPr/>
        </p:nvGrpSpPr>
        <p:grpSpPr>
          <a:xfrm>
            <a:off x="5062538" y="3962400"/>
            <a:ext cx="4005262" cy="2424113"/>
            <a:chOff x="3024" y="2064"/>
            <a:chExt cx="2523" cy="1527"/>
          </a:xfrm>
        </p:grpSpPr>
        <p:grpSp>
          <p:nvGrpSpPr>
            <p:cNvPr id="64531" name="组合 52243"/>
            <p:cNvGrpSpPr/>
            <p:nvPr/>
          </p:nvGrpSpPr>
          <p:grpSpPr>
            <a:xfrm>
              <a:off x="3028" y="2352"/>
              <a:ext cx="2519" cy="1239"/>
              <a:chOff x="3028" y="2352"/>
              <a:chExt cx="2519" cy="1239"/>
            </a:xfrm>
          </p:grpSpPr>
          <p:graphicFrame>
            <p:nvGraphicFramePr>
              <p:cNvPr id="64532" name="对象 52244"/>
              <p:cNvGraphicFramePr/>
              <p:nvPr/>
            </p:nvGraphicFramePr>
            <p:xfrm>
              <a:off x="3028" y="2448"/>
              <a:ext cx="236" cy="254"/>
            </p:xfrm>
            <a:graphic>
              <a:graphicData uri="http://schemas.openxmlformats.org/presentationml/2006/ole">
                <mc:AlternateContent xmlns:mc="http://schemas.openxmlformats.org/markup-compatibility/2006">
                  <mc:Choice xmlns:v="urn:schemas-microsoft-com:vml" Requires="v">
                    <p:oleObj spid="_x0000_s3548" name="" r:id="rId17" imgW="165100" imgH="177800" progId="Equation.3">
                      <p:embed/>
                    </p:oleObj>
                  </mc:Choice>
                  <mc:Fallback>
                    <p:oleObj name="" r:id="rId17" imgW="165100" imgH="177800" progId="Equation.3">
                      <p:embed/>
                      <p:pic>
                        <p:nvPicPr>
                          <p:cNvPr id="0" name="图片 3547"/>
                          <p:cNvPicPr/>
                          <p:nvPr/>
                        </p:nvPicPr>
                        <p:blipFill>
                          <a:blip r:embed="rId10"/>
                          <a:stretch>
                            <a:fillRect/>
                          </a:stretch>
                        </p:blipFill>
                        <p:spPr>
                          <a:xfrm>
                            <a:off x="3028" y="2448"/>
                            <a:ext cx="236" cy="254"/>
                          </a:xfrm>
                          <a:prstGeom prst="rect">
                            <a:avLst/>
                          </a:prstGeom>
                          <a:noFill/>
                          <a:ln w="38100">
                            <a:noFill/>
                            <a:miter/>
                          </a:ln>
                        </p:spPr>
                      </p:pic>
                    </p:oleObj>
                  </mc:Fallback>
                </mc:AlternateContent>
              </a:graphicData>
            </a:graphic>
          </p:graphicFrame>
          <p:graphicFrame>
            <p:nvGraphicFramePr>
              <p:cNvPr id="64533" name="对象 52245"/>
              <p:cNvGraphicFramePr/>
              <p:nvPr/>
            </p:nvGraphicFramePr>
            <p:xfrm>
              <a:off x="5328" y="2448"/>
              <a:ext cx="219" cy="219"/>
            </p:xfrm>
            <a:graphic>
              <a:graphicData uri="http://schemas.openxmlformats.org/presentationml/2006/ole">
                <mc:AlternateContent xmlns:mc="http://schemas.openxmlformats.org/markup-compatibility/2006">
                  <mc:Choice xmlns:v="urn:schemas-microsoft-com:vml" Requires="v">
                    <p:oleObj spid="_x0000_s3549" name="" r:id="rId18" imgW="165100" imgH="165100" progId="Equation.3">
                      <p:embed/>
                    </p:oleObj>
                  </mc:Choice>
                  <mc:Fallback>
                    <p:oleObj name="" r:id="rId18" imgW="165100" imgH="165100" progId="Equation.3">
                      <p:embed/>
                      <p:pic>
                        <p:nvPicPr>
                          <p:cNvPr id="0" name="图片 3548"/>
                          <p:cNvPicPr/>
                          <p:nvPr/>
                        </p:nvPicPr>
                        <p:blipFill>
                          <a:blip r:embed="rId12"/>
                          <a:stretch>
                            <a:fillRect/>
                          </a:stretch>
                        </p:blipFill>
                        <p:spPr>
                          <a:xfrm>
                            <a:off x="5328" y="2448"/>
                            <a:ext cx="219" cy="219"/>
                          </a:xfrm>
                          <a:prstGeom prst="rect">
                            <a:avLst/>
                          </a:prstGeom>
                          <a:noFill/>
                          <a:ln w="38100">
                            <a:noFill/>
                            <a:miter/>
                          </a:ln>
                        </p:spPr>
                      </p:pic>
                    </p:oleObj>
                  </mc:Fallback>
                </mc:AlternateContent>
              </a:graphicData>
            </a:graphic>
          </p:graphicFrame>
          <p:sp>
            <p:nvSpPr>
              <p:cNvPr id="64534" name="文本框 52246"/>
              <p:cNvSpPr txBox="1"/>
              <p:nvPr/>
            </p:nvSpPr>
            <p:spPr>
              <a:xfrm>
                <a:off x="4320" y="2352"/>
                <a:ext cx="228" cy="327"/>
              </a:xfrm>
              <a:prstGeom prst="rect">
                <a:avLst/>
              </a:prstGeom>
              <a:noFill/>
              <a:ln w="9525">
                <a:noFill/>
              </a:ln>
            </p:spPr>
            <p:txBody>
              <a:bodyPr wrap="none" anchor="t">
                <a:spAutoFit/>
              </a:bodyPr>
              <a:p>
                <a:pPr algn="ctr">
                  <a:spcBef>
                    <a:spcPct val="50000"/>
                  </a:spcBef>
                </a:pPr>
                <a:r>
                  <a:rPr lang="en-US" altLang="zh-CN">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p:txBody>
          </p:sp>
          <p:sp>
            <p:nvSpPr>
              <p:cNvPr id="64535" name="文本框 52247"/>
              <p:cNvSpPr txBox="1"/>
              <p:nvPr/>
            </p:nvSpPr>
            <p:spPr>
              <a:xfrm>
                <a:off x="4320" y="3264"/>
                <a:ext cx="228" cy="327"/>
              </a:xfrm>
              <a:prstGeom prst="rect">
                <a:avLst/>
              </a:prstGeom>
              <a:noFill/>
              <a:ln w="9525">
                <a:noFill/>
              </a:ln>
            </p:spPr>
            <p:txBody>
              <a:bodyPr wrap="none" anchor="t">
                <a:spAutoFit/>
              </a:bodyPr>
              <a:p>
                <a:pPr algn="ctr">
                  <a:spcBef>
                    <a:spcPct val="50000"/>
                  </a:spcBef>
                </a:pPr>
                <a:r>
                  <a:rPr lang="en-US" altLang="zh-CN">
                    <a:latin typeface="Times New Roman" panose="02020603050405020304" pitchFamily="18"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p:txBody>
          </p:sp>
        </p:grpSp>
        <p:grpSp>
          <p:nvGrpSpPr>
            <p:cNvPr id="64536" name="组合 52248"/>
            <p:cNvGrpSpPr/>
            <p:nvPr/>
          </p:nvGrpSpPr>
          <p:grpSpPr>
            <a:xfrm>
              <a:off x="3024" y="2064"/>
              <a:ext cx="2448" cy="1440"/>
              <a:chOff x="2928" y="2112"/>
              <a:chExt cx="2448" cy="1440"/>
            </a:xfrm>
          </p:grpSpPr>
          <p:sp>
            <p:nvSpPr>
              <p:cNvPr id="64537" name="任意多边形 52249"/>
              <p:cNvSpPr/>
              <p:nvPr/>
            </p:nvSpPr>
            <p:spPr>
              <a:xfrm>
                <a:off x="4070" y="2112"/>
                <a:ext cx="1306" cy="1240"/>
              </a:xfrm>
              <a:custGeom>
                <a:avLst/>
                <a:gdLst/>
                <a:ahLst/>
                <a:cxnLst>
                  <a:cxn ang="0">
                    <a:pos x="18666" y="10868"/>
                  </a:cxn>
                  <a:cxn ang="90">
                    <a:pos x="2418" y="21464"/>
                  </a:cxn>
                  <a:cxn ang="270">
                    <a:pos x="0" y="0"/>
                  </a:cxn>
                </a:cxnLst>
                <a:pathLst>
                  <a:path w="18667" h="21464" fill="none">
                    <a:moveTo>
                      <a:pt x="18666" y="10868"/>
                    </a:moveTo>
                    <a:cubicBezTo>
                      <a:pt x="15307" y="16629"/>
                      <a:pt x="9360" y="20692"/>
                      <a:pt x="2426" y="21465"/>
                    </a:cubicBezTo>
                  </a:path>
                  <a:path w="18667" h="21464" stroke="0">
                    <a:moveTo>
                      <a:pt x="18666" y="10868"/>
                    </a:moveTo>
                    <a:cubicBezTo>
                      <a:pt x="15307" y="16629"/>
                      <a:pt x="9360" y="20692"/>
                      <a:pt x="2426" y="21465"/>
                    </a:cubicBezTo>
                    <a:lnTo>
                      <a:pt x="0" y="0"/>
                    </a:lnTo>
                    <a:close/>
                  </a:path>
                </a:pathLst>
              </a:custGeom>
              <a:noFill/>
              <a:ln w="38100" cap="flat" cmpd="sng">
                <a:solidFill>
                  <a:schemeClr val="tx2"/>
                </a:solidFill>
                <a:prstDash val="solid"/>
                <a:round/>
                <a:headEnd type="none" w="med" len="med"/>
                <a:tailEnd type="none" w="med" len="med"/>
              </a:ln>
            </p:spPr>
            <p:txBody>
              <a:bodyPr/>
              <a:p>
                <a:endParaRPr lang="zh-CN" altLang="en-US"/>
              </a:p>
            </p:txBody>
          </p:sp>
          <p:sp>
            <p:nvSpPr>
              <p:cNvPr id="64538" name="任意多边形 52250"/>
              <p:cNvSpPr/>
              <p:nvPr/>
            </p:nvSpPr>
            <p:spPr>
              <a:xfrm>
                <a:off x="2930" y="2112"/>
                <a:ext cx="1309" cy="1244"/>
              </a:xfrm>
              <a:custGeom>
                <a:avLst/>
                <a:gdLst/>
                <a:ahLst/>
                <a:cxnLst>
                  <a:cxn ang="90">
                    <a:pos x="16971" y="21527"/>
                  </a:cxn>
                  <a:cxn ang="180">
                    <a:pos x="0" y="10738"/>
                  </a:cxn>
                  <a:cxn ang="270">
                    <a:pos x="18741" y="0"/>
                  </a:cxn>
                </a:cxnLst>
                <a:pathLst>
                  <a:path w="18741" h="21527" fill="none">
                    <a:moveTo>
                      <a:pt x="16971" y="21527"/>
                    </a:moveTo>
                    <a:cubicBezTo>
                      <a:pt x="9695" y="20936"/>
                      <a:pt x="3445" y="16746"/>
                      <a:pt x="-3" y="10742"/>
                    </a:cubicBezTo>
                  </a:path>
                  <a:path w="18741" h="21527" stroke="0">
                    <a:moveTo>
                      <a:pt x="16971" y="21527"/>
                    </a:moveTo>
                    <a:cubicBezTo>
                      <a:pt x="9695" y="20936"/>
                      <a:pt x="3445" y="16746"/>
                      <a:pt x="-3" y="10742"/>
                    </a:cubicBezTo>
                    <a:lnTo>
                      <a:pt x="18741" y="0"/>
                    </a:lnTo>
                    <a:close/>
                  </a:path>
                </a:pathLst>
              </a:custGeom>
              <a:noFill/>
              <a:ln w="38100" cap="flat" cmpd="sng">
                <a:solidFill>
                  <a:schemeClr val="tx2"/>
                </a:solidFill>
                <a:prstDash val="solid"/>
                <a:round/>
                <a:headEnd type="none" w="med" len="med"/>
                <a:tailEnd type="none" w="med" len="med"/>
              </a:ln>
            </p:spPr>
            <p:txBody>
              <a:bodyPr/>
              <a:p>
                <a:endParaRPr lang="zh-CN" altLang="en-US"/>
              </a:p>
            </p:txBody>
          </p:sp>
          <p:sp>
            <p:nvSpPr>
              <p:cNvPr id="64539" name="直接连接符 52251"/>
              <p:cNvSpPr/>
              <p:nvPr/>
            </p:nvSpPr>
            <p:spPr>
              <a:xfrm>
                <a:off x="4128" y="2592"/>
                <a:ext cx="0" cy="240"/>
              </a:xfrm>
              <a:prstGeom prst="line">
                <a:avLst/>
              </a:prstGeom>
              <a:ln w="38100" cap="flat" cmpd="sng">
                <a:solidFill>
                  <a:schemeClr val="tx2"/>
                </a:solidFill>
                <a:prstDash val="solid"/>
                <a:round/>
                <a:headEnd type="none" w="med" len="med"/>
                <a:tailEnd type="none" w="med" len="med"/>
              </a:ln>
            </p:spPr>
          </p:sp>
          <p:sp>
            <p:nvSpPr>
              <p:cNvPr id="64540" name="直接连接符 52252"/>
              <p:cNvSpPr/>
              <p:nvPr/>
            </p:nvSpPr>
            <p:spPr>
              <a:xfrm>
                <a:off x="4224" y="2496"/>
                <a:ext cx="0" cy="432"/>
              </a:xfrm>
              <a:prstGeom prst="line">
                <a:avLst/>
              </a:prstGeom>
              <a:ln w="38100" cap="flat" cmpd="sng">
                <a:solidFill>
                  <a:schemeClr val="tx2"/>
                </a:solidFill>
                <a:prstDash val="solid"/>
                <a:round/>
                <a:headEnd type="none" w="med" len="med"/>
                <a:tailEnd type="none" w="med" len="med"/>
              </a:ln>
            </p:spPr>
          </p:sp>
          <p:sp>
            <p:nvSpPr>
              <p:cNvPr id="64541" name="直接连接符 52253"/>
              <p:cNvSpPr/>
              <p:nvPr/>
            </p:nvSpPr>
            <p:spPr>
              <a:xfrm>
                <a:off x="2928" y="2736"/>
                <a:ext cx="1200" cy="0"/>
              </a:xfrm>
              <a:prstGeom prst="line">
                <a:avLst/>
              </a:prstGeom>
              <a:ln w="9525" cap="flat" cmpd="sng">
                <a:solidFill>
                  <a:schemeClr val="tx2"/>
                </a:solidFill>
                <a:prstDash val="solid"/>
                <a:round/>
                <a:headEnd type="none" w="med" len="med"/>
                <a:tailEnd type="none" w="med" len="med"/>
              </a:ln>
            </p:spPr>
          </p:sp>
          <p:sp>
            <p:nvSpPr>
              <p:cNvPr id="64542" name="直接连接符 52254"/>
              <p:cNvSpPr/>
              <p:nvPr/>
            </p:nvSpPr>
            <p:spPr>
              <a:xfrm>
                <a:off x="4234" y="2736"/>
                <a:ext cx="1142" cy="0"/>
              </a:xfrm>
              <a:prstGeom prst="line">
                <a:avLst/>
              </a:prstGeom>
              <a:ln w="9525" cap="flat" cmpd="sng">
                <a:solidFill>
                  <a:schemeClr val="tx2"/>
                </a:solidFill>
                <a:prstDash val="solid"/>
                <a:round/>
                <a:headEnd type="none" w="med" len="med"/>
                <a:tailEnd type="none" w="med" len="med"/>
              </a:ln>
            </p:spPr>
          </p:sp>
          <p:sp>
            <p:nvSpPr>
              <p:cNvPr id="64543" name="直接连接符 52255"/>
              <p:cNvSpPr/>
              <p:nvPr/>
            </p:nvSpPr>
            <p:spPr>
              <a:xfrm>
                <a:off x="4128" y="3216"/>
                <a:ext cx="0" cy="240"/>
              </a:xfrm>
              <a:prstGeom prst="line">
                <a:avLst/>
              </a:prstGeom>
              <a:ln w="38100" cap="flat" cmpd="sng">
                <a:solidFill>
                  <a:schemeClr val="tx2"/>
                </a:solidFill>
                <a:prstDash val="solid"/>
                <a:round/>
                <a:headEnd type="none" w="med" len="med"/>
                <a:tailEnd type="none" w="med" len="med"/>
              </a:ln>
            </p:spPr>
          </p:sp>
          <p:sp>
            <p:nvSpPr>
              <p:cNvPr id="64544" name="直接连接符 52256"/>
              <p:cNvSpPr/>
              <p:nvPr/>
            </p:nvSpPr>
            <p:spPr>
              <a:xfrm>
                <a:off x="4224" y="3120"/>
                <a:ext cx="0" cy="432"/>
              </a:xfrm>
              <a:prstGeom prst="line">
                <a:avLst/>
              </a:prstGeom>
              <a:ln w="38100" cap="flat" cmpd="sng">
                <a:solidFill>
                  <a:schemeClr val="tx2"/>
                </a:solidFill>
                <a:prstDash val="solid"/>
                <a:round/>
                <a:headEnd type="none" w="med" len="med"/>
                <a:tailEnd type="none" w="med" len="med"/>
              </a:ln>
            </p:spPr>
          </p:sp>
        </p:grpSp>
      </p:grpSp>
      <p:graphicFrame>
        <p:nvGraphicFramePr>
          <p:cNvPr id="52258" name="对象 52257"/>
          <p:cNvGraphicFramePr/>
          <p:nvPr/>
        </p:nvGraphicFramePr>
        <p:xfrm>
          <a:off x="457200" y="2895600"/>
          <a:ext cx="2992438" cy="1898650"/>
        </p:xfrm>
        <a:graphic>
          <a:graphicData uri="http://schemas.openxmlformats.org/presentationml/2006/ole">
            <mc:AlternateContent xmlns:mc="http://schemas.openxmlformats.org/markup-compatibility/2006">
              <mc:Choice xmlns:v="urn:schemas-microsoft-com:vml" Requires="v">
                <p:oleObj spid="_x0000_s3550" name="" r:id="rId19" imgW="1066165" imgH="812165" progId="Equation.3">
                  <p:embed/>
                </p:oleObj>
              </mc:Choice>
              <mc:Fallback>
                <p:oleObj name="" r:id="rId19" imgW="1066165" imgH="812165" progId="Equation.3">
                  <p:embed/>
                  <p:pic>
                    <p:nvPicPr>
                      <p:cNvPr id="0" name="图片 3549"/>
                      <p:cNvPicPr/>
                      <p:nvPr/>
                    </p:nvPicPr>
                    <p:blipFill>
                      <a:blip r:embed="rId20"/>
                      <a:stretch>
                        <a:fillRect/>
                      </a:stretch>
                    </p:blipFill>
                    <p:spPr>
                      <a:xfrm>
                        <a:off x="457200" y="2895600"/>
                        <a:ext cx="2992438" cy="1898650"/>
                      </a:xfrm>
                      <a:prstGeom prst="rect">
                        <a:avLst/>
                      </a:prstGeom>
                      <a:noFill/>
                      <a:ln w="38100">
                        <a:noFill/>
                        <a:miter/>
                      </a:ln>
                    </p:spPr>
                  </p:pic>
                </p:oleObj>
              </mc:Fallback>
            </mc:AlternateContent>
          </a:graphicData>
        </a:graphic>
      </p:graphicFrame>
      <p:graphicFrame>
        <p:nvGraphicFramePr>
          <p:cNvPr id="52259" name="对象 52258"/>
          <p:cNvGraphicFramePr/>
          <p:nvPr/>
        </p:nvGraphicFramePr>
        <p:xfrm>
          <a:off x="3600450" y="4929188"/>
          <a:ext cx="1352550" cy="633412"/>
        </p:xfrm>
        <a:graphic>
          <a:graphicData uri="http://schemas.openxmlformats.org/presentationml/2006/ole">
            <mc:AlternateContent xmlns:mc="http://schemas.openxmlformats.org/markup-compatibility/2006">
              <mc:Choice xmlns:v="urn:schemas-microsoft-com:vml" Requires="v">
                <p:oleObj spid="_x0000_s3551" name="" r:id="rId21" imgW="456565" imgH="215900" progId="Equation.3">
                  <p:embed/>
                </p:oleObj>
              </mc:Choice>
              <mc:Fallback>
                <p:oleObj name="" r:id="rId21" imgW="456565" imgH="215900" progId="Equation.3">
                  <p:embed/>
                  <p:pic>
                    <p:nvPicPr>
                      <p:cNvPr id="0" name="图片 3550"/>
                      <p:cNvPicPr/>
                      <p:nvPr/>
                    </p:nvPicPr>
                    <p:blipFill>
                      <a:blip r:embed="rId22"/>
                      <a:stretch>
                        <a:fillRect/>
                      </a:stretch>
                    </p:blipFill>
                    <p:spPr>
                      <a:xfrm>
                        <a:off x="3600450" y="4929188"/>
                        <a:ext cx="1352550" cy="633412"/>
                      </a:xfrm>
                      <a:prstGeom prst="rect">
                        <a:avLst/>
                      </a:prstGeom>
                      <a:noFill/>
                      <a:ln w="38100">
                        <a:noFill/>
                        <a:miter/>
                      </a:ln>
                    </p:spPr>
                  </p:pic>
                </p:oleObj>
              </mc:Fallback>
            </mc:AlternateContent>
          </a:graphicData>
        </a:graphic>
      </p:graphicFrame>
      <p:graphicFrame>
        <p:nvGraphicFramePr>
          <p:cNvPr id="52260" name="对象 52259"/>
          <p:cNvGraphicFramePr/>
          <p:nvPr/>
        </p:nvGraphicFramePr>
        <p:xfrm>
          <a:off x="457200" y="4748213"/>
          <a:ext cx="2946400" cy="966787"/>
        </p:xfrm>
        <a:graphic>
          <a:graphicData uri="http://schemas.openxmlformats.org/presentationml/2006/ole">
            <mc:AlternateContent xmlns:mc="http://schemas.openxmlformats.org/markup-compatibility/2006">
              <mc:Choice xmlns:v="urn:schemas-microsoft-com:vml" Requires="v">
                <p:oleObj spid="_x0000_s3553" name="" r:id="rId23" imgW="1028065" imgH="405765" progId="Equation.3">
                  <p:embed/>
                </p:oleObj>
              </mc:Choice>
              <mc:Fallback>
                <p:oleObj name="" r:id="rId23" imgW="1028065" imgH="405765" progId="Equation.3">
                  <p:embed/>
                  <p:pic>
                    <p:nvPicPr>
                      <p:cNvPr id="0" name="图片 3552"/>
                      <p:cNvPicPr/>
                      <p:nvPr/>
                    </p:nvPicPr>
                    <p:blipFill>
                      <a:blip r:embed="rId24"/>
                      <a:stretch>
                        <a:fillRect/>
                      </a:stretch>
                    </p:blipFill>
                    <p:spPr>
                      <a:xfrm>
                        <a:off x="457200" y="4748213"/>
                        <a:ext cx="2946400" cy="966787"/>
                      </a:xfrm>
                      <a:prstGeom prst="rect">
                        <a:avLst/>
                      </a:prstGeom>
                      <a:noFill/>
                      <a:ln w="38100">
                        <a:noFill/>
                        <a:miter/>
                      </a:ln>
                    </p:spPr>
                  </p:pic>
                </p:oleObj>
              </mc:Fallback>
            </mc:AlternateContent>
          </a:graphicData>
        </a:graphic>
      </p:graphicFrame>
      <p:grpSp>
        <p:nvGrpSpPr>
          <p:cNvPr id="64548" name="组合 52260"/>
          <p:cNvGrpSpPr/>
          <p:nvPr/>
        </p:nvGrpSpPr>
        <p:grpSpPr>
          <a:xfrm>
            <a:off x="5715000" y="1905000"/>
            <a:ext cx="1905000" cy="1066800"/>
            <a:chOff x="3696" y="1968"/>
            <a:chExt cx="1200" cy="672"/>
          </a:xfrm>
        </p:grpSpPr>
        <p:sp>
          <p:nvSpPr>
            <p:cNvPr id="64549" name="直接连接符 52261"/>
            <p:cNvSpPr/>
            <p:nvPr/>
          </p:nvSpPr>
          <p:spPr>
            <a:xfrm flipH="1">
              <a:off x="3696" y="1968"/>
              <a:ext cx="576" cy="672"/>
            </a:xfrm>
            <a:prstGeom prst="line">
              <a:avLst/>
            </a:prstGeom>
            <a:ln w="9525" cap="rnd" cmpd="sng">
              <a:solidFill>
                <a:srgbClr val="0033CC"/>
              </a:solidFill>
              <a:prstDash val="sysDot"/>
              <a:round/>
              <a:headEnd type="none" w="med" len="med"/>
              <a:tailEnd type="none" w="med" len="med"/>
            </a:ln>
          </p:spPr>
        </p:sp>
        <p:sp>
          <p:nvSpPr>
            <p:cNvPr id="64550" name="直接连接符 52262"/>
            <p:cNvSpPr/>
            <p:nvPr/>
          </p:nvSpPr>
          <p:spPr>
            <a:xfrm>
              <a:off x="4272" y="1968"/>
              <a:ext cx="624" cy="672"/>
            </a:xfrm>
            <a:prstGeom prst="line">
              <a:avLst/>
            </a:prstGeom>
            <a:ln w="9525" cap="rnd" cmpd="sng">
              <a:solidFill>
                <a:srgbClr val="0033CC"/>
              </a:solidFill>
              <a:prstDash val="sysDot"/>
              <a:round/>
              <a:headEnd type="none" w="med" len="med"/>
              <a:tailEnd type="none" w="med" len="med"/>
            </a:ln>
          </p:spPr>
        </p:sp>
      </p:grpSp>
      <p:sp>
        <p:nvSpPr>
          <p:cNvPr id="64551" name="文本框 52263"/>
          <p:cNvSpPr txBox="1"/>
          <p:nvPr/>
        </p:nvSpPr>
        <p:spPr>
          <a:xfrm>
            <a:off x="6858000" y="2438400"/>
            <a:ext cx="361950" cy="519113"/>
          </a:xfrm>
          <a:prstGeom prst="rect">
            <a:avLst/>
          </a:prstGeom>
          <a:noFill/>
          <a:ln w="9525">
            <a:noFill/>
          </a:ln>
        </p:spPr>
        <p:txBody>
          <a:bodyPr wrap="none" anchor="t">
            <a:spAutoFit/>
          </a:bodyPr>
          <a:p>
            <a:pPr algn="ctr">
              <a:spcBef>
                <a:spcPct val="50000"/>
              </a:spcBef>
            </a:pPr>
            <a:r>
              <a:rPr lang="en-US" altLang="zh-CN">
                <a:solidFill>
                  <a:srgbClr val="FF0066"/>
                </a:solidFill>
                <a:latin typeface="Times New Roman" panose="02020603050405020304" pitchFamily="18" charset="0"/>
                <a:ea typeface="宋体" panose="02010600030101010101" pitchFamily="2" charset="-122"/>
              </a:rPr>
              <a:t>1</a:t>
            </a:r>
            <a:endParaRPr lang="en-US" altLang="zh-CN">
              <a:solidFill>
                <a:srgbClr val="FF0066"/>
              </a:solidFill>
              <a:latin typeface="Times New Roman" panose="02020603050405020304" pitchFamily="18" charset="0"/>
              <a:ea typeface="宋体" panose="02010600030101010101" pitchFamily="2" charset="-122"/>
            </a:endParaRPr>
          </a:p>
        </p:txBody>
      </p:sp>
      <p:sp>
        <p:nvSpPr>
          <p:cNvPr id="52265" name="文本框 52264"/>
          <p:cNvSpPr txBox="1"/>
          <p:nvPr/>
        </p:nvSpPr>
        <p:spPr>
          <a:xfrm>
            <a:off x="6705600" y="3290888"/>
            <a:ext cx="361950" cy="519112"/>
          </a:xfrm>
          <a:prstGeom prst="rect">
            <a:avLst/>
          </a:prstGeom>
          <a:noFill/>
          <a:ln w="9525">
            <a:noFill/>
          </a:ln>
        </p:spPr>
        <p:txBody>
          <a:bodyPr wrap="none" anchor="t">
            <a:spAutoFit/>
          </a:bodyPr>
          <a:p>
            <a:pPr algn="ctr">
              <a:spcBef>
                <a:spcPct val="50000"/>
              </a:spcBef>
            </a:pPr>
            <a:r>
              <a:rPr lang="en-US" altLang="zh-CN">
                <a:solidFill>
                  <a:srgbClr val="FF0066"/>
                </a:solidFill>
                <a:latin typeface="Times New Roman" panose="02020603050405020304" pitchFamily="18" charset="0"/>
                <a:ea typeface="宋体" panose="02010600030101010101" pitchFamily="2" charset="-122"/>
              </a:rPr>
              <a:t>2</a:t>
            </a:r>
            <a:endParaRPr lang="en-US" altLang="zh-CN">
              <a:solidFill>
                <a:srgbClr val="FF0066"/>
              </a:solidFill>
              <a:latin typeface="Times New Roman" panose="02020603050405020304" pitchFamily="18" charset="0"/>
              <a:ea typeface="宋体" panose="02010600030101010101" pitchFamily="2" charset="-122"/>
            </a:endParaRPr>
          </a:p>
        </p:txBody>
      </p:sp>
      <p:sp>
        <p:nvSpPr>
          <p:cNvPr id="52266" name="文本框 52265"/>
          <p:cNvSpPr txBox="1"/>
          <p:nvPr/>
        </p:nvSpPr>
        <p:spPr>
          <a:xfrm>
            <a:off x="7162800" y="3657600"/>
            <a:ext cx="361950" cy="519113"/>
          </a:xfrm>
          <a:prstGeom prst="rect">
            <a:avLst/>
          </a:prstGeom>
          <a:noFill/>
          <a:ln w="9525">
            <a:noFill/>
          </a:ln>
        </p:spPr>
        <p:txBody>
          <a:bodyPr wrap="none" anchor="t">
            <a:spAutoFit/>
          </a:bodyPr>
          <a:p>
            <a:pPr algn="ctr">
              <a:spcBef>
                <a:spcPct val="50000"/>
              </a:spcBef>
            </a:pPr>
            <a:r>
              <a:rPr lang="en-US" altLang="zh-CN">
                <a:solidFill>
                  <a:srgbClr val="FF0066"/>
                </a:solidFill>
                <a:latin typeface="Times New Roman" panose="02020603050405020304" pitchFamily="18" charset="0"/>
                <a:ea typeface="宋体" panose="02010600030101010101" pitchFamily="2" charset="-122"/>
              </a:rPr>
              <a:t>3</a:t>
            </a:r>
            <a:endParaRPr lang="en-US" altLang="zh-CN">
              <a:solidFill>
                <a:srgbClr val="FF0066"/>
              </a:solidFill>
              <a:latin typeface="Times New Roman" panose="02020603050405020304" pitchFamily="18" charset="0"/>
              <a:ea typeface="宋体" panose="02010600030101010101" pitchFamily="2" charset="-122"/>
            </a:endParaRPr>
          </a:p>
        </p:txBody>
      </p:sp>
      <p:graphicFrame>
        <p:nvGraphicFramePr>
          <p:cNvPr id="52267" name="对象 52266"/>
          <p:cNvGraphicFramePr/>
          <p:nvPr/>
        </p:nvGraphicFramePr>
        <p:xfrm>
          <a:off x="533400" y="5791200"/>
          <a:ext cx="1417638" cy="690563"/>
        </p:xfrm>
        <a:graphic>
          <a:graphicData uri="http://schemas.openxmlformats.org/presentationml/2006/ole">
            <mc:AlternateContent xmlns:mc="http://schemas.openxmlformats.org/markup-compatibility/2006">
              <mc:Choice xmlns:v="urn:schemas-microsoft-com:vml" Requires="v">
                <p:oleObj spid="_x0000_s3557" name="" r:id="rId25" imgW="469900" imgH="228600" progId="Equation.3">
                  <p:embed/>
                </p:oleObj>
              </mc:Choice>
              <mc:Fallback>
                <p:oleObj name="" r:id="rId25" imgW="469900" imgH="228600" progId="Equation.3">
                  <p:embed/>
                  <p:pic>
                    <p:nvPicPr>
                      <p:cNvPr id="0" name="图片 3556"/>
                      <p:cNvPicPr/>
                      <p:nvPr/>
                    </p:nvPicPr>
                    <p:blipFill>
                      <a:blip r:embed="rId26"/>
                      <a:stretch>
                        <a:fillRect/>
                      </a:stretch>
                    </p:blipFill>
                    <p:spPr>
                      <a:xfrm>
                        <a:off x="533400" y="5791200"/>
                        <a:ext cx="1417638" cy="690563"/>
                      </a:xfrm>
                      <a:prstGeom prst="rect">
                        <a:avLst/>
                      </a:prstGeom>
                      <a:noFill/>
                      <a:ln w="38100">
                        <a:noFill/>
                        <a:miter/>
                      </a:ln>
                    </p:spPr>
                  </p:pic>
                </p:oleObj>
              </mc:Fallback>
            </mc:AlternateContent>
          </a:graphicData>
        </a:graphic>
      </p:graphicFrame>
      <p:sp>
        <p:nvSpPr>
          <p:cNvPr id="52268" name="文本框 52267"/>
          <p:cNvSpPr txBox="1"/>
          <p:nvPr/>
        </p:nvSpPr>
        <p:spPr>
          <a:xfrm>
            <a:off x="304800" y="1905000"/>
            <a:ext cx="5029200" cy="989013"/>
          </a:xfrm>
          <a:prstGeom prst="rect">
            <a:avLst/>
          </a:prstGeom>
          <a:noFill/>
          <a:ln w="9525">
            <a:noFill/>
          </a:ln>
        </p:spPr>
        <p:txBody>
          <a:bodyPr anchor="t">
            <a:spAutoFit/>
          </a:bodyPr>
          <a:p>
            <a:pPr>
              <a:lnSpc>
                <a:spcPct val="80000"/>
              </a:lnSpc>
              <a:spcBef>
                <a:spcPct val="50000"/>
              </a:spcBef>
            </a:pPr>
            <a:r>
              <a:rPr lang="zh-CN" altLang="en-US" dirty="0">
                <a:latin typeface="宋体" panose="02010600030101010101" pitchFamily="2" charset="-122"/>
                <a:ea typeface="宋体" panose="02010600030101010101" pitchFamily="2" charset="-122"/>
              </a:rPr>
              <a:t>由楞次定理知：感生电流的</a:t>
            </a:r>
            <a:endParaRPr lang="zh-CN" altLang="en-US" dirty="0">
              <a:latin typeface="宋体" panose="02010600030101010101" pitchFamily="2" charset="-122"/>
              <a:ea typeface="宋体" panose="02010600030101010101" pitchFamily="2" charset="-122"/>
            </a:endParaRPr>
          </a:p>
          <a:p>
            <a:pPr>
              <a:lnSpc>
                <a:spcPct val="80000"/>
              </a:lnSpc>
              <a:spcBef>
                <a:spcPct val="50000"/>
              </a:spcBef>
            </a:pPr>
            <a:r>
              <a:rPr lang="zh-CN" altLang="en-US" dirty="0">
                <a:latin typeface="宋体" panose="02010600030101010101" pitchFamily="2" charset="-122"/>
                <a:ea typeface="宋体" panose="02010600030101010101" pitchFamily="2" charset="-122"/>
              </a:rPr>
              <a:t>方向是逆时针方向</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9"/>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7" name="TASKLIST.WAV"/>
                                        </p:tgtEl>
                                      </p:cMediaNode>
                                    </p:audio>
                                  </p:sub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2240"/>
                                        </p:tgtEl>
                                        <p:attrNameLst>
                                          <p:attrName>style.visibility</p:attrName>
                                        </p:attrNameLst>
                                      </p:cBhvr>
                                      <p:to>
                                        <p:strVal val="visible"/>
                                      </p:to>
                                    </p:set>
                                    <p:animEffect transition="in" filter="dissolve">
                                      <p:cBhvr>
                                        <p:cTn id="11" dur="500"/>
                                        <p:tgtEl>
                                          <p:spTgt spid="5224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2241"/>
                                        </p:tgtEl>
                                        <p:attrNameLst>
                                          <p:attrName>style.visibility</p:attrName>
                                        </p:attrNameLst>
                                      </p:cBhvr>
                                      <p:to>
                                        <p:strVal val="visible"/>
                                      </p:to>
                                    </p:set>
                                    <p:animEffect transition="in" filter="dissolve">
                                      <p:cBhvr>
                                        <p:cTn id="16" dur="500"/>
                                        <p:tgtEl>
                                          <p:spTgt spid="522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2238"/>
                                        </p:tgtEl>
                                        <p:attrNameLst>
                                          <p:attrName>style.visibility</p:attrName>
                                        </p:attrNameLst>
                                      </p:cBhvr>
                                      <p:to>
                                        <p:strVal val="visible"/>
                                      </p:to>
                                    </p:set>
                                    <p:animEffect transition="in" filter="dissolve">
                                      <p:cBhvr>
                                        <p:cTn id="21" dur="500"/>
                                        <p:tgtEl>
                                          <p:spTgt spid="52238"/>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522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2268"/>
                                        </p:tgtEl>
                                        <p:attrNameLst>
                                          <p:attrName>style.visibility</p:attrName>
                                        </p:attrNameLst>
                                      </p:cBhvr>
                                      <p:to>
                                        <p:strVal val="visible"/>
                                      </p:to>
                                    </p:set>
                                    <p:animEffect transition="in" filter="dissolve">
                                      <p:cBhvr>
                                        <p:cTn id="29" dur="500"/>
                                        <p:tgtEl>
                                          <p:spTgt spid="52268"/>
                                        </p:tgtEl>
                                      </p:cBhvr>
                                    </p:animEffect>
                                  </p:childTnLst>
                                </p:cTn>
                              </p:par>
                            </p:childTnLst>
                          </p:cTn>
                        </p:par>
                      </p:childTnLst>
                    </p:cTn>
                  </p:par>
                  <p:par>
                    <p:cTn id="30" fill="hold">
                      <p:stCondLst>
                        <p:cond delay="indefinite"/>
                      </p:stCondLst>
                      <p:childTnLst>
                        <p:par>
                          <p:cTn id="31" fill="hold">
                            <p:stCondLst>
                              <p:cond delay="0"/>
                            </p:stCondLst>
                            <p:childTnLst>
                              <p:par>
                                <p:cTn id="32" presetID="19" presetClass="entr" presetSubtype="10" fill="hold" grpId="0" nodeType="clickEffect">
                                  <p:stCondLst>
                                    <p:cond delay="0"/>
                                  </p:stCondLst>
                                  <p:childTnLst>
                                    <p:set>
                                      <p:cBhvr>
                                        <p:cTn id="33" dur="1" fill="hold">
                                          <p:stCondLst>
                                            <p:cond delay="0"/>
                                          </p:stCondLst>
                                        </p:cTn>
                                        <p:tgtEl>
                                          <p:spTgt spid="52242"/>
                                        </p:tgtEl>
                                        <p:attrNameLst>
                                          <p:attrName>style.visibility</p:attrName>
                                        </p:attrNameLst>
                                      </p:cBhvr>
                                      <p:to>
                                        <p:strVal val="visible"/>
                                      </p:to>
                                    </p:set>
                                    <p:anim calcmode="lin" valueType="num">
                                      <p:cBhvr>
                                        <p:cTn id="34" dur="5000" fill="hold"/>
                                        <p:tgtEl>
                                          <p:spTgt spid="52242"/>
                                        </p:tgtEl>
                                        <p:attrNameLst>
                                          <p:attrName>ppt_w</p:attrName>
                                        </p:attrNameLst>
                                      </p:cBhvr>
                                      <p:tavLst>
                                        <p:tav tm="0" fmla="#ppt_w*sin(2.5*pi*$)">
                                          <p:val>
                                            <p:fltVal val="0.000000"/>
                                          </p:val>
                                        </p:tav>
                                        <p:tav tm="100000">
                                          <p:val>
                                            <p:fltVal val="1.000000"/>
                                          </p:val>
                                        </p:tav>
                                      </p:tavLst>
                                    </p:anim>
                                    <p:anim calcmode="lin" valueType="num">
                                      <p:cBhvr>
                                        <p:cTn id="35" dur="5000" fill="hold"/>
                                        <p:tgtEl>
                                          <p:spTgt spid="52242"/>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nodeType="clickEffect">
                                  <p:stCondLst>
                                    <p:cond delay="0"/>
                                  </p:stCondLst>
                                  <p:childTnLst>
                                    <p:set>
                                      <p:cBhvr>
                                        <p:cTn id="39" dur="1" fill="hold">
                                          <p:stCondLst>
                                            <p:cond delay="0"/>
                                          </p:stCondLst>
                                        </p:cTn>
                                        <p:tgtEl>
                                          <p:spTgt spid="52243"/>
                                        </p:tgtEl>
                                        <p:attrNameLst>
                                          <p:attrName>style.visibility</p:attrName>
                                        </p:attrNameLst>
                                      </p:cBhvr>
                                      <p:to>
                                        <p:strVal val="visible"/>
                                      </p:to>
                                    </p:set>
                                    <p:anim calcmode="lin" valueType="num">
                                      <p:cBhvr>
                                        <p:cTn id="40" dur="500" fill="hold"/>
                                        <p:tgtEl>
                                          <p:spTgt spid="52243"/>
                                        </p:tgtEl>
                                        <p:attrNameLst>
                                          <p:attrName>ppt_w</p:attrName>
                                        </p:attrNameLst>
                                      </p:cBhvr>
                                      <p:tavLst>
                                        <p:tav tm="0">
                                          <p:val>
                                            <p:fltVal val="0.000000"/>
                                          </p:val>
                                        </p:tav>
                                        <p:tav tm="100000">
                                          <p:val>
                                            <p:strVal val="#ppt_w"/>
                                          </p:val>
                                        </p:tav>
                                      </p:tavLst>
                                    </p:anim>
                                    <p:anim calcmode="lin" valueType="num">
                                      <p:cBhvr>
                                        <p:cTn id="41" dur="500" fill="hold"/>
                                        <p:tgtEl>
                                          <p:spTgt spid="52243"/>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2258"/>
                                        </p:tgtEl>
                                        <p:attrNameLst>
                                          <p:attrName>style.visibility</p:attrName>
                                        </p:attrNameLst>
                                      </p:cBhvr>
                                      <p:to>
                                        <p:strVal val="visible"/>
                                      </p:to>
                                    </p:set>
                                    <p:animEffect transition="in" filter="wipe(left)">
                                      <p:cBhvr>
                                        <p:cTn id="46" dur="500"/>
                                        <p:tgtEl>
                                          <p:spTgt spid="522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2260"/>
                                        </p:tgtEl>
                                        <p:attrNameLst>
                                          <p:attrName>style.visibility</p:attrName>
                                        </p:attrNameLst>
                                      </p:cBhvr>
                                      <p:to>
                                        <p:strVal val="visible"/>
                                      </p:to>
                                    </p:set>
                                    <p:animEffect transition="in" filter="wipe(left)">
                                      <p:cBhvr>
                                        <p:cTn id="51" dur="500"/>
                                        <p:tgtEl>
                                          <p:spTgt spid="5226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5225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52227"/>
                                        </p:tgtEl>
                                        <p:attrNameLst>
                                          <p:attrName>style.visibility</p:attrName>
                                        </p:attrNameLst>
                                      </p:cBhvr>
                                      <p:to>
                                        <p:strVal val="visible"/>
                                      </p:to>
                                    </p:set>
                                    <p:animEffect transition="in" filter="box(out)">
                                      <p:cBhvr>
                                        <p:cTn id="60" dur="500"/>
                                        <p:tgtEl>
                                          <p:spTgt spid="52227"/>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5226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52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nimBg="1"/>
      <p:bldP spid="52238" grpId="0" animBg="1"/>
      <p:bldP spid="52239" grpId="0"/>
      <p:bldP spid="52240" grpId="0"/>
      <p:bldP spid="52241" grpId="0"/>
      <p:bldP spid="52242" grpId="0" animBg="1"/>
      <p:bldP spid="52265" grpId="0"/>
      <p:bldP spid="52266" grpId="0"/>
      <p:bldP spid="5226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椭圆 53249"/>
          <p:cNvSpPr/>
          <p:nvPr/>
        </p:nvSpPr>
        <p:spPr>
          <a:xfrm>
            <a:off x="5257800" y="533400"/>
            <a:ext cx="2835275" cy="2835275"/>
          </a:xfrm>
          <a:prstGeom prst="ellipse">
            <a:avLst/>
          </a:prstGeom>
          <a:solidFill>
            <a:srgbClr val="F1A9F5">
              <a:alpha val="50000"/>
            </a:srgbClr>
          </a:solidFill>
          <a:ln w="38100" cap="rnd" cmpd="sng">
            <a:solidFill>
              <a:schemeClr val="folHlink"/>
            </a:solidFill>
            <a:prstDash val="sysDot"/>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5538" name="对象 53250"/>
          <p:cNvGraphicFramePr/>
          <p:nvPr/>
        </p:nvGraphicFramePr>
        <p:xfrm>
          <a:off x="5580063" y="908050"/>
          <a:ext cx="3275012" cy="2476500"/>
        </p:xfrm>
        <a:graphic>
          <a:graphicData uri="http://schemas.openxmlformats.org/presentationml/2006/ole">
            <mc:AlternateContent xmlns:mc="http://schemas.openxmlformats.org/markup-compatibility/2006">
              <mc:Choice xmlns:v="urn:schemas-microsoft-com:vml" Requires="v">
                <p:oleObj spid="_x0000_s3554" name="" r:id="rId1" imgW="571500" imgH="850265" progId="Equation.3">
                  <p:embed/>
                </p:oleObj>
              </mc:Choice>
              <mc:Fallback>
                <p:oleObj name="" r:id="rId1" imgW="571500" imgH="850265" progId="Equation.3">
                  <p:embed/>
                  <p:pic>
                    <p:nvPicPr>
                      <p:cNvPr id="0" name="图片 3553"/>
                      <p:cNvPicPr/>
                      <p:nvPr/>
                    </p:nvPicPr>
                    <p:blipFill>
                      <a:blip r:embed="rId2"/>
                      <a:stretch>
                        <a:fillRect/>
                      </a:stretch>
                    </p:blipFill>
                    <p:spPr>
                      <a:xfrm>
                        <a:off x="5580063" y="908050"/>
                        <a:ext cx="3275012" cy="2476500"/>
                      </a:xfrm>
                      <a:prstGeom prst="rect">
                        <a:avLst/>
                      </a:prstGeom>
                      <a:noFill/>
                      <a:ln w="38100">
                        <a:noFill/>
                        <a:miter/>
                      </a:ln>
                    </p:spPr>
                  </p:pic>
                </p:oleObj>
              </mc:Fallback>
            </mc:AlternateContent>
          </a:graphicData>
        </a:graphic>
      </p:graphicFrame>
      <p:graphicFrame>
        <p:nvGraphicFramePr>
          <p:cNvPr id="65539" name="对象 53251"/>
          <p:cNvGraphicFramePr/>
          <p:nvPr/>
        </p:nvGraphicFramePr>
        <p:xfrm>
          <a:off x="8113713" y="1143000"/>
          <a:ext cx="669925" cy="838200"/>
        </p:xfrm>
        <a:graphic>
          <a:graphicData uri="http://schemas.openxmlformats.org/presentationml/2006/ole">
            <mc:AlternateContent xmlns:mc="http://schemas.openxmlformats.org/markup-compatibility/2006">
              <mc:Choice xmlns:v="urn:schemas-microsoft-com:vml" Requires="v">
                <p:oleObj spid="_x0000_s3555" name="" r:id="rId3" imgW="254000" imgH="418465" progId="Equation.3">
                  <p:embed/>
                </p:oleObj>
              </mc:Choice>
              <mc:Fallback>
                <p:oleObj name="" r:id="rId3" imgW="254000" imgH="418465" progId="Equation.3">
                  <p:embed/>
                  <p:pic>
                    <p:nvPicPr>
                      <p:cNvPr id="0" name="图片 3554"/>
                      <p:cNvPicPr/>
                      <p:nvPr/>
                    </p:nvPicPr>
                    <p:blipFill>
                      <a:blip r:embed="rId4"/>
                      <a:stretch>
                        <a:fillRect/>
                      </a:stretch>
                    </p:blipFill>
                    <p:spPr>
                      <a:xfrm>
                        <a:off x="8113713" y="1143000"/>
                        <a:ext cx="669925" cy="838200"/>
                      </a:xfrm>
                      <a:prstGeom prst="rect">
                        <a:avLst/>
                      </a:prstGeom>
                      <a:noFill/>
                      <a:ln w="38100">
                        <a:noFill/>
                        <a:miter/>
                      </a:ln>
                    </p:spPr>
                  </p:pic>
                </p:oleObj>
              </mc:Fallback>
            </mc:AlternateContent>
          </a:graphicData>
        </a:graphic>
      </p:graphicFrame>
      <p:graphicFrame>
        <p:nvGraphicFramePr>
          <p:cNvPr id="65540" name="对象 53252"/>
          <p:cNvGraphicFramePr/>
          <p:nvPr/>
        </p:nvGraphicFramePr>
        <p:xfrm>
          <a:off x="5334000" y="1828800"/>
          <a:ext cx="471488" cy="547688"/>
        </p:xfrm>
        <a:graphic>
          <a:graphicData uri="http://schemas.openxmlformats.org/presentationml/2006/ole">
            <mc:AlternateContent xmlns:mc="http://schemas.openxmlformats.org/markup-compatibility/2006">
              <mc:Choice xmlns:v="urn:schemas-microsoft-com:vml" Requires="v">
                <p:oleObj spid="_x0000_s3556" name="" r:id="rId5" imgW="165100" imgH="190500" progId="Equation.3">
                  <p:embed/>
                </p:oleObj>
              </mc:Choice>
              <mc:Fallback>
                <p:oleObj name="" r:id="rId5" imgW="165100" imgH="190500" progId="Equation.3">
                  <p:embed/>
                  <p:pic>
                    <p:nvPicPr>
                      <p:cNvPr id="0" name="图片 3555"/>
                      <p:cNvPicPr/>
                      <p:nvPr/>
                    </p:nvPicPr>
                    <p:blipFill>
                      <a:blip r:embed="rId6"/>
                      <a:stretch>
                        <a:fillRect/>
                      </a:stretch>
                    </p:blipFill>
                    <p:spPr>
                      <a:xfrm>
                        <a:off x="5334000" y="1828800"/>
                        <a:ext cx="471488" cy="547688"/>
                      </a:xfrm>
                      <a:prstGeom prst="rect">
                        <a:avLst/>
                      </a:prstGeom>
                      <a:noFill/>
                      <a:ln w="38100">
                        <a:noFill/>
                        <a:miter/>
                      </a:ln>
                    </p:spPr>
                  </p:pic>
                </p:oleObj>
              </mc:Fallback>
            </mc:AlternateContent>
          </a:graphicData>
        </a:graphic>
      </p:graphicFrame>
      <p:graphicFrame>
        <p:nvGraphicFramePr>
          <p:cNvPr id="65541" name="对象 53253"/>
          <p:cNvGraphicFramePr/>
          <p:nvPr/>
        </p:nvGraphicFramePr>
        <p:xfrm>
          <a:off x="7543800" y="1371600"/>
          <a:ext cx="436563" cy="469900"/>
        </p:xfrm>
        <a:graphic>
          <a:graphicData uri="http://schemas.openxmlformats.org/presentationml/2006/ole">
            <mc:AlternateContent xmlns:mc="http://schemas.openxmlformats.org/markup-compatibility/2006">
              <mc:Choice xmlns:v="urn:schemas-microsoft-com:vml" Requires="v">
                <p:oleObj spid="_x0000_s3552" name="" r:id="rId7" imgW="165100" imgH="177800" progId="Equation.3">
                  <p:embed/>
                </p:oleObj>
              </mc:Choice>
              <mc:Fallback>
                <p:oleObj name="" r:id="rId7" imgW="165100" imgH="177800" progId="Equation.3">
                  <p:embed/>
                  <p:pic>
                    <p:nvPicPr>
                      <p:cNvPr id="0" name="图片 3551"/>
                      <p:cNvPicPr/>
                      <p:nvPr/>
                    </p:nvPicPr>
                    <p:blipFill>
                      <a:blip r:embed="rId8"/>
                      <a:stretch>
                        <a:fillRect/>
                      </a:stretch>
                    </p:blipFill>
                    <p:spPr>
                      <a:xfrm>
                        <a:off x="7543800" y="1371600"/>
                        <a:ext cx="436563" cy="469900"/>
                      </a:xfrm>
                      <a:prstGeom prst="rect">
                        <a:avLst/>
                      </a:prstGeom>
                      <a:noFill/>
                      <a:ln w="38100">
                        <a:noFill/>
                        <a:miter/>
                      </a:ln>
                    </p:spPr>
                  </p:pic>
                </p:oleObj>
              </mc:Fallback>
            </mc:AlternateContent>
          </a:graphicData>
        </a:graphic>
      </p:graphicFrame>
      <p:graphicFrame>
        <p:nvGraphicFramePr>
          <p:cNvPr id="65542" name="对象 53254"/>
          <p:cNvGraphicFramePr/>
          <p:nvPr/>
        </p:nvGraphicFramePr>
        <p:xfrm>
          <a:off x="5334000" y="2895600"/>
          <a:ext cx="374650" cy="403225"/>
        </p:xfrm>
        <a:graphic>
          <a:graphicData uri="http://schemas.openxmlformats.org/presentationml/2006/ole">
            <mc:AlternateContent xmlns:mc="http://schemas.openxmlformats.org/markup-compatibility/2006">
              <mc:Choice xmlns:v="urn:schemas-microsoft-com:vml" Requires="v">
                <p:oleObj spid="_x0000_s3558" name="" r:id="rId9" imgW="165100" imgH="177800" progId="Equation.3">
                  <p:embed/>
                </p:oleObj>
              </mc:Choice>
              <mc:Fallback>
                <p:oleObj name="" r:id="rId9" imgW="165100" imgH="177800" progId="Equation.3">
                  <p:embed/>
                  <p:pic>
                    <p:nvPicPr>
                      <p:cNvPr id="0" name="图片 3557"/>
                      <p:cNvPicPr/>
                      <p:nvPr/>
                    </p:nvPicPr>
                    <p:blipFill>
                      <a:blip r:embed="rId10"/>
                      <a:stretch>
                        <a:fillRect/>
                      </a:stretch>
                    </p:blipFill>
                    <p:spPr>
                      <a:xfrm>
                        <a:off x="5334000" y="2895600"/>
                        <a:ext cx="374650" cy="403225"/>
                      </a:xfrm>
                      <a:prstGeom prst="rect">
                        <a:avLst/>
                      </a:prstGeom>
                      <a:noFill/>
                      <a:ln w="38100">
                        <a:noFill/>
                        <a:miter/>
                      </a:ln>
                    </p:spPr>
                  </p:pic>
                </p:oleObj>
              </mc:Fallback>
            </mc:AlternateContent>
          </a:graphicData>
        </a:graphic>
      </p:graphicFrame>
      <p:graphicFrame>
        <p:nvGraphicFramePr>
          <p:cNvPr id="65543" name="对象 53255"/>
          <p:cNvGraphicFramePr/>
          <p:nvPr/>
        </p:nvGraphicFramePr>
        <p:xfrm>
          <a:off x="7696200" y="2895600"/>
          <a:ext cx="347663" cy="347663"/>
        </p:xfrm>
        <a:graphic>
          <a:graphicData uri="http://schemas.openxmlformats.org/presentationml/2006/ole">
            <mc:AlternateContent xmlns:mc="http://schemas.openxmlformats.org/markup-compatibility/2006">
              <mc:Choice xmlns:v="urn:schemas-microsoft-com:vml" Requires="v">
                <p:oleObj spid="_x0000_s3559" name="" r:id="rId11" imgW="165100" imgH="165100" progId="Equation.3">
                  <p:embed/>
                </p:oleObj>
              </mc:Choice>
              <mc:Fallback>
                <p:oleObj name="" r:id="rId11" imgW="165100" imgH="165100" progId="Equation.3">
                  <p:embed/>
                  <p:pic>
                    <p:nvPicPr>
                      <p:cNvPr id="0" name="图片 3558"/>
                      <p:cNvPicPr/>
                      <p:nvPr/>
                    </p:nvPicPr>
                    <p:blipFill>
                      <a:blip r:embed="rId12"/>
                      <a:stretch>
                        <a:fillRect/>
                      </a:stretch>
                    </p:blipFill>
                    <p:spPr>
                      <a:xfrm>
                        <a:off x="7696200" y="2895600"/>
                        <a:ext cx="347663" cy="347663"/>
                      </a:xfrm>
                      <a:prstGeom prst="rect">
                        <a:avLst/>
                      </a:prstGeom>
                      <a:noFill/>
                      <a:ln w="38100">
                        <a:noFill/>
                        <a:miter/>
                      </a:ln>
                    </p:spPr>
                  </p:pic>
                </p:oleObj>
              </mc:Fallback>
            </mc:AlternateContent>
          </a:graphicData>
        </a:graphic>
      </p:graphicFrame>
      <p:graphicFrame>
        <p:nvGraphicFramePr>
          <p:cNvPr id="65544" name="对象 53256"/>
          <p:cNvGraphicFramePr/>
          <p:nvPr/>
        </p:nvGraphicFramePr>
        <p:xfrm>
          <a:off x="6477000" y="1524000"/>
          <a:ext cx="376238" cy="403225"/>
        </p:xfrm>
        <a:graphic>
          <a:graphicData uri="http://schemas.openxmlformats.org/presentationml/2006/ole">
            <mc:AlternateContent xmlns:mc="http://schemas.openxmlformats.org/markup-compatibility/2006">
              <mc:Choice xmlns:v="urn:schemas-microsoft-com:vml" Requires="v">
                <p:oleObj spid="_x0000_s3560" name="" r:id="rId13" imgW="127000" imgH="139700" progId="Equation.3">
                  <p:embed/>
                </p:oleObj>
              </mc:Choice>
              <mc:Fallback>
                <p:oleObj name="" r:id="rId13" imgW="127000" imgH="139700" progId="Equation.3">
                  <p:embed/>
                  <p:pic>
                    <p:nvPicPr>
                      <p:cNvPr id="0" name="图片 3559"/>
                      <p:cNvPicPr/>
                      <p:nvPr/>
                    </p:nvPicPr>
                    <p:blipFill>
                      <a:blip r:embed="rId14"/>
                      <a:stretch>
                        <a:fillRect/>
                      </a:stretch>
                    </p:blipFill>
                    <p:spPr>
                      <a:xfrm>
                        <a:off x="6477000" y="1524000"/>
                        <a:ext cx="376238" cy="403225"/>
                      </a:xfrm>
                      <a:prstGeom prst="rect">
                        <a:avLst/>
                      </a:prstGeom>
                      <a:noFill/>
                      <a:ln w="38100">
                        <a:noFill/>
                        <a:miter/>
                      </a:ln>
                    </p:spPr>
                  </p:pic>
                </p:oleObj>
              </mc:Fallback>
            </mc:AlternateContent>
          </a:graphicData>
        </a:graphic>
      </p:graphicFrame>
      <p:sp>
        <p:nvSpPr>
          <p:cNvPr id="65545" name="矩形 53257"/>
          <p:cNvSpPr/>
          <p:nvPr/>
        </p:nvSpPr>
        <p:spPr>
          <a:xfrm>
            <a:off x="5724525" y="2930525"/>
            <a:ext cx="1901825" cy="57150"/>
          </a:xfrm>
          <a:prstGeom prst="rect">
            <a:avLst/>
          </a:prstGeom>
          <a:solidFill>
            <a:schemeClr val="tx2"/>
          </a:solidFill>
          <a:ln w="127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65546" name="组合 53258"/>
          <p:cNvGrpSpPr/>
          <p:nvPr/>
        </p:nvGrpSpPr>
        <p:grpSpPr>
          <a:xfrm>
            <a:off x="5715000" y="1905000"/>
            <a:ext cx="1905000" cy="1066800"/>
            <a:chOff x="3696" y="1968"/>
            <a:chExt cx="1200" cy="672"/>
          </a:xfrm>
        </p:grpSpPr>
        <p:sp>
          <p:nvSpPr>
            <p:cNvPr id="65547" name="直接连接符 53259"/>
            <p:cNvSpPr/>
            <p:nvPr/>
          </p:nvSpPr>
          <p:spPr>
            <a:xfrm flipH="1">
              <a:off x="3696" y="1968"/>
              <a:ext cx="576" cy="672"/>
            </a:xfrm>
            <a:prstGeom prst="line">
              <a:avLst/>
            </a:prstGeom>
            <a:ln w="28575" cap="flat" cmpd="sng">
              <a:solidFill>
                <a:schemeClr val="tx1"/>
              </a:solidFill>
              <a:prstDash val="dash"/>
              <a:round/>
              <a:headEnd type="none" w="med" len="med"/>
              <a:tailEnd type="none" w="med" len="med"/>
            </a:ln>
          </p:spPr>
        </p:sp>
        <p:sp>
          <p:nvSpPr>
            <p:cNvPr id="65548" name="直接连接符 53260"/>
            <p:cNvSpPr/>
            <p:nvPr/>
          </p:nvSpPr>
          <p:spPr>
            <a:xfrm>
              <a:off x="4272" y="1968"/>
              <a:ext cx="624" cy="672"/>
            </a:xfrm>
            <a:prstGeom prst="line">
              <a:avLst/>
            </a:prstGeom>
            <a:ln w="28575" cap="flat" cmpd="sng">
              <a:solidFill>
                <a:schemeClr val="tx1"/>
              </a:solidFill>
              <a:prstDash val="dash"/>
              <a:round/>
              <a:headEnd type="none" w="med" len="med"/>
              <a:tailEnd type="none" w="med" len="med"/>
            </a:ln>
          </p:spPr>
        </p:sp>
      </p:grpSp>
      <p:sp>
        <p:nvSpPr>
          <p:cNvPr id="53262" name="任意多边形 53261"/>
          <p:cNvSpPr/>
          <p:nvPr/>
        </p:nvSpPr>
        <p:spPr>
          <a:xfrm>
            <a:off x="5259388" y="534988"/>
            <a:ext cx="2819400" cy="2452687"/>
          </a:xfrm>
          <a:custGeom>
            <a:avLst/>
            <a:gdLst/>
            <a:ahLst/>
            <a:cxnLst>
              <a:cxn ang="90">
                <a:pos x="7062" y="37575"/>
              </a:cxn>
              <a:cxn ang="90">
                <a:pos x="36461" y="37274"/>
              </a:cxn>
              <a:cxn ang="90">
                <a:pos x="21600" y="21600"/>
              </a:cxn>
            </a:cxnLst>
            <a:pathLst>
              <a:path w="43200" h="37576" fill="none">
                <a:moveTo>
                  <a:pt x="7062" y="37575"/>
                </a:moveTo>
                <a:cubicBezTo>
                  <a:pt x="2723" y="33624"/>
                  <a:pt x="0" y="27930"/>
                  <a:pt x="0" y="21600"/>
                </a:cubicBezTo>
                <a:cubicBezTo>
                  <a:pt x="0" y="9671"/>
                  <a:pt x="9671" y="0"/>
                  <a:pt x="21600" y="0"/>
                </a:cubicBezTo>
                <a:cubicBezTo>
                  <a:pt x="33529" y="0"/>
                  <a:pt x="43200" y="9671"/>
                  <a:pt x="43200" y="21600"/>
                </a:cubicBezTo>
                <a:cubicBezTo>
                  <a:pt x="43200" y="27771"/>
                  <a:pt x="40612" y="33338"/>
                  <a:pt x="36462" y="37275"/>
                </a:cubicBezTo>
              </a:path>
              <a:path w="43200" h="37576" stroke="0">
                <a:moveTo>
                  <a:pt x="7062" y="37575"/>
                </a:moveTo>
                <a:cubicBezTo>
                  <a:pt x="2723" y="33624"/>
                  <a:pt x="0" y="27930"/>
                  <a:pt x="0" y="21600"/>
                </a:cubicBezTo>
                <a:cubicBezTo>
                  <a:pt x="0" y="9671"/>
                  <a:pt x="9671" y="0"/>
                  <a:pt x="21600" y="0"/>
                </a:cubicBezTo>
                <a:cubicBezTo>
                  <a:pt x="33529" y="0"/>
                  <a:pt x="43200" y="9671"/>
                  <a:pt x="43200" y="21600"/>
                </a:cubicBezTo>
                <a:cubicBezTo>
                  <a:pt x="43200" y="27771"/>
                  <a:pt x="40612" y="33338"/>
                  <a:pt x="36462" y="37275"/>
                </a:cubicBezTo>
                <a:lnTo>
                  <a:pt x="21600" y="21600"/>
                </a:lnTo>
                <a:close/>
              </a:path>
            </a:pathLst>
          </a:custGeom>
          <a:noFill/>
          <a:ln w="57150" cap="flat" cmpd="sng">
            <a:solidFill>
              <a:srgbClr val="00FF00"/>
            </a:solidFill>
            <a:prstDash val="solid"/>
            <a:round/>
            <a:headEnd type="none" w="med" len="med"/>
            <a:tailEnd type="none" w="med" len="med"/>
          </a:ln>
        </p:spPr>
        <p:txBody>
          <a:bodyPr/>
          <a:p>
            <a:endParaRPr lang="zh-CN" altLang="en-US"/>
          </a:p>
        </p:txBody>
      </p:sp>
      <p:sp>
        <p:nvSpPr>
          <p:cNvPr id="53263" name="文本框 53262"/>
          <p:cNvSpPr txBox="1"/>
          <p:nvPr/>
        </p:nvSpPr>
        <p:spPr>
          <a:xfrm>
            <a:off x="4876800" y="990600"/>
            <a:ext cx="514350" cy="519113"/>
          </a:xfrm>
          <a:prstGeom prst="rect">
            <a:avLst/>
          </a:prstGeom>
          <a:noFill/>
          <a:ln w="9525">
            <a:noFill/>
          </a:ln>
        </p:spPr>
        <p:txBody>
          <a:bodyPr anchor="t">
            <a:spAutoFit/>
          </a:bodyPr>
          <a:p>
            <a:pPr algn="ctr">
              <a:spcBef>
                <a:spcPct val="50000"/>
              </a:spcBef>
            </a:pPr>
            <a:r>
              <a:rPr lang="en-US" altLang="zh-CN">
                <a:solidFill>
                  <a:srgbClr val="00FF00"/>
                </a:solidFill>
                <a:latin typeface="Times New Roman" panose="02020603050405020304" pitchFamily="18" charset="0"/>
                <a:ea typeface="宋体" panose="02010600030101010101" pitchFamily="2" charset="-122"/>
              </a:rPr>
              <a:t>4</a:t>
            </a:r>
            <a:endParaRPr lang="en-US" altLang="zh-CN">
              <a:solidFill>
                <a:srgbClr val="00FF00"/>
              </a:solidFill>
              <a:latin typeface="Times New Roman" panose="02020603050405020304" pitchFamily="18" charset="0"/>
              <a:ea typeface="宋体" panose="02010600030101010101" pitchFamily="2" charset="-122"/>
            </a:endParaRPr>
          </a:p>
        </p:txBody>
      </p:sp>
      <p:graphicFrame>
        <p:nvGraphicFramePr>
          <p:cNvPr id="53264" name="对象 53263"/>
          <p:cNvGraphicFramePr/>
          <p:nvPr/>
        </p:nvGraphicFramePr>
        <p:xfrm>
          <a:off x="685800" y="1981200"/>
          <a:ext cx="2884488" cy="947738"/>
        </p:xfrm>
        <a:graphic>
          <a:graphicData uri="http://schemas.openxmlformats.org/presentationml/2006/ole">
            <mc:AlternateContent xmlns:mc="http://schemas.openxmlformats.org/markup-compatibility/2006">
              <mc:Choice xmlns:v="urn:schemas-microsoft-com:vml" Requires="v">
                <p:oleObj spid="_x0000_s3562" name="" r:id="rId15" imgW="1028065" imgH="405765" progId="Equation.3">
                  <p:embed/>
                </p:oleObj>
              </mc:Choice>
              <mc:Fallback>
                <p:oleObj name="" r:id="rId15" imgW="1028065" imgH="405765" progId="Equation.3">
                  <p:embed/>
                  <p:pic>
                    <p:nvPicPr>
                      <p:cNvPr id="0" name="图片 3561"/>
                      <p:cNvPicPr/>
                      <p:nvPr/>
                    </p:nvPicPr>
                    <p:blipFill>
                      <a:blip r:embed="rId16"/>
                      <a:stretch>
                        <a:fillRect/>
                      </a:stretch>
                    </p:blipFill>
                    <p:spPr>
                      <a:xfrm>
                        <a:off x="685800" y="1981200"/>
                        <a:ext cx="2884488" cy="947738"/>
                      </a:xfrm>
                      <a:prstGeom prst="rect">
                        <a:avLst/>
                      </a:prstGeom>
                      <a:noFill/>
                      <a:ln w="38100">
                        <a:noFill/>
                        <a:miter/>
                      </a:ln>
                    </p:spPr>
                  </p:pic>
                </p:oleObj>
              </mc:Fallback>
            </mc:AlternateContent>
          </a:graphicData>
        </a:graphic>
      </p:graphicFrame>
      <p:graphicFrame>
        <p:nvGraphicFramePr>
          <p:cNvPr id="53265" name="对象 53264"/>
          <p:cNvGraphicFramePr/>
          <p:nvPr/>
        </p:nvGraphicFramePr>
        <p:xfrm>
          <a:off x="838200" y="2971800"/>
          <a:ext cx="1179513" cy="552450"/>
        </p:xfrm>
        <a:graphic>
          <a:graphicData uri="http://schemas.openxmlformats.org/presentationml/2006/ole">
            <mc:AlternateContent xmlns:mc="http://schemas.openxmlformats.org/markup-compatibility/2006">
              <mc:Choice xmlns:v="urn:schemas-microsoft-com:vml" Requires="v">
                <p:oleObj spid="_x0000_s3563" name="" r:id="rId17" imgW="456565" imgH="215900" progId="Equation.3">
                  <p:embed/>
                </p:oleObj>
              </mc:Choice>
              <mc:Fallback>
                <p:oleObj name="" r:id="rId17" imgW="456565" imgH="215900" progId="Equation.3">
                  <p:embed/>
                  <p:pic>
                    <p:nvPicPr>
                      <p:cNvPr id="0" name="图片 3562"/>
                      <p:cNvPicPr/>
                      <p:nvPr/>
                    </p:nvPicPr>
                    <p:blipFill>
                      <a:blip r:embed="rId18"/>
                      <a:stretch>
                        <a:fillRect/>
                      </a:stretch>
                    </p:blipFill>
                    <p:spPr>
                      <a:xfrm>
                        <a:off x="838200" y="2971800"/>
                        <a:ext cx="1179513" cy="552450"/>
                      </a:xfrm>
                      <a:prstGeom prst="rect">
                        <a:avLst/>
                      </a:prstGeom>
                      <a:noFill/>
                      <a:ln w="38100">
                        <a:noFill/>
                        <a:miter/>
                      </a:ln>
                    </p:spPr>
                  </p:pic>
                </p:oleObj>
              </mc:Fallback>
            </mc:AlternateContent>
          </a:graphicData>
        </a:graphic>
      </p:graphicFrame>
      <p:sp>
        <p:nvSpPr>
          <p:cNvPr id="53266" name="文本框 53265"/>
          <p:cNvSpPr txBox="1"/>
          <p:nvPr/>
        </p:nvSpPr>
        <p:spPr>
          <a:xfrm>
            <a:off x="685800" y="3886200"/>
            <a:ext cx="7612063" cy="1160463"/>
          </a:xfrm>
          <a:prstGeom prst="rect">
            <a:avLst/>
          </a:prstGeom>
          <a:noFill/>
          <a:ln w="9525">
            <a:noFill/>
          </a:ln>
        </p:spPr>
        <p:txBody>
          <a:bodyPr wrap="none" anchor="t">
            <a:spAutoFit/>
          </a:bodyPr>
          <a:p>
            <a:pPr>
              <a:spcBef>
                <a:spcPct val="50000"/>
              </a:spcBef>
            </a:pP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i="1" baseline="-25000">
                <a:latin typeface="Times New Roman" panose="02020603050405020304" pitchFamily="18" charset="0"/>
                <a:ea typeface="宋体" panose="02010600030101010101" pitchFamily="2" charset="-122"/>
                <a:sym typeface="Symbol" panose="05050102010706020507" pitchFamily="18" charset="2"/>
              </a:rPr>
              <a:t>1</a:t>
            </a:r>
            <a:r>
              <a:rPr lang="zh-CN" altLang="en-US" dirty="0">
                <a:latin typeface="Times New Roman" panose="02020603050405020304" pitchFamily="18" charset="0"/>
                <a:ea typeface="宋体" panose="02010600030101010101" pitchFamily="2" charset="-122"/>
              </a:rPr>
              <a:t>和</a:t>
            </a: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i="1" baseline="-25000">
                <a:latin typeface="Times New Roman" panose="02020603050405020304" pitchFamily="18" charset="0"/>
                <a:ea typeface="宋体" panose="02010600030101010101" pitchFamily="2" charset="-122"/>
                <a:sym typeface="Symbol" panose="05050102010706020507" pitchFamily="18" charset="2"/>
              </a:rPr>
              <a:t>4</a:t>
            </a:r>
            <a:r>
              <a:rPr lang="en-US" altLang="zh-CN">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的大小不同，说明感生电场不是保守场，</a:t>
            </a:r>
            <a:endParaRPr lang="zh-CN" altLang="en-US" dirty="0">
              <a:latin typeface="Times New Roman" panose="02020603050405020304" pitchFamily="18" charset="0"/>
              <a:ea typeface="宋体" panose="02010600030101010101" pitchFamily="2" charset="-122"/>
            </a:endParaRPr>
          </a:p>
          <a:p>
            <a:pPr>
              <a:spcBef>
                <a:spcPct val="50000"/>
              </a:spcBef>
            </a:pPr>
            <a:r>
              <a:rPr lang="zh-CN" altLang="en-US" dirty="0">
                <a:latin typeface="Times New Roman" panose="02020603050405020304" pitchFamily="18" charset="0"/>
                <a:ea typeface="宋体" panose="02010600030101010101" pitchFamily="2" charset="-122"/>
              </a:rPr>
              <a:t>其作功与路径有关</a:t>
            </a:r>
            <a:endParaRPr lang="zh-CN" altLang="en-US" dirty="0">
              <a:latin typeface="Times New Roman" panose="02020603050405020304" pitchFamily="18" charset="0"/>
              <a:ea typeface="宋体" panose="02010600030101010101" pitchFamily="2" charset="-122"/>
            </a:endParaRPr>
          </a:p>
        </p:txBody>
      </p:sp>
      <p:graphicFrame>
        <p:nvGraphicFramePr>
          <p:cNvPr id="53267" name="对象 53266"/>
          <p:cNvGraphicFramePr/>
          <p:nvPr/>
        </p:nvGraphicFramePr>
        <p:xfrm>
          <a:off x="685800" y="292100"/>
          <a:ext cx="3048000" cy="952500"/>
        </p:xfrm>
        <a:graphic>
          <a:graphicData uri="http://schemas.openxmlformats.org/presentationml/2006/ole">
            <mc:AlternateContent xmlns:mc="http://schemas.openxmlformats.org/markup-compatibility/2006">
              <mc:Choice xmlns:v="urn:schemas-microsoft-com:vml" Requires="v">
                <p:oleObj spid="_x0000_s3564" name="" r:id="rId19" imgW="1078865" imgH="405765" progId="Equation.3">
                  <p:embed/>
                </p:oleObj>
              </mc:Choice>
              <mc:Fallback>
                <p:oleObj name="" r:id="rId19" imgW="1078865" imgH="405765" progId="Equation.3">
                  <p:embed/>
                  <p:pic>
                    <p:nvPicPr>
                      <p:cNvPr id="0" name="图片 3563"/>
                      <p:cNvPicPr/>
                      <p:nvPr/>
                    </p:nvPicPr>
                    <p:blipFill>
                      <a:blip r:embed="rId20"/>
                      <a:stretch>
                        <a:fillRect/>
                      </a:stretch>
                    </p:blipFill>
                    <p:spPr>
                      <a:xfrm>
                        <a:off x="685800" y="292100"/>
                        <a:ext cx="3048000" cy="952500"/>
                      </a:xfrm>
                      <a:prstGeom prst="rect">
                        <a:avLst/>
                      </a:prstGeom>
                      <a:noFill/>
                      <a:ln w="38100">
                        <a:noFill/>
                        <a:miter/>
                      </a:ln>
                    </p:spPr>
                  </p:pic>
                </p:oleObj>
              </mc:Fallback>
            </mc:AlternateContent>
          </a:graphicData>
        </a:graphic>
      </p:graphicFrame>
      <p:grpSp>
        <p:nvGrpSpPr>
          <p:cNvPr id="53268" name="组合 53267"/>
          <p:cNvGrpSpPr/>
          <p:nvPr/>
        </p:nvGrpSpPr>
        <p:grpSpPr>
          <a:xfrm>
            <a:off x="569913" y="1344613"/>
            <a:ext cx="4152900" cy="554037"/>
            <a:chOff x="359" y="847"/>
            <a:chExt cx="2616" cy="349"/>
          </a:xfrm>
        </p:grpSpPr>
        <p:graphicFrame>
          <p:nvGraphicFramePr>
            <p:cNvPr id="65556" name="对象 53268"/>
            <p:cNvGraphicFramePr/>
            <p:nvPr/>
          </p:nvGraphicFramePr>
          <p:xfrm>
            <a:off x="359" y="847"/>
            <a:ext cx="265" cy="348"/>
          </p:xfrm>
          <a:graphic>
            <a:graphicData uri="http://schemas.openxmlformats.org/presentationml/2006/ole">
              <mc:AlternateContent xmlns:mc="http://schemas.openxmlformats.org/markup-compatibility/2006">
                <mc:Choice xmlns:v="urn:schemas-microsoft-com:vml" Requires="v">
                  <p:oleObj spid="_x0000_s3561" name="" r:id="rId21" imgW="165100" imgH="215900" progId="Equation.3">
                    <p:embed/>
                  </p:oleObj>
                </mc:Choice>
                <mc:Fallback>
                  <p:oleObj name="" r:id="rId21" imgW="165100" imgH="215900" progId="Equation.3">
                    <p:embed/>
                    <p:pic>
                      <p:nvPicPr>
                        <p:cNvPr id="0" name="图片 3560"/>
                        <p:cNvPicPr/>
                        <p:nvPr/>
                      </p:nvPicPr>
                      <p:blipFill>
                        <a:blip r:embed="rId22"/>
                        <a:stretch>
                          <a:fillRect/>
                        </a:stretch>
                      </p:blipFill>
                      <p:spPr>
                        <a:xfrm>
                          <a:off x="359" y="847"/>
                          <a:ext cx="265" cy="348"/>
                        </a:xfrm>
                        <a:prstGeom prst="rect">
                          <a:avLst/>
                        </a:prstGeom>
                        <a:noFill/>
                        <a:ln w="38100">
                          <a:noFill/>
                          <a:miter/>
                        </a:ln>
                      </p:spPr>
                    </p:pic>
                  </p:oleObj>
                </mc:Fallback>
              </mc:AlternateContent>
            </a:graphicData>
          </a:graphic>
        </p:graphicFrame>
        <p:sp>
          <p:nvSpPr>
            <p:cNvPr id="65557" name="文本框 53269"/>
            <p:cNvSpPr txBox="1"/>
            <p:nvPr/>
          </p:nvSpPr>
          <p:spPr>
            <a:xfrm>
              <a:off x="588" y="869"/>
              <a:ext cx="2387" cy="327"/>
            </a:xfrm>
            <a:prstGeom prst="rect">
              <a:avLst/>
            </a:prstGeom>
            <a:noFill/>
            <a:ln w="9525">
              <a:noFill/>
            </a:ln>
          </p:spPr>
          <p:txBody>
            <a:bodyPr wrap="none" anchor="t">
              <a:spAutoFit/>
            </a:bodyPr>
            <a:p>
              <a:pPr algn="ctr">
                <a:spcBef>
                  <a:spcPct val="50000"/>
                </a:spcBef>
              </a:pPr>
              <a:r>
                <a:rPr lang="zh-CN" altLang="en-US" dirty="0">
                  <a:latin typeface="Times New Roman" panose="02020603050405020304" pitchFamily="18" charset="0"/>
                  <a:ea typeface="宋体" panose="02010600030101010101" pitchFamily="2" charset="-122"/>
                </a:rPr>
                <a:t>的方向逆时针</a:t>
              </a:r>
              <a:r>
                <a:rPr lang="en-US" altLang="zh-CN" i="1">
                  <a:latin typeface="Times New Roman" panose="02020603050405020304" pitchFamily="18" charset="0"/>
                  <a:ea typeface="宋体" panose="02010600030101010101" pitchFamily="2" charset="-122"/>
                </a:rPr>
                <a:t>D</a:t>
              </a:r>
              <a:r>
                <a:rPr lang="en-US" altLang="zh-CN" i="1">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4</a:t>
              </a:r>
              <a:r>
                <a:rPr lang="en-US" altLang="zh-CN" i="1">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C</a:t>
              </a:r>
              <a:endParaRPr lang="en-US" altLang="zh-CN" i="1">
                <a:latin typeface="Times New Roman" panose="02020603050405020304" pitchFamily="18" charset="0"/>
                <a:ea typeface="宋体" panose="02010600030101010101" pitchFamily="2" charset="-122"/>
              </a:endParaRPr>
            </a:p>
          </p:txBody>
        </p:sp>
      </p:grpSp>
      <p:sp>
        <p:nvSpPr>
          <p:cNvPr id="65558" name="文本框 53270"/>
          <p:cNvSpPr txBox="1"/>
          <p:nvPr/>
        </p:nvSpPr>
        <p:spPr>
          <a:xfrm>
            <a:off x="6858000" y="2514600"/>
            <a:ext cx="361950" cy="519113"/>
          </a:xfrm>
          <a:prstGeom prst="rect">
            <a:avLst/>
          </a:prstGeom>
          <a:noFill/>
          <a:ln w="9525">
            <a:noFill/>
          </a:ln>
        </p:spPr>
        <p:txBody>
          <a:bodyPr wrap="none" anchor="t">
            <a:spAutoFit/>
          </a:bodyPr>
          <a:p>
            <a:pPr algn="ctr">
              <a:spcBef>
                <a:spcPct val="50000"/>
              </a:spcBef>
            </a:pPr>
            <a:r>
              <a:rPr lang="en-US" altLang="zh-CN">
                <a:solidFill>
                  <a:srgbClr val="00FF00"/>
                </a:solidFill>
                <a:latin typeface="Times New Roman" panose="02020603050405020304" pitchFamily="18" charset="0"/>
                <a:ea typeface="宋体" panose="02010600030101010101" pitchFamily="2" charset="-122"/>
              </a:rPr>
              <a:t>1</a:t>
            </a:r>
            <a:endParaRPr lang="en-US" altLang="zh-CN">
              <a:solidFill>
                <a:srgbClr val="00FF00"/>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262"/>
                                        </p:tgtEl>
                                        <p:attrNameLst>
                                          <p:attrName>style.visibility</p:attrName>
                                        </p:attrNameLst>
                                      </p:cBhvr>
                                      <p:to>
                                        <p:strVal val="visible"/>
                                      </p:to>
                                    </p:set>
                                    <p:animEffect transition="in" filter="dissolve">
                                      <p:cBhvr>
                                        <p:cTn id="7" dur="500"/>
                                        <p:tgtEl>
                                          <p:spTgt spid="5326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3263"/>
                                        </p:tgtEl>
                                        <p:attrNameLst>
                                          <p:attrName>style.visibility</p:attrName>
                                        </p:attrNameLst>
                                      </p:cBhvr>
                                      <p:to>
                                        <p:strVal val="visible"/>
                                      </p:to>
                                    </p:set>
                                    <p:animEffect transition="in" filter="dissolve">
                                      <p:cBhvr>
                                        <p:cTn id="11" dur="500"/>
                                        <p:tgtEl>
                                          <p:spTgt spid="5326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3267"/>
                                        </p:tgtEl>
                                        <p:attrNameLst>
                                          <p:attrName>style.visibility</p:attrName>
                                        </p:attrNameLst>
                                      </p:cBhvr>
                                      <p:to>
                                        <p:strVal val="visible"/>
                                      </p:to>
                                    </p:set>
                                    <p:animEffect transition="in" filter="dissolve">
                                      <p:cBhvr>
                                        <p:cTn id="16" dur="500"/>
                                        <p:tgtEl>
                                          <p:spTgt spid="532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3268"/>
                                        </p:tgtEl>
                                        <p:attrNameLst>
                                          <p:attrName>style.visibility</p:attrName>
                                        </p:attrNameLst>
                                      </p:cBhvr>
                                      <p:to>
                                        <p:strVal val="visible"/>
                                      </p:to>
                                    </p:set>
                                    <p:animEffect transition="in" filter="wipe(left)">
                                      <p:cBhvr>
                                        <p:cTn id="21" dur="500"/>
                                        <p:tgtEl>
                                          <p:spTgt spid="5326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3264"/>
                                        </p:tgtEl>
                                        <p:attrNameLst>
                                          <p:attrName>style.visibility</p:attrName>
                                        </p:attrNameLst>
                                      </p:cBhvr>
                                      <p:to>
                                        <p:strVal val="visible"/>
                                      </p:to>
                                    </p:set>
                                    <p:animEffect transition="in" filter="dissolve">
                                      <p:cBhvr>
                                        <p:cTn id="26" dur="500"/>
                                        <p:tgtEl>
                                          <p:spTgt spid="5326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53265"/>
                                        </p:tgtEl>
                                        <p:attrNameLst>
                                          <p:attrName>style.visibility</p:attrName>
                                        </p:attrNameLst>
                                      </p:cBhvr>
                                      <p:to>
                                        <p:strVal val="visible"/>
                                      </p:to>
                                    </p:set>
                                    <p:animEffect transition="in" filter="dissolve">
                                      <p:cBhvr>
                                        <p:cTn id="31" dur="500"/>
                                        <p:tgtEl>
                                          <p:spTgt spid="532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3266"/>
                                        </p:tgtEl>
                                        <p:attrNameLst>
                                          <p:attrName>style.visibility</p:attrName>
                                        </p:attrNameLst>
                                      </p:cBhvr>
                                      <p:to>
                                        <p:strVal val="visible"/>
                                      </p:to>
                                    </p:set>
                                    <p:animEffect transition="in" filter="wipe(left)">
                                      <p:cBhvr>
                                        <p:cTn id="36" dur="500"/>
                                        <p:tgtEl>
                                          <p:spTgt spid="5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3" grpId="0"/>
      <p:bldP spid="5326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54273"/>
          <p:cNvSpPr txBox="1"/>
          <p:nvPr/>
        </p:nvSpPr>
        <p:spPr>
          <a:xfrm>
            <a:off x="304800" y="381000"/>
            <a:ext cx="898525" cy="433388"/>
          </a:xfrm>
          <a:prstGeom prst="rect">
            <a:avLst/>
          </a:prstGeom>
          <a:noFill/>
          <a:ln w="9525">
            <a:noFill/>
          </a:ln>
        </p:spPr>
        <p:txBody>
          <a:bodyPr wrap="none" anchor="t">
            <a:spAutoFit/>
          </a:bodyPr>
          <a:p>
            <a:pPr>
              <a:lnSpc>
                <a:spcPct val="80000"/>
              </a:lnSpc>
              <a:spcBef>
                <a:spcPct val="50000"/>
              </a:spcBef>
            </a:pPr>
            <a:r>
              <a:rPr lang="zh-CN" altLang="en-US" u="sng" dirty="0">
                <a:solidFill>
                  <a:schemeClr val="accent2"/>
                </a:solidFill>
                <a:latin typeface="Times New Roman" panose="02020603050405020304" pitchFamily="18" charset="0"/>
                <a:ea typeface="宋体" panose="02010600030101010101" pitchFamily="2" charset="-122"/>
              </a:rPr>
              <a:t>练习</a:t>
            </a:r>
            <a:endParaRPr lang="zh-CN" altLang="en-US" u="sng">
              <a:solidFill>
                <a:schemeClr val="accent2"/>
              </a:solidFill>
              <a:latin typeface="Times New Roman" panose="02020603050405020304" pitchFamily="18" charset="0"/>
              <a:ea typeface="宋体" panose="02010600030101010101" pitchFamily="2" charset="-122"/>
            </a:endParaRPr>
          </a:p>
        </p:txBody>
      </p:sp>
      <p:sp>
        <p:nvSpPr>
          <p:cNvPr id="54275" name="文本框 54274"/>
          <p:cNvSpPr txBox="1"/>
          <p:nvPr/>
        </p:nvSpPr>
        <p:spPr>
          <a:xfrm>
            <a:off x="1600200" y="404813"/>
            <a:ext cx="6248400" cy="433387"/>
          </a:xfrm>
          <a:prstGeom prst="rect">
            <a:avLst/>
          </a:prstGeom>
          <a:noFill/>
          <a:ln w="9525">
            <a:noFill/>
          </a:ln>
        </p:spPr>
        <p:txBody>
          <a:bodyPr anchor="t">
            <a:spAutoFit/>
          </a:bodyPr>
          <a:p>
            <a:pPr>
              <a:lnSpc>
                <a:spcPct val="80000"/>
              </a:lnSpc>
              <a:spcBef>
                <a:spcPct val="50000"/>
              </a:spcBef>
            </a:pPr>
            <a:r>
              <a:rPr lang="zh-CN" altLang="en-US" dirty="0">
                <a:latin typeface="Times New Roman" panose="02020603050405020304" pitchFamily="18" charset="0"/>
                <a:ea typeface="宋体" panose="02010600030101010101" pitchFamily="2" charset="-122"/>
              </a:rPr>
              <a:t>求杆两端的感应电动势的大小和方向</a:t>
            </a:r>
            <a:endParaRPr lang="zh-CN" altLang="en-US" dirty="0">
              <a:latin typeface="Times New Roman" panose="02020603050405020304" pitchFamily="18" charset="0"/>
              <a:ea typeface="宋体" panose="02010600030101010101" pitchFamily="2" charset="-122"/>
            </a:endParaRPr>
          </a:p>
        </p:txBody>
      </p:sp>
      <p:grpSp>
        <p:nvGrpSpPr>
          <p:cNvPr id="54276" name="组合 54275"/>
          <p:cNvGrpSpPr/>
          <p:nvPr/>
        </p:nvGrpSpPr>
        <p:grpSpPr>
          <a:xfrm>
            <a:off x="304800" y="1158875"/>
            <a:ext cx="4191000" cy="3489325"/>
            <a:chOff x="912" y="1824"/>
            <a:chExt cx="2640" cy="2198"/>
          </a:xfrm>
        </p:grpSpPr>
        <p:sp>
          <p:nvSpPr>
            <p:cNvPr id="66564" name="椭圆 54276"/>
            <p:cNvSpPr/>
            <p:nvPr/>
          </p:nvSpPr>
          <p:spPr>
            <a:xfrm>
              <a:off x="912" y="1824"/>
              <a:ext cx="1786" cy="1786"/>
            </a:xfrm>
            <a:prstGeom prst="ellipse">
              <a:avLst/>
            </a:prstGeom>
            <a:solidFill>
              <a:srgbClr val="F1A9F5">
                <a:alpha val="50000"/>
              </a:srgbClr>
            </a:solidFill>
            <a:ln w="38100" cap="rnd" cmpd="sng">
              <a:solidFill>
                <a:schemeClr val="folHlink"/>
              </a:solidFill>
              <a:prstDash val="sysDot"/>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66565" name="对象 54277"/>
            <p:cNvGraphicFramePr/>
            <p:nvPr/>
          </p:nvGraphicFramePr>
          <p:xfrm>
            <a:off x="1104" y="2064"/>
            <a:ext cx="2063" cy="1560"/>
          </p:xfrm>
          <a:graphic>
            <a:graphicData uri="http://schemas.openxmlformats.org/presentationml/2006/ole">
              <mc:AlternateContent xmlns:mc="http://schemas.openxmlformats.org/markup-compatibility/2006">
                <mc:Choice xmlns:v="urn:schemas-microsoft-com:vml" Requires="v">
                  <p:oleObj spid="_x0000_s3570" name="" r:id="rId1" imgW="571500" imgH="850265" progId="Equation.3">
                    <p:embed/>
                  </p:oleObj>
                </mc:Choice>
                <mc:Fallback>
                  <p:oleObj name="" r:id="rId1" imgW="571500" imgH="850265" progId="Equation.3">
                    <p:embed/>
                    <p:pic>
                      <p:nvPicPr>
                        <p:cNvPr id="0" name="图片 3569"/>
                        <p:cNvPicPr/>
                        <p:nvPr/>
                      </p:nvPicPr>
                      <p:blipFill>
                        <a:blip r:embed="rId2"/>
                        <a:stretch>
                          <a:fillRect/>
                        </a:stretch>
                      </p:blipFill>
                      <p:spPr>
                        <a:xfrm>
                          <a:off x="1104" y="2064"/>
                          <a:ext cx="2063" cy="1560"/>
                        </a:xfrm>
                        <a:prstGeom prst="rect">
                          <a:avLst/>
                        </a:prstGeom>
                        <a:noFill/>
                        <a:ln w="38100">
                          <a:noFill/>
                          <a:miter/>
                        </a:ln>
                      </p:spPr>
                    </p:pic>
                  </p:oleObj>
                </mc:Fallback>
              </mc:AlternateContent>
            </a:graphicData>
          </a:graphic>
        </p:graphicFrame>
        <p:graphicFrame>
          <p:nvGraphicFramePr>
            <p:cNvPr id="66566" name="对象 54278"/>
            <p:cNvGraphicFramePr/>
            <p:nvPr/>
          </p:nvGraphicFramePr>
          <p:xfrm>
            <a:off x="2688" y="2064"/>
            <a:ext cx="864" cy="603"/>
          </p:xfrm>
          <a:graphic>
            <a:graphicData uri="http://schemas.openxmlformats.org/presentationml/2006/ole">
              <mc:AlternateContent xmlns:mc="http://schemas.openxmlformats.org/markup-compatibility/2006">
                <mc:Choice xmlns:v="urn:schemas-microsoft-com:vml" Requires="v">
                  <p:oleObj spid="_x0000_s3571" name="" r:id="rId3" imgW="481965" imgH="405765" progId="Equation.3">
                    <p:embed/>
                  </p:oleObj>
                </mc:Choice>
                <mc:Fallback>
                  <p:oleObj name="" r:id="rId3" imgW="481965" imgH="405765" progId="Equation.3">
                    <p:embed/>
                    <p:pic>
                      <p:nvPicPr>
                        <p:cNvPr id="0" name="图片 3570"/>
                        <p:cNvPicPr/>
                        <p:nvPr/>
                      </p:nvPicPr>
                      <p:blipFill>
                        <a:blip r:embed="rId4"/>
                        <a:stretch>
                          <a:fillRect/>
                        </a:stretch>
                      </p:blipFill>
                      <p:spPr>
                        <a:xfrm>
                          <a:off x="2688" y="2064"/>
                          <a:ext cx="864" cy="603"/>
                        </a:xfrm>
                        <a:prstGeom prst="rect">
                          <a:avLst/>
                        </a:prstGeom>
                        <a:noFill/>
                        <a:ln w="38100">
                          <a:noFill/>
                          <a:miter/>
                        </a:ln>
                      </p:spPr>
                    </p:pic>
                  </p:oleObj>
                </mc:Fallback>
              </mc:AlternateContent>
            </a:graphicData>
          </a:graphic>
        </p:graphicFrame>
        <p:graphicFrame>
          <p:nvGraphicFramePr>
            <p:cNvPr id="66567" name="对象 54279"/>
            <p:cNvGraphicFramePr/>
            <p:nvPr/>
          </p:nvGraphicFramePr>
          <p:xfrm>
            <a:off x="1008" y="2256"/>
            <a:ext cx="297" cy="345"/>
          </p:xfrm>
          <a:graphic>
            <a:graphicData uri="http://schemas.openxmlformats.org/presentationml/2006/ole">
              <mc:AlternateContent xmlns:mc="http://schemas.openxmlformats.org/markup-compatibility/2006">
                <mc:Choice xmlns:v="urn:schemas-microsoft-com:vml" Requires="v">
                  <p:oleObj spid="_x0000_s3568" name="" r:id="rId5" imgW="165100" imgH="190500" progId="Equation.3">
                    <p:embed/>
                  </p:oleObj>
                </mc:Choice>
                <mc:Fallback>
                  <p:oleObj name="" r:id="rId5" imgW="165100" imgH="190500" progId="Equation.3">
                    <p:embed/>
                    <p:pic>
                      <p:nvPicPr>
                        <p:cNvPr id="0" name="图片 3567"/>
                        <p:cNvPicPr/>
                        <p:nvPr/>
                      </p:nvPicPr>
                      <p:blipFill>
                        <a:blip r:embed="rId6"/>
                        <a:stretch>
                          <a:fillRect/>
                        </a:stretch>
                      </p:blipFill>
                      <p:spPr>
                        <a:xfrm>
                          <a:off x="1008" y="2256"/>
                          <a:ext cx="297" cy="345"/>
                        </a:xfrm>
                        <a:prstGeom prst="rect">
                          <a:avLst/>
                        </a:prstGeom>
                        <a:noFill/>
                        <a:ln w="38100">
                          <a:noFill/>
                          <a:miter/>
                        </a:ln>
                      </p:spPr>
                    </p:pic>
                  </p:oleObj>
                </mc:Fallback>
              </mc:AlternateContent>
            </a:graphicData>
          </a:graphic>
        </p:graphicFrame>
        <p:graphicFrame>
          <p:nvGraphicFramePr>
            <p:cNvPr id="66568" name="对象 54280"/>
            <p:cNvGraphicFramePr/>
            <p:nvPr/>
          </p:nvGraphicFramePr>
          <p:xfrm>
            <a:off x="2352" y="2352"/>
            <a:ext cx="275" cy="296"/>
          </p:xfrm>
          <a:graphic>
            <a:graphicData uri="http://schemas.openxmlformats.org/presentationml/2006/ole">
              <mc:AlternateContent xmlns:mc="http://schemas.openxmlformats.org/markup-compatibility/2006">
                <mc:Choice xmlns:v="urn:schemas-microsoft-com:vml" Requires="v">
                  <p:oleObj spid="_x0000_s3569" name="" r:id="rId7" imgW="165100" imgH="177800" progId="Equation.3">
                    <p:embed/>
                  </p:oleObj>
                </mc:Choice>
                <mc:Fallback>
                  <p:oleObj name="" r:id="rId7" imgW="165100" imgH="177800" progId="Equation.3">
                    <p:embed/>
                    <p:pic>
                      <p:nvPicPr>
                        <p:cNvPr id="0" name="图片 3568"/>
                        <p:cNvPicPr/>
                        <p:nvPr/>
                      </p:nvPicPr>
                      <p:blipFill>
                        <a:blip r:embed="rId8"/>
                        <a:stretch>
                          <a:fillRect/>
                        </a:stretch>
                      </p:blipFill>
                      <p:spPr>
                        <a:xfrm>
                          <a:off x="2352" y="2352"/>
                          <a:ext cx="275" cy="296"/>
                        </a:xfrm>
                        <a:prstGeom prst="rect">
                          <a:avLst/>
                        </a:prstGeom>
                        <a:noFill/>
                        <a:ln w="38100">
                          <a:noFill/>
                          <a:miter/>
                        </a:ln>
                      </p:spPr>
                    </p:pic>
                  </p:oleObj>
                </mc:Fallback>
              </mc:AlternateContent>
            </a:graphicData>
          </a:graphic>
        </p:graphicFrame>
        <p:graphicFrame>
          <p:nvGraphicFramePr>
            <p:cNvPr id="66569" name="对象 54281"/>
            <p:cNvGraphicFramePr/>
            <p:nvPr/>
          </p:nvGraphicFramePr>
          <p:xfrm>
            <a:off x="1680" y="2482"/>
            <a:ext cx="237" cy="254"/>
          </p:xfrm>
          <a:graphic>
            <a:graphicData uri="http://schemas.openxmlformats.org/presentationml/2006/ole">
              <mc:AlternateContent xmlns:mc="http://schemas.openxmlformats.org/markup-compatibility/2006">
                <mc:Choice xmlns:v="urn:schemas-microsoft-com:vml" Requires="v">
                  <p:oleObj spid="_x0000_s3565" name="" r:id="rId9" imgW="127000" imgH="139700" progId="Equation.3">
                    <p:embed/>
                  </p:oleObj>
                </mc:Choice>
                <mc:Fallback>
                  <p:oleObj name="" r:id="rId9" imgW="127000" imgH="139700" progId="Equation.3">
                    <p:embed/>
                    <p:pic>
                      <p:nvPicPr>
                        <p:cNvPr id="0" name="图片 3564"/>
                        <p:cNvPicPr/>
                        <p:nvPr/>
                      </p:nvPicPr>
                      <p:blipFill>
                        <a:blip r:embed="rId10"/>
                        <a:stretch>
                          <a:fillRect/>
                        </a:stretch>
                      </p:blipFill>
                      <p:spPr>
                        <a:xfrm>
                          <a:off x="1680" y="2482"/>
                          <a:ext cx="237" cy="254"/>
                        </a:xfrm>
                        <a:prstGeom prst="rect">
                          <a:avLst/>
                        </a:prstGeom>
                        <a:noFill/>
                        <a:ln w="38100">
                          <a:noFill/>
                          <a:miter/>
                        </a:ln>
                      </p:spPr>
                    </p:pic>
                  </p:oleObj>
                </mc:Fallback>
              </mc:AlternateContent>
            </a:graphicData>
          </a:graphic>
        </p:graphicFrame>
        <p:graphicFrame>
          <p:nvGraphicFramePr>
            <p:cNvPr id="66570" name="对象 54282"/>
            <p:cNvGraphicFramePr/>
            <p:nvPr/>
          </p:nvGraphicFramePr>
          <p:xfrm>
            <a:off x="1104" y="3456"/>
            <a:ext cx="252" cy="279"/>
          </p:xfrm>
          <a:graphic>
            <a:graphicData uri="http://schemas.openxmlformats.org/presentationml/2006/ole">
              <mc:AlternateContent xmlns:mc="http://schemas.openxmlformats.org/markup-compatibility/2006">
                <mc:Choice xmlns:v="urn:schemas-microsoft-com:vml" Requires="v">
                  <p:oleObj spid="_x0000_s3566" name="" r:id="rId11" imgW="127000" imgH="139700" progId="Equation.3">
                    <p:embed/>
                  </p:oleObj>
                </mc:Choice>
                <mc:Fallback>
                  <p:oleObj name="" r:id="rId11" imgW="127000" imgH="139700" progId="Equation.3">
                    <p:embed/>
                    <p:pic>
                      <p:nvPicPr>
                        <p:cNvPr id="0" name="图片 3565"/>
                        <p:cNvPicPr/>
                        <p:nvPr/>
                      </p:nvPicPr>
                      <p:blipFill>
                        <a:blip r:embed="rId12"/>
                        <a:stretch>
                          <a:fillRect/>
                        </a:stretch>
                      </p:blipFill>
                      <p:spPr>
                        <a:xfrm>
                          <a:off x="1104" y="3456"/>
                          <a:ext cx="252" cy="279"/>
                        </a:xfrm>
                        <a:prstGeom prst="rect">
                          <a:avLst/>
                        </a:prstGeom>
                        <a:noFill/>
                        <a:ln w="38100">
                          <a:noFill/>
                          <a:miter/>
                        </a:ln>
                      </p:spPr>
                    </p:pic>
                  </p:oleObj>
                </mc:Fallback>
              </mc:AlternateContent>
            </a:graphicData>
          </a:graphic>
        </p:graphicFrame>
        <p:graphicFrame>
          <p:nvGraphicFramePr>
            <p:cNvPr id="66571" name="对象 54283"/>
            <p:cNvGraphicFramePr/>
            <p:nvPr/>
          </p:nvGraphicFramePr>
          <p:xfrm>
            <a:off x="2196" y="3104"/>
            <a:ext cx="252" cy="352"/>
          </p:xfrm>
          <a:graphic>
            <a:graphicData uri="http://schemas.openxmlformats.org/presentationml/2006/ole">
              <mc:AlternateContent xmlns:mc="http://schemas.openxmlformats.org/markup-compatibility/2006">
                <mc:Choice xmlns:v="urn:schemas-microsoft-com:vml" Requires="v">
                  <p:oleObj spid="_x0000_s3567" name="" r:id="rId13" imgW="127000" imgH="177165" progId="Equation.3">
                    <p:embed/>
                  </p:oleObj>
                </mc:Choice>
                <mc:Fallback>
                  <p:oleObj name="" r:id="rId13" imgW="127000" imgH="177165" progId="Equation.3">
                    <p:embed/>
                    <p:pic>
                      <p:nvPicPr>
                        <p:cNvPr id="0" name="图片 3566"/>
                        <p:cNvPicPr/>
                        <p:nvPr/>
                      </p:nvPicPr>
                      <p:blipFill>
                        <a:blip r:embed="rId14"/>
                        <a:stretch>
                          <a:fillRect/>
                        </a:stretch>
                      </p:blipFill>
                      <p:spPr>
                        <a:xfrm>
                          <a:off x="2196" y="3104"/>
                          <a:ext cx="252" cy="352"/>
                        </a:xfrm>
                        <a:prstGeom prst="rect">
                          <a:avLst/>
                        </a:prstGeom>
                        <a:noFill/>
                        <a:ln w="38100">
                          <a:noFill/>
                          <a:miter/>
                        </a:ln>
                      </p:spPr>
                    </p:pic>
                  </p:oleObj>
                </mc:Fallback>
              </mc:AlternateContent>
            </a:graphicData>
          </a:graphic>
        </p:graphicFrame>
        <p:sp>
          <p:nvSpPr>
            <p:cNvPr id="66572" name="矩形 54284"/>
            <p:cNvSpPr/>
            <p:nvPr/>
          </p:nvSpPr>
          <p:spPr>
            <a:xfrm rot="-6635">
              <a:off x="1388" y="3407"/>
              <a:ext cx="1683" cy="47"/>
            </a:xfrm>
            <a:prstGeom prst="rect">
              <a:avLst/>
            </a:prstGeom>
            <a:solidFill>
              <a:schemeClr val="tx2"/>
            </a:solidFill>
            <a:ln w="127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6573" name="直接连接符 54285"/>
            <p:cNvSpPr/>
            <p:nvPr/>
          </p:nvSpPr>
          <p:spPr>
            <a:xfrm flipV="1">
              <a:off x="1776" y="1968"/>
              <a:ext cx="528" cy="672"/>
            </a:xfrm>
            <a:prstGeom prst="line">
              <a:avLst/>
            </a:prstGeom>
            <a:ln w="9525" cap="flat" cmpd="sng">
              <a:solidFill>
                <a:schemeClr val="tx2"/>
              </a:solidFill>
              <a:prstDash val="solid"/>
              <a:round/>
              <a:headEnd type="none" w="med" len="med"/>
              <a:tailEnd type="triangle" w="med" len="med"/>
            </a:ln>
          </p:spPr>
        </p:sp>
        <p:sp>
          <p:nvSpPr>
            <p:cNvPr id="66574" name="直接连接符 54286"/>
            <p:cNvSpPr/>
            <p:nvPr/>
          </p:nvSpPr>
          <p:spPr>
            <a:xfrm>
              <a:off x="1392" y="3456"/>
              <a:ext cx="0" cy="384"/>
            </a:xfrm>
            <a:prstGeom prst="line">
              <a:avLst/>
            </a:prstGeom>
            <a:ln w="9525" cap="flat" cmpd="sng">
              <a:solidFill>
                <a:schemeClr val="tx2"/>
              </a:solidFill>
              <a:prstDash val="solid"/>
              <a:round/>
              <a:headEnd type="none" w="med" len="med"/>
              <a:tailEnd type="none" w="med" len="med"/>
            </a:ln>
          </p:spPr>
        </p:sp>
        <p:sp>
          <p:nvSpPr>
            <p:cNvPr id="66575" name="直接连接符 54287"/>
            <p:cNvSpPr/>
            <p:nvPr/>
          </p:nvSpPr>
          <p:spPr>
            <a:xfrm>
              <a:off x="3072" y="3456"/>
              <a:ext cx="0" cy="384"/>
            </a:xfrm>
            <a:prstGeom prst="line">
              <a:avLst/>
            </a:prstGeom>
            <a:ln w="9525" cap="flat" cmpd="sng">
              <a:solidFill>
                <a:schemeClr val="tx2"/>
              </a:solidFill>
              <a:prstDash val="solid"/>
              <a:round/>
              <a:headEnd type="none" w="med" len="med"/>
              <a:tailEnd type="none" w="med" len="med"/>
            </a:ln>
          </p:spPr>
        </p:sp>
        <p:sp>
          <p:nvSpPr>
            <p:cNvPr id="66576" name="直接连接符 54288"/>
            <p:cNvSpPr/>
            <p:nvPr/>
          </p:nvSpPr>
          <p:spPr>
            <a:xfrm>
              <a:off x="2256" y="3456"/>
              <a:ext cx="0" cy="384"/>
            </a:xfrm>
            <a:prstGeom prst="line">
              <a:avLst/>
            </a:prstGeom>
            <a:ln w="9525" cap="flat" cmpd="sng">
              <a:solidFill>
                <a:schemeClr val="tx2"/>
              </a:solidFill>
              <a:prstDash val="solid"/>
              <a:round/>
              <a:headEnd type="none" w="med" len="med"/>
              <a:tailEnd type="none" w="med" len="med"/>
            </a:ln>
          </p:spPr>
        </p:sp>
        <p:sp>
          <p:nvSpPr>
            <p:cNvPr id="66577" name="直接连接符 54289"/>
            <p:cNvSpPr/>
            <p:nvPr/>
          </p:nvSpPr>
          <p:spPr>
            <a:xfrm>
              <a:off x="1392" y="3648"/>
              <a:ext cx="864" cy="0"/>
            </a:xfrm>
            <a:prstGeom prst="line">
              <a:avLst/>
            </a:prstGeom>
            <a:ln w="9525" cap="flat" cmpd="sng">
              <a:solidFill>
                <a:schemeClr val="tx2"/>
              </a:solidFill>
              <a:prstDash val="solid"/>
              <a:round/>
              <a:headEnd type="triangle" w="med" len="med"/>
              <a:tailEnd type="triangle" w="med" len="med"/>
            </a:ln>
          </p:spPr>
        </p:sp>
        <p:sp>
          <p:nvSpPr>
            <p:cNvPr id="66578" name="直接连接符 54290"/>
            <p:cNvSpPr/>
            <p:nvPr/>
          </p:nvSpPr>
          <p:spPr>
            <a:xfrm>
              <a:off x="2208" y="3648"/>
              <a:ext cx="864" cy="0"/>
            </a:xfrm>
            <a:prstGeom prst="line">
              <a:avLst/>
            </a:prstGeom>
            <a:ln w="9525" cap="flat" cmpd="sng">
              <a:solidFill>
                <a:schemeClr val="tx2"/>
              </a:solidFill>
              <a:prstDash val="solid"/>
              <a:round/>
              <a:headEnd type="triangle" w="med" len="med"/>
              <a:tailEnd type="triangle" w="med" len="med"/>
            </a:ln>
          </p:spPr>
        </p:sp>
        <p:graphicFrame>
          <p:nvGraphicFramePr>
            <p:cNvPr id="66579" name="对象 54291"/>
            <p:cNvGraphicFramePr/>
            <p:nvPr/>
          </p:nvGraphicFramePr>
          <p:xfrm>
            <a:off x="3132" y="3204"/>
            <a:ext cx="227" cy="279"/>
          </p:xfrm>
          <a:graphic>
            <a:graphicData uri="http://schemas.openxmlformats.org/presentationml/2006/ole">
              <mc:AlternateContent xmlns:mc="http://schemas.openxmlformats.org/markup-compatibility/2006">
                <mc:Choice xmlns:v="urn:schemas-microsoft-com:vml" Requires="v">
                  <p:oleObj spid="_x0000_s3572" name="" r:id="rId15" imgW="114300" imgH="139700" progId="Equation.3">
                    <p:embed/>
                  </p:oleObj>
                </mc:Choice>
                <mc:Fallback>
                  <p:oleObj name="" r:id="rId15" imgW="114300" imgH="139700" progId="Equation.3">
                    <p:embed/>
                    <p:pic>
                      <p:nvPicPr>
                        <p:cNvPr id="0" name="图片 3571"/>
                        <p:cNvPicPr/>
                        <p:nvPr/>
                      </p:nvPicPr>
                      <p:blipFill>
                        <a:blip r:embed="rId16"/>
                        <a:stretch>
                          <a:fillRect/>
                        </a:stretch>
                      </p:blipFill>
                      <p:spPr>
                        <a:xfrm>
                          <a:off x="3132" y="3204"/>
                          <a:ext cx="227" cy="279"/>
                        </a:xfrm>
                        <a:prstGeom prst="rect">
                          <a:avLst/>
                        </a:prstGeom>
                        <a:noFill/>
                        <a:ln w="38100">
                          <a:noFill/>
                          <a:miter/>
                        </a:ln>
                      </p:spPr>
                    </p:pic>
                  </p:oleObj>
                </mc:Fallback>
              </mc:AlternateContent>
            </a:graphicData>
          </a:graphic>
        </p:graphicFrame>
        <p:graphicFrame>
          <p:nvGraphicFramePr>
            <p:cNvPr id="66580" name="对象 54292"/>
            <p:cNvGraphicFramePr/>
            <p:nvPr/>
          </p:nvGraphicFramePr>
          <p:xfrm>
            <a:off x="1728" y="3696"/>
            <a:ext cx="328" cy="326"/>
          </p:xfrm>
          <a:graphic>
            <a:graphicData uri="http://schemas.openxmlformats.org/presentationml/2006/ole">
              <mc:AlternateContent xmlns:mc="http://schemas.openxmlformats.org/markup-compatibility/2006">
                <mc:Choice xmlns:v="urn:schemas-microsoft-com:vml" Requires="v">
                  <p:oleObj spid="_x0000_s3573" name="" r:id="rId17" imgW="165100" imgH="165100" progId="Equation.3">
                    <p:embed/>
                  </p:oleObj>
                </mc:Choice>
                <mc:Fallback>
                  <p:oleObj name="" r:id="rId17" imgW="165100" imgH="165100" progId="Equation.3">
                    <p:embed/>
                    <p:pic>
                      <p:nvPicPr>
                        <p:cNvPr id="0" name="图片 3572"/>
                        <p:cNvPicPr/>
                        <p:nvPr/>
                      </p:nvPicPr>
                      <p:blipFill>
                        <a:blip r:embed="rId18"/>
                        <a:stretch>
                          <a:fillRect/>
                        </a:stretch>
                      </p:blipFill>
                      <p:spPr>
                        <a:xfrm>
                          <a:off x="1728" y="3696"/>
                          <a:ext cx="328" cy="326"/>
                        </a:xfrm>
                        <a:prstGeom prst="rect">
                          <a:avLst/>
                        </a:prstGeom>
                        <a:noFill/>
                        <a:ln w="38100">
                          <a:noFill/>
                          <a:miter/>
                        </a:ln>
                      </p:spPr>
                    </p:pic>
                  </p:oleObj>
                </mc:Fallback>
              </mc:AlternateContent>
            </a:graphicData>
          </a:graphic>
        </p:graphicFrame>
        <p:graphicFrame>
          <p:nvGraphicFramePr>
            <p:cNvPr id="66581" name="对象 54293"/>
            <p:cNvGraphicFramePr/>
            <p:nvPr/>
          </p:nvGraphicFramePr>
          <p:xfrm>
            <a:off x="2016" y="2208"/>
            <a:ext cx="328" cy="326"/>
          </p:xfrm>
          <a:graphic>
            <a:graphicData uri="http://schemas.openxmlformats.org/presentationml/2006/ole">
              <mc:AlternateContent xmlns:mc="http://schemas.openxmlformats.org/markup-compatibility/2006">
                <mc:Choice xmlns:v="urn:schemas-microsoft-com:vml" Requires="v">
                  <p:oleObj spid="_x0000_s3574" name="" r:id="rId19" imgW="165100" imgH="165100" progId="Equation.3">
                    <p:embed/>
                  </p:oleObj>
                </mc:Choice>
                <mc:Fallback>
                  <p:oleObj name="" r:id="rId19" imgW="165100" imgH="165100" progId="Equation.3">
                    <p:embed/>
                    <p:pic>
                      <p:nvPicPr>
                        <p:cNvPr id="0" name="图片 3573"/>
                        <p:cNvPicPr/>
                        <p:nvPr/>
                      </p:nvPicPr>
                      <p:blipFill>
                        <a:blip r:embed="rId18"/>
                        <a:stretch>
                          <a:fillRect/>
                        </a:stretch>
                      </p:blipFill>
                      <p:spPr>
                        <a:xfrm>
                          <a:off x="2016" y="2208"/>
                          <a:ext cx="328" cy="326"/>
                        </a:xfrm>
                        <a:prstGeom prst="rect">
                          <a:avLst/>
                        </a:prstGeom>
                        <a:noFill/>
                        <a:ln w="38100">
                          <a:noFill/>
                          <a:miter/>
                        </a:ln>
                      </p:spPr>
                    </p:pic>
                  </p:oleObj>
                </mc:Fallback>
              </mc:AlternateContent>
            </a:graphicData>
          </a:graphic>
        </p:graphicFrame>
        <p:graphicFrame>
          <p:nvGraphicFramePr>
            <p:cNvPr id="66582" name="对象 54294"/>
            <p:cNvGraphicFramePr/>
            <p:nvPr/>
          </p:nvGraphicFramePr>
          <p:xfrm>
            <a:off x="2496" y="3696"/>
            <a:ext cx="328" cy="326"/>
          </p:xfrm>
          <a:graphic>
            <a:graphicData uri="http://schemas.openxmlformats.org/presentationml/2006/ole">
              <mc:AlternateContent xmlns:mc="http://schemas.openxmlformats.org/markup-compatibility/2006">
                <mc:Choice xmlns:v="urn:schemas-microsoft-com:vml" Requires="v">
                  <p:oleObj spid="_x0000_s3575" name="" r:id="rId20" imgW="165100" imgH="165100" progId="Equation.3">
                    <p:embed/>
                  </p:oleObj>
                </mc:Choice>
                <mc:Fallback>
                  <p:oleObj name="" r:id="rId20" imgW="165100" imgH="165100" progId="Equation.3">
                    <p:embed/>
                    <p:pic>
                      <p:nvPicPr>
                        <p:cNvPr id="0" name="图片 3574"/>
                        <p:cNvPicPr/>
                        <p:nvPr/>
                      </p:nvPicPr>
                      <p:blipFill>
                        <a:blip r:embed="rId18"/>
                        <a:stretch>
                          <a:fillRect/>
                        </a:stretch>
                      </p:blipFill>
                      <p:spPr>
                        <a:xfrm>
                          <a:off x="2496" y="3696"/>
                          <a:ext cx="328" cy="326"/>
                        </a:xfrm>
                        <a:prstGeom prst="rect">
                          <a:avLst/>
                        </a:prstGeom>
                        <a:noFill/>
                        <a:ln w="38100">
                          <a:noFill/>
                          <a:miter/>
                        </a:ln>
                      </p:spPr>
                    </p:pic>
                  </p:oleObj>
                </mc:Fallback>
              </mc:AlternateContent>
            </a:graphicData>
          </a:graphic>
        </p:graphicFrame>
      </p:grpSp>
      <p:grpSp>
        <p:nvGrpSpPr>
          <p:cNvPr id="54296" name="组合 54295"/>
          <p:cNvGrpSpPr/>
          <p:nvPr/>
        </p:nvGrpSpPr>
        <p:grpSpPr>
          <a:xfrm>
            <a:off x="1066800" y="2454275"/>
            <a:ext cx="2667000" cy="1219200"/>
            <a:chOff x="816" y="2160"/>
            <a:chExt cx="1680" cy="768"/>
          </a:xfrm>
        </p:grpSpPr>
        <p:grpSp>
          <p:nvGrpSpPr>
            <p:cNvPr id="66584" name="组合 54296"/>
            <p:cNvGrpSpPr/>
            <p:nvPr/>
          </p:nvGrpSpPr>
          <p:grpSpPr>
            <a:xfrm>
              <a:off x="816" y="2160"/>
              <a:ext cx="1680" cy="768"/>
              <a:chOff x="1392" y="2640"/>
              <a:chExt cx="1680" cy="768"/>
            </a:xfrm>
          </p:grpSpPr>
          <p:sp>
            <p:nvSpPr>
              <p:cNvPr id="66585" name="直接连接符 54297"/>
              <p:cNvSpPr/>
              <p:nvPr/>
            </p:nvSpPr>
            <p:spPr>
              <a:xfrm flipH="1">
                <a:off x="1392" y="2640"/>
                <a:ext cx="384" cy="768"/>
              </a:xfrm>
              <a:prstGeom prst="line">
                <a:avLst/>
              </a:prstGeom>
              <a:ln w="9525" cap="flat" cmpd="sng">
                <a:solidFill>
                  <a:srgbClr val="0033CC"/>
                </a:solidFill>
                <a:prstDash val="solid"/>
                <a:round/>
                <a:headEnd type="none" w="med" len="med"/>
                <a:tailEnd type="none" w="med" len="med"/>
              </a:ln>
            </p:spPr>
          </p:sp>
          <p:sp>
            <p:nvSpPr>
              <p:cNvPr id="66586" name="直接连接符 54298"/>
              <p:cNvSpPr/>
              <p:nvPr/>
            </p:nvSpPr>
            <p:spPr>
              <a:xfrm>
                <a:off x="1776" y="2640"/>
                <a:ext cx="480" cy="768"/>
              </a:xfrm>
              <a:prstGeom prst="line">
                <a:avLst/>
              </a:prstGeom>
              <a:ln w="9525" cap="flat" cmpd="sng">
                <a:solidFill>
                  <a:srgbClr val="0033CC"/>
                </a:solidFill>
                <a:prstDash val="solid"/>
                <a:round/>
                <a:headEnd type="none" w="med" len="med"/>
                <a:tailEnd type="none" w="med" len="med"/>
              </a:ln>
            </p:spPr>
          </p:sp>
          <p:sp>
            <p:nvSpPr>
              <p:cNvPr id="66587" name="直接连接符 54299"/>
              <p:cNvSpPr/>
              <p:nvPr/>
            </p:nvSpPr>
            <p:spPr>
              <a:xfrm>
                <a:off x="1776" y="2640"/>
                <a:ext cx="1296" cy="768"/>
              </a:xfrm>
              <a:prstGeom prst="line">
                <a:avLst/>
              </a:prstGeom>
              <a:ln w="9525" cap="flat" cmpd="sng">
                <a:solidFill>
                  <a:srgbClr val="0033CC"/>
                </a:solidFill>
                <a:prstDash val="solid"/>
                <a:round/>
                <a:headEnd type="none" w="med" len="med"/>
                <a:tailEnd type="none" w="med" len="med"/>
              </a:ln>
            </p:spPr>
          </p:sp>
        </p:grpSp>
        <p:graphicFrame>
          <p:nvGraphicFramePr>
            <p:cNvPr id="66588" name="对象 54300"/>
            <p:cNvGraphicFramePr/>
            <p:nvPr/>
          </p:nvGraphicFramePr>
          <p:xfrm>
            <a:off x="2112" y="2400"/>
            <a:ext cx="280" cy="351"/>
          </p:xfrm>
          <a:graphic>
            <a:graphicData uri="http://schemas.openxmlformats.org/presentationml/2006/ole">
              <mc:AlternateContent xmlns:mc="http://schemas.openxmlformats.org/markup-compatibility/2006">
                <mc:Choice xmlns:v="urn:schemas-microsoft-com:vml" Requires="v">
                  <p:oleObj spid="_x0000_s3578" name="" r:id="rId21" imgW="139700" imgH="177800" progId="Equation.3">
                    <p:embed/>
                  </p:oleObj>
                </mc:Choice>
                <mc:Fallback>
                  <p:oleObj name="" r:id="rId21" imgW="139700" imgH="177800" progId="Equation.3">
                    <p:embed/>
                    <p:pic>
                      <p:nvPicPr>
                        <p:cNvPr id="0" name="图片 3577"/>
                        <p:cNvPicPr/>
                        <p:nvPr/>
                      </p:nvPicPr>
                      <p:blipFill>
                        <a:blip r:embed="rId22"/>
                        <a:stretch>
                          <a:fillRect/>
                        </a:stretch>
                      </p:blipFill>
                      <p:spPr>
                        <a:xfrm>
                          <a:off x="2112" y="2400"/>
                          <a:ext cx="280" cy="351"/>
                        </a:xfrm>
                        <a:prstGeom prst="rect">
                          <a:avLst/>
                        </a:prstGeom>
                        <a:noFill/>
                        <a:ln w="38100">
                          <a:noFill/>
                          <a:miter/>
                        </a:ln>
                      </p:spPr>
                    </p:pic>
                  </p:oleObj>
                </mc:Fallback>
              </mc:AlternateContent>
            </a:graphicData>
          </a:graphic>
        </p:graphicFrame>
      </p:grpSp>
      <p:graphicFrame>
        <p:nvGraphicFramePr>
          <p:cNvPr id="54302" name="对象 54301"/>
          <p:cNvGraphicFramePr/>
          <p:nvPr/>
        </p:nvGraphicFramePr>
        <p:xfrm>
          <a:off x="5257800" y="1143000"/>
          <a:ext cx="2482850" cy="942975"/>
        </p:xfrm>
        <a:graphic>
          <a:graphicData uri="http://schemas.openxmlformats.org/presentationml/2006/ole">
            <mc:AlternateContent xmlns:mc="http://schemas.openxmlformats.org/markup-compatibility/2006">
              <mc:Choice xmlns:v="urn:schemas-microsoft-com:vml" Requires="v">
                <p:oleObj spid="_x0000_s3576" name="" r:id="rId23" imgW="888365" imgH="405765" progId="Equation.3">
                  <p:embed/>
                </p:oleObj>
              </mc:Choice>
              <mc:Fallback>
                <p:oleObj name="" r:id="rId23" imgW="888365" imgH="405765" progId="Equation.3">
                  <p:embed/>
                  <p:pic>
                    <p:nvPicPr>
                      <p:cNvPr id="0" name="图片 3575"/>
                      <p:cNvPicPr/>
                      <p:nvPr/>
                    </p:nvPicPr>
                    <p:blipFill>
                      <a:blip r:embed="rId24"/>
                      <a:stretch>
                        <a:fillRect/>
                      </a:stretch>
                    </p:blipFill>
                    <p:spPr>
                      <a:xfrm>
                        <a:off x="5257800" y="1143000"/>
                        <a:ext cx="2482850" cy="942975"/>
                      </a:xfrm>
                      <a:prstGeom prst="rect">
                        <a:avLst/>
                      </a:prstGeom>
                      <a:noFill/>
                      <a:ln w="38100">
                        <a:noFill/>
                        <a:miter/>
                      </a:ln>
                    </p:spPr>
                  </p:pic>
                </p:oleObj>
              </mc:Fallback>
            </mc:AlternateContent>
          </a:graphicData>
        </a:graphic>
      </p:graphicFrame>
      <p:graphicFrame>
        <p:nvGraphicFramePr>
          <p:cNvPr id="54303" name="对象 54302"/>
          <p:cNvGraphicFramePr/>
          <p:nvPr/>
        </p:nvGraphicFramePr>
        <p:xfrm>
          <a:off x="4876800" y="2286000"/>
          <a:ext cx="3871913" cy="622300"/>
        </p:xfrm>
        <a:graphic>
          <a:graphicData uri="http://schemas.openxmlformats.org/presentationml/2006/ole">
            <mc:AlternateContent xmlns:mc="http://schemas.openxmlformats.org/markup-compatibility/2006">
              <mc:Choice xmlns:v="urn:schemas-microsoft-com:vml" Requires="v">
                <p:oleObj spid="_x0000_s3577" name="" r:id="rId25" imgW="1180465" imgH="228600" progId="Equation.3">
                  <p:embed/>
                </p:oleObj>
              </mc:Choice>
              <mc:Fallback>
                <p:oleObj name="" r:id="rId25" imgW="1180465" imgH="228600" progId="Equation.3">
                  <p:embed/>
                  <p:pic>
                    <p:nvPicPr>
                      <p:cNvPr id="0" name="图片 3576"/>
                      <p:cNvPicPr/>
                      <p:nvPr/>
                    </p:nvPicPr>
                    <p:blipFill>
                      <a:blip r:embed="rId26"/>
                      <a:stretch>
                        <a:fillRect/>
                      </a:stretch>
                    </p:blipFill>
                    <p:spPr>
                      <a:xfrm>
                        <a:off x="4876800" y="2286000"/>
                        <a:ext cx="3871913" cy="622300"/>
                      </a:xfrm>
                      <a:prstGeom prst="rect">
                        <a:avLst/>
                      </a:prstGeom>
                      <a:noFill/>
                      <a:ln w="38100">
                        <a:noFill/>
                        <a:miter/>
                      </a:ln>
                    </p:spPr>
                  </p:pic>
                </p:oleObj>
              </mc:Fallback>
            </mc:AlternateContent>
          </a:graphicData>
        </a:graphic>
      </p:graphicFrame>
      <p:graphicFrame>
        <p:nvGraphicFramePr>
          <p:cNvPr id="54304" name="对象 54303"/>
          <p:cNvGraphicFramePr/>
          <p:nvPr/>
        </p:nvGraphicFramePr>
        <p:xfrm>
          <a:off x="4953000" y="3200400"/>
          <a:ext cx="3505200" cy="995363"/>
        </p:xfrm>
        <a:graphic>
          <a:graphicData uri="http://schemas.openxmlformats.org/presentationml/2006/ole">
            <mc:AlternateContent xmlns:mc="http://schemas.openxmlformats.org/markup-compatibility/2006">
              <mc:Choice xmlns:v="urn:schemas-microsoft-com:vml" Requires="v">
                <p:oleObj spid="_x0000_s3579" name="" r:id="rId27" imgW="1409065" imgH="431800" progId="Equation.3">
                  <p:embed/>
                </p:oleObj>
              </mc:Choice>
              <mc:Fallback>
                <p:oleObj name="" r:id="rId27" imgW="1409065" imgH="431800" progId="Equation.3">
                  <p:embed/>
                  <p:pic>
                    <p:nvPicPr>
                      <p:cNvPr id="0" name="图片 3578"/>
                      <p:cNvPicPr/>
                      <p:nvPr/>
                    </p:nvPicPr>
                    <p:blipFill>
                      <a:blip r:embed="rId28"/>
                      <a:stretch>
                        <a:fillRect/>
                      </a:stretch>
                    </p:blipFill>
                    <p:spPr>
                      <a:xfrm>
                        <a:off x="4953000" y="3200400"/>
                        <a:ext cx="3505200" cy="995363"/>
                      </a:xfrm>
                      <a:prstGeom prst="rect">
                        <a:avLst/>
                      </a:prstGeom>
                      <a:noFill/>
                      <a:ln w="38100">
                        <a:noFill/>
                        <a:miter/>
                      </a:ln>
                    </p:spPr>
                  </p:pic>
                </p:oleObj>
              </mc:Fallback>
            </mc:AlternateContent>
          </a:graphicData>
        </a:graphic>
      </p:graphicFrame>
      <p:graphicFrame>
        <p:nvGraphicFramePr>
          <p:cNvPr id="54305" name="对象 54304"/>
          <p:cNvGraphicFramePr/>
          <p:nvPr/>
        </p:nvGraphicFramePr>
        <p:xfrm>
          <a:off x="914400" y="4856163"/>
          <a:ext cx="3733800" cy="1042987"/>
        </p:xfrm>
        <a:graphic>
          <a:graphicData uri="http://schemas.openxmlformats.org/presentationml/2006/ole">
            <mc:AlternateContent xmlns:mc="http://schemas.openxmlformats.org/markup-compatibility/2006">
              <mc:Choice xmlns:v="urn:schemas-microsoft-com:vml" Requires="v">
                <p:oleObj spid="_x0000_s3580" name="" r:id="rId29" imgW="1624965" imgH="431800" progId="Equation.3">
                  <p:embed/>
                </p:oleObj>
              </mc:Choice>
              <mc:Fallback>
                <p:oleObj name="" r:id="rId29" imgW="1624965" imgH="431800" progId="Equation.3">
                  <p:embed/>
                  <p:pic>
                    <p:nvPicPr>
                      <p:cNvPr id="0" name="图片 3579"/>
                      <p:cNvPicPr/>
                      <p:nvPr/>
                    </p:nvPicPr>
                    <p:blipFill>
                      <a:blip r:embed="rId30"/>
                      <a:stretch>
                        <a:fillRect/>
                      </a:stretch>
                    </p:blipFill>
                    <p:spPr>
                      <a:xfrm>
                        <a:off x="914400" y="4856163"/>
                        <a:ext cx="3733800" cy="1042987"/>
                      </a:xfrm>
                      <a:prstGeom prst="rect">
                        <a:avLst/>
                      </a:prstGeom>
                      <a:noFill/>
                      <a:ln w="38100">
                        <a:noFill/>
                        <a:miter/>
                      </a:ln>
                    </p:spPr>
                  </p:pic>
                </p:oleObj>
              </mc:Fallback>
            </mc:AlternateContent>
          </a:graphicData>
        </a:graphic>
      </p:graphicFrame>
      <p:graphicFrame>
        <p:nvGraphicFramePr>
          <p:cNvPr id="54306" name="对象 54305"/>
          <p:cNvGraphicFramePr/>
          <p:nvPr/>
        </p:nvGraphicFramePr>
        <p:xfrm>
          <a:off x="5392738" y="5105400"/>
          <a:ext cx="2474912" cy="577850"/>
        </p:xfrm>
        <a:graphic>
          <a:graphicData uri="http://schemas.openxmlformats.org/presentationml/2006/ole">
            <mc:AlternateContent xmlns:mc="http://schemas.openxmlformats.org/markup-compatibility/2006">
              <mc:Choice xmlns:v="urn:schemas-microsoft-com:vml" Requires="v">
                <p:oleObj spid="_x0000_s3581" name="" r:id="rId31" imgW="862330" imgH="215900" progId="Equation.3">
                  <p:embed/>
                </p:oleObj>
              </mc:Choice>
              <mc:Fallback>
                <p:oleObj name="" r:id="rId31" imgW="862330" imgH="215900" progId="Equation.3">
                  <p:embed/>
                  <p:pic>
                    <p:nvPicPr>
                      <p:cNvPr id="0" name="图片 3580"/>
                      <p:cNvPicPr/>
                      <p:nvPr/>
                    </p:nvPicPr>
                    <p:blipFill>
                      <a:blip r:embed="rId32"/>
                      <a:stretch>
                        <a:fillRect/>
                      </a:stretch>
                    </p:blipFill>
                    <p:spPr>
                      <a:xfrm>
                        <a:off x="5392738" y="5105400"/>
                        <a:ext cx="2474912" cy="577850"/>
                      </a:xfrm>
                      <a:prstGeom prst="rect">
                        <a:avLst/>
                      </a:prstGeom>
                      <a:noFill/>
                      <a:ln w="38100">
                        <a:noFill/>
                        <a:miter/>
                      </a:ln>
                    </p:spPr>
                  </p:pic>
                </p:oleObj>
              </mc:Fallback>
            </mc:AlternateContent>
          </a:graphicData>
        </a:graphic>
      </p:graphicFrame>
      <p:grpSp>
        <p:nvGrpSpPr>
          <p:cNvPr id="54309" name="组合 54308"/>
          <p:cNvGrpSpPr/>
          <p:nvPr/>
        </p:nvGrpSpPr>
        <p:grpSpPr>
          <a:xfrm>
            <a:off x="611188" y="6092825"/>
            <a:ext cx="7848600" cy="519113"/>
            <a:chOff x="385" y="3838"/>
            <a:chExt cx="4944" cy="327"/>
          </a:xfrm>
        </p:grpSpPr>
        <p:sp>
          <p:nvSpPr>
            <p:cNvPr id="66595" name="文本框 54306"/>
            <p:cNvSpPr txBox="1"/>
            <p:nvPr/>
          </p:nvSpPr>
          <p:spPr>
            <a:xfrm>
              <a:off x="385" y="3838"/>
              <a:ext cx="4944" cy="327"/>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问题</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点的电势谁高</a:t>
              </a:r>
              <a:r>
                <a:rPr lang="zh-CN" altLang="en-US" dirty="0">
                  <a:latin typeface="Arial" panose="020B0604020202020204" pitchFamily="34" charset="0"/>
                  <a:ea typeface="楷体_GB2312" pitchFamily="49" charset="-122"/>
                </a:rPr>
                <a:t>？</a:t>
              </a:r>
              <a:endParaRPr lang="zh-CN" altLang="en-US" dirty="0">
                <a:latin typeface="Arial" panose="020B0604020202020204" pitchFamily="34" charset="0"/>
                <a:ea typeface="楷体_GB2312" pitchFamily="49" charset="-122"/>
              </a:endParaRPr>
            </a:p>
          </p:txBody>
        </p:sp>
        <p:graphicFrame>
          <p:nvGraphicFramePr>
            <p:cNvPr id="66596" name="对象 54307"/>
            <p:cNvGraphicFramePr/>
            <p:nvPr/>
          </p:nvGraphicFramePr>
          <p:xfrm>
            <a:off x="1156" y="3838"/>
            <a:ext cx="398" cy="318"/>
          </p:xfrm>
          <a:graphic>
            <a:graphicData uri="http://schemas.openxmlformats.org/presentationml/2006/ole">
              <mc:AlternateContent xmlns:mc="http://schemas.openxmlformats.org/markup-compatibility/2006">
                <mc:Choice xmlns:v="urn:schemas-microsoft-com:vml" Requires="v">
                  <p:oleObj spid="_x0000_s3582" name="" r:id="rId33" imgW="254000" imgH="203200" progId="Equation.3">
                    <p:embed/>
                  </p:oleObj>
                </mc:Choice>
                <mc:Fallback>
                  <p:oleObj name="" r:id="rId33" imgW="254000" imgH="203200" progId="Equation.3">
                    <p:embed/>
                    <p:pic>
                      <p:nvPicPr>
                        <p:cNvPr id="0" name="图片 3581"/>
                        <p:cNvPicPr/>
                        <p:nvPr/>
                      </p:nvPicPr>
                      <p:blipFill>
                        <a:blip r:embed="rId34"/>
                        <a:stretch>
                          <a:fillRect/>
                        </a:stretch>
                      </p:blipFill>
                      <p:spPr>
                        <a:xfrm>
                          <a:off x="1156" y="3838"/>
                          <a:ext cx="398" cy="318"/>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dissolve">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427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4275"/>
                                        </p:tgtEl>
                                        <p:attrNameLst>
                                          <p:attrName>style.visibility</p:attrName>
                                        </p:attrNameLst>
                                      </p:cBhvr>
                                      <p:to>
                                        <p:strVal val="visible"/>
                                      </p:to>
                                    </p:set>
                                    <p:animEffect transition="in" filter="dissolve">
                                      <p:cBhvr>
                                        <p:cTn id="16" dur="500"/>
                                        <p:tgtEl>
                                          <p:spTgt spid="5427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429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4302"/>
                                        </p:tgtEl>
                                        <p:attrNameLst>
                                          <p:attrName>style.visibility</p:attrName>
                                        </p:attrNameLst>
                                      </p:cBhvr>
                                      <p:to>
                                        <p:strVal val="visible"/>
                                      </p:to>
                                    </p:set>
                                    <p:animEffect transition="in" filter="wipe(left)">
                                      <p:cBhvr>
                                        <p:cTn id="25" dur="500"/>
                                        <p:tgtEl>
                                          <p:spTgt spid="5430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4303"/>
                                        </p:tgtEl>
                                        <p:attrNameLst>
                                          <p:attrName>style.visibility</p:attrName>
                                        </p:attrNameLst>
                                      </p:cBhvr>
                                      <p:to>
                                        <p:strVal val="visible"/>
                                      </p:to>
                                    </p:set>
                                    <p:animEffect transition="in" filter="wipe(left)">
                                      <p:cBhvr>
                                        <p:cTn id="30" dur="500"/>
                                        <p:tgtEl>
                                          <p:spTgt spid="543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4304"/>
                                        </p:tgtEl>
                                        <p:attrNameLst>
                                          <p:attrName>style.visibility</p:attrName>
                                        </p:attrNameLst>
                                      </p:cBhvr>
                                      <p:to>
                                        <p:strVal val="visible"/>
                                      </p:to>
                                    </p:set>
                                    <p:animEffect transition="in" filter="wipe(left)">
                                      <p:cBhvr>
                                        <p:cTn id="35" dur="500"/>
                                        <p:tgtEl>
                                          <p:spTgt spid="5430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4305"/>
                                        </p:tgtEl>
                                        <p:attrNameLst>
                                          <p:attrName>style.visibility</p:attrName>
                                        </p:attrNameLst>
                                      </p:cBhvr>
                                      <p:to>
                                        <p:strVal val="visible"/>
                                      </p:to>
                                    </p:set>
                                    <p:animEffect transition="in" filter="wipe(left)">
                                      <p:cBhvr>
                                        <p:cTn id="40" dur="500"/>
                                        <p:tgtEl>
                                          <p:spTgt spid="543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4306"/>
                                        </p:tgtEl>
                                        <p:attrNameLst>
                                          <p:attrName>style.visibility</p:attrName>
                                        </p:attrNameLst>
                                      </p:cBhvr>
                                      <p:to>
                                        <p:strVal val="visible"/>
                                      </p:to>
                                    </p:set>
                                    <p:animEffect transition="in" filter="wipe(left)">
                                      <p:cBhvr>
                                        <p:cTn id="45" dur="500"/>
                                        <p:tgtEl>
                                          <p:spTgt spid="5430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54309"/>
                                        </p:tgtEl>
                                        <p:attrNameLst>
                                          <p:attrName>style.visibility</p:attrName>
                                        </p:attrNameLst>
                                      </p:cBhvr>
                                      <p:to>
                                        <p:strVal val="visible"/>
                                      </p:to>
                                    </p:set>
                                    <p:animEffect transition="in" filter="wipe(down)">
                                      <p:cBhvr>
                                        <p:cTn id="50"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85" name="组合 100353"/>
          <p:cNvGrpSpPr/>
          <p:nvPr/>
        </p:nvGrpSpPr>
        <p:grpSpPr>
          <a:xfrm>
            <a:off x="5724525" y="404813"/>
            <a:ext cx="2443163" cy="2509837"/>
            <a:chOff x="3619" y="263"/>
            <a:chExt cx="1539" cy="1581"/>
          </a:xfrm>
        </p:grpSpPr>
        <p:sp>
          <p:nvSpPr>
            <p:cNvPr id="67586" name="文本框 100354"/>
            <p:cNvSpPr txBox="1"/>
            <p:nvPr/>
          </p:nvSpPr>
          <p:spPr>
            <a:xfrm>
              <a:off x="4225" y="836"/>
              <a:ext cx="386" cy="288"/>
            </a:xfrm>
            <a:prstGeom prst="rect">
              <a:avLst/>
            </a:prstGeom>
            <a:noFill/>
            <a:ln w="9525">
              <a:noFill/>
            </a:ln>
          </p:spPr>
          <p:txBody>
            <a:bodyPr anchor="t">
              <a:spAutoFit/>
            </a:bodyPr>
            <a:p>
              <a:pPr>
                <a:spcBef>
                  <a:spcPct val="50000"/>
                </a:spcBef>
              </a:pPr>
              <a:r>
                <a:rPr lang="en-US" altLang="zh-CN" sz="2400" i="1">
                  <a:latin typeface="Times New Roman" panose="02020603050405020304" pitchFamily="18" charset="0"/>
                  <a:ea typeface="宋体" panose="02010600030101010101" pitchFamily="2" charset="-122"/>
                </a:rPr>
                <a:t>o.</a:t>
              </a:r>
              <a:endParaRPr lang="en-US" altLang="zh-CN" sz="2400">
                <a:latin typeface="Times New Roman" panose="02020603050405020304" pitchFamily="18" charset="0"/>
                <a:ea typeface="宋体" panose="02010600030101010101" pitchFamily="2" charset="-122"/>
              </a:endParaRPr>
            </a:p>
          </p:txBody>
        </p:sp>
        <p:grpSp>
          <p:nvGrpSpPr>
            <p:cNvPr id="67587" name="组合 100355"/>
            <p:cNvGrpSpPr/>
            <p:nvPr/>
          </p:nvGrpSpPr>
          <p:grpSpPr>
            <a:xfrm>
              <a:off x="3619" y="263"/>
              <a:ext cx="1539" cy="1581"/>
              <a:chOff x="3619" y="263"/>
              <a:chExt cx="1539" cy="1581"/>
            </a:xfrm>
          </p:grpSpPr>
          <p:sp>
            <p:nvSpPr>
              <p:cNvPr id="67588" name="椭圆 100356"/>
              <p:cNvSpPr/>
              <p:nvPr/>
            </p:nvSpPr>
            <p:spPr>
              <a:xfrm>
                <a:off x="3619" y="263"/>
                <a:ext cx="1539" cy="1581"/>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67589" name="组合 100357"/>
              <p:cNvGrpSpPr/>
              <p:nvPr/>
            </p:nvGrpSpPr>
            <p:grpSpPr>
              <a:xfrm>
                <a:off x="3770" y="452"/>
                <a:ext cx="1227" cy="1053"/>
                <a:chOff x="3906" y="427"/>
                <a:chExt cx="1227" cy="1053"/>
              </a:xfrm>
            </p:grpSpPr>
            <p:grpSp>
              <p:nvGrpSpPr>
                <p:cNvPr id="67590" name="组合 100358"/>
                <p:cNvGrpSpPr/>
                <p:nvPr/>
              </p:nvGrpSpPr>
              <p:grpSpPr>
                <a:xfrm>
                  <a:off x="4488" y="427"/>
                  <a:ext cx="136" cy="126"/>
                  <a:chOff x="1812" y="2932"/>
                  <a:chExt cx="136" cy="126"/>
                </a:xfrm>
              </p:grpSpPr>
              <p:sp>
                <p:nvSpPr>
                  <p:cNvPr id="67591" name="直接连接符 100359"/>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592" name="直接连接符 100360"/>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593" name="组合 100361"/>
                <p:cNvGrpSpPr/>
                <p:nvPr/>
              </p:nvGrpSpPr>
              <p:grpSpPr>
                <a:xfrm>
                  <a:off x="3906" y="963"/>
                  <a:ext cx="136" cy="126"/>
                  <a:chOff x="1812" y="2932"/>
                  <a:chExt cx="136" cy="126"/>
                </a:xfrm>
              </p:grpSpPr>
              <p:sp>
                <p:nvSpPr>
                  <p:cNvPr id="67594" name="直接连接符 100362"/>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595" name="直接连接符 100363"/>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596" name="组合 100364"/>
                <p:cNvGrpSpPr/>
                <p:nvPr/>
              </p:nvGrpSpPr>
              <p:grpSpPr>
                <a:xfrm>
                  <a:off x="4997" y="996"/>
                  <a:ext cx="136" cy="126"/>
                  <a:chOff x="1812" y="2932"/>
                  <a:chExt cx="136" cy="126"/>
                </a:xfrm>
              </p:grpSpPr>
              <p:sp>
                <p:nvSpPr>
                  <p:cNvPr id="67597" name="直接连接符 100365"/>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598" name="直接连接符 100366"/>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599" name="组合 100367"/>
                <p:cNvGrpSpPr/>
                <p:nvPr/>
              </p:nvGrpSpPr>
              <p:grpSpPr>
                <a:xfrm>
                  <a:off x="4902" y="1354"/>
                  <a:ext cx="136" cy="126"/>
                  <a:chOff x="1812" y="2932"/>
                  <a:chExt cx="136" cy="126"/>
                </a:xfrm>
              </p:grpSpPr>
              <p:sp>
                <p:nvSpPr>
                  <p:cNvPr id="67600" name="直接连接符 100368"/>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01" name="直接连接符 100369"/>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02" name="组合 100370"/>
                <p:cNvGrpSpPr/>
                <p:nvPr/>
              </p:nvGrpSpPr>
              <p:grpSpPr>
                <a:xfrm>
                  <a:off x="4058" y="1354"/>
                  <a:ext cx="136" cy="126"/>
                  <a:chOff x="1812" y="2932"/>
                  <a:chExt cx="136" cy="126"/>
                </a:xfrm>
              </p:grpSpPr>
              <p:sp>
                <p:nvSpPr>
                  <p:cNvPr id="67603" name="直接连接符 100371"/>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04" name="直接连接符 100372"/>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05" name="组合 100373"/>
                <p:cNvGrpSpPr/>
                <p:nvPr/>
              </p:nvGrpSpPr>
              <p:grpSpPr>
                <a:xfrm>
                  <a:off x="4100" y="574"/>
                  <a:ext cx="136" cy="126"/>
                  <a:chOff x="1812" y="2932"/>
                  <a:chExt cx="136" cy="126"/>
                </a:xfrm>
              </p:grpSpPr>
              <p:sp>
                <p:nvSpPr>
                  <p:cNvPr id="67606" name="直接连接符 100374"/>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07" name="直接连接符 100375"/>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08" name="组合 100376"/>
                <p:cNvGrpSpPr/>
                <p:nvPr/>
              </p:nvGrpSpPr>
              <p:grpSpPr>
                <a:xfrm>
                  <a:off x="4927" y="668"/>
                  <a:ext cx="136" cy="126"/>
                  <a:chOff x="1812" y="2932"/>
                  <a:chExt cx="136" cy="126"/>
                </a:xfrm>
              </p:grpSpPr>
              <p:sp>
                <p:nvSpPr>
                  <p:cNvPr id="67609" name="直接连接符 100377"/>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10" name="直接连接符 100378"/>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grpSp>
            <p:nvGrpSpPr>
              <p:cNvPr id="67611" name="组合 100379"/>
              <p:cNvGrpSpPr/>
              <p:nvPr/>
            </p:nvGrpSpPr>
            <p:grpSpPr>
              <a:xfrm>
                <a:off x="4037" y="1331"/>
                <a:ext cx="769" cy="275"/>
                <a:chOff x="3899" y="2558"/>
                <a:chExt cx="769" cy="275"/>
              </a:xfrm>
            </p:grpSpPr>
            <p:sp>
              <p:nvSpPr>
                <p:cNvPr id="67612" name="直接连接符 100380"/>
                <p:cNvSpPr/>
                <p:nvPr/>
              </p:nvSpPr>
              <p:spPr>
                <a:xfrm>
                  <a:off x="3899" y="2558"/>
                  <a:ext cx="769" cy="11"/>
                </a:xfrm>
                <a:prstGeom prst="line">
                  <a:avLst/>
                </a:prstGeom>
                <a:ln w="76200" cap="flat" cmpd="sng">
                  <a:solidFill>
                    <a:srgbClr val="FF3300"/>
                  </a:solidFill>
                  <a:prstDash val="solid"/>
                  <a:round/>
                  <a:headEnd type="none" w="med" len="med"/>
                  <a:tailEnd type="none" w="med" len="med"/>
                </a:ln>
              </p:spPr>
            </p:sp>
            <p:sp>
              <p:nvSpPr>
                <p:cNvPr id="67613" name="任意多边形 100381"/>
                <p:cNvSpPr/>
                <p:nvPr/>
              </p:nvSpPr>
              <p:spPr>
                <a:xfrm>
                  <a:off x="3908" y="2569"/>
                  <a:ext cx="743" cy="264"/>
                </a:xfrm>
                <a:custGeom>
                  <a:avLst/>
                  <a:gdLst/>
                  <a:ahLst/>
                  <a:cxnLst/>
                  <a:pathLst>
                    <a:path w="754" h="253">
                      <a:moveTo>
                        <a:pt x="0" y="21"/>
                      </a:moveTo>
                      <a:cubicBezTo>
                        <a:pt x="31" y="65"/>
                        <a:pt x="63" y="109"/>
                        <a:pt x="126" y="147"/>
                      </a:cubicBezTo>
                      <a:cubicBezTo>
                        <a:pt x="189" y="185"/>
                        <a:pt x="288" y="253"/>
                        <a:pt x="377" y="251"/>
                      </a:cubicBezTo>
                      <a:cubicBezTo>
                        <a:pt x="466" y="249"/>
                        <a:pt x="597" y="178"/>
                        <a:pt x="660" y="136"/>
                      </a:cubicBezTo>
                      <a:cubicBezTo>
                        <a:pt x="723" y="94"/>
                        <a:pt x="738" y="47"/>
                        <a:pt x="754" y="0"/>
                      </a:cubicBezTo>
                    </a:path>
                  </a:pathLst>
                </a:custGeom>
                <a:noFill/>
                <a:ln w="57150" cap="flat" cmpd="sng">
                  <a:solidFill>
                    <a:srgbClr val="FF3399"/>
                  </a:solidFill>
                  <a:prstDash val="solid"/>
                  <a:round/>
                  <a:headEnd type="none" w="med" len="med"/>
                  <a:tailEnd type="none" w="med" len="med"/>
                </a:ln>
              </p:spPr>
              <p:txBody>
                <a:bodyPr/>
                <a:p>
                  <a:endParaRPr lang="zh-CN" altLang="en-US"/>
                </a:p>
              </p:txBody>
            </p:sp>
          </p:grpSp>
        </p:grpSp>
      </p:grpSp>
      <p:grpSp>
        <p:nvGrpSpPr>
          <p:cNvPr id="67614" name="组合 100382"/>
          <p:cNvGrpSpPr/>
          <p:nvPr/>
        </p:nvGrpSpPr>
        <p:grpSpPr>
          <a:xfrm>
            <a:off x="874713" y="1627188"/>
            <a:ext cx="4611687" cy="687387"/>
            <a:chOff x="771" y="1025"/>
            <a:chExt cx="2905" cy="433"/>
          </a:xfrm>
        </p:grpSpPr>
        <p:grpSp>
          <p:nvGrpSpPr>
            <p:cNvPr id="67615" name="组合 100383"/>
            <p:cNvGrpSpPr/>
            <p:nvPr/>
          </p:nvGrpSpPr>
          <p:grpSpPr>
            <a:xfrm>
              <a:off x="1517" y="1025"/>
              <a:ext cx="488" cy="416"/>
              <a:chOff x="1517" y="1025"/>
              <a:chExt cx="488" cy="416"/>
            </a:xfrm>
          </p:grpSpPr>
          <p:graphicFrame>
            <p:nvGraphicFramePr>
              <p:cNvPr id="67616" name="对象 100384"/>
              <p:cNvGraphicFramePr/>
              <p:nvPr/>
            </p:nvGraphicFramePr>
            <p:xfrm>
              <a:off x="1517" y="1025"/>
              <a:ext cx="488" cy="416"/>
            </p:xfrm>
            <a:graphic>
              <a:graphicData uri="http://schemas.openxmlformats.org/presentationml/2006/ole">
                <mc:AlternateContent xmlns:mc="http://schemas.openxmlformats.org/markup-compatibility/2006">
                  <mc:Choice xmlns:v="urn:schemas-microsoft-com:vml" Requires="v">
                    <p:oleObj spid="_x0000_s3583" name="" r:id="rId1" imgW="253365" imgH="215900" progId="Equation.3">
                      <p:embed/>
                    </p:oleObj>
                  </mc:Choice>
                  <mc:Fallback>
                    <p:oleObj name="" r:id="rId1" imgW="253365" imgH="215900" progId="Equation.3">
                      <p:embed/>
                      <p:pic>
                        <p:nvPicPr>
                          <p:cNvPr id="0" name="图片 3582"/>
                          <p:cNvPicPr/>
                          <p:nvPr/>
                        </p:nvPicPr>
                        <p:blipFill>
                          <a:blip r:embed="rId2"/>
                          <a:stretch>
                            <a:fillRect/>
                          </a:stretch>
                        </p:blipFill>
                        <p:spPr>
                          <a:xfrm>
                            <a:off x="1517" y="1025"/>
                            <a:ext cx="488" cy="416"/>
                          </a:xfrm>
                          <a:prstGeom prst="rect">
                            <a:avLst/>
                          </a:prstGeom>
                          <a:noFill/>
                          <a:ln w="38100">
                            <a:noFill/>
                            <a:miter/>
                          </a:ln>
                        </p:spPr>
                      </p:pic>
                    </p:oleObj>
                  </mc:Fallback>
                </mc:AlternateContent>
              </a:graphicData>
            </a:graphic>
          </p:graphicFrame>
          <p:sp>
            <p:nvSpPr>
              <p:cNvPr id="67617" name="任意多边形 100385"/>
              <p:cNvSpPr/>
              <p:nvPr/>
            </p:nvSpPr>
            <p:spPr>
              <a:xfrm>
                <a:off x="1773" y="1212"/>
                <a:ext cx="157" cy="53"/>
              </a:xfrm>
              <a:custGeom>
                <a:avLst/>
                <a:gdLst/>
                <a:ahLst/>
                <a:cxnLst/>
                <a:pathLst>
                  <a:path w="157" h="53">
                    <a:moveTo>
                      <a:pt x="0" y="53"/>
                    </a:moveTo>
                    <a:cubicBezTo>
                      <a:pt x="23" y="26"/>
                      <a:pt x="47" y="0"/>
                      <a:pt x="73" y="0"/>
                    </a:cubicBezTo>
                    <a:cubicBezTo>
                      <a:pt x="99" y="0"/>
                      <a:pt x="128" y="26"/>
                      <a:pt x="157" y="53"/>
                    </a:cubicBezTo>
                  </a:path>
                </a:pathLst>
              </a:custGeom>
              <a:noFill/>
              <a:ln w="9525" cap="flat" cmpd="sng">
                <a:solidFill>
                  <a:schemeClr val="tx1"/>
                </a:solidFill>
                <a:prstDash val="solid"/>
                <a:round/>
                <a:headEnd type="none" w="med" len="med"/>
                <a:tailEnd type="none" w="med" len="med"/>
              </a:ln>
            </p:spPr>
            <p:txBody>
              <a:bodyPr/>
              <a:p>
                <a:endParaRPr lang="zh-CN" altLang="en-US"/>
              </a:p>
            </p:txBody>
          </p:sp>
        </p:grpSp>
        <p:grpSp>
          <p:nvGrpSpPr>
            <p:cNvPr id="67618" name="组合 100386"/>
            <p:cNvGrpSpPr/>
            <p:nvPr/>
          </p:nvGrpSpPr>
          <p:grpSpPr>
            <a:xfrm>
              <a:off x="771" y="1039"/>
              <a:ext cx="493" cy="419"/>
              <a:chOff x="771" y="1039"/>
              <a:chExt cx="493" cy="419"/>
            </a:xfrm>
          </p:grpSpPr>
          <p:graphicFrame>
            <p:nvGraphicFramePr>
              <p:cNvPr id="67619" name="对象 100387"/>
              <p:cNvGraphicFramePr/>
              <p:nvPr/>
            </p:nvGraphicFramePr>
            <p:xfrm>
              <a:off x="771" y="1039"/>
              <a:ext cx="493" cy="419"/>
            </p:xfrm>
            <a:graphic>
              <a:graphicData uri="http://schemas.openxmlformats.org/presentationml/2006/ole">
                <mc:AlternateContent xmlns:mc="http://schemas.openxmlformats.org/markup-compatibility/2006">
                  <mc:Choice xmlns:v="urn:schemas-microsoft-com:vml" Requires="v">
                    <p:oleObj spid="_x0000_s3584" name="" r:id="rId3" imgW="253365" imgH="215900" progId="Equation.3">
                      <p:embed/>
                    </p:oleObj>
                  </mc:Choice>
                  <mc:Fallback>
                    <p:oleObj name="" r:id="rId3" imgW="253365" imgH="215900" progId="Equation.3">
                      <p:embed/>
                      <p:pic>
                        <p:nvPicPr>
                          <p:cNvPr id="0" name="图片 3583"/>
                          <p:cNvPicPr/>
                          <p:nvPr/>
                        </p:nvPicPr>
                        <p:blipFill>
                          <a:blip r:embed="rId4"/>
                          <a:stretch>
                            <a:fillRect/>
                          </a:stretch>
                        </p:blipFill>
                        <p:spPr>
                          <a:xfrm>
                            <a:off x="771" y="1039"/>
                            <a:ext cx="493" cy="419"/>
                          </a:xfrm>
                          <a:prstGeom prst="rect">
                            <a:avLst/>
                          </a:prstGeom>
                          <a:noFill/>
                          <a:ln w="38100">
                            <a:noFill/>
                            <a:miter/>
                          </a:ln>
                        </p:spPr>
                      </p:pic>
                    </p:oleObj>
                  </mc:Fallback>
                </mc:AlternateContent>
              </a:graphicData>
            </a:graphic>
          </p:graphicFrame>
          <p:sp>
            <p:nvSpPr>
              <p:cNvPr id="67620" name="直接连接符 100388"/>
              <p:cNvSpPr/>
              <p:nvPr/>
            </p:nvSpPr>
            <p:spPr>
              <a:xfrm flipV="1">
                <a:off x="1016" y="1271"/>
                <a:ext cx="178" cy="1"/>
              </a:xfrm>
              <a:prstGeom prst="line">
                <a:avLst/>
              </a:prstGeom>
              <a:ln w="9525" cap="flat" cmpd="sng">
                <a:solidFill>
                  <a:schemeClr val="tx1"/>
                </a:solidFill>
                <a:prstDash val="solid"/>
                <a:round/>
                <a:headEnd type="none" w="med" len="med"/>
                <a:tailEnd type="none" w="med" len="med"/>
              </a:ln>
            </p:spPr>
          </p:sp>
        </p:grpSp>
        <p:sp>
          <p:nvSpPr>
            <p:cNvPr id="67621" name="文本框 100389"/>
            <p:cNvSpPr txBox="1"/>
            <p:nvPr/>
          </p:nvSpPr>
          <p:spPr>
            <a:xfrm>
              <a:off x="2189" y="1120"/>
              <a:ext cx="1487" cy="327"/>
            </a:xfrm>
            <a:prstGeom prst="rect">
              <a:avLst/>
            </a:prstGeom>
            <a:noFill/>
            <a:ln w="9525">
              <a:noFill/>
            </a:ln>
          </p:spPr>
          <p:txBody>
            <a:bodyPr anchor="t">
              <a:spAutoFit/>
            </a:bodyPr>
            <a:p>
              <a:pPr>
                <a:spcBef>
                  <a:spcPct val="50000"/>
                </a:spcBef>
              </a:pP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填</a:t>
              </a:r>
              <a:r>
                <a:rPr lang="en-US" altLang="zh-CN" dirty="0">
                  <a:latin typeface="Times New Roman" panose="02020603050405020304" pitchFamily="18" charset="0"/>
                  <a:ea typeface="宋体" panose="02010600030101010101" pitchFamily="2" charset="-122"/>
                </a:rPr>
                <a:t>&gt;</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&lt;</a:t>
              </a:r>
              <a:r>
                <a:rPr lang="zh-CN" altLang="en-US" dirty="0">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grpSp>
      <p:graphicFrame>
        <p:nvGraphicFramePr>
          <p:cNvPr id="100391" name="对象 100390"/>
          <p:cNvGraphicFramePr/>
          <p:nvPr/>
        </p:nvGraphicFramePr>
        <p:xfrm>
          <a:off x="933450" y="2782888"/>
          <a:ext cx="2236788" cy="1085850"/>
        </p:xfrm>
        <a:graphic>
          <a:graphicData uri="http://schemas.openxmlformats.org/presentationml/2006/ole">
            <mc:AlternateContent xmlns:mc="http://schemas.openxmlformats.org/markup-compatibility/2006">
              <mc:Choice xmlns:v="urn:schemas-microsoft-com:vml" Requires="v">
                <p:oleObj spid="_x0000_s3585" name="" r:id="rId5" imgW="837565" imgH="405765" progId="Equation.3">
                  <p:embed/>
                </p:oleObj>
              </mc:Choice>
              <mc:Fallback>
                <p:oleObj name="" r:id="rId5" imgW="837565" imgH="405765" progId="Equation.3">
                  <p:embed/>
                  <p:pic>
                    <p:nvPicPr>
                      <p:cNvPr id="0" name="图片 3584"/>
                      <p:cNvPicPr/>
                      <p:nvPr/>
                    </p:nvPicPr>
                    <p:blipFill>
                      <a:blip r:embed="rId6"/>
                      <a:stretch>
                        <a:fillRect/>
                      </a:stretch>
                    </p:blipFill>
                    <p:spPr>
                      <a:xfrm>
                        <a:off x="933450" y="2782888"/>
                        <a:ext cx="2236788" cy="1085850"/>
                      </a:xfrm>
                      <a:prstGeom prst="rect">
                        <a:avLst/>
                      </a:prstGeom>
                      <a:noFill/>
                      <a:ln w="38100">
                        <a:noFill/>
                        <a:miter/>
                      </a:ln>
                    </p:spPr>
                  </p:pic>
                </p:oleObj>
              </mc:Fallback>
            </mc:AlternateContent>
          </a:graphicData>
        </a:graphic>
      </p:graphicFrame>
      <p:sp>
        <p:nvSpPr>
          <p:cNvPr id="100392" name="文本框 100391"/>
          <p:cNvSpPr txBox="1"/>
          <p:nvPr/>
        </p:nvSpPr>
        <p:spPr>
          <a:xfrm>
            <a:off x="995363" y="2314575"/>
            <a:ext cx="4222750" cy="519113"/>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连接</a:t>
            </a:r>
            <a:r>
              <a:rPr lang="en-US" altLang="zh-CN" i="1" err="1">
                <a:latin typeface="Times New Roman" panose="02020603050405020304" pitchFamily="18" charset="0"/>
                <a:ea typeface="宋体" panose="02010600030101010101" pitchFamily="2" charset="-122"/>
              </a:rPr>
              <a:t>oA</a:t>
            </a:r>
            <a:r>
              <a:rPr lang="zh-CN" altLang="en-US">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oB</a:t>
            </a:r>
            <a:r>
              <a:rPr lang="zh-CN" altLang="en-US" dirty="0">
                <a:latin typeface="Times New Roman" panose="02020603050405020304" pitchFamily="18" charset="0"/>
                <a:ea typeface="宋体" panose="02010600030101010101" pitchFamily="2" charset="-122"/>
              </a:rPr>
              <a:t>组成回路</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由</a:t>
            </a:r>
            <a:endParaRPr lang="zh-CN" altLang="en-US">
              <a:latin typeface="Times New Roman" panose="02020603050405020304" pitchFamily="18" charset="0"/>
              <a:ea typeface="宋体" panose="02010600030101010101" pitchFamily="2" charset="-122"/>
            </a:endParaRPr>
          </a:p>
        </p:txBody>
      </p:sp>
      <p:sp>
        <p:nvSpPr>
          <p:cNvPr id="100393" name="文本框 100392"/>
          <p:cNvSpPr txBox="1"/>
          <p:nvPr/>
        </p:nvSpPr>
        <p:spPr>
          <a:xfrm>
            <a:off x="498475" y="3803650"/>
            <a:ext cx="1728788" cy="519113"/>
          </a:xfrm>
          <a:prstGeom prst="rect">
            <a:avLst/>
          </a:prstGeom>
          <a:noFill/>
          <a:ln w="9525">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得知。</a:t>
            </a:r>
            <a:endParaRPr lang="zh-CN" altLang="en-US">
              <a:latin typeface="Times New Roman" panose="02020603050405020304" pitchFamily="18" charset="0"/>
              <a:ea typeface="宋体" panose="02010600030101010101" pitchFamily="2" charset="-122"/>
            </a:endParaRPr>
          </a:p>
        </p:txBody>
      </p:sp>
      <p:grpSp>
        <p:nvGrpSpPr>
          <p:cNvPr id="100394" name="组合 100393"/>
          <p:cNvGrpSpPr/>
          <p:nvPr/>
        </p:nvGrpSpPr>
        <p:grpSpPr>
          <a:xfrm>
            <a:off x="6084888" y="1628775"/>
            <a:ext cx="1931987" cy="596900"/>
            <a:chOff x="3834" y="1035"/>
            <a:chExt cx="1217" cy="376"/>
          </a:xfrm>
        </p:grpSpPr>
        <p:sp>
          <p:nvSpPr>
            <p:cNvPr id="67626" name="文本框 100394"/>
            <p:cNvSpPr txBox="1"/>
            <p:nvPr/>
          </p:nvSpPr>
          <p:spPr>
            <a:xfrm>
              <a:off x="3834" y="1110"/>
              <a:ext cx="225" cy="288"/>
            </a:xfrm>
            <a:prstGeom prst="rect">
              <a:avLst/>
            </a:prstGeom>
            <a:noFill/>
            <a:ln w="9525">
              <a:noFill/>
            </a:ln>
          </p:spPr>
          <p:txBody>
            <a:bodyPr anchor="t">
              <a:spAutoFit/>
            </a:bodyPr>
            <a:p>
              <a:pPr>
                <a:spcBef>
                  <a:spcPct val="50000"/>
                </a:spcBef>
              </a:pPr>
              <a:r>
                <a:rPr lang="en-US" altLang="zh-CN" sz="2400" i="1">
                  <a:latin typeface="Times New Roman" panose="02020603050405020304" pitchFamily="18" charset="0"/>
                  <a:ea typeface="宋体" panose="02010600030101010101" pitchFamily="2" charset="-122"/>
                </a:rPr>
                <a:t>A</a:t>
              </a:r>
              <a:endParaRPr lang="en-US" altLang="zh-CN" sz="2400" b="0" i="1">
                <a:latin typeface="Times New Roman" panose="02020603050405020304" pitchFamily="18" charset="0"/>
                <a:ea typeface="宋体" panose="02010600030101010101" pitchFamily="2" charset="-122"/>
              </a:endParaRPr>
            </a:p>
          </p:txBody>
        </p:sp>
        <p:sp>
          <p:nvSpPr>
            <p:cNvPr id="67627" name="文本框 100395"/>
            <p:cNvSpPr txBox="1"/>
            <p:nvPr/>
          </p:nvSpPr>
          <p:spPr>
            <a:xfrm>
              <a:off x="4769" y="1123"/>
              <a:ext cx="282" cy="288"/>
            </a:xfrm>
            <a:prstGeom prst="rect">
              <a:avLst/>
            </a:prstGeom>
            <a:noFill/>
            <a:ln w="9525">
              <a:noFill/>
            </a:ln>
          </p:spPr>
          <p:txBody>
            <a:bodyPr anchor="t">
              <a:spAutoFit/>
            </a:bodyPr>
            <a:p>
              <a:pPr>
                <a:spcBef>
                  <a:spcPct val="50000"/>
                </a:spcBef>
              </a:pPr>
              <a:r>
                <a:rPr lang="en-US" altLang="zh-CN" sz="2400" i="1">
                  <a:latin typeface="Times New Roman" panose="02020603050405020304" pitchFamily="18" charset="0"/>
                  <a:ea typeface="宋体" panose="02010600030101010101" pitchFamily="2" charset="-122"/>
                </a:rPr>
                <a:t>B</a:t>
              </a:r>
              <a:endParaRPr lang="en-US" altLang="zh-CN" sz="2400" i="1">
                <a:latin typeface="Times New Roman" panose="02020603050405020304" pitchFamily="18" charset="0"/>
                <a:ea typeface="宋体" panose="02010600030101010101" pitchFamily="2" charset="-122"/>
              </a:endParaRPr>
            </a:p>
          </p:txBody>
        </p:sp>
        <p:grpSp>
          <p:nvGrpSpPr>
            <p:cNvPr id="67628" name="组合 100396"/>
            <p:cNvGrpSpPr/>
            <p:nvPr/>
          </p:nvGrpSpPr>
          <p:grpSpPr>
            <a:xfrm>
              <a:off x="4022" y="1035"/>
              <a:ext cx="775" cy="294"/>
              <a:chOff x="4032" y="1225"/>
              <a:chExt cx="775" cy="294"/>
            </a:xfrm>
          </p:grpSpPr>
          <p:sp>
            <p:nvSpPr>
              <p:cNvPr id="67629" name="直接连接符 100397"/>
              <p:cNvSpPr/>
              <p:nvPr/>
            </p:nvSpPr>
            <p:spPr>
              <a:xfrm flipH="1">
                <a:off x="4032" y="1225"/>
                <a:ext cx="387" cy="294"/>
              </a:xfrm>
              <a:prstGeom prst="line">
                <a:avLst/>
              </a:prstGeom>
              <a:ln w="38100" cap="flat" cmpd="sng">
                <a:solidFill>
                  <a:srgbClr val="0033CC"/>
                </a:solidFill>
                <a:prstDash val="solid"/>
                <a:round/>
                <a:headEnd type="none" w="med" len="med"/>
                <a:tailEnd type="none" w="med" len="med"/>
              </a:ln>
            </p:spPr>
          </p:sp>
          <p:sp>
            <p:nvSpPr>
              <p:cNvPr id="67630" name="直接连接符 100398"/>
              <p:cNvSpPr/>
              <p:nvPr/>
            </p:nvSpPr>
            <p:spPr>
              <a:xfrm>
                <a:off x="4399" y="1225"/>
                <a:ext cx="408" cy="283"/>
              </a:xfrm>
              <a:prstGeom prst="line">
                <a:avLst/>
              </a:prstGeom>
              <a:ln w="38100" cap="flat" cmpd="sng">
                <a:solidFill>
                  <a:srgbClr val="0033CC"/>
                </a:solidFill>
                <a:prstDash val="solid"/>
                <a:round/>
                <a:headEnd type="none" w="med" len="med"/>
                <a:tailEnd type="none" w="med" len="med"/>
              </a:ln>
            </p:spPr>
          </p:sp>
        </p:grpSp>
      </p:grpSp>
      <p:sp>
        <p:nvSpPr>
          <p:cNvPr id="100400" name="文本框 100399"/>
          <p:cNvSpPr txBox="1"/>
          <p:nvPr/>
        </p:nvSpPr>
        <p:spPr>
          <a:xfrm>
            <a:off x="395288" y="4437063"/>
            <a:ext cx="4899025" cy="946150"/>
          </a:xfrm>
          <a:prstGeom prst="rect">
            <a:avLst/>
          </a:prstGeom>
          <a:noFill/>
          <a:ln w="9525">
            <a:noFill/>
          </a:ln>
        </p:spPr>
        <p:txBody>
          <a:bodyPr anchor="t">
            <a:spAutoFit/>
          </a:bodyPr>
          <a:p>
            <a:pPr>
              <a:spcBef>
                <a:spcPct val="50000"/>
              </a:spcBef>
            </a:pPr>
            <a:r>
              <a:rPr lang="en-US" altLang="zh-CN" b="0"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如图所示的长直导线中的感生电动势</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graphicFrame>
        <p:nvGraphicFramePr>
          <p:cNvPr id="100401" name="对象 100400"/>
          <p:cNvGraphicFramePr/>
          <p:nvPr/>
        </p:nvGraphicFramePr>
        <p:xfrm>
          <a:off x="1116013" y="5445125"/>
          <a:ext cx="2757487" cy="1079500"/>
        </p:xfrm>
        <a:graphic>
          <a:graphicData uri="http://schemas.openxmlformats.org/presentationml/2006/ole">
            <mc:AlternateContent xmlns:mc="http://schemas.openxmlformats.org/markup-compatibility/2006">
              <mc:Choice xmlns:v="urn:schemas-microsoft-com:vml" Requires="v">
                <p:oleObj spid="_x0000_s3586" name="" r:id="rId7" imgW="989965" imgH="419100" progId="Equation.3">
                  <p:embed/>
                </p:oleObj>
              </mc:Choice>
              <mc:Fallback>
                <p:oleObj name="" r:id="rId7" imgW="989965" imgH="419100" progId="Equation.3">
                  <p:embed/>
                  <p:pic>
                    <p:nvPicPr>
                      <p:cNvPr id="0" name="图片 3585"/>
                      <p:cNvPicPr/>
                      <p:nvPr/>
                    </p:nvPicPr>
                    <p:blipFill>
                      <a:blip r:embed="rId8"/>
                      <a:stretch>
                        <a:fillRect/>
                      </a:stretch>
                    </p:blipFill>
                    <p:spPr>
                      <a:xfrm>
                        <a:off x="1116013" y="5445125"/>
                        <a:ext cx="2757487" cy="1079500"/>
                      </a:xfrm>
                      <a:prstGeom prst="rect">
                        <a:avLst/>
                      </a:prstGeom>
                      <a:noFill/>
                      <a:ln w="38100">
                        <a:noFill/>
                        <a:miter/>
                      </a:ln>
                    </p:spPr>
                  </p:pic>
                </p:oleObj>
              </mc:Fallback>
            </mc:AlternateContent>
          </a:graphicData>
        </a:graphic>
      </p:graphicFrame>
      <p:grpSp>
        <p:nvGrpSpPr>
          <p:cNvPr id="100402" name="组合 100401"/>
          <p:cNvGrpSpPr/>
          <p:nvPr/>
        </p:nvGrpSpPr>
        <p:grpSpPr>
          <a:xfrm>
            <a:off x="1643063" y="1887538"/>
            <a:ext cx="441325" cy="282575"/>
            <a:chOff x="2700" y="3288"/>
            <a:chExt cx="278" cy="178"/>
          </a:xfrm>
        </p:grpSpPr>
        <p:sp>
          <p:nvSpPr>
            <p:cNvPr id="67634" name="直接连接符 100402"/>
            <p:cNvSpPr/>
            <p:nvPr/>
          </p:nvSpPr>
          <p:spPr>
            <a:xfrm flipV="1">
              <a:off x="2711" y="3288"/>
              <a:ext cx="255" cy="123"/>
            </a:xfrm>
            <a:prstGeom prst="line">
              <a:avLst/>
            </a:prstGeom>
            <a:ln w="38100" cap="flat" cmpd="sng">
              <a:solidFill>
                <a:srgbClr val="FF0066"/>
              </a:solidFill>
              <a:prstDash val="solid"/>
              <a:round/>
              <a:headEnd type="none" w="med" len="med"/>
              <a:tailEnd type="none" w="med" len="med"/>
            </a:ln>
          </p:spPr>
        </p:sp>
        <p:sp>
          <p:nvSpPr>
            <p:cNvPr id="67635" name="直接连接符 100403"/>
            <p:cNvSpPr/>
            <p:nvPr/>
          </p:nvSpPr>
          <p:spPr>
            <a:xfrm>
              <a:off x="2700" y="3411"/>
              <a:ext cx="278" cy="55"/>
            </a:xfrm>
            <a:prstGeom prst="line">
              <a:avLst/>
            </a:prstGeom>
            <a:ln w="38100" cap="flat" cmpd="sng">
              <a:solidFill>
                <a:srgbClr val="FF0066"/>
              </a:solidFill>
              <a:prstDash val="solid"/>
              <a:round/>
              <a:headEnd type="none" w="med" len="med"/>
              <a:tailEnd type="none" w="med" len="med"/>
            </a:ln>
          </p:spPr>
        </p:sp>
      </p:grpSp>
      <p:graphicFrame>
        <p:nvGraphicFramePr>
          <p:cNvPr id="100405" name="对象 100404"/>
          <p:cNvGraphicFramePr/>
          <p:nvPr/>
        </p:nvGraphicFramePr>
        <p:xfrm>
          <a:off x="3070225" y="2782888"/>
          <a:ext cx="1490663" cy="1085850"/>
        </p:xfrm>
        <a:graphic>
          <a:graphicData uri="http://schemas.openxmlformats.org/presentationml/2006/ole">
            <mc:AlternateContent xmlns:mc="http://schemas.openxmlformats.org/markup-compatibility/2006">
              <mc:Choice xmlns:v="urn:schemas-microsoft-com:vml" Requires="v">
                <p:oleObj spid="_x0000_s3587" name="" r:id="rId9" imgW="558165" imgH="405765" progId="Equation.3">
                  <p:embed/>
                </p:oleObj>
              </mc:Choice>
              <mc:Fallback>
                <p:oleObj name="" r:id="rId9" imgW="558165" imgH="405765" progId="Equation.3">
                  <p:embed/>
                  <p:pic>
                    <p:nvPicPr>
                      <p:cNvPr id="0" name="图片 3586"/>
                      <p:cNvPicPr/>
                      <p:nvPr/>
                    </p:nvPicPr>
                    <p:blipFill>
                      <a:blip r:embed="rId10"/>
                      <a:stretch>
                        <a:fillRect/>
                      </a:stretch>
                    </p:blipFill>
                    <p:spPr>
                      <a:xfrm>
                        <a:off x="3070225" y="2782888"/>
                        <a:ext cx="1490663" cy="1085850"/>
                      </a:xfrm>
                      <a:prstGeom prst="rect">
                        <a:avLst/>
                      </a:prstGeom>
                      <a:noFill/>
                      <a:ln w="38100">
                        <a:noFill/>
                        <a:miter/>
                      </a:ln>
                    </p:spPr>
                  </p:pic>
                </p:oleObj>
              </mc:Fallback>
            </mc:AlternateContent>
          </a:graphicData>
        </a:graphic>
      </p:graphicFrame>
      <p:grpSp>
        <p:nvGrpSpPr>
          <p:cNvPr id="100406" name="组合 100405"/>
          <p:cNvGrpSpPr/>
          <p:nvPr/>
        </p:nvGrpSpPr>
        <p:grpSpPr>
          <a:xfrm>
            <a:off x="5218113" y="3125788"/>
            <a:ext cx="3659187" cy="3433762"/>
            <a:chOff x="3287" y="1969"/>
            <a:chExt cx="2305" cy="2163"/>
          </a:xfrm>
        </p:grpSpPr>
        <p:grpSp>
          <p:nvGrpSpPr>
            <p:cNvPr id="67638" name="组合 100406"/>
            <p:cNvGrpSpPr/>
            <p:nvPr/>
          </p:nvGrpSpPr>
          <p:grpSpPr>
            <a:xfrm>
              <a:off x="3287" y="3730"/>
              <a:ext cx="2305" cy="1"/>
              <a:chOff x="3218" y="3039"/>
              <a:chExt cx="2305" cy="1"/>
            </a:xfrm>
          </p:grpSpPr>
          <p:sp>
            <p:nvSpPr>
              <p:cNvPr id="67639" name="直接连接符 100407"/>
              <p:cNvSpPr/>
              <p:nvPr/>
            </p:nvSpPr>
            <p:spPr>
              <a:xfrm>
                <a:off x="3218" y="3039"/>
                <a:ext cx="2305" cy="0"/>
              </a:xfrm>
              <a:prstGeom prst="line">
                <a:avLst/>
              </a:prstGeom>
              <a:ln w="57150" cap="flat" cmpd="sng">
                <a:solidFill>
                  <a:srgbClr val="FF3399"/>
                </a:solidFill>
                <a:prstDash val="sysDot"/>
                <a:round/>
                <a:headEnd type="none" w="med" len="med"/>
                <a:tailEnd type="none" w="med" len="med"/>
              </a:ln>
            </p:spPr>
          </p:sp>
          <p:sp>
            <p:nvSpPr>
              <p:cNvPr id="67640" name="直接连接符 100408"/>
              <p:cNvSpPr/>
              <p:nvPr/>
            </p:nvSpPr>
            <p:spPr>
              <a:xfrm>
                <a:off x="3457" y="3040"/>
                <a:ext cx="1780" cy="0"/>
              </a:xfrm>
              <a:prstGeom prst="line">
                <a:avLst/>
              </a:prstGeom>
              <a:ln w="57150" cap="flat" cmpd="sng">
                <a:solidFill>
                  <a:srgbClr val="FF3399"/>
                </a:solidFill>
                <a:prstDash val="solid"/>
                <a:round/>
                <a:headEnd type="none" w="med" len="med"/>
                <a:tailEnd type="none" w="med" len="med"/>
              </a:ln>
            </p:spPr>
          </p:sp>
        </p:grpSp>
        <p:sp>
          <p:nvSpPr>
            <p:cNvPr id="67641" name="文本框 100409"/>
            <p:cNvSpPr txBox="1"/>
            <p:nvPr/>
          </p:nvSpPr>
          <p:spPr>
            <a:xfrm>
              <a:off x="4230" y="2597"/>
              <a:ext cx="363" cy="288"/>
            </a:xfrm>
            <a:prstGeom prst="rect">
              <a:avLst/>
            </a:prstGeom>
            <a:noFill/>
            <a:ln w="9525">
              <a:noFill/>
            </a:ln>
          </p:spPr>
          <p:txBody>
            <a:bodyPr anchor="t">
              <a:spAutoFit/>
            </a:bodyPr>
            <a:p>
              <a:pPr>
                <a:spcBef>
                  <a:spcPct val="50000"/>
                </a:spcBef>
              </a:pPr>
              <a:r>
                <a:rPr lang="en-US" altLang="zh-CN" sz="2400" i="1">
                  <a:latin typeface="Times New Roman" panose="02020603050405020304" pitchFamily="18" charset="0"/>
                  <a:ea typeface="宋体" panose="02010600030101010101" pitchFamily="2" charset="-122"/>
                </a:rPr>
                <a:t>o.</a:t>
              </a:r>
              <a:endParaRPr lang="en-US" altLang="zh-CN" sz="2400" i="1">
                <a:latin typeface="Times New Roman" panose="02020603050405020304" pitchFamily="18" charset="0"/>
                <a:ea typeface="宋体" panose="02010600030101010101" pitchFamily="2" charset="-122"/>
              </a:endParaRPr>
            </a:p>
          </p:txBody>
        </p:sp>
        <p:sp>
          <p:nvSpPr>
            <p:cNvPr id="67642" name="椭圆 100410"/>
            <p:cNvSpPr/>
            <p:nvPr/>
          </p:nvSpPr>
          <p:spPr>
            <a:xfrm>
              <a:off x="3635" y="1969"/>
              <a:ext cx="1539" cy="1581"/>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67643" name="组合 100411"/>
            <p:cNvGrpSpPr/>
            <p:nvPr/>
          </p:nvGrpSpPr>
          <p:grpSpPr>
            <a:xfrm>
              <a:off x="3786" y="2158"/>
              <a:ext cx="1227" cy="1053"/>
              <a:chOff x="3906" y="427"/>
              <a:chExt cx="1227" cy="1053"/>
            </a:xfrm>
          </p:grpSpPr>
          <p:grpSp>
            <p:nvGrpSpPr>
              <p:cNvPr id="67644" name="组合 100412"/>
              <p:cNvGrpSpPr/>
              <p:nvPr/>
            </p:nvGrpSpPr>
            <p:grpSpPr>
              <a:xfrm>
                <a:off x="4488" y="427"/>
                <a:ext cx="136" cy="126"/>
                <a:chOff x="1812" y="2932"/>
                <a:chExt cx="136" cy="126"/>
              </a:xfrm>
            </p:grpSpPr>
            <p:sp>
              <p:nvSpPr>
                <p:cNvPr id="67645" name="直接连接符 100413"/>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46" name="直接连接符 100414"/>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47" name="组合 100415"/>
              <p:cNvGrpSpPr/>
              <p:nvPr/>
            </p:nvGrpSpPr>
            <p:grpSpPr>
              <a:xfrm>
                <a:off x="3906" y="963"/>
                <a:ext cx="136" cy="126"/>
                <a:chOff x="1812" y="2932"/>
                <a:chExt cx="136" cy="126"/>
              </a:xfrm>
            </p:grpSpPr>
            <p:sp>
              <p:nvSpPr>
                <p:cNvPr id="67648" name="直接连接符 100416"/>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49" name="直接连接符 100417"/>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50" name="组合 100418"/>
              <p:cNvGrpSpPr/>
              <p:nvPr/>
            </p:nvGrpSpPr>
            <p:grpSpPr>
              <a:xfrm>
                <a:off x="4997" y="996"/>
                <a:ext cx="136" cy="126"/>
                <a:chOff x="1812" y="2932"/>
                <a:chExt cx="136" cy="126"/>
              </a:xfrm>
            </p:grpSpPr>
            <p:sp>
              <p:nvSpPr>
                <p:cNvPr id="67651" name="直接连接符 100419"/>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52" name="直接连接符 100420"/>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53" name="组合 100421"/>
              <p:cNvGrpSpPr/>
              <p:nvPr/>
            </p:nvGrpSpPr>
            <p:grpSpPr>
              <a:xfrm>
                <a:off x="4902" y="1354"/>
                <a:ext cx="136" cy="126"/>
                <a:chOff x="1812" y="2932"/>
                <a:chExt cx="136" cy="126"/>
              </a:xfrm>
            </p:grpSpPr>
            <p:sp>
              <p:nvSpPr>
                <p:cNvPr id="67654" name="直接连接符 100422"/>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55" name="直接连接符 100423"/>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56" name="组合 100424"/>
              <p:cNvGrpSpPr/>
              <p:nvPr/>
            </p:nvGrpSpPr>
            <p:grpSpPr>
              <a:xfrm>
                <a:off x="4058" y="1354"/>
                <a:ext cx="136" cy="126"/>
                <a:chOff x="1812" y="2932"/>
                <a:chExt cx="136" cy="126"/>
              </a:xfrm>
            </p:grpSpPr>
            <p:sp>
              <p:nvSpPr>
                <p:cNvPr id="67657" name="直接连接符 100425"/>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58" name="直接连接符 100426"/>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59" name="组合 100427"/>
              <p:cNvGrpSpPr/>
              <p:nvPr/>
            </p:nvGrpSpPr>
            <p:grpSpPr>
              <a:xfrm>
                <a:off x="4100" y="574"/>
                <a:ext cx="136" cy="126"/>
                <a:chOff x="1812" y="2932"/>
                <a:chExt cx="136" cy="126"/>
              </a:xfrm>
            </p:grpSpPr>
            <p:sp>
              <p:nvSpPr>
                <p:cNvPr id="67660" name="直接连接符 100428"/>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61" name="直接连接符 100429"/>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nvGrpSpPr>
              <p:cNvPr id="67662" name="组合 100430"/>
              <p:cNvGrpSpPr/>
              <p:nvPr/>
            </p:nvGrpSpPr>
            <p:grpSpPr>
              <a:xfrm>
                <a:off x="4927" y="668"/>
                <a:ext cx="136" cy="126"/>
                <a:chOff x="1812" y="2932"/>
                <a:chExt cx="136" cy="126"/>
              </a:xfrm>
            </p:grpSpPr>
            <p:sp>
              <p:nvSpPr>
                <p:cNvPr id="67663" name="直接连接符 100431"/>
                <p:cNvSpPr/>
                <p:nvPr/>
              </p:nvSpPr>
              <p:spPr>
                <a:xfrm flipH="1">
                  <a:off x="1812" y="2932"/>
                  <a:ext cx="125" cy="126"/>
                </a:xfrm>
                <a:prstGeom prst="line">
                  <a:avLst/>
                </a:prstGeom>
                <a:ln w="9525" cap="flat" cmpd="sng">
                  <a:solidFill>
                    <a:schemeClr val="tx1"/>
                  </a:solidFill>
                  <a:prstDash val="solid"/>
                  <a:round/>
                  <a:headEnd type="none" w="med" len="med"/>
                  <a:tailEnd type="none" w="med" len="med"/>
                </a:ln>
              </p:spPr>
            </p:sp>
            <p:sp>
              <p:nvSpPr>
                <p:cNvPr id="67664" name="直接连接符 100432"/>
                <p:cNvSpPr/>
                <p:nvPr/>
              </p:nvSpPr>
              <p:spPr>
                <a:xfrm>
                  <a:off x="1823" y="2932"/>
                  <a:ext cx="125" cy="126"/>
                </a:xfrm>
                <a:prstGeom prst="line">
                  <a:avLst/>
                </a:prstGeom>
                <a:ln w="9525" cap="flat" cmpd="sng">
                  <a:solidFill>
                    <a:schemeClr val="tx1"/>
                  </a:solidFill>
                  <a:prstDash val="solid"/>
                  <a:round/>
                  <a:headEnd type="none" w="med" len="med"/>
                  <a:tailEnd type="none" w="med" len="med"/>
                </a:ln>
              </p:spPr>
            </p:sp>
          </p:grpSp>
        </p:grpSp>
        <p:sp>
          <p:nvSpPr>
            <p:cNvPr id="67665" name="直接连接符 100433"/>
            <p:cNvSpPr/>
            <p:nvPr/>
          </p:nvSpPr>
          <p:spPr>
            <a:xfrm>
              <a:off x="4398" y="2808"/>
              <a:ext cx="4" cy="731"/>
            </a:xfrm>
            <a:prstGeom prst="line">
              <a:avLst/>
            </a:prstGeom>
            <a:ln w="9525" cap="flat" cmpd="sng">
              <a:solidFill>
                <a:schemeClr val="tx1"/>
              </a:solidFill>
              <a:prstDash val="solid"/>
              <a:round/>
              <a:headEnd type="none" w="med" len="med"/>
              <a:tailEnd type="triangle" w="med" len="med"/>
            </a:ln>
          </p:spPr>
        </p:sp>
        <p:sp>
          <p:nvSpPr>
            <p:cNvPr id="67666" name="文本框 100434"/>
            <p:cNvSpPr txBox="1"/>
            <p:nvPr/>
          </p:nvSpPr>
          <p:spPr>
            <a:xfrm>
              <a:off x="4397" y="2941"/>
              <a:ext cx="388" cy="327"/>
            </a:xfrm>
            <a:prstGeom prst="rect">
              <a:avLst/>
            </a:prstGeom>
            <a:noFill/>
            <a:ln w="9525">
              <a:noFill/>
            </a:ln>
          </p:spPr>
          <p:txBody>
            <a:bodyPr anchor="t">
              <a:spAutoFit/>
            </a:bodyPr>
            <a:p>
              <a:pPr>
                <a:spcBef>
                  <a:spcPct val="50000"/>
                </a:spcBef>
              </a:pPr>
              <a:r>
                <a:rPr lang="en-US" altLang="zh-CN" i="1">
                  <a:latin typeface="Times New Roman" panose="02020603050405020304" pitchFamily="18" charset="0"/>
                  <a:ea typeface="宋体" panose="02010600030101010101" pitchFamily="2" charset="-122"/>
                </a:rPr>
                <a:t>R</a:t>
              </a:r>
              <a:endParaRPr lang="en-US" altLang="zh-CN" i="1">
                <a:latin typeface="Times New Roman" panose="02020603050405020304" pitchFamily="18" charset="0"/>
                <a:ea typeface="宋体" panose="02010600030101010101" pitchFamily="2" charset="-122"/>
              </a:endParaRPr>
            </a:p>
          </p:txBody>
        </p:sp>
        <p:sp>
          <p:nvSpPr>
            <p:cNvPr id="67667" name="文本框 100435"/>
            <p:cNvSpPr txBox="1"/>
            <p:nvPr/>
          </p:nvSpPr>
          <p:spPr>
            <a:xfrm>
              <a:off x="4023" y="3844"/>
              <a:ext cx="834" cy="288"/>
            </a:xfrm>
            <a:prstGeom prst="rect">
              <a:avLst/>
            </a:prstGeom>
            <a:noFill/>
            <a:ln w="9525">
              <a:noFill/>
            </a:ln>
          </p:spPr>
          <p:txBody>
            <a:bodyPr anchor="t">
              <a:spAutoFit/>
            </a:bodyPr>
            <a:p>
              <a:pPr>
                <a:spcBef>
                  <a:spcPct val="50000"/>
                </a:spcBef>
              </a:pPr>
              <a:endParaRPr lang="zh-CN" altLang="en-US" sz="2400" b="0" dirty="0">
                <a:latin typeface="Times New Roman" panose="02020603050405020304" pitchFamily="18" charset="0"/>
                <a:ea typeface="宋体" panose="02010600030101010101" pitchFamily="2" charset="-122"/>
              </a:endParaRPr>
            </a:p>
          </p:txBody>
        </p:sp>
      </p:grpSp>
      <p:grpSp>
        <p:nvGrpSpPr>
          <p:cNvPr id="100437" name="组合 100436"/>
          <p:cNvGrpSpPr/>
          <p:nvPr/>
        </p:nvGrpSpPr>
        <p:grpSpPr>
          <a:xfrm>
            <a:off x="5153025" y="4425950"/>
            <a:ext cx="3721100" cy="1588"/>
            <a:chOff x="3246" y="2788"/>
            <a:chExt cx="2344" cy="1"/>
          </a:xfrm>
        </p:grpSpPr>
        <p:sp>
          <p:nvSpPr>
            <p:cNvPr id="67669" name="直接连接符 100437"/>
            <p:cNvSpPr/>
            <p:nvPr/>
          </p:nvSpPr>
          <p:spPr>
            <a:xfrm flipV="1">
              <a:off x="3246" y="2788"/>
              <a:ext cx="2344" cy="0"/>
            </a:xfrm>
            <a:prstGeom prst="line">
              <a:avLst/>
            </a:prstGeom>
            <a:ln w="28575" cap="flat" cmpd="sng">
              <a:solidFill>
                <a:srgbClr val="0033CC"/>
              </a:solidFill>
              <a:prstDash val="sysDot"/>
              <a:round/>
              <a:headEnd type="none" w="med" len="med"/>
              <a:tailEnd type="none" w="med" len="med"/>
            </a:ln>
          </p:spPr>
        </p:sp>
        <p:sp>
          <p:nvSpPr>
            <p:cNvPr id="67670" name="直接连接符 100438"/>
            <p:cNvSpPr/>
            <p:nvPr/>
          </p:nvSpPr>
          <p:spPr>
            <a:xfrm flipV="1">
              <a:off x="3478" y="2789"/>
              <a:ext cx="1923" cy="0"/>
            </a:xfrm>
            <a:prstGeom prst="line">
              <a:avLst/>
            </a:prstGeom>
            <a:ln w="38100" cap="flat" cmpd="sng">
              <a:solidFill>
                <a:srgbClr val="0033CC"/>
              </a:solidFill>
              <a:prstDash val="solid"/>
              <a:round/>
              <a:headEnd type="none" w="med" len="med"/>
              <a:tailEnd type="none" w="med" len="med"/>
            </a:ln>
          </p:spPr>
        </p:sp>
      </p:grpSp>
      <p:grpSp>
        <p:nvGrpSpPr>
          <p:cNvPr id="67671" name="组合 100439"/>
          <p:cNvGrpSpPr/>
          <p:nvPr/>
        </p:nvGrpSpPr>
        <p:grpSpPr>
          <a:xfrm>
            <a:off x="539750" y="333375"/>
            <a:ext cx="4873625" cy="1373188"/>
            <a:chOff x="330" y="219"/>
            <a:chExt cx="3070" cy="865"/>
          </a:xfrm>
        </p:grpSpPr>
        <p:sp>
          <p:nvSpPr>
            <p:cNvPr id="67672" name="文本框 100440"/>
            <p:cNvSpPr txBox="1"/>
            <p:nvPr/>
          </p:nvSpPr>
          <p:spPr>
            <a:xfrm>
              <a:off x="330" y="219"/>
              <a:ext cx="3070" cy="865"/>
            </a:xfrm>
            <a:prstGeom prst="rect">
              <a:avLst/>
            </a:prstGeom>
            <a:noFill/>
            <a:ln w="9525">
              <a:noFill/>
            </a:ln>
          </p:spPr>
          <p:txBody>
            <a:bodyPr anchor="t">
              <a:spAutoFit/>
            </a:bodyPr>
            <a:p>
              <a:pPr>
                <a:spcBef>
                  <a:spcPct val="50000"/>
                </a:spcBef>
              </a:pPr>
              <a:r>
                <a:rPr lang="zh-CN" altLang="en-US" dirty="0">
                  <a:solidFill>
                    <a:srgbClr val="FF0066"/>
                  </a:solidFill>
                  <a:latin typeface="Times New Roman" panose="02020603050405020304" pitchFamily="18" charset="0"/>
                  <a:ea typeface="宋体" panose="02010600030101010101" pitchFamily="2" charset="-122"/>
                </a:rPr>
                <a:t>问题</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圆柱形空间区域内存在着均匀磁场，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对直导线</a:t>
              </a:r>
              <a:r>
                <a:rPr lang="en-US" altLang="zh-CN" i="1">
                  <a:latin typeface="Times New Roman" panose="02020603050405020304" pitchFamily="18" charset="0"/>
                  <a:ea typeface="宋体" panose="02010600030101010101" pitchFamily="2" charset="-122"/>
                </a:rPr>
                <a:t>AB</a:t>
              </a:r>
              <a:r>
                <a:rPr lang="zh-CN" altLang="en-US" dirty="0">
                  <a:latin typeface="Times New Roman" panose="02020603050405020304" pitchFamily="18" charset="0"/>
                  <a:ea typeface="宋体" panose="02010600030101010101" pitchFamily="2" charset="-122"/>
                </a:rPr>
                <a:t>和弯曲的导线</a:t>
              </a:r>
              <a:r>
                <a:rPr lang="en-US" altLang="zh-CN" i="1">
                  <a:latin typeface="Times New Roman" panose="02020603050405020304" pitchFamily="18" charset="0"/>
                  <a:ea typeface="宋体" panose="02010600030101010101" pitchFamily="2" charset="-122"/>
                </a:rPr>
                <a:t>AB</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
          <p:nvSpPr>
            <p:cNvPr id="67673" name="任意多边形 100441"/>
            <p:cNvSpPr/>
            <p:nvPr/>
          </p:nvSpPr>
          <p:spPr>
            <a:xfrm>
              <a:off x="1837" y="781"/>
              <a:ext cx="200" cy="75"/>
            </a:xfrm>
            <a:custGeom>
              <a:avLst/>
              <a:gdLst/>
              <a:ahLst/>
              <a:cxnLst/>
              <a:pathLst>
                <a:path w="178" h="75">
                  <a:moveTo>
                    <a:pt x="0" y="65"/>
                  </a:moveTo>
                  <a:cubicBezTo>
                    <a:pt x="27" y="32"/>
                    <a:pt x="54" y="0"/>
                    <a:pt x="84" y="2"/>
                  </a:cubicBezTo>
                  <a:cubicBezTo>
                    <a:pt x="114" y="4"/>
                    <a:pt x="146" y="39"/>
                    <a:pt x="178" y="75"/>
                  </a:cubicBezTo>
                </a:path>
              </a:pathLst>
            </a:custGeom>
            <a:noFill/>
            <a:ln w="19050" cap="flat" cmpd="sng">
              <a:solidFill>
                <a:schemeClr val="tx1"/>
              </a:solidFill>
              <a:prstDash val="solid"/>
              <a:round/>
              <a:headEnd type="none" w="med" len="med"/>
              <a:tailEnd type="none" w="med" len="med"/>
            </a:ln>
          </p:spPr>
          <p:txBody>
            <a:bodyPr/>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92"/>
                                        </p:tgtEl>
                                        <p:attrNameLst>
                                          <p:attrName>style.visibility</p:attrName>
                                        </p:attrNameLst>
                                      </p:cBhvr>
                                      <p:to>
                                        <p:strVal val="visible"/>
                                      </p:to>
                                    </p:set>
                                    <p:animEffect transition="in" filter="wipe(left)">
                                      <p:cBhvr>
                                        <p:cTn id="7" dur="500"/>
                                        <p:tgtEl>
                                          <p:spTgt spid="1003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0394"/>
                                        </p:tgtEl>
                                        <p:attrNameLst>
                                          <p:attrName>style.visibility</p:attrName>
                                        </p:attrNameLst>
                                      </p:cBhvr>
                                      <p:to>
                                        <p:strVal val="visible"/>
                                      </p:to>
                                    </p:set>
                                    <p:anim calcmode="lin" valueType="num">
                                      <p:cBhvr>
                                        <p:cTn id="12" dur="500" fill="hold"/>
                                        <p:tgtEl>
                                          <p:spTgt spid="100394"/>
                                        </p:tgtEl>
                                        <p:attrNameLst>
                                          <p:attrName>ppt_x</p:attrName>
                                        </p:attrNameLst>
                                      </p:cBhvr>
                                      <p:tavLst>
                                        <p:tav tm="0">
                                          <p:val>
                                            <p:strVal val="#ppt_x"/>
                                          </p:val>
                                        </p:tav>
                                        <p:tav tm="100000">
                                          <p:val>
                                            <p:strVal val="#ppt_x"/>
                                          </p:val>
                                        </p:tav>
                                      </p:tavLst>
                                    </p:anim>
                                    <p:anim calcmode="lin" valueType="num">
                                      <p:cBhvr>
                                        <p:cTn id="13" dur="500" fill="hold"/>
                                        <p:tgtEl>
                                          <p:spTgt spid="10039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00391"/>
                                        </p:tgtEl>
                                        <p:attrNameLst>
                                          <p:attrName>style.visibility</p:attrName>
                                        </p:attrNameLst>
                                      </p:cBhvr>
                                      <p:to>
                                        <p:strVal val="visible"/>
                                      </p:to>
                                    </p:set>
                                    <p:animEffect transition="in" filter="wipe(left)">
                                      <p:cBhvr>
                                        <p:cTn id="18" dur="500"/>
                                        <p:tgtEl>
                                          <p:spTgt spid="10039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00405"/>
                                        </p:tgtEl>
                                        <p:attrNameLst>
                                          <p:attrName>style.visibility</p:attrName>
                                        </p:attrNameLst>
                                      </p:cBhvr>
                                      <p:to>
                                        <p:strVal val="visible"/>
                                      </p:to>
                                    </p:set>
                                    <p:animEffect transition="in" filter="wipe(right)">
                                      <p:cBhvr>
                                        <p:cTn id="23" dur="500"/>
                                        <p:tgtEl>
                                          <p:spTgt spid="1004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0393"/>
                                        </p:tgtEl>
                                        <p:attrNameLst>
                                          <p:attrName>style.visibility</p:attrName>
                                        </p:attrNameLst>
                                      </p:cBhvr>
                                      <p:to>
                                        <p:strVal val="visible"/>
                                      </p:to>
                                    </p:set>
                                    <p:animEffect transition="in" filter="wipe(left)">
                                      <p:cBhvr>
                                        <p:cTn id="28" dur="500"/>
                                        <p:tgtEl>
                                          <p:spTgt spid="100393"/>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3" fill="hold" nodeType="clickEffect">
                                  <p:stCondLst>
                                    <p:cond delay="0"/>
                                  </p:stCondLst>
                                  <p:childTnLst>
                                    <p:set>
                                      <p:cBhvr>
                                        <p:cTn id="32" dur="1" fill="hold">
                                          <p:stCondLst>
                                            <p:cond delay="0"/>
                                          </p:stCondLst>
                                        </p:cTn>
                                        <p:tgtEl>
                                          <p:spTgt spid="100402"/>
                                        </p:tgtEl>
                                        <p:attrNameLst>
                                          <p:attrName>style.visibility</p:attrName>
                                        </p:attrNameLst>
                                      </p:cBhvr>
                                      <p:to>
                                        <p:strVal val="visible"/>
                                      </p:to>
                                    </p:set>
                                    <p:anim calcmode="lin" valueType="num">
                                      <p:cBhvr>
                                        <p:cTn id="33" dur="500" fill="hold"/>
                                        <p:tgtEl>
                                          <p:spTgt spid="100402"/>
                                        </p:tgtEl>
                                        <p:attrNameLst>
                                          <p:attrName>ppt_x</p:attrName>
                                        </p:attrNameLst>
                                      </p:cBhvr>
                                      <p:tavLst>
                                        <p:tav tm="0">
                                          <p:val>
                                            <p:strVal val="1+#ppt_w/2"/>
                                          </p:val>
                                        </p:tav>
                                        <p:tav tm="100000">
                                          <p:val>
                                            <p:strVal val="#ppt_x"/>
                                          </p:val>
                                        </p:tav>
                                      </p:tavLst>
                                    </p:anim>
                                    <p:anim calcmode="lin" valueType="num">
                                      <p:cBhvr>
                                        <p:cTn id="34" dur="500" fill="hold"/>
                                        <p:tgtEl>
                                          <p:spTgt spid="100402"/>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100406"/>
                                        </p:tgtEl>
                                        <p:attrNameLst>
                                          <p:attrName>style.visibility</p:attrName>
                                        </p:attrNameLst>
                                      </p:cBhvr>
                                      <p:to>
                                        <p:strVal val="visible"/>
                                      </p:to>
                                    </p:set>
                                    <p:anim calcmode="lin" valueType="num">
                                      <p:cBhvr>
                                        <p:cTn id="39" dur="500" fill="hold"/>
                                        <p:tgtEl>
                                          <p:spTgt spid="100406"/>
                                        </p:tgtEl>
                                        <p:attrNameLst>
                                          <p:attrName>ppt_x</p:attrName>
                                        </p:attrNameLst>
                                      </p:cBhvr>
                                      <p:tavLst>
                                        <p:tav tm="0">
                                          <p:val>
                                            <p:strVal val="1+#ppt_w/2"/>
                                          </p:val>
                                        </p:tav>
                                        <p:tav tm="100000">
                                          <p:val>
                                            <p:strVal val="#ppt_x"/>
                                          </p:val>
                                        </p:tav>
                                      </p:tavLst>
                                    </p:anim>
                                    <p:anim calcmode="lin" valueType="num">
                                      <p:cBhvr>
                                        <p:cTn id="40" dur="500" fill="hold"/>
                                        <p:tgtEl>
                                          <p:spTgt spid="100406"/>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0400"/>
                                        </p:tgtEl>
                                        <p:attrNameLst>
                                          <p:attrName>style.visibility</p:attrName>
                                        </p:attrNameLst>
                                      </p:cBhvr>
                                      <p:to>
                                        <p:strVal val="visible"/>
                                      </p:to>
                                    </p:set>
                                    <p:animEffect transition="in" filter="wipe(left)">
                                      <p:cBhvr>
                                        <p:cTn id="45" dur="500"/>
                                        <p:tgtEl>
                                          <p:spTgt spid="10040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0437"/>
                                        </p:tgtEl>
                                        <p:attrNameLst>
                                          <p:attrName>style.visibility</p:attrName>
                                        </p:attrNameLst>
                                      </p:cBhvr>
                                      <p:to>
                                        <p:strVal val="visible"/>
                                      </p:to>
                                    </p:set>
                                    <p:animEffect transition="in" filter="wipe(left)">
                                      <p:cBhvr>
                                        <p:cTn id="50" dur="500"/>
                                        <p:tgtEl>
                                          <p:spTgt spid="10043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0401"/>
                                        </p:tgtEl>
                                        <p:attrNameLst>
                                          <p:attrName>style.visibility</p:attrName>
                                        </p:attrNameLst>
                                      </p:cBhvr>
                                      <p:to>
                                        <p:strVal val="visible"/>
                                      </p:to>
                                    </p:set>
                                    <p:anim calcmode="lin" valueType="num">
                                      <p:cBhvr>
                                        <p:cTn id="55" dur="500" fill="hold"/>
                                        <p:tgtEl>
                                          <p:spTgt spid="100401"/>
                                        </p:tgtEl>
                                        <p:attrNameLst>
                                          <p:attrName>ppt_x</p:attrName>
                                        </p:attrNameLst>
                                      </p:cBhvr>
                                      <p:tavLst>
                                        <p:tav tm="0">
                                          <p:val>
                                            <p:strVal val="#ppt_x"/>
                                          </p:val>
                                        </p:tav>
                                        <p:tav tm="100000">
                                          <p:val>
                                            <p:strVal val="#ppt_x"/>
                                          </p:val>
                                        </p:tav>
                                      </p:tavLst>
                                    </p:anim>
                                    <p:anim calcmode="lin" valueType="num">
                                      <p:cBhvr>
                                        <p:cTn id="56" dur="500" fill="hold"/>
                                        <p:tgtEl>
                                          <p:spTgt spid="100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92" grpId="0"/>
      <p:bldP spid="100393" grpId="0"/>
      <p:bldP spid="10040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矩形 98305"/>
          <p:cNvSpPr/>
          <p:nvPr/>
        </p:nvSpPr>
        <p:spPr>
          <a:xfrm>
            <a:off x="762000" y="1447800"/>
            <a:ext cx="5638800" cy="533400"/>
          </a:xfrm>
          <a:prstGeom prst="rect">
            <a:avLst/>
          </a:prstGeom>
          <a:noFill/>
          <a:ln w="9525">
            <a:noFill/>
          </a:ln>
        </p:spPr>
        <p:txBody>
          <a:bodyPr anchor="t"/>
          <a:p>
            <a:r>
              <a:rPr lang="zh-CN" altLang="en-US" dirty="0">
                <a:latin typeface="Arial" panose="020B0604020202020204" pitchFamily="34" charset="0"/>
                <a:ea typeface="宋体" panose="02010600030101010101" pitchFamily="2" charset="-122"/>
              </a:rPr>
              <a:t>利用涡旋电场对电子进行加速</a:t>
            </a:r>
            <a:endParaRPr lang="zh-CN" altLang="en-US">
              <a:latin typeface="Arial" panose="020B0604020202020204" pitchFamily="34" charset="0"/>
              <a:ea typeface="宋体" panose="02010600030101010101" pitchFamily="2" charset="-122"/>
            </a:endParaRPr>
          </a:p>
        </p:txBody>
      </p:sp>
      <p:sp>
        <p:nvSpPr>
          <p:cNvPr id="98307" name="矩形 98306"/>
          <p:cNvSpPr/>
          <p:nvPr/>
        </p:nvSpPr>
        <p:spPr>
          <a:xfrm>
            <a:off x="323850" y="404813"/>
            <a:ext cx="4419600" cy="533400"/>
          </a:xfrm>
          <a:prstGeom prst="rect">
            <a:avLst/>
          </a:prstGeom>
          <a:noFill/>
          <a:ln w="9525">
            <a:noFill/>
          </a:ln>
        </p:spPr>
        <p:txBody>
          <a:bodyPr anchor="t"/>
          <a:p>
            <a:r>
              <a:rPr lang="zh-CN" altLang="en-US" b="0" dirty="0">
                <a:latin typeface="黑体" panose="02010609060101010101" pitchFamily="49" charset="-122"/>
                <a:ea typeface="黑体" panose="02010609060101010101" pitchFamily="49" charset="-122"/>
              </a:rPr>
              <a:t>五、电子感应加速器</a:t>
            </a:r>
            <a:endParaRPr lang="zh-CN" altLang="en-US" b="0">
              <a:latin typeface="黑体" panose="02010609060101010101" pitchFamily="49" charset="-122"/>
              <a:ea typeface="黑体" panose="02010609060101010101" pitchFamily="49" charset="-122"/>
            </a:endParaRPr>
          </a:p>
        </p:txBody>
      </p:sp>
      <p:grpSp>
        <p:nvGrpSpPr>
          <p:cNvPr id="98308" name="组合 98307"/>
          <p:cNvGrpSpPr/>
          <p:nvPr/>
        </p:nvGrpSpPr>
        <p:grpSpPr>
          <a:xfrm>
            <a:off x="3635375" y="1412875"/>
            <a:ext cx="5073650" cy="3608388"/>
            <a:chOff x="580" y="1536"/>
            <a:chExt cx="3507" cy="2467"/>
          </a:xfrm>
        </p:grpSpPr>
        <p:grpSp>
          <p:nvGrpSpPr>
            <p:cNvPr id="68612" name="组合 98308"/>
            <p:cNvGrpSpPr/>
            <p:nvPr/>
          </p:nvGrpSpPr>
          <p:grpSpPr>
            <a:xfrm>
              <a:off x="580" y="1536"/>
              <a:ext cx="3507" cy="2371"/>
              <a:chOff x="580" y="1536"/>
              <a:chExt cx="3507" cy="2371"/>
            </a:xfrm>
          </p:grpSpPr>
          <p:graphicFrame>
            <p:nvGraphicFramePr>
              <p:cNvPr id="68613" name="对象 98309"/>
              <p:cNvGraphicFramePr/>
              <p:nvPr/>
            </p:nvGraphicFramePr>
            <p:xfrm>
              <a:off x="3408" y="2448"/>
              <a:ext cx="144" cy="144"/>
            </p:xfrm>
            <a:graphic>
              <a:graphicData uri="http://schemas.openxmlformats.org/presentationml/2006/ole">
                <mc:AlternateContent xmlns:mc="http://schemas.openxmlformats.org/markup-compatibility/2006">
                  <mc:Choice xmlns:v="urn:schemas-microsoft-com:vml" Requires="v">
                    <p:oleObj spid="_x0000_s3593" name="" r:id="rId1" imgW="114300" imgH="114300" progId="Equation.3">
                      <p:embed/>
                    </p:oleObj>
                  </mc:Choice>
                  <mc:Fallback>
                    <p:oleObj name="" r:id="rId1" imgW="114300" imgH="114300" progId="Equation.3">
                      <p:embed/>
                      <p:pic>
                        <p:nvPicPr>
                          <p:cNvPr id="0" name="图片 3592"/>
                          <p:cNvPicPr/>
                          <p:nvPr/>
                        </p:nvPicPr>
                        <p:blipFill>
                          <a:blip r:embed="rId2"/>
                          <a:stretch>
                            <a:fillRect/>
                          </a:stretch>
                        </p:blipFill>
                        <p:spPr>
                          <a:xfrm>
                            <a:off x="3408" y="2448"/>
                            <a:ext cx="144" cy="144"/>
                          </a:xfrm>
                          <a:prstGeom prst="rect">
                            <a:avLst/>
                          </a:prstGeom>
                          <a:noFill/>
                          <a:ln w="38100">
                            <a:noFill/>
                            <a:miter/>
                          </a:ln>
                        </p:spPr>
                      </p:pic>
                    </p:oleObj>
                  </mc:Fallback>
                </mc:AlternateContent>
              </a:graphicData>
            </a:graphic>
          </p:graphicFrame>
          <p:graphicFrame>
            <p:nvGraphicFramePr>
              <p:cNvPr id="68614" name="对象 98310"/>
              <p:cNvGraphicFramePr/>
              <p:nvPr/>
            </p:nvGraphicFramePr>
            <p:xfrm>
              <a:off x="3648" y="2448"/>
              <a:ext cx="144" cy="144"/>
            </p:xfrm>
            <a:graphic>
              <a:graphicData uri="http://schemas.openxmlformats.org/presentationml/2006/ole">
                <mc:AlternateContent xmlns:mc="http://schemas.openxmlformats.org/markup-compatibility/2006">
                  <mc:Choice xmlns:v="urn:schemas-microsoft-com:vml" Requires="v">
                    <p:oleObj spid="_x0000_s3594" name="" r:id="rId3" imgW="114300" imgH="114300" progId="Equation.3">
                      <p:embed/>
                    </p:oleObj>
                  </mc:Choice>
                  <mc:Fallback>
                    <p:oleObj name="" r:id="rId3" imgW="114300" imgH="114300" progId="Equation.3">
                      <p:embed/>
                      <p:pic>
                        <p:nvPicPr>
                          <p:cNvPr id="0" name="图片 3593"/>
                          <p:cNvPicPr/>
                          <p:nvPr/>
                        </p:nvPicPr>
                        <p:blipFill>
                          <a:blip r:embed="rId2"/>
                          <a:stretch>
                            <a:fillRect/>
                          </a:stretch>
                        </p:blipFill>
                        <p:spPr>
                          <a:xfrm>
                            <a:off x="3648" y="2448"/>
                            <a:ext cx="144" cy="144"/>
                          </a:xfrm>
                          <a:prstGeom prst="rect">
                            <a:avLst/>
                          </a:prstGeom>
                          <a:noFill/>
                          <a:ln w="38100">
                            <a:noFill/>
                            <a:miter/>
                          </a:ln>
                        </p:spPr>
                      </p:pic>
                    </p:oleObj>
                  </mc:Fallback>
                </mc:AlternateContent>
              </a:graphicData>
            </a:graphic>
          </p:graphicFrame>
          <p:graphicFrame>
            <p:nvGraphicFramePr>
              <p:cNvPr id="68615" name="对象 98311"/>
              <p:cNvGraphicFramePr/>
              <p:nvPr/>
            </p:nvGraphicFramePr>
            <p:xfrm>
              <a:off x="1776" y="2448"/>
              <a:ext cx="144" cy="144"/>
            </p:xfrm>
            <a:graphic>
              <a:graphicData uri="http://schemas.openxmlformats.org/presentationml/2006/ole">
                <mc:AlternateContent xmlns:mc="http://schemas.openxmlformats.org/markup-compatibility/2006">
                  <mc:Choice xmlns:v="urn:schemas-microsoft-com:vml" Requires="v">
                    <p:oleObj spid="_x0000_s3595" name="" r:id="rId4" imgW="114300" imgH="114300" progId="Equation.3">
                      <p:embed/>
                    </p:oleObj>
                  </mc:Choice>
                  <mc:Fallback>
                    <p:oleObj name="" r:id="rId4" imgW="114300" imgH="114300" progId="Equation.3">
                      <p:embed/>
                      <p:pic>
                        <p:nvPicPr>
                          <p:cNvPr id="0" name="图片 3594"/>
                          <p:cNvPicPr/>
                          <p:nvPr/>
                        </p:nvPicPr>
                        <p:blipFill>
                          <a:blip r:embed="rId2"/>
                          <a:stretch>
                            <a:fillRect/>
                          </a:stretch>
                        </p:blipFill>
                        <p:spPr>
                          <a:xfrm>
                            <a:off x="1776" y="2448"/>
                            <a:ext cx="144" cy="144"/>
                          </a:xfrm>
                          <a:prstGeom prst="rect">
                            <a:avLst/>
                          </a:prstGeom>
                          <a:noFill/>
                          <a:ln w="38100">
                            <a:noFill/>
                            <a:miter/>
                          </a:ln>
                        </p:spPr>
                      </p:pic>
                    </p:oleObj>
                  </mc:Fallback>
                </mc:AlternateContent>
              </a:graphicData>
            </a:graphic>
          </p:graphicFrame>
          <p:graphicFrame>
            <p:nvGraphicFramePr>
              <p:cNvPr id="68616" name="对象 98312"/>
              <p:cNvGraphicFramePr/>
              <p:nvPr/>
            </p:nvGraphicFramePr>
            <p:xfrm>
              <a:off x="2016" y="2448"/>
              <a:ext cx="144" cy="144"/>
            </p:xfrm>
            <a:graphic>
              <a:graphicData uri="http://schemas.openxmlformats.org/presentationml/2006/ole">
                <mc:AlternateContent xmlns:mc="http://schemas.openxmlformats.org/markup-compatibility/2006">
                  <mc:Choice xmlns:v="urn:schemas-microsoft-com:vml" Requires="v">
                    <p:oleObj spid="_x0000_s3590" name="" r:id="rId5" imgW="114300" imgH="114300" progId="Equation.3">
                      <p:embed/>
                    </p:oleObj>
                  </mc:Choice>
                  <mc:Fallback>
                    <p:oleObj name="" r:id="rId5" imgW="114300" imgH="114300" progId="Equation.3">
                      <p:embed/>
                      <p:pic>
                        <p:nvPicPr>
                          <p:cNvPr id="0" name="图片 3589"/>
                          <p:cNvPicPr/>
                          <p:nvPr/>
                        </p:nvPicPr>
                        <p:blipFill>
                          <a:blip r:embed="rId2"/>
                          <a:stretch>
                            <a:fillRect/>
                          </a:stretch>
                        </p:blipFill>
                        <p:spPr>
                          <a:xfrm>
                            <a:off x="2016" y="2448"/>
                            <a:ext cx="144" cy="144"/>
                          </a:xfrm>
                          <a:prstGeom prst="rect">
                            <a:avLst/>
                          </a:prstGeom>
                          <a:noFill/>
                          <a:ln w="38100">
                            <a:noFill/>
                            <a:miter/>
                          </a:ln>
                        </p:spPr>
                      </p:pic>
                    </p:oleObj>
                  </mc:Fallback>
                </mc:AlternateContent>
              </a:graphicData>
            </a:graphic>
          </p:graphicFrame>
          <p:graphicFrame>
            <p:nvGraphicFramePr>
              <p:cNvPr id="68617" name="对象 98313"/>
              <p:cNvGraphicFramePr/>
              <p:nvPr/>
            </p:nvGraphicFramePr>
            <p:xfrm>
              <a:off x="2736" y="2448"/>
              <a:ext cx="144" cy="144"/>
            </p:xfrm>
            <a:graphic>
              <a:graphicData uri="http://schemas.openxmlformats.org/presentationml/2006/ole">
                <mc:AlternateContent xmlns:mc="http://schemas.openxmlformats.org/markup-compatibility/2006">
                  <mc:Choice xmlns:v="urn:schemas-microsoft-com:vml" Requires="v">
                    <p:oleObj spid="_x0000_s3591" name="" r:id="rId6" imgW="114300" imgH="114300" progId="Equation.3">
                      <p:embed/>
                    </p:oleObj>
                  </mc:Choice>
                  <mc:Fallback>
                    <p:oleObj name="" r:id="rId6" imgW="114300" imgH="114300" progId="Equation.3">
                      <p:embed/>
                      <p:pic>
                        <p:nvPicPr>
                          <p:cNvPr id="0" name="图片 3590"/>
                          <p:cNvPicPr/>
                          <p:nvPr/>
                        </p:nvPicPr>
                        <p:blipFill>
                          <a:blip r:embed="rId2"/>
                          <a:stretch>
                            <a:fillRect/>
                          </a:stretch>
                        </p:blipFill>
                        <p:spPr>
                          <a:xfrm>
                            <a:off x="2736" y="2448"/>
                            <a:ext cx="144" cy="144"/>
                          </a:xfrm>
                          <a:prstGeom prst="rect">
                            <a:avLst/>
                          </a:prstGeom>
                          <a:noFill/>
                          <a:ln w="38100">
                            <a:noFill/>
                            <a:miter/>
                          </a:ln>
                        </p:spPr>
                      </p:pic>
                    </p:oleObj>
                  </mc:Fallback>
                </mc:AlternateContent>
              </a:graphicData>
            </a:graphic>
          </p:graphicFrame>
          <p:graphicFrame>
            <p:nvGraphicFramePr>
              <p:cNvPr id="68618" name="对象 98314"/>
              <p:cNvGraphicFramePr/>
              <p:nvPr/>
            </p:nvGraphicFramePr>
            <p:xfrm>
              <a:off x="2976" y="2448"/>
              <a:ext cx="144" cy="144"/>
            </p:xfrm>
            <a:graphic>
              <a:graphicData uri="http://schemas.openxmlformats.org/presentationml/2006/ole">
                <mc:AlternateContent xmlns:mc="http://schemas.openxmlformats.org/markup-compatibility/2006">
                  <mc:Choice xmlns:v="urn:schemas-microsoft-com:vml" Requires="v">
                    <p:oleObj spid="_x0000_s3592" name="" r:id="rId7" imgW="114300" imgH="114300" progId="Equation.3">
                      <p:embed/>
                    </p:oleObj>
                  </mc:Choice>
                  <mc:Fallback>
                    <p:oleObj name="" r:id="rId7" imgW="114300" imgH="114300" progId="Equation.3">
                      <p:embed/>
                      <p:pic>
                        <p:nvPicPr>
                          <p:cNvPr id="0" name="图片 3591"/>
                          <p:cNvPicPr/>
                          <p:nvPr/>
                        </p:nvPicPr>
                        <p:blipFill>
                          <a:blip r:embed="rId2"/>
                          <a:stretch>
                            <a:fillRect/>
                          </a:stretch>
                        </p:blipFill>
                        <p:spPr>
                          <a:xfrm>
                            <a:off x="2976" y="2448"/>
                            <a:ext cx="144" cy="144"/>
                          </a:xfrm>
                          <a:prstGeom prst="rect">
                            <a:avLst/>
                          </a:prstGeom>
                          <a:noFill/>
                          <a:ln w="38100">
                            <a:noFill/>
                            <a:miter/>
                          </a:ln>
                        </p:spPr>
                      </p:pic>
                    </p:oleObj>
                  </mc:Fallback>
                </mc:AlternateContent>
              </a:graphicData>
            </a:graphic>
          </p:graphicFrame>
          <p:graphicFrame>
            <p:nvGraphicFramePr>
              <p:cNvPr id="68619" name="对象 98315"/>
              <p:cNvGraphicFramePr/>
              <p:nvPr/>
            </p:nvGraphicFramePr>
            <p:xfrm>
              <a:off x="2496" y="2448"/>
              <a:ext cx="144" cy="144"/>
            </p:xfrm>
            <a:graphic>
              <a:graphicData uri="http://schemas.openxmlformats.org/presentationml/2006/ole">
                <mc:AlternateContent xmlns:mc="http://schemas.openxmlformats.org/markup-compatibility/2006">
                  <mc:Choice xmlns:v="urn:schemas-microsoft-com:vml" Requires="v">
                    <p:oleObj spid="_x0000_s3588" name="" r:id="rId8" imgW="114300" imgH="114300" progId="Equation.3">
                      <p:embed/>
                    </p:oleObj>
                  </mc:Choice>
                  <mc:Fallback>
                    <p:oleObj name="" r:id="rId8" imgW="114300" imgH="114300" progId="Equation.3">
                      <p:embed/>
                      <p:pic>
                        <p:nvPicPr>
                          <p:cNvPr id="0" name="图片 3587"/>
                          <p:cNvPicPr/>
                          <p:nvPr/>
                        </p:nvPicPr>
                        <p:blipFill>
                          <a:blip r:embed="rId2"/>
                          <a:stretch>
                            <a:fillRect/>
                          </a:stretch>
                        </p:blipFill>
                        <p:spPr>
                          <a:xfrm>
                            <a:off x="2496" y="2448"/>
                            <a:ext cx="144" cy="144"/>
                          </a:xfrm>
                          <a:prstGeom prst="rect">
                            <a:avLst/>
                          </a:prstGeom>
                          <a:noFill/>
                          <a:ln w="38100">
                            <a:noFill/>
                            <a:miter/>
                          </a:ln>
                        </p:spPr>
                      </p:pic>
                    </p:oleObj>
                  </mc:Fallback>
                </mc:AlternateContent>
              </a:graphicData>
            </a:graphic>
          </p:graphicFrame>
          <p:graphicFrame>
            <p:nvGraphicFramePr>
              <p:cNvPr id="68620" name="对象 98316"/>
              <p:cNvGraphicFramePr/>
              <p:nvPr/>
            </p:nvGraphicFramePr>
            <p:xfrm>
              <a:off x="2256" y="2448"/>
              <a:ext cx="144" cy="144"/>
            </p:xfrm>
            <a:graphic>
              <a:graphicData uri="http://schemas.openxmlformats.org/presentationml/2006/ole">
                <mc:AlternateContent xmlns:mc="http://schemas.openxmlformats.org/markup-compatibility/2006">
                  <mc:Choice xmlns:v="urn:schemas-microsoft-com:vml" Requires="v">
                    <p:oleObj spid="_x0000_s3589" name="" r:id="rId9" imgW="114300" imgH="114300" progId="Equation.3">
                      <p:embed/>
                    </p:oleObj>
                  </mc:Choice>
                  <mc:Fallback>
                    <p:oleObj name="" r:id="rId9" imgW="114300" imgH="114300" progId="Equation.3">
                      <p:embed/>
                      <p:pic>
                        <p:nvPicPr>
                          <p:cNvPr id="0" name="图片 3588"/>
                          <p:cNvPicPr/>
                          <p:nvPr/>
                        </p:nvPicPr>
                        <p:blipFill>
                          <a:blip r:embed="rId2"/>
                          <a:stretch>
                            <a:fillRect/>
                          </a:stretch>
                        </p:blipFill>
                        <p:spPr>
                          <a:xfrm>
                            <a:off x="2256" y="2448"/>
                            <a:ext cx="144" cy="144"/>
                          </a:xfrm>
                          <a:prstGeom prst="rect">
                            <a:avLst/>
                          </a:prstGeom>
                          <a:noFill/>
                          <a:ln w="38100">
                            <a:noFill/>
                            <a:miter/>
                          </a:ln>
                        </p:spPr>
                      </p:pic>
                    </p:oleObj>
                  </mc:Fallback>
                </mc:AlternateContent>
              </a:graphicData>
            </a:graphic>
          </p:graphicFrame>
          <p:graphicFrame>
            <p:nvGraphicFramePr>
              <p:cNvPr id="68621" name="对象 98317"/>
              <p:cNvGraphicFramePr/>
              <p:nvPr/>
            </p:nvGraphicFramePr>
            <p:xfrm>
              <a:off x="3216" y="2448"/>
              <a:ext cx="144" cy="144"/>
            </p:xfrm>
            <a:graphic>
              <a:graphicData uri="http://schemas.openxmlformats.org/presentationml/2006/ole">
                <mc:AlternateContent xmlns:mc="http://schemas.openxmlformats.org/markup-compatibility/2006">
                  <mc:Choice xmlns:v="urn:schemas-microsoft-com:vml" Requires="v">
                    <p:oleObj spid="_x0000_s3596" name="" r:id="rId10" imgW="114300" imgH="114300" progId="Equation.3">
                      <p:embed/>
                    </p:oleObj>
                  </mc:Choice>
                  <mc:Fallback>
                    <p:oleObj name="" r:id="rId10" imgW="114300" imgH="114300" progId="Equation.3">
                      <p:embed/>
                      <p:pic>
                        <p:nvPicPr>
                          <p:cNvPr id="0" name="图片 3595"/>
                          <p:cNvPicPr/>
                          <p:nvPr/>
                        </p:nvPicPr>
                        <p:blipFill>
                          <a:blip r:embed="rId2"/>
                          <a:stretch>
                            <a:fillRect/>
                          </a:stretch>
                        </p:blipFill>
                        <p:spPr>
                          <a:xfrm>
                            <a:off x="3216" y="2448"/>
                            <a:ext cx="144" cy="144"/>
                          </a:xfrm>
                          <a:prstGeom prst="rect">
                            <a:avLst/>
                          </a:prstGeom>
                          <a:noFill/>
                          <a:ln w="38100">
                            <a:noFill/>
                            <a:miter/>
                          </a:ln>
                        </p:spPr>
                      </p:pic>
                    </p:oleObj>
                  </mc:Fallback>
                </mc:AlternateContent>
              </a:graphicData>
            </a:graphic>
          </p:graphicFrame>
          <p:graphicFrame>
            <p:nvGraphicFramePr>
              <p:cNvPr id="68622" name="对象 98318"/>
              <p:cNvGraphicFramePr/>
              <p:nvPr/>
            </p:nvGraphicFramePr>
            <p:xfrm>
              <a:off x="3408" y="2640"/>
              <a:ext cx="144" cy="144"/>
            </p:xfrm>
            <a:graphic>
              <a:graphicData uri="http://schemas.openxmlformats.org/presentationml/2006/ole">
                <mc:AlternateContent xmlns:mc="http://schemas.openxmlformats.org/markup-compatibility/2006">
                  <mc:Choice xmlns:v="urn:schemas-microsoft-com:vml" Requires="v">
                    <p:oleObj spid="_x0000_s3597" name="" r:id="rId11" imgW="114300" imgH="114300" progId="Equation.3">
                      <p:embed/>
                    </p:oleObj>
                  </mc:Choice>
                  <mc:Fallback>
                    <p:oleObj name="" r:id="rId11" imgW="114300" imgH="114300" progId="Equation.3">
                      <p:embed/>
                      <p:pic>
                        <p:nvPicPr>
                          <p:cNvPr id="0" name="图片 3596"/>
                          <p:cNvPicPr/>
                          <p:nvPr/>
                        </p:nvPicPr>
                        <p:blipFill>
                          <a:blip r:embed="rId2"/>
                          <a:stretch>
                            <a:fillRect/>
                          </a:stretch>
                        </p:blipFill>
                        <p:spPr>
                          <a:xfrm>
                            <a:off x="3408" y="2640"/>
                            <a:ext cx="144" cy="144"/>
                          </a:xfrm>
                          <a:prstGeom prst="rect">
                            <a:avLst/>
                          </a:prstGeom>
                          <a:noFill/>
                          <a:ln w="38100">
                            <a:noFill/>
                            <a:miter/>
                          </a:ln>
                        </p:spPr>
                      </p:pic>
                    </p:oleObj>
                  </mc:Fallback>
                </mc:AlternateContent>
              </a:graphicData>
            </a:graphic>
          </p:graphicFrame>
          <p:graphicFrame>
            <p:nvGraphicFramePr>
              <p:cNvPr id="68623" name="对象 98319"/>
              <p:cNvGraphicFramePr/>
              <p:nvPr/>
            </p:nvGraphicFramePr>
            <p:xfrm>
              <a:off x="3648" y="2640"/>
              <a:ext cx="144" cy="144"/>
            </p:xfrm>
            <a:graphic>
              <a:graphicData uri="http://schemas.openxmlformats.org/presentationml/2006/ole">
                <mc:AlternateContent xmlns:mc="http://schemas.openxmlformats.org/markup-compatibility/2006">
                  <mc:Choice xmlns:v="urn:schemas-microsoft-com:vml" Requires="v">
                    <p:oleObj spid="_x0000_s3598" name="" r:id="rId12" imgW="114300" imgH="114300" progId="Equation.3">
                      <p:embed/>
                    </p:oleObj>
                  </mc:Choice>
                  <mc:Fallback>
                    <p:oleObj name="" r:id="rId12" imgW="114300" imgH="114300" progId="Equation.3">
                      <p:embed/>
                      <p:pic>
                        <p:nvPicPr>
                          <p:cNvPr id="0" name="图片 3597"/>
                          <p:cNvPicPr/>
                          <p:nvPr/>
                        </p:nvPicPr>
                        <p:blipFill>
                          <a:blip r:embed="rId2"/>
                          <a:stretch>
                            <a:fillRect/>
                          </a:stretch>
                        </p:blipFill>
                        <p:spPr>
                          <a:xfrm>
                            <a:off x="3648" y="2640"/>
                            <a:ext cx="144" cy="144"/>
                          </a:xfrm>
                          <a:prstGeom prst="rect">
                            <a:avLst/>
                          </a:prstGeom>
                          <a:noFill/>
                          <a:ln w="38100">
                            <a:noFill/>
                            <a:miter/>
                          </a:ln>
                        </p:spPr>
                      </p:pic>
                    </p:oleObj>
                  </mc:Fallback>
                </mc:AlternateContent>
              </a:graphicData>
            </a:graphic>
          </p:graphicFrame>
          <p:graphicFrame>
            <p:nvGraphicFramePr>
              <p:cNvPr id="68624" name="对象 98320"/>
              <p:cNvGraphicFramePr/>
              <p:nvPr/>
            </p:nvGraphicFramePr>
            <p:xfrm>
              <a:off x="1776" y="2640"/>
              <a:ext cx="144" cy="144"/>
            </p:xfrm>
            <a:graphic>
              <a:graphicData uri="http://schemas.openxmlformats.org/presentationml/2006/ole">
                <mc:AlternateContent xmlns:mc="http://schemas.openxmlformats.org/markup-compatibility/2006">
                  <mc:Choice xmlns:v="urn:schemas-microsoft-com:vml" Requires="v">
                    <p:oleObj spid="_x0000_s3599" name="" r:id="rId13" imgW="114300" imgH="114300" progId="Equation.3">
                      <p:embed/>
                    </p:oleObj>
                  </mc:Choice>
                  <mc:Fallback>
                    <p:oleObj name="" r:id="rId13" imgW="114300" imgH="114300" progId="Equation.3">
                      <p:embed/>
                      <p:pic>
                        <p:nvPicPr>
                          <p:cNvPr id="0" name="图片 3598"/>
                          <p:cNvPicPr/>
                          <p:nvPr/>
                        </p:nvPicPr>
                        <p:blipFill>
                          <a:blip r:embed="rId2"/>
                          <a:stretch>
                            <a:fillRect/>
                          </a:stretch>
                        </p:blipFill>
                        <p:spPr>
                          <a:xfrm>
                            <a:off x="1776" y="2640"/>
                            <a:ext cx="144" cy="144"/>
                          </a:xfrm>
                          <a:prstGeom prst="rect">
                            <a:avLst/>
                          </a:prstGeom>
                          <a:noFill/>
                          <a:ln w="38100">
                            <a:noFill/>
                            <a:miter/>
                          </a:ln>
                        </p:spPr>
                      </p:pic>
                    </p:oleObj>
                  </mc:Fallback>
                </mc:AlternateContent>
              </a:graphicData>
            </a:graphic>
          </p:graphicFrame>
          <p:graphicFrame>
            <p:nvGraphicFramePr>
              <p:cNvPr id="68625" name="对象 98321"/>
              <p:cNvGraphicFramePr/>
              <p:nvPr/>
            </p:nvGraphicFramePr>
            <p:xfrm>
              <a:off x="2016" y="2640"/>
              <a:ext cx="144" cy="144"/>
            </p:xfrm>
            <a:graphic>
              <a:graphicData uri="http://schemas.openxmlformats.org/presentationml/2006/ole">
                <mc:AlternateContent xmlns:mc="http://schemas.openxmlformats.org/markup-compatibility/2006">
                  <mc:Choice xmlns:v="urn:schemas-microsoft-com:vml" Requires="v">
                    <p:oleObj spid="_x0000_s3600" name="" r:id="rId14" imgW="114300" imgH="114300" progId="Equation.3">
                      <p:embed/>
                    </p:oleObj>
                  </mc:Choice>
                  <mc:Fallback>
                    <p:oleObj name="" r:id="rId14" imgW="114300" imgH="114300" progId="Equation.3">
                      <p:embed/>
                      <p:pic>
                        <p:nvPicPr>
                          <p:cNvPr id="0" name="图片 3599"/>
                          <p:cNvPicPr/>
                          <p:nvPr/>
                        </p:nvPicPr>
                        <p:blipFill>
                          <a:blip r:embed="rId2"/>
                          <a:stretch>
                            <a:fillRect/>
                          </a:stretch>
                        </p:blipFill>
                        <p:spPr>
                          <a:xfrm>
                            <a:off x="2016" y="2640"/>
                            <a:ext cx="144" cy="144"/>
                          </a:xfrm>
                          <a:prstGeom prst="rect">
                            <a:avLst/>
                          </a:prstGeom>
                          <a:noFill/>
                          <a:ln w="38100">
                            <a:noFill/>
                            <a:miter/>
                          </a:ln>
                        </p:spPr>
                      </p:pic>
                    </p:oleObj>
                  </mc:Fallback>
                </mc:AlternateContent>
              </a:graphicData>
            </a:graphic>
          </p:graphicFrame>
          <p:graphicFrame>
            <p:nvGraphicFramePr>
              <p:cNvPr id="68626" name="对象 98322"/>
              <p:cNvGraphicFramePr/>
              <p:nvPr/>
            </p:nvGraphicFramePr>
            <p:xfrm>
              <a:off x="2736" y="2640"/>
              <a:ext cx="144" cy="144"/>
            </p:xfrm>
            <a:graphic>
              <a:graphicData uri="http://schemas.openxmlformats.org/presentationml/2006/ole">
                <mc:AlternateContent xmlns:mc="http://schemas.openxmlformats.org/markup-compatibility/2006">
                  <mc:Choice xmlns:v="urn:schemas-microsoft-com:vml" Requires="v">
                    <p:oleObj spid="_x0000_s3601" name="" r:id="rId15" imgW="114300" imgH="114300" progId="Equation.3">
                      <p:embed/>
                    </p:oleObj>
                  </mc:Choice>
                  <mc:Fallback>
                    <p:oleObj name="" r:id="rId15" imgW="114300" imgH="114300" progId="Equation.3">
                      <p:embed/>
                      <p:pic>
                        <p:nvPicPr>
                          <p:cNvPr id="0" name="图片 3600"/>
                          <p:cNvPicPr/>
                          <p:nvPr/>
                        </p:nvPicPr>
                        <p:blipFill>
                          <a:blip r:embed="rId2"/>
                          <a:stretch>
                            <a:fillRect/>
                          </a:stretch>
                        </p:blipFill>
                        <p:spPr>
                          <a:xfrm>
                            <a:off x="2736" y="2640"/>
                            <a:ext cx="144" cy="144"/>
                          </a:xfrm>
                          <a:prstGeom prst="rect">
                            <a:avLst/>
                          </a:prstGeom>
                          <a:noFill/>
                          <a:ln w="38100">
                            <a:noFill/>
                            <a:miter/>
                          </a:ln>
                        </p:spPr>
                      </p:pic>
                    </p:oleObj>
                  </mc:Fallback>
                </mc:AlternateContent>
              </a:graphicData>
            </a:graphic>
          </p:graphicFrame>
          <p:graphicFrame>
            <p:nvGraphicFramePr>
              <p:cNvPr id="68627" name="对象 98323"/>
              <p:cNvGraphicFramePr/>
              <p:nvPr/>
            </p:nvGraphicFramePr>
            <p:xfrm>
              <a:off x="2976" y="2640"/>
              <a:ext cx="144" cy="144"/>
            </p:xfrm>
            <a:graphic>
              <a:graphicData uri="http://schemas.openxmlformats.org/presentationml/2006/ole">
                <mc:AlternateContent xmlns:mc="http://schemas.openxmlformats.org/markup-compatibility/2006">
                  <mc:Choice xmlns:v="urn:schemas-microsoft-com:vml" Requires="v">
                    <p:oleObj spid="_x0000_s3602" name="" r:id="rId16" imgW="114300" imgH="114300" progId="Equation.3">
                      <p:embed/>
                    </p:oleObj>
                  </mc:Choice>
                  <mc:Fallback>
                    <p:oleObj name="" r:id="rId16" imgW="114300" imgH="114300" progId="Equation.3">
                      <p:embed/>
                      <p:pic>
                        <p:nvPicPr>
                          <p:cNvPr id="0" name="图片 3601"/>
                          <p:cNvPicPr/>
                          <p:nvPr/>
                        </p:nvPicPr>
                        <p:blipFill>
                          <a:blip r:embed="rId2"/>
                          <a:stretch>
                            <a:fillRect/>
                          </a:stretch>
                        </p:blipFill>
                        <p:spPr>
                          <a:xfrm>
                            <a:off x="2976" y="2640"/>
                            <a:ext cx="144" cy="144"/>
                          </a:xfrm>
                          <a:prstGeom prst="rect">
                            <a:avLst/>
                          </a:prstGeom>
                          <a:noFill/>
                          <a:ln w="38100">
                            <a:noFill/>
                            <a:miter/>
                          </a:ln>
                        </p:spPr>
                      </p:pic>
                    </p:oleObj>
                  </mc:Fallback>
                </mc:AlternateContent>
              </a:graphicData>
            </a:graphic>
          </p:graphicFrame>
          <p:graphicFrame>
            <p:nvGraphicFramePr>
              <p:cNvPr id="68628" name="对象 98324"/>
              <p:cNvGraphicFramePr/>
              <p:nvPr/>
            </p:nvGraphicFramePr>
            <p:xfrm>
              <a:off x="2496" y="2640"/>
              <a:ext cx="144" cy="144"/>
            </p:xfrm>
            <a:graphic>
              <a:graphicData uri="http://schemas.openxmlformats.org/presentationml/2006/ole">
                <mc:AlternateContent xmlns:mc="http://schemas.openxmlformats.org/markup-compatibility/2006">
                  <mc:Choice xmlns:v="urn:schemas-microsoft-com:vml" Requires="v">
                    <p:oleObj spid="_x0000_s3603" name="" r:id="rId17" imgW="114300" imgH="114300" progId="Equation.3">
                      <p:embed/>
                    </p:oleObj>
                  </mc:Choice>
                  <mc:Fallback>
                    <p:oleObj name="" r:id="rId17" imgW="114300" imgH="114300" progId="Equation.3">
                      <p:embed/>
                      <p:pic>
                        <p:nvPicPr>
                          <p:cNvPr id="0" name="图片 3602"/>
                          <p:cNvPicPr/>
                          <p:nvPr/>
                        </p:nvPicPr>
                        <p:blipFill>
                          <a:blip r:embed="rId2"/>
                          <a:stretch>
                            <a:fillRect/>
                          </a:stretch>
                        </p:blipFill>
                        <p:spPr>
                          <a:xfrm>
                            <a:off x="2496" y="2640"/>
                            <a:ext cx="144" cy="144"/>
                          </a:xfrm>
                          <a:prstGeom prst="rect">
                            <a:avLst/>
                          </a:prstGeom>
                          <a:noFill/>
                          <a:ln w="38100">
                            <a:noFill/>
                            <a:miter/>
                          </a:ln>
                        </p:spPr>
                      </p:pic>
                    </p:oleObj>
                  </mc:Fallback>
                </mc:AlternateContent>
              </a:graphicData>
            </a:graphic>
          </p:graphicFrame>
          <p:graphicFrame>
            <p:nvGraphicFramePr>
              <p:cNvPr id="68629" name="对象 98325"/>
              <p:cNvGraphicFramePr/>
              <p:nvPr/>
            </p:nvGraphicFramePr>
            <p:xfrm>
              <a:off x="2256" y="2640"/>
              <a:ext cx="144" cy="144"/>
            </p:xfrm>
            <a:graphic>
              <a:graphicData uri="http://schemas.openxmlformats.org/presentationml/2006/ole">
                <mc:AlternateContent xmlns:mc="http://schemas.openxmlformats.org/markup-compatibility/2006">
                  <mc:Choice xmlns:v="urn:schemas-microsoft-com:vml" Requires="v">
                    <p:oleObj spid="_x0000_s3604" name="" r:id="rId18" imgW="114300" imgH="114300" progId="Equation.3">
                      <p:embed/>
                    </p:oleObj>
                  </mc:Choice>
                  <mc:Fallback>
                    <p:oleObj name="" r:id="rId18" imgW="114300" imgH="114300" progId="Equation.3">
                      <p:embed/>
                      <p:pic>
                        <p:nvPicPr>
                          <p:cNvPr id="0" name="图片 3603"/>
                          <p:cNvPicPr/>
                          <p:nvPr/>
                        </p:nvPicPr>
                        <p:blipFill>
                          <a:blip r:embed="rId2"/>
                          <a:stretch>
                            <a:fillRect/>
                          </a:stretch>
                        </p:blipFill>
                        <p:spPr>
                          <a:xfrm>
                            <a:off x="2256" y="2640"/>
                            <a:ext cx="144" cy="144"/>
                          </a:xfrm>
                          <a:prstGeom prst="rect">
                            <a:avLst/>
                          </a:prstGeom>
                          <a:noFill/>
                          <a:ln w="38100">
                            <a:noFill/>
                            <a:miter/>
                          </a:ln>
                        </p:spPr>
                      </p:pic>
                    </p:oleObj>
                  </mc:Fallback>
                </mc:AlternateContent>
              </a:graphicData>
            </a:graphic>
          </p:graphicFrame>
          <p:graphicFrame>
            <p:nvGraphicFramePr>
              <p:cNvPr id="68630" name="对象 98326"/>
              <p:cNvGraphicFramePr/>
              <p:nvPr/>
            </p:nvGraphicFramePr>
            <p:xfrm>
              <a:off x="3216" y="2640"/>
              <a:ext cx="144" cy="144"/>
            </p:xfrm>
            <a:graphic>
              <a:graphicData uri="http://schemas.openxmlformats.org/presentationml/2006/ole">
                <mc:AlternateContent xmlns:mc="http://schemas.openxmlformats.org/markup-compatibility/2006">
                  <mc:Choice xmlns:v="urn:schemas-microsoft-com:vml" Requires="v">
                    <p:oleObj spid="_x0000_s3605" name="" r:id="rId19" imgW="114300" imgH="114300" progId="Equation.3">
                      <p:embed/>
                    </p:oleObj>
                  </mc:Choice>
                  <mc:Fallback>
                    <p:oleObj name="" r:id="rId19" imgW="114300" imgH="114300" progId="Equation.3">
                      <p:embed/>
                      <p:pic>
                        <p:nvPicPr>
                          <p:cNvPr id="0" name="图片 3604"/>
                          <p:cNvPicPr/>
                          <p:nvPr/>
                        </p:nvPicPr>
                        <p:blipFill>
                          <a:blip r:embed="rId2"/>
                          <a:stretch>
                            <a:fillRect/>
                          </a:stretch>
                        </p:blipFill>
                        <p:spPr>
                          <a:xfrm>
                            <a:off x="3216" y="2640"/>
                            <a:ext cx="144" cy="144"/>
                          </a:xfrm>
                          <a:prstGeom prst="rect">
                            <a:avLst/>
                          </a:prstGeom>
                          <a:noFill/>
                          <a:ln w="38100">
                            <a:noFill/>
                            <a:miter/>
                          </a:ln>
                        </p:spPr>
                      </p:pic>
                    </p:oleObj>
                  </mc:Fallback>
                </mc:AlternateContent>
              </a:graphicData>
            </a:graphic>
          </p:graphicFrame>
          <p:graphicFrame>
            <p:nvGraphicFramePr>
              <p:cNvPr id="68631" name="对象 98327"/>
              <p:cNvGraphicFramePr/>
              <p:nvPr/>
            </p:nvGraphicFramePr>
            <p:xfrm>
              <a:off x="3408" y="2832"/>
              <a:ext cx="144" cy="144"/>
            </p:xfrm>
            <a:graphic>
              <a:graphicData uri="http://schemas.openxmlformats.org/presentationml/2006/ole">
                <mc:AlternateContent xmlns:mc="http://schemas.openxmlformats.org/markup-compatibility/2006">
                  <mc:Choice xmlns:v="urn:schemas-microsoft-com:vml" Requires="v">
                    <p:oleObj spid="_x0000_s3606" name="" r:id="rId20" imgW="114300" imgH="114300" progId="Equation.3">
                      <p:embed/>
                    </p:oleObj>
                  </mc:Choice>
                  <mc:Fallback>
                    <p:oleObj name="" r:id="rId20" imgW="114300" imgH="114300" progId="Equation.3">
                      <p:embed/>
                      <p:pic>
                        <p:nvPicPr>
                          <p:cNvPr id="0" name="图片 3605"/>
                          <p:cNvPicPr/>
                          <p:nvPr/>
                        </p:nvPicPr>
                        <p:blipFill>
                          <a:blip r:embed="rId2"/>
                          <a:stretch>
                            <a:fillRect/>
                          </a:stretch>
                        </p:blipFill>
                        <p:spPr>
                          <a:xfrm>
                            <a:off x="3408" y="2832"/>
                            <a:ext cx="144" cy="144"/>
                          </a:xfrm>
                          <a:prstGeom prst="rect">
                            <a:avLst/>
                          </a:prstGeom>
                          <a:noFill/>
                          <a:ln w="38100">
                            <a:noFill/>
                            <a:miter/>
                          </a:ln>
                        </p:spPr>
                      </p:pic>
                    </p:oleObj>
                  </mc:Fallback>
                </mc:AlternateContent>
              </a:graphicData>
            </a:graphic>
          </p:graphicFrame>
          <p:graphicFrame>
            <p:nvGraphicFramePr>
              <p:cNvPr id="68632" name="对象 98328"/>
              <p:cNvGraphicFramePr/>
              <p:nvPr/>
            </p:nvGraphicFramePr>
            <p:xfrm>
              <a:off x="3648" y="2832"/>
              <a:ext cx="144" cy="144"/>
            </p:xfrm>
            <a:graphic>
              <a:graphicData uri="http://schemas.openxmlformats.org/presentationml/2006/ole">
                <mc:AlternateContent xmlns:mc="http://schemas.openxmlformats.org/markup-compatibility/2006">
                  <mc:Choice xmlns:v="urn:schemas-microsoft-com:vml" Requires="v">
                    <p:oleObj spid="_x0000_s3607" name="" r:id="rId21" imgW="114300" imgH="114300" progId="Equation.3">
                      <p:embed/>
                    </p:oleObj>
                  </mc:Choice>
                  <mc:Fallback>
                    <p:oleObj name="" r:id="rId21" imgW="114300" imgH="114300" progId="Equation.3">
                      <p:embed/>
                      <p:pic>
                        <p:nvPicPr>
                          <p:cNvPr id="0" name="图片 3606"/>
                          <p:cNvPicPr/>
                          <p:nvPr/>
                        </p:nvPicPr>
                        <p:blipFill>
                          <a:blip r:embed="rId2"/>
                          <a:stretch>
                            <a:fillRect/>
                          </a:stretch>
                        </p:blipFill>
                        <p:spPr>
                          <a:xfrm>
                            <a:off x="3648" y="2832"/>
                            <a:ext cx="144" cy="144"/>
                          </a:xfrm>
                          <a:prstGeom prst="rect">
                            <a:avLst/>
                          </a:prstGeom>
                          <a:noFill/>
                          <a:ln w="38100">
                            <a:noFill/>
                            <a:miter/>
                          </a:ln>
                        </p:spPr>
                      </p:pic>
                    </p:oleObj>
                  </mc:Fallback>
                </mc:AlternateContent>
              </a:graphicData>
            </a:graphic>
          </p:graphicFrame>
          <p:graphicFrame>
            <p:nvGraphicFramePr>
              <p:cNvPr id="68633" name="对象 98329"/>
              <p:cNvGraphicFramePr/>
              <p:nvPr/>
            </p:nvGraphicFramePr>
            <p:xfrm>
              <a:off x="1776" y="2832"/>
              <a:ext cx="144" cy="144"/>
            </p:xfrm>
            <a:graphic>
              <a:graphicData uri="http://schemas.openxmlformats.org/presentationml/2006/ole">
                <mc:AlternateContent xmlns:mc="http://schemas.openxmlformats.org/markup-compatibility/2006">
                  <mc:Choice xmlns:v="urn:schemas-microsoft-com:vml" Requires="v">
                    <p:oleObj spid="_x0000_s3608" name="" r:id="rId22" imgW="114300" imgH="114300" progId="Equation.3">
                      <p:embed/>
                    </p:oleObj>
                  </mc:Choice>
                  <mc:Fallback>
                    <p:oleObj name="" r:id="rId22" imgW="114300" imgH="114300" progId="Equation.3">
                      <p:embed/>
                      <p:pic>
                        <p:nvPicPr>
                          <p:cNvPr id="0" name="图片 3607"/>
                          <p:cNvPicPr/>
                          <p:nvPr/>
                        </p:nvPicPr>
                        <p:blipFill>
                          <a:blip r:embed="rId2"/>
                          <a:stretch>
                            <a:fillRect/>
                          </a:stretch>
                        </p:blipFill>
                        <p:spPr>
                          <a:xfrm>
                            <a:off x="1776" y="2832"/>
                            <a:ext cx="144" cy="144"/>
                          </a:xfrm>
                          <a:prstGeom prst="rect">
                            <a:avLst/>
                          </a:prstGeom>
                          <a:noFill/>
                          <a:ln w="38100">
                            <a:noFill/>
                            <a:miter/>
                          </a:ln>
                        </p:spPr>
                      </p:pic>
                    </p:oleObj>
                  </mc:Fallback>
                </mc:AlternateContent>
              </a:graphicData>
            </a:graphic>
          </p:graphicFrame>
          <p:graphicFrame>
            <p:nvGraphicFramePr>
              <p:cNvPr id="68634" name="对象 98330"/>
              <p:cNvGraphicFramePr/>
              <p:nvPr/>
            </p:nvGraphicFramePr>
            <p:xfrm>
              <a:off x="2016" y="2832"/>
              <a:ext cx="144" cy="144"/>
            </p:xfrm>
            <a:graphic>
              <a:graphicData uri="http://schemas.openxmlformats.org/presentationml/2006/ole">
                <mc:AlternateContent xmlns:mc="http://schemas.openxmlformats.org/markup-compatibility/2006">
                  <mc:Choice xmlns:v="urn:schemas-microsoft-com:vml" Requires="v">
                    <p:oleObj spid="_x0000_s3609" name="" r:id="rId23" imgW="114300" imgH="114300" progId="Equation.3">
                      <p:embed/>
                    </p:oleObj>
                  </mc:Choice>
                  <mc:Fallback>
                    <p:oleObj name="" r:id="rId23" imgW="114300" imgH="114300" progId="Equation.3">
                      <p:embed/>
                      <p:pic>
                        <p:nvPicPr>
                          <p:cNvPr id="0" name="图片 3608"/>
                          <p:cNvPicPr/>
                          <p:nvPr/>
                        </p:nvPicPr>
                        <p:blipFill>
                          <a:blip r:embed="rId2"/>
                          <a:stretch>
                            <a:fillRect/>
                          </a:stretch>
                        </p:blipFill>
                        <p:spPr>
                          <a:xfrm>
                            <a:off x="2016" y="2832"/>
                            <a:ext cx="144" cy="144"/>
                          </a:xfrm>
                          <a:prstGeom prst="rect">
                            <a:avLst/>
                          </a:prstGeom>
                          <a:noFill/>
                          <a:ln w="38100">
                            <a:noFill/>
                            <a:miter/>
                          </a:ln>
                        </p:spPr>
                      </p:pic>
                    </p:oleObj>
                  </mc:Fallback>
                </mc:AlternateContent>
              </a:graphicData>
            </a:graphic>
          </p:graphicFrame>
          <p:graphicFrame>
            <p:nvGraphicFramePr>
              <p:cNvPr id="68635" name="对象 98331"/>
              <p:cNvGraphicFramePr/>
              <p:nvPr/>
            </p:nvGraphicFramePr>
            <p:xfrm>
              <a:off x="2736" y="2832"/>
              <a:ext cx="144" cy="144"/>
            </p:xfrm>
            <a:graphic>
              <a:graphicData uri="http://schemas.openxmlformats.org/presentationml/2006/ole">
                <mc:AlternateContent xmlns:mc="http://schemas.openxmlformats.org/markup-compatibility/2006">
                  <mc:Choice xmlns:v="urn:schemas-microsoft-com:vml" Requires="v">
                    <p:oleObj spid="_x0000_s3610" name="" r:id="rId24" imgW="114300" imgH="114300" progId="Equation.3">
                      <p:embed/>
                    </p:oleObj>
                  </mc:Choice>
                  <mc:Fallback>
                    <p:oleObj name="" r:id="rId24" imgW="114300" imgH="114300" progId="Equation.3">
                      <p:embed/>
                      <p:pic>
                        <p:nvPicPr>
                          <p:cNvPr id="0" name="图片 3609"/>
                          <p:cNvPicPr/>
                          <p:nvPr/>
                        </p:nvPicPr>
                        <p:blipFill>
                          <a:blip r:embed="rId2"/>
                          <a:stretch>
                            <a:fillRect/>
                          </a:stretch>
                        </p:blipFill>
                        <p:spPr>
                          <a:xfrm>
                            <a:off x="2736" y="2832"/>
                            <a:ext cx="144" cy="144"/>
                          </a:xfrm>
                          <a:prstGeom prst="rect">
                            <a:avLst/>
                          </a:prstGeom>
                          <a:noFill/>
                          <a:ln w="38100">
                            <a:noFill/>
                            <a:miter/>
                          </a:ln>
                        </p:spPr>
                      </p:pic>
                    </p:oleObj>
                  </mc:Fallback>
                </mc:AlternateContent>
              </a:graphicData>
            </a:graphic>
          </p:graphicFrame>
          <p:graphicFrame>
            <p:nvGraphicFramePr>
              <p:cNvPr id="68636" name="对象 98332"/>
              <p:cNvGraphicFramePr/>
              <p:nvPr/>
            </p:nvGraphicFramePr>
            <p:xfrm>
              <a:off x="2976" y="2832"/>
              <a:ext cx="144" cy="144"/>
            </p:xfrm>
            <a:graphic>
              <a:graphicData uri="http://schemas.openxmlformats.org/presentationml/2006/ole">
                <mc:AlternateContent xmlns:mc="http://schemas.openxmlformats.org/markup-compatibility/2006">
                  <mc:Choice xmlns:v="urn:schemas-microsoft-com:vml" Requires="v">
                    <p:oleObj spid="_x0000_s3611" name="" r:id="rId25" imgW="114300" imgH="114300" progId="Equation.3">
                      <p:embed/>
                    </p:oleObj>
                  </mc:Choice>
                  <mc:Fallback>
                    <p:oleObj name="" r:id="rId25" imgW="114300" imgH="114300" progId="Equation.3">
                      <p:embed/>
                      <p:pic>
                        <p:nvPicPr>
                          <p:cNvPr id="0" name="图片 3610"/>
                          <p:cNvPicPr/>
                          <p:nvPr/>
                        </p:nvPicPr>
                        <p:blipFill>
                          <a:blip r:embed="rId2"/>
                          <a:stretch>
                            <a:fillRect/>
                          </a:stretch>
                        </p:blipFill>
                        <p:spPr>
                          <a:xfrm>
                            <a:off x="2976" y="2832"/>
                            <a:ext cx="144" cy="144"/>
                          </a:xfrm>
                          <a:prstGeom prst="rect">
                            <a:avLst/>
                          </a:prstGeom>
                          <a:noFill/>
                          <a:ln w="38100">
                            <a:noFill/>
                            <a:miter/>
                          </a:ln>
                        </p:spPr>
                      </p:pic>
                    </p:oleObj>
                  </mc:Fallback>
                </mc:AlternateContent>
              </a:graphicData>
            </a:graphic>
          </p:graphicFrame>
          <p:graphicFrame>
            <p:nvGraphicFramePr>
              <p:cNvPr id="68637" name="对象 98333"/>
              <p:cNvGraphicFramePr/>
              <p:nvPr/>
            </p:nvGraphicFramePr>
            <p:xfrm>
              <a:off x="2496" y="2832"/>
              <a:ext cx="144" cy="144"/>
            </p:xfrm>
            <a:graphic>
              <a:graphicData uri="http://schemas.openxmlformats.org/presentationml/2006/ole">
                <mc:AlternateContent xmlns:mc="http://schemas.openxmlformats.org/markup-compatibility/2006">
                  <mc:Choice xmlns:v="urn:schemas-microsoft-com:vml" Requires="v">
                    <p:oleObj spid="_x0000_s3612" name="" r:id="rId26" imgW="114300" imgH="114300" progId="Equation.3">
                      <p:embed/>
                    </p:oleObj>
                  </mc:Choice>
                  <mc:Fallback>
                    <p:oleObj name="" r:id="rId26" imgW="114300" imgH="114300" progId="Equation.3">
                      <p:embed/>
                      <p:pic>
                        <p:nvPicPr>
                          <p:cNvPr id="0" name="图片 3611"/>
                          <p:cNvPicPr/>
                          <p:nvPr/>
                        </p:nvPicPr>
                        <p:blipFill>
                          <a:blip r:embed="rId2"/>
                          <a:stretch>
                            <a:fillRect/>
                          </a:stretch>
                        </p:blipFill>
                        <p:spPr>
                          <a:xfrm>
                            <a:off x="2496" y="2832"/>
                            <a:ext cx="144" cy="144"/>
                          </a:xfrm>
                          <a:prstGeom prst="rect">
                            <a:avLst/>
                          </a:prstGeom>
                          <a:noFill/>
                          <a:ln w="38100">
                            <a:noFill/>
                            <a:miter/>
                          </a:ln>
                        </p:spPr>
                      </p:pic>
                    </p:oleObj>
                  </mc:Fallback>
                </mc:AlternateContent>
              </a:graphicData>
            </a:graphic>
          </p:graphicFrame>
          <p:graphicFrame>
            <p:nvGraphicFramePr>
              <p:cNvPr id="68638" name="对象 98334"/>
              <p:cNvGraphicFramePr/>
              <p:nvPr/>
            </p:nvGraphicFramePr>
            <p:xfrm>
              <a:off x="2256" y="2832"/>
              <a:ext cx="144" cy="144"/>
            </p:xfrm>
            <a:graphic>
              <a:graphicData uri="http://schemas.openxmlformats.org/presentationml/2006/ole">
                <mc:AlternateContent xmlns:mc="http://schemas.openxmlformats.org/markup-compatibility/2006">
                  <mc:Choice xmlns:v="urn:schemas-microsoft-com:vml" Requires="v">
                    <p:oleObj spid="_x0000_s3613" name="" r:id="rId27" imgW="114300" imgH="114300" progId="Equation.3">
                      <p:embed/>
                    </p:oleObj>
                  </mc:Choice>
                  <mc:Fallback>
                    <p:oleObj name="" r:id="rId27" imgW="114300" imgH="114300" progId="Equation.3">
                      <p:embed/>
                      <p:pic>
                        <p:nvPicPr>
                          <p:cNvPr id="0" name="图片 3612"/>
                          <p:cNvPicPr/>
                          <p:nvPr/>
                        </p:nvPicPr>
                        <p:blipFill>
                          <a:blip r:embed="rId2"/>
                          <a:stretch>
                            <a:fillRect/>
                          </a:stretch>
                        </p:blipFill>
                        <p:spPr>
                          <a:xfrm>
                            <a:off x="2256" y="2832"/>
                            <a:ext cx="144" cy="144"/>
                          </a:xfrm>
                          <a:prstGeom prst="rect">
                            <a:avLst/>
                          </a:prstGeom>
                          <a:noFill/>
                          <a:ln w="38100">
                            <a:noFill/>
                            <a:miter/>
                          </a:ln>
                        </p:spPr>
                      </p:pic>
                    </p:oleObj>
                  </mc:Fallback>
                </mc:AlternateContent>
              </a:graphicData>
            </a:graphic>
          </p:graphicFrame>
          <p:graphicFrame>
            <p:nvGraphicFramePr>
              <p:cNvPr id="68639" name="对象 98335"/>
              <p:cNvGraphicFramePr/>
              <p:nvPr/>
            </p:nvGraphicFramePr>
            <p:xfrm>
              <a:off x="3216" y="2832"/>
              <a:ext cx="144" cy="144"/>
            </p:xfrm>
            <a:graphic>
              <a:graphicData uri="http://schemas.openxmlformats.org/presentationml/2006/ole">
                <mc:AlternateContent xmlns:mc="http://schemas.openxmlformats.org/markup-compatibility/2006">
                  <mc:Choice xmlns:v="urn:schemas-microsoft-com:vml" Requires="v">
                    <p:oleObj spid="_x0000_s3614" name="" r:id="rId28" imgW="114300" imgH="114300" progId="Equation.3">
                      <p:embed/>
                    </p:oleObj>
                  </mc:Choice>
                  <mc:Fallback>
                    <p:oleObj name="" r:id="rId28" imgW="114300" imgH="114300" progId="Equation.3">
                      <p:embed/>
                      <p:pic>
                        <p:nvPicPr>
                          <p:cNvPr id="0" name="图片 3613"/>
                          <p:cNvPicPr/>
                          <p:nvPr/>
                        </p:nvPicPr>
                        <p:blipFill>
                          <a:blip r:embed="rId2"/>
                          <a:stretch>
                            <a:fillRect/>
                          </a:stretch>
                        </p:blipFill>
                        <p:spPr>
                          <a:xfrm>
                            <a:off x="3216" y="2832"/>
                            <a:ext cx="144" cy="144"/>
                          </a:xfrm>
                          <a:prstGeom prst="rect">
                            <a:avLst/>
                          </a:prstGeom>
                          <a:noFill/>
                          <a:ln w="38100">
                            <a:noFill/>
                            <a:miter/>
                          </a:ln>
                        </p:spPr>
                      </p:pic>
                    </p:oleObj>
                  </mc:Fallback>
                </mc:AlternateContent>
              </a:graphicData>
            </a:graphic>
          </p:graphicFrame>
          <p:graphicFrame>
            <p:nvGraphicFramePr>
              <p:cNvPr id="68640" name="对象 98336"/>
              <p:cNvGraphicFramePr/>
              <p:nvPr/>
            </p:nvGraphicFramePr>
            <p:xfrm>
              <a:off x="3408" y="3024"/>
              <a:ext cx="144" cy="144"/>
            </p:xfrm>
            <a:graphic>
              <a:graphicData uri="http://schemas.openxmlformats.org/presentationml/2006/ole">
                <mc:AlternateContent xmlns:mc="http://schemas.openxmlformats.org/markup-compatibility/2006">
                  <mc:Choice xmlns:v="urn:schemas-microsoft-com:vml" Requires="v">
                    <p:oleObj spid="_x0000_s3615" name="" r:id="rId29" imgW="114300" imgH="114300" progId="Equation.3">
                      <p:embed/>
                    </p:oleObj>
                  </mc:Choice>
                  <mc:Fallback>
                    <p:oleObj name="" r:id="rId29" imgW="114300" imgH="114300" progId="Equation.3">
                      <p:embed/>
                      <p:pic>
                        <p:nvPicPr>
                          <p:cNvPr id="0" name="图片 3614"/>
                          <p:cNvPicPr/>
                          <p:nvPr/>
                        </p:nvPicPr>
                        <p:blipFill>
                          <a:blip r:embed="rId2"/>
                          <a:stretch>
                            <a:fillRect/>
                          </a:stretch>
                        </p:blipFill>
                        <p:spPr>
                          <a:xfrm>
                            <a:off x="3408" y="3024"/>
                            <a:ext cx="144" cy="144"/>
                          </a:xfrm>
                          <a:prstGeom prst="rect">
                            <a:avLst/>
                          </a:prstGeom>
                          <a:noFill/>
                          <a:ln w="38100">
                            <a:noFill/>
                            <a:miter/>
                          </a:ln>
                        </p:spPr>
                      </p:pic>
                    </p:oleObj>
                  </mc:Fallback>
                </mc:AlternateContent>
              </a:graphicData>
            </a:graphic>
          </p:graphicFrame>
          <p:graphicFrame>
            <p:nvGraphicFramePr>
              <p:cNvPr id="68641" name="对象 98337"/>
              <p:cNvGraphicFramePr/>
              <p:nvPr/>
            </p:nvGraphicFramePr>
            <p:xfrm>
              <a:off x="2016" y="3024"/>
              <a:ext cx="144" cy="144"/>
            </p:xfrm>
            <a:graphic>
              <a:graphicData uri="http://schemas.openxmlformats.org/presentationml/2006/ole">
                <mc:AlternateContent xmlns:mc="http://schemas.openxmlformats.org/markup-compatibility/2006">
                  <mc:Choice xmlns:v="urn:schemas-microsoft-com:vml" Requires="v">
                    <p:oleObj spid="_x0000_s3616" name="" r:id="rId30" imgW="114300" imgH="114300" progId="Equation.3">
                      <p:embed/>
                    </p:oleObj>
                  </mc:Choice>
                  <mc:Fallback>
                    <p:oleObj name="" r:id="rId30" imgW="114300" imgH="114300" progId="Equation.3">
                      <p:embed/>
                      <p:pic>
                        <p:nvPicPr>
                          <p:cNvPr id="0" name="图片 3615"/>
                          <p:cNvPicPr/>
                          <p:nvPr/>
                        </p:nvPicPr>
                        <p:blipFill>
                          <a:blip r:embed="rId2"/>
                          <a:stretch>
                            <a:fillRect/>
                          </a:stretch>
                        </p:blipFill>
                        <p:spPr>
                          <a:xfrm>
                            <a:off x="2016" y="3024"/>
                            <a:ext cx="144" cy="144"/>
                          </a:xfrm>
                          <a:prstGeom prst="rect">
                            <a:avLst/>
                          </a:prstGeom>
                          <a:noFill/>
                          <a:ln w="38100">
                            <a:noFill/>
                            <a:miter/>
                          </a:ln>
                        </p:spPr>
                      </p:pic>
                    </p:oleObj>
                  </mc:Fallback>
                </mc:AlternateContent>
              </a:graphicData>
            </a:graphic>
          </p:graphicFrame>
          <p:graphicFrame>
            <p:nvGraphicFramePr>
              <p:cNvPr id="68642" name="对象 98338"/>
              <p:cNvGraphicFramePr/>
              <p:nvPr/>
            </p:nvGraphicFramePr>
            <p:xfrm>
              <a:off x="2736" y="3024"/>
              <a:ext cx="144" cy="144"/>
            </p:xfrm>
            <a:graphic>
              <a:graphicData uri="http://schemas.openxmlformats.org/presentationml/2006/ole">
                <mc:AlternateContent xmlns:mc="http://schemas.openxmlformats.org/markup-compatibility/2006">
                  <mc:Choice xmlns:v="urn:schemas-microsoft-com:vml" Requires="v">
                    <p:oleObj spid="_x0000_s3617" name="" r:id="rId31" imgW="114300" imgH="114300" progId="Equation.3">
                      <p:embed/>
                    </p:oleObj>
                  </mc:Choice>
                  <mc:Fallback>
                    <p:oleObj name="" r:id="rId31" imgW="114300" imgH="114300" progId="Equation.3">
                      <p:embed/>
                      <p:pic>
                        <p:nvPicPr>
                          <p:cNvPr id="0" name="图片 3616"/>
                          <p:cNvPicPr/>
                          <p:nvPr/>
                        </p:nvPicPr>
                        <p:blipFill>
                          <a:blip r:embed="rId2"/>
                          <a:stretch>
                            <a:fillRect/>
                          </a:stretch>
                        </p:blipFill>
                        <p:spPr>
                          <a:xfrm>
                            <a:off x="2736" y="3024"/>
                            <a:ext cx="144" cy="144"/>
                          </a:xfrm>
                          <a:prstGeom prst="rect">
                            <a:avLst/>
                          </a:prstGeom>
                          <a:noFill/>
                          <a:ln w="38100">
                            <a:noFill/>
                            <a:miter/>
                          </a:ln>
                        </p:spPr>
                      </p:pic>
                    </p:oleObj>
                  </mc:Fallback>
                </mc:AlternateContent>
              </a:graphicData>
            </a:graphic>
          </p:graphicFrame>
          <p:graphicFrame>
            <p:nvGraphicFramePr>
              <p:cNvPr id="68643" name="对象 98339"/>
              <p:cNvGraphicFramePr/>
              <p:nvPr/>
            </p:nvGraphicFramePr>
            <p:xfrm>
              <a:off x="2976" y="3024"/>
              <a:ext cx="144" cy="144"/>
            </p:xfrm>
            <a:graphic>
              <a:graphicData uri="http://schemas.openxmlformats.org/presentationml/2006/ole">
                <mc:AlternateContent xmlns:mc="http://schemas.openxmlformats.org/markup-compatibility/2006">
                  <mc:Choice xmlns:v="urn:schemas-microsoft-com:vml" Requires="v">
                    <p:oleObj spid="_x0000_s3618" name="" r:id="rId32" imgW="114300" imgH="114300" progId="Equation.3">
                      <p:embed/>
                    </p:oleObj>
                  </mc:Choice>
                  <mc:Fallback>
                    <p:oleObj name="" r:id="rId32" imgW="114300" imgH="114300" progId="Equation.3">
                      <p:embed/>
                      <p:pic>
                        <p:nvPicPr>
                          <p:cNvPr id="0" name="图片 3617"/>
                          <p:cNvPicPr/>
                          <p:nvPr/>
                        </p:nvPicPr>
                        <p:blipFill>
                          <a:blip r:embed="rId2"/>
                          <a:stretch>
                            <a:fillRect/>
                          </a:stretch>
                        </p:blipFill>
                        <p:spPr>
                          <a:xfrm>
                            <a:off x="2976" y="3024"/>
                            <a:ext cx="144" cy="144"/>
                          </a:xfrm>
                          <a:prstGeom prst="rect">
                            <a:avLst/>
                          </a:prstGeom>
                          <a:noFill/>
                          <a:ln w="38100">
                            <a:noFill/>
                            <a:miter/>
                          </a:ln>
                        </p:spPr>
                      </p:pic>
                    </p:oleObj>
                  </mc:Fallback>
                </mc:AlternateContent>
              </a:graphicData>
            </a:graphic>
          </p:graphicFrame>
          <p:graphicFrame>
            <p:nvGraphicFramePr>
              <p:cNvPr id="68644" name="对象 98340"/>
              <p:cNvGraphicFramePr/>
              <p:nvPr/>
            </p:nvGraphicFramePr>
            <p:xfrm>
              <a:off x="2496" y="3024"/>
              <a:ext cx="144" cy="144"/>
            </p:xfrm>
            <a:graphic>
              <a:graphicData uri="http://schemas.openxmlformats.org/presentationml/2006/ole">
                <mc:AlternateContent xmlns:mc="http://schemas.openxmlformats.org/markup-compatibility/2006">
                  <mc:Choice xmlns:v="urn:schemas-microsoft-com:vml" Requires="v">
                    <p:oleObj spid="_x0000_s3619" name="" r:id="rId33" imgW="114300" imgH="114300" progId="Equation.3">
                      <p:embed/>
                    </p:oleObj>
                  </mc:Choice>
                  <mc:Fallback>
                    <p:oleObj name="" r:id="rId33" imgW="114300" imgH="114300" progId="Equation.3">
                      <p:embed/>
                      <p:pic>
                        <p:nvPicPr>
                          <p:cNvPr id="0" name="图片 3618"/>
                          <p:cNvPicPr/>
                          <p:nvPr/>
                        </p:nvPicPr>
                        <p:blipFill>
                          <a:blip r:embed="rId2"/>
                          <a:stretch>
                            <a:fillRect/>
                          </a:stretch>
                        </p:blipFill>
                        <p:spPr>
                          <a:xfrm>
                            <a:off x="2496" y="3024"/>
                            <a:ext cx="144" cy="144"/>
                          </a:xfrm>
                          <a:prstGeom prst="rect">
                            <a:avLst/>
                          </a:prstGeom>
                          <a:noFill/>
                          <a:ln w="38100">
                            <a:noFill/>
                            <a:miter/>
                          </a:ln>
                        </p:spPr>
                      </p:pic>
                    </p:oleObj>
                  </mc:Fallback>
                </mc:AlternateContent>
              </a:graphicData>
            </a:graphic>
          </p:graphicFrame>
          <p:graphicFrame>
            <p:nvGraphicFramePr>
              <p:cNvPr id="68645" name="对象 98341"/>
              <p:cNvGraphicFramePr/>
              <p:nvPr/>
            </p:nvGraphicFramePr>
            <p:xfrm>
              <a:off x="2256" y="3024"/>
              <a:ext cx="144" cy="144"/>
            </p:xfrm>
            <a:graphic>
              <a:graphicData uri="http://schemas.openxmlformats.org/presentationml/2006/ole">
                <mc:AlternateContent xmlns:mc="http://schemas.openxmlformats.org/markup-compatibility/2006">
                  <mc:Choice xmlns:v="urn:schemas-microsoft-com:vml" Requires="v">
                    <p:oleObj spid="_x0000_s3620" name="" r:id="rId34" imgW="114300" imgH="114300" progId="Equation.3">
                      <p:embed/>
                    </p:oleObj>
                  </mc:Choice>
                  <mc:Fallback>
                    <p:oleObj name="" r:id="rId34" imgW="114300" imgH="114300" progId="Equation.3">
                      <p:embed/>
                      <p:pic>
                        <p:nvPicPr>
                          <p:cNvPr id="0" name="图片 3619"/>
                          <p:cNvPicPr/>
                          <p:nvPr/>
                        </p:nvPicPr>
                        <p:blipFill>
                          <a:blip r:embed="rId2"/>
                          <a:stretch>
                            <a:fillRect/>
                          </a:stretch>
                        </p:blipFill>
                        <p:spPr>
                          <a:xfrm>
                            <a:off x="2256" y="3024"/>
                            <a:ext cx="144" cy="144"/>
                          </a:xfrm>
                          <a:prstGeom prst="rect">
                            <a:avLst/>
                          </a:prstGeom>
                          <a:noFill/>
                          <a:ln w="38100">
                            <a:noFill/>
                            <a:miter/>
                          </a:ln>
                        </p:spPr>
                      </p:pic>
                    </p:oleObj>
                  </mc:Fallback>
                </mc:AlternateContent>
              </a:graphicData>
            </a:graphic>
          </p:graphicFrame>
          <p:graphicFrame>
            <p:nvGraphicFramePr>
              <p:cNvPr id="68646" name="对象 98342"/>
              <p:cNvGraphicFramePr/>
              <p:nvPr/>
            </p:nvGraphicFramePr>
            <p:xfrm>
              <a:off x="3216" y="3024"/>
              <a:ext cx="144" cy="144"/>
            </p:xfrm>
            <a:graphic>
              <a:graphicData uri="http://schemas.openxmlformats.org/presentationml/2006/ole">
                <mc:AlternateContent xmlns:mc="http://schemas.openxmlformats.org/markup-compatibility/2006">
                  <mc:Choice xmlns:v="urn:schemas-microsoft-com:vml" Requires="v">
                    <p:oleObj spid="_x0000_s3621" name="" r:id="rId35" imgW="114300" imgH="114300" progId="Equation.3">
                      <p:embed/>
                    </p:oleObj>
                  </mc:Choice>
                  <mc:Fallback>
                    <p:oleObj name="" r:id="rId35" imgW="114300" imgH="114300" progId="Equation.3">
                      <p:embed/>
                      <p:pic>
                        <p:nvPicPr>
                          <p:cNvPr id="0" name="图片 3620"/>
                          <p:cNvPicPr/>
                          <p:nvPr/>
                        </p:nvPicPr>
                        <p:blipFill>
                          <a:blip r:embed="rId2"/>
                          <a:stretch>
                            <a:fillRect/>
                          </a:stretch>
                        </p:blipFill>
                        <p:spPr>
                          <a:xfrm>
                            <a:off x="3216" y="3024"/>
                            <a:ext cx="144" cy="144"/>
                          </a:xfrm>
                          <a:prstGeom prst="rect">
                            <a:avLst/>
                          </a:prstGeom>
                          <a:noFill/>
                          <a:ln w="38100">
                            <a:noFill/>
                            <a:miter/>
                          </a:ln>
                        </p:spPr>
                      </p:pic>
                    </p:oleObj>
                  </mc:Fallback>
                </mc:AlternateContent>
              </a:graphicData>
            </a:graphic>
          </p:graphicFrame>
          <p:graphicFrame>
            <p:nvGraphicFramePr>
              <p:cNvPr id="68647" name="对象 98343"/>
              <p:cNvGraphicFramePr/>
              <p:nvPr/>
            </p:nvGraphicFramePr>
            <p:xfrm>
              <a:off x="2736" y="3264"/>
              <a:ext cx="144" cy="144"/>
            </p:xfrm>
            <a:graphic>
              <a:graphicData uri="http://schemas.openxmlformats.org/presentationml/2006/ole">
                <mc:AlternateContent xmlns:mc="http://schemas.openxmlformats.org/markup-compatibility/2006">
                  <mc:Choice xmlns:v="urn:schemas-microsoft-com:vml" Requires="v">
                    <p:oleObj spid="_x0000_s3622" name="" r:id="rId36" imgW="114300" imgH="114300" progId="Equation.3">
                      <p:embed/>
                    </p:oleObj>
                  </mc:Choice>
                  <mc:Fallback>
                    <p:oleObj name="" r:id="rId36" imgW="114300" imgH="114300" progId="Equation.3">
                      <p:embed/>
                      <p:pic>
                        <p:nvPicPr>
                          <p:cNvPr id="0" name="图片 3621"/>
                          <p:cNvPicPr/>
                          <p:nvPr/>
                        </p:nvPicPr>
                        <p:blipFill>
                          <a:blip r:embed="rId2"/>
                          <a:stretch>
                            <a:fillRect/>
                          </a:stretch>
                        </p:blipFill>
                        <p:spPr>
                          <a:xfrm>
                            <a:off x="2736" y="3264"/>
                            <a:ext cx="144" cy="144"/>
                          </a:xfrm>
                          <a:prstGeom prst="rect">
                            <a:avLst/>
                          </a:prstGeom>
                          <a:noFill/>
                          <a:ln w="38100">
                            <a:noFill/>
                            <a:miter/>
                          </a:ln>
                        </p:spPr>
                      </p:pic>
                    </p:oleObj>
                  </mc:Fallback>
                </mc:AlternateContent>
              </a:graphicData>
            </a:graphic>
          </p:graphicFrame>
          <p:graphicFrame>
            <p:nvGraphicFramePr>
              <p:cNvPr id="68648" name="对象 98344"/>
              <p:cNvGraphicFramePr/>
              <p:nvPr/>
            </p:nvGraphicFramePr>
            <p:xfrm>
              <a:off x="2976" y="3264"/>
              <a:ext cx="144" cy="144"/>
            </p:xfrm>
            <a:graphic>
              <a:graphicData uri="http://schemas.openxmlformats.org/presentationml/2006/ole">
                <mc:AlternateContent xmlns:mc="http://schemas.openxmlformats.org/markup-compatibility/2006">
                  <mc:Choice xmlns:v="urn:schemas-microsoft-com:vml" Requires="v">
                    <p:oleObj spid="_x0000_s3623" name="" r:id="rId37" imgW="114300" imgH="114300" progId="Equation.3">
                      <p:embed/>
                    </p:oleObj>
                  </mc:Choice>
                  <mc:Fallback>
                    <p:oleObj name="" r:id="rId37" imgW="114300" imgH="114300" progId="Equation.3">
                      <p:embed/>
                      <p:pic>
                        <p:nvPicPr>
                          <p:cNvPr id="0" name="图片 3622"/>
                          <p:cNvPicPr/>
                          <p:nvPr/>
                        </p:nvPicPr>
                        <p:blipFill>
                          <a:blip r:embed="rId2"/>
                          <a:stretch>
                            <a:fillRect/>
                          </a:stretch>
                        </p:blipFill>
                        <p:spPr>
                          <a:xfrm>
                            <a:off x="2976" y="3264"/>
                            <a:ext cx="144" cy="144"/>
                          </a:xfrm>
                          <a:prstGeom prst="rect">
                            <a:avLst/>
                          </a:prstGeom>
                          <a:noFill/>
                          <a:ln w="38100">
                            <a:noFill/>
                            <a:miter/>
                          </a:ln>
                        </p:spPr>
                      </p:pic>
                    </p:oleObj>
                  </mc:Fallback>
                </mc:AlternateContent>
              </a:graphicData>
            </a:graphic>
          </p:graphicFrame>
          <p:graphicFrame>
            <p:nvGraphicFramePr>
              <p:cNvPr id="68649" name="对象 98345"/>
              <p:cNvGraphicFramePr/>
              <p:nvPr/>
            </p:nvGraphicFramePr>
            <p:xfrm>
              <a:off x="2496" y="3264"/>
              <a:ext cx="144" cy="144"/>
            </p:xfrm>
            <a:graphic>
              <a:graphicData uri="http://schemas.openxmlformats.org/presentationml/2006/ole">
                <mc:AlternateContent xmlns:mc="http://schemas.openxmlformats.org/markup-compatibility/2006">
                  <mc:Choice xmlns:v="urn:schemas-microsoft-com:vml" Requires="v">
                    <p:oleObj spid="_x0000_s3624" name="" r:id="rId38" imgW="114300" imgH="114300" progId="Equation.3">
                      <p:embed/>
                    </p:oleObj>
                  </mc:Choice>
                  <mc:Fallback>
                    <p:oleObj name="" r:id="rId38" imgW="114300" imgH="114300" progId="Equation.3">
                      <p:embed/>
                      <p:pic>
                        <p:nvPicPr>
                          <p:cNvPr id="0" name="图片 3623"/>
                          <p:cNvPicPr/>
                          <p:nvPr/>
                        </p:nvPicPr>
                        <p:blipFill>
                          <a:blip r:embed="rId2"/>
                          <a:stretch>
                            <a:fillRect/>
                          </a:stretch>
                        </p:blipFill>
                        <p:spPr>
                          <a:xfrm>
                            <a:off x="2496" y="3264"/>
                            <a:ext cx="144" cy="144"/>
                          </a:xfrm>
                          <a:prstGeom prst="rect">
                            <a:avLst/>
                          </a:prstGeom>
                          <a:noFill/>
                          <a:ln w="38100">
                            <a:noFill/>
                            <a:miter/>
                          </a:ln>
                        </p:spPr>
                      </p:pic>
                    </p:oleObj>
                  </mc:Fallback>
                </mc:AlternateContent>
              </a:graphicData>
            </a:graphic>
          </p:graphicFrame>
          <p:graphicFrame>
            <p:nvGraphicFramePr>
              <p:cNvPr id="68650" name="对象 98346"/>
              <p:cNvGraphicFramePr/>
              <p:nvPr/>
            </p:nvGraphicFramePr>
            <p:xfrm>
              <a:off x="2256" y="3264"/>
              <a:ext cx="144" cy="144"/>
            </p:xfrm>
            <a:graphic>
              <a:graphicData uri="http://schemas.openxmlformats.org/presentationml/2006/ole">
                <mc:AlternateContent xmlns:mc="http://schemas.openxmlformats.org/markup-compatibility/2006">
                  <mc:Choice xmlns:v="urn:schemas-microsoft-com:vml" Requires="v">
                    <p:oleObj spid="_x0000_s3625" name="" r:id="rId39" imgW="114300" imgH="114300" progId="Equation.3">
                      <p:embed/>
                    </p:oleObj>
                  </mc:Choice>
                  <mc:Fallback>
                    <p:oleObj name="" r:id="rId39" imgW="114300" imgH="114300" progId="Equation.3">
                      <p:embed/>
                      <p:pic>
                        <p:nvPicPr>
                          <p:cNvPr id="0" name="图片 3624"/>
                          <p:cNvPicPr/>
                          <p:nvPr/>
                        </p:nvPicPr>
                        <p:blipFill>
                          <a:blip r:embed="rId2"/>
                          <a:stretch>
                            <a:fillRect/>
                          </a:stretch>
                        </p:blipFill>
                        <p:spPr>
                          <a:xfrm>
                            <a:off x="2256" y="3264"/>
                            <a:ext cx="144" cy="144"/>
                          </a:xfrm>
                          <a:prstGeom prst="rect">
                            <a:avLst/>
                          </a:prstGeom>
                          <a:noFill/>
                          <a:ln w="38100">
                            <a:noFill/>
                            <a:miter/>
                          </a:ln>
                        </p:spPr>
                      </p:pic>
                    </p:oleObj>
                  </mc:Fallback>
                </mc:AlternateContent>
              </a:graphicData>
            </a:graphic>
          </p:graphicFrame>
          <p:graphicFrame>
            <p:nvGraphicFramePr>
              <p:cNvPr id="68651" name="对象 98347"/>
              <p:cNvGraphicFramePr/>
              <p:nvPr/>
            </p:nvGraphicFramePr>
            <p:xfrm>
              <a:off x="3216" y="3264"/>
              <a:ext cx="144" cy="144"/>
            </p:xfrm>
            <a:graphic>
              <a:graphicData uri="http://schemas.openxmlformats.org/presentationml/2006/ole">
                <mc:AlternateContent xmlns:mc="http://schemas.openxmlformats.org/markup-compatibility/2006">
                  <mc:Choice xmlns:v="urn:schemas-microsoft-com:vml" Requires="v">
                    <p:oleObj spid="_x0000_s3626" name="" r:id="rId40" imgW="114300" imgH="114300" progId="Equation.3">
                      <p:embed/>
                    </p:oleObj>
                  </mc:Choice>
                  <mc:Fallback>
                    <p:oleObj name="" r:id="rId40" imgW="114300" imgH="114300" progId="Equation.3">
                      <p:embed/>
                      <p:pic>
                        <p:nvPicPr>
                          <p:cNvPr id="0" name="图片 3625"/>
                          <p:cNvPicPr/>
                          <p:nvPr/>
                        </p:nvPicPr>
                        <p:blipFill>
                          <a:blip r:embed="rId2"/>
                          <a:stretch>
                            <a:fillRect/>
                          </a:stretch>
                        </p:blipFill>
                        <p:spPr>
                          <a:xfrm>
                            <a:off x="3216" y="3264"/>
                            <a:ext cx="144" cy="144"/>
                          </a:xfrm>
                          <a:prstGeom prst="rect">
                            <a:avLst/>
                          </a:prstGeom>
                          <a:noFill/>
                          <a:ln w="38100">
                            <a:noFill/>
                            <a:miter/>
                          </a:ln>
                        </p:spPr>
                      </p:pic>
                    </p:oleObj>
                  </mc:Fallback>
                </mc:AlternateContent>
              </a:graphicData>
            </a:graphic>
          </p:graphicFrame>
          <p:graphicFrame>
            <p:nvGraphicFramePr>
              <p:cNvPr id="68652" name="对象 98348"/>
              <p:cNvGraphicFramePr/>
              <p:nvPr/>
            </p:nvGraphicFramePr>
            <p:xfrm>
              <a:off x="2736" y="3456"/>
              <a:ext cx="144" cy="144"/>
            </p:xfrm>
            <a:graphic>
              <a:graphicData uri="http://schemas.openxmlformats.org/presentationml/2006/ole">
                <mc:AlternateContent xmlns:mc="http://schemas.openxmlformats.org/markup-compatibility/2006">
                  <mc:Choice xmlns:v="urn:schemas-microsoft-com:vml" Requires="v">
                    <p:oleObj spid="_x0000_s3627" name="" r:id="rId41" imgW="114300" imgH="114300" progId="Equation.3">
                      <p:embed/>
                    </p:oleObj>
                  </mc:Choice>
                  <mc:Fallback>
                    <p:oleObj name="" r:id="rId41" imgW="114300" imgH="114300" progId="Equation.3">
                      <p:embed/>
                      <p:pic>
                        <p:nvPicPr>
                          <p:cNvPr id="0" name="图片 3626"/>
                          <p:cNvPicPr/>
                          <p:nvPr/>
                        </p:nvPicPr>
                        <p:blipFill>
                          <a:blip r:embed="rId2"/>
                          <a:stretch>
                            <a:fillRect/>
                          </a:stretch>
                        </p:blipFill>
                        <p:spPr>
                          <a:xfrm>
                            <a:off x="2736" y="3456"/>
                            <a:ext cx="144" cy="144"/>
                          </a:xfrm>
                          <a:prstGeom prst="rect">
                            <a:avLst/>
                          </a:prstGeom>
                          <a:noFill/>
                          <a:ln w="38100">
                            <a:noFill/>
                            <a:miter/>
                          </a:ln>
                        </p:spPr>
                      </p:pic>
                    </p:oleObj>
                  </mc:Fallback>
                </mc:AlternateContent>
              </a:graphicData>
            </a:graphic>
          </p:graphicFrame>
          <p:graphicFrame>
            <p:nvGraphicFramePr>
              <p:cNvPr id="68653" name="对象 98349"/>
              <p:cNvGraphicFramePr/>
              <p:nvPr/>
            </p:nvGraphicFramePr>
            <p:xfrm>
              <a:off x="2976" y="3456"/>
              <a:ext cx="144" cy="144"/>
            </p:xfrm>
            <a:graphic>
              <a:graphicData uri="http://schemas.openxmlformats.org/presentationml/2006/ole">
                <mc:AlternateContent xmlns:mc="http://schemas.openxmlformats.org/markup-compatibility/2006">
                  <mc:Choice xmlns:v="urn:schemas-microsoft-com:vml" Requires="v">
                    <p:oleObj spid="_x0000_s3628" name="" r:id="rId42" imgW="114300" imgH="114300" progId="Equation.3">
                      <p:embed/>
                    </p:oleObj>
                  </mc:Choice>
                  <mc:Fallback>
                    <p:oleObj name="" r:id="rId42" imgW="114300" imgH="114300" progId="Equation.3">
                      <p:embed/>
                      <p:pic>
                        <p:nvPicPr>
                          <p:cNvPr id="0" name="图片 3627"/>
                          <p:cNvPicPr/>
                          <p:nvPr/>
                        </p:nvPicPr>
                        <p:blipFill>
                          <a:blip r:embed="rId2"/>
                          <a:stretch>
                            <a:fillRect/>
                          </a:stretch>
                        </p:blipFill>
                        <p:spPr>
                          <a:xfrm>
                            <a:off x="2976" y="3456"/>
                            <a:ext cx="144" cy="144"/>
                          </a:xfrm>
                          <a:prstGeom prst="rect">
                            <a:avLst/>
                          </a:prstGeom>
                          <a:noFill/>
                          <a:ln w="38100">
                            <a:noFill/>
                            <a:miter/>
                          </a:ln>
                        </p:spPr>
                      </p:pic>
                    </p:oleObj>
                  </mc:Fallback>
                </mc:AlternateContent>
              </a:graphicData>
            </a:graphic>
          </p:graphicFrame>
          <p:graphicFrame>
            <p:nvGraphicFramePr>
              <p:cNvPr id="68654" name="对象 98350"/>
              <p:cNvGraphicFramePr/>
              <p:nvPr/>
            </p:nvGraphicFramePr>
            <p:xfrm>
              <a:off x="2496" y="3456"/>
              <a:ext cx="144" cy="144"/>
            </p:xfrm>
            <a:graphic>
              <a:graphicData uri="http://schemas.openxmlformats.org/presentationml/2006/ole">
                <mc:AlternateContent xmlns:mc="http://schemas.openxmlformats.org/markup-compatibility/2006">
                  <mc:Choice xmlns:v="urn:schemas-microsoft-com:vml" Requires="v">
                    <p:oleObj spid="_x0000_s3629" name="" r:id="rId43" imgW="114300" imgH="114300" progId="Equation.3">
                      <p:embed/>
                    </p:oleObj>
                  </mc:Choice>
                  <mc:Fallback>
                    <p:oleObj name="" r:id="rId43" imgW="114300" imgH="114300" progId="Equation.3">
                      <p:embed/>
                      <p:pic>
                        <p:nvPicPr>
                          <p:cNvPr id="0" name="图片 3628"/>
                          <p:cNvPicPr/>
                          <p:nvPr/>
                        </p:nvPicPr>
                        <p:blipFill>
                          <a:blip r:embed="rId2"/>
                          <a:stretch>
                            <a:fillRect/>
                          </a:stretch>
                        </p:blipFill>
                        <p:spPr>
                          <a:xfrm>
                            <a:off x="2496" y="3456"/>
                            <a:ext cx="144" cy="144"/>
                          </a:xfrm>
                          <a:prstGeom prst="rect">
                            <a:avLst/>
                          </a:prstGeom>
                          <a:noFill/>
                          <a:ln w="38100">
                            <a:noFill/>
                            <a:miter/>
                          </a:ln>
                        </p:spPr>
                      </p:pic>
                    </p:oleObj>
                  </mc:Fallback>
                </mc:AlternateContent>
              </a:graphicData>
            </a:graphic>
          </p:graphicFrame>
          <p:graphicFrame>
            <p:nvGraphicFramePr>
              <p:cNvPr id="68655" name="对象 98351"/>
              <p:cNvGraphicFramePr/>
              <p:nvPr/>
            </p:nvGraphicFramePr>
            <p:xfrm>
              <a:off x="3408" y="2256"/>
              <a:ext cx="144" cy="144"/>
            </p:xfrm>
            <a:graphic>
              <a:graphicData uri="http://schemas.openxmlformats.org/presentationml/2006/ole">
                <mc:AlternateContent xmlns:mc="http://schemas.openxmlformats.org/markup-compatibility/2006">
                  <mc:Choice xmlns:v="urn:schemas-microsoft-com:vml" Requires="v">
                    <p:oleObj spid="_x0000_s3630" name="" r:id="rId44" imgW="114300" imgH="114300" progId="Equation.3">
                      <p:embed/>
                    </p:oleObj>
                  </mc:Choice>
                  <mc:Fallback>
                    <p:oleObj name="" r:id="rId44" imgW="114300" imgH="114300" progId="Equation.3">
                      <p:embed/>
                      <p:pic>
                        <p:nvPicPr>
                          <p:cNvPr id="0" name="图片 3629"/>
                          <p:cNvPicPr/>
                          <p:nvPr/>
                        </p:nvPicPr>
                        <p:blipFill>
                          <a:blip r:embed="rId2"/>
                          <a:stretch>
                            <a:fillRect/>
                          </a:stretch>
                        </p:blipFill>
                        <p:spPr>
                          <a:xfrm>
                            <a:off x="3408" y="2256"/>
                            <a:ext cx="144" cy="144"/>
                          </a:xfrm>
                          <a:prstGeom prst="rect">
                            <a:avLst/>
                          </a:prstGeom>
                          <a:noFill/>
                          <a:ln w="38100">
                            <a:noFill/>
                            <a:miter/>
                          </a:ln>
                        </p:spPr>
                      </p:pic>
                    </p:oleObj>
                  </mc:Fallback>
                </mc:AlternateContent>
              </a:graphicData>
            </a:graphic>
          </p:graphicFrame>
          <p:graphicFrame>
            <p:nvGraphicFramePr>
              <p:cNvPr id="68656" name="对象 98352"/>
              <p:cNvGraphicFramePr/>
              <p:nvPr/>
            </p:nvGraphicFramePr>
            <p:xfrm>
              <a:off x="3648" y="2256"/>
              <a:ext cx="144" cy="144"/>
            </p:xfrm>
            <a:graphic>
              <a:graphicData uri="http://schemas.openxmlformats.org/presentationml/2006/ole">
                <mc:AlternateContent xmlns:mc="http://schemas.openxmlformats.org/markup-compatibility/2006">
                  <mc:Choice xmlns:v="urn:schemas-microsoft-com:vml" Requires="v">
                    <p:oleObj spid="_x0000_s3631" name="" r:id="rId45" imgW="114300" imgH="114300" progId="Equation.3">
                      <p:embed/>
                    </p:oleObj>
                  </mc:Choice>
                  <mc:Fallback>
                    <p:oleObj name="" r:id="rId45" imgW="114300" imgH="114300" progId="Equation.3">
                      <p:embed/>
                      <p:pic>
                        <p:nvPicPr>
                          <p:cNvPr id="0" name="图片 3630"/>
                          <p:cNvPicPr/>
                          <p:nvPr/>
                        </p:nvPicPr>
                        <p:blipFill>
                          <a:blip r:embed="rId2"/>
                          <a:stretch>
                            <a:fillRect/>
                          </a:stretch>
                        </p:blipFill>
                        <p:spPr>
                          <a:xfrm>
                            <a:off x="3648" y="2256"/>
                            <a:ext cx="144" cy="144"/>
                          </a:xfrm>
                          <a:prstGeom prst="rect">
                            <a:avLst/>
                          </a:prstGeom>
                          <a:noFill/>
                          <a:ln w="38100">
                            <a:noFill/>
                            <a:miter/>
                          </a:ln>
                        </p:spPr>
                      </p:pic>
                    </p:oleObj>
                  </mc:Fallback>
                </mc:AlternateContent>
              </a:graphicData>
            </a:graphic>
          </p:graphicFrame>
          <p:graphicFrame>
            <p:nvGraphicFramePr>
              <p:cNvPr id="68657" name="对象 98353"/>
              <p:cNvGraphicFramePr/>
              <p:nvPr/>
            </p:nvGraphicFramePr>
            <p:xfrm>
              <a:off x="1776" y="2256"/>
              <a:ext cx="144" cy="144"/>
            </p:xfrm>
            <a:graphic>
              <a:graphicData uri="http://schemas.openxmlformats.org/presentationml/2006/ole">
                <mc:AlternateContent xmlns:mc="http://schemas.openxmlformats.org/markup-compatibility/2006">
                  <mc:Choice xmlns:v="urn:schemas-microsoft-com:vml" Requires="v">
                    <p:oleObj spid="_x0000_s3632" name="" r:id="rId46" imgW="114300" imgH="114300" progId="Equation.3">
                      <p:embed/>
                    </p:oleObj>
                  </mc:Choice>
                  <mc:Fallback>
                    <p:oleObj name="" r:id="rId46" imgW="114300" imgH="114300" progId="Equation.3">
                      <p:embed/>
                      <p:pic>
                        <p:nvPicPr>
                          <p:cNvPr id="0" name="图片 3631"/>
                          <p:cNvPicPr/>
                          <p:nvPr/>
                        </p:nvPicPr>
                        <p:blipFill>
                          <a:blip r:embed="rId2"/>
                          <a:stretch>
                            <a:fillRect/>
                          </a:stretch>
                        </p:blipFill>
                        <p:spPr>
                          <a:xfrm>
                            <a:off x="1776" y="2256"/>
                            <a:ext cx="144" cy="144"/>
                          </a:xfrm>
                          <a:prstGeom prst="rect">
                            <a:avLst/>
                          </a:prstGeom>
                          <a:noFill/>
                          <a:ln w="38100">
                            <a:noFill/>
                            <a:miter/>
                          </a:ln>
                        </p:spPr>
                      </p:pic>
                    </p:oleObj>
                  </mc:Fallback>
                </mc:AlternateContent>
              </a:graphicData>
            </a:graphic>
          </p:graphicFrame>
          <p:graphicFrame>
            <p:nvGraphicFramePr>
              <p:cNvPr id="68658" name="对象 98354"/>
              <p:cNvGraphicFramePr/>
              <p:nvPr/>
            </p:nvGraphicFramePr>
            <p:xfrm>
              <a:off x="2016" y="2256"/>
              <a:ext cx="144" cy="144"/>
            </p:xfrm>
            <a:graphic>
              <a:graphicData uri="http://schemas.openxmlformats.org/presentationml/2006/ole">
                <mc:AlternateContent xmlns:mc="http://schemas.openxmlformats.org/markup-compatibility/2006">
                  <mc:Choice xmlns:v="urn:schemas-microsoft-com:vml" Requires="v">
                    <p:oleObj spid="_x0000_s3633" name="" r:id="rId47" imgW="114300" imgH="114300" progId="Equation.3">
                      <p:embed/>
                    </p:oleObj>
                  </mc:Choice>
                  <mc:Fallback>
                    <p:oleObj name="" r:id="rId47" imgW="114300" imgH="114300" progId="Equation.3">
                      <p:embed/>
                      <p:pic>
                        <p:nvPicPr>
                          <p:cNvPr id="0" name="图片 3632"/>
                          <p:cNvPicPr/>
                          <p:nvPr/>
                        </p:nvPicPr>
                        <p:blipFill>
                          <a:blip r:embed="rId2"/>
                          <a:stretch>
                            <a:fillRect/>
                          </a:stretch>
                        </p:blipFill>
                        <p:spPr>
                          <a:xfrm>
                            <a:off x="2016" y="2256"/>
                            <a:ext cx="144" cy="144"/>
                          </a:xfrm>
                          <a:prstGeom prst="rect">
                            <a:avLst/>
                          </a:prstGeom>
                          <a:noFill/>
                          <a:ln w="38100">
                            <a:noFill/>
                            <a:miter/>
                          </a:ln>
                        </p:spPr>
                      </p:pic>
                    </p:oleObj>
                  </mc:Fallback>
                </mc:AlternateContent>
              </a:graphicData>
            </a:graphic>
          </p:graphicFrame>
          <p:graphicFrame>
            <p:nvGraphicFramePr>
              <p:cNvPr id="68659" name="对象 98355"/>
              <p:cNvGraphicFramePr/>
              <p:nvPr/>
            </p:nvGraphicFramePr>
            <p:xfrm>
              <a:off x="2736" y="2256"/>
              <a:ext cx="144" cy="144"/>
            </p:xfrm>
            <a:graphic>
              <a:graphicData uri="http://schemas.openxmlformats.org/presentationml/2006/ole">
                <mc:AlternateContent xmlns:mc="http://schemas.openxmlformats.org/markup-compatibility/2006">
                  <mc:Choice xmlns:v="urn:schemas-microsoft-com:vml" Requires="v">
                    <p:oleObj spid="_x0000_s3634" name="" r:id="rId48" imgW="114300" imgH="114300" progId="Equation.3">
                      <p:embed/>
                    </p:oleObj>
                  </mc:Choice>
                  <mc:Fallback>
                    <p:oleObj name="" r:id="rId48" imgW="114300" imgH="114300" progId="Equation.3">
                      <p:embed/>
                      <p:pic>
                        <p:nvPicPr>
                          <p:cNvPr id="0" name="图片 3633"/>
                          <p:cNvPicPr/>
                          <p:nvPr/>
                        </p:nvPicPr>
                        <p:blipFill>
                          <a:blip r:embed="rId2"/>
                          <a:stretch>
                            <a:fillRect/>
                          </a:stretch>
                        </p:blipFill>
                        <p:spPr>
                          <a:xfrm>
                            <a:off x="2736" y="2256"/>
                            <a:ext cx="144" cy="144"/>
                          </a:xfrm>
                          <a:prstGeom prst="rect">
                            <a:avLst/>
                          </a:prstGeom>
                          <a:noFill/>
                          <a:ln w="38100">
                            <a:noFill/>
                            <a:miter/>
                          </a:ln>
                        </p:spPr>
                      </p:pic>
                    </p:oleObj>
                  </mc:Fallback>
                </mc:AlternateContent>
              </a:graphicData>
            </a:graphic>
          </p:graphicFrame>
          <p:graphicFrame>
            <p:nvGraphicFramePr>
              <p:cNvPr id="68660" name="对象 98356"/>
              <p:cNvGraphicFramePr/>
              <p:nvPr/>
            </p:nvGraphicFramePr>
            <p:xfrm>
              <a:off x="2976" y="2256"/>
              <a:ext cx="144" cy="144"/>
            </p:xfrm>
            <a:graphic>
              <a:graphicData uri="http://schemas.openxmlformats.org/presentationml/2006/ole">
                <mc:AlternateContent xmlns:mc="http://schemas.openxmlformats.org/markup-compatibility/2006">
                  <mc:Choice xmlns:v="urn:schemas-microsoft-com:vml" Requires="v">
                    <p:oleObj spid="_x0000_s3635" name="" r:id="rId49" imgW="114300" imgH="114300" progId="Equation.3">
                      <p:embed/>
                    </p:oleObj>
                  </mc:Choice>
                  <mc:Fallback>
                    <p:oleObj name="" r:id="rId49" imgW="114300" imgH="114300" progId="Equation.3">
                      <p:embed/>
                      <p:pic>
                        <p:nvPicPr>
                          <p:cNvPr id="0" name="图片 3634"/>
                          <p:cNvPicPr/>
                          <p:nvPr/>
                        </p:nvPicPr>
                        <p:blipFill>
                          <a:blip r:embed="rId2"/>
                          <a:stretch>
                            <a:fillRect/>
                          </a:stretch>
                        </p:blipFill>
                        <p:spPr>
                          <a:xfrm>
                            <a:off x="2976" y="2256"/>
                            <a:ext cx="144" cy="144"/>
                          </a:xfrm>
                          <a:prstGeom prst="rect">
                            <a:avLst/>
                          </a:prstGeom>
                          <a:noFill/>
                          <a:ln w="38100">
                            <a:noFill/>
                            <a:miter/>
                          </a:ln>
                        </p:spPr>
                      </p:pic>
                    </p:oleObj>
                  </mc:Fallback>
                </mc:AlternateContent>
              </a:graphicData>
            </a:graphic>
          </p:graphicFrame>
          <p:graphicFrame>
            <p:nvGraphicFramePr>
              <p:cNvPr id="68661" name="对象 98357"/>
              <p:cNvGraphicFramePr/>
              <p:nvPr/>
            </p:nvGraphicFramePr>
            <p:xfrm>
              <a:off x="2496" y="2256"/>
              <a:ext cx="144" cy="144"/>
            </p:xfrm>
            <a:graphic>
              <a:graphicData uri="http://schemas.openxmlformats.org/presentationml/2006/ole">
                <mc:AlternateContent xmlns:mc="http://schemas.openxmlformats.org/markup-compatibility/2006">
                  <mc:Choice xmlns:v="urn:schemas-microsoft-com:vml" Requires="v">
                    <p:oleObj spid="_x0000_s3636" name="" r:id="rId50" imgW="114300" imgH="114300" progId="Equation.3">
                      <p:embed/>
                    </p:oleObj>
                  </mc:Choice>
                  <mc:Fallback>
                    <p:oleObj name="" r:id="rId50" imgW="114300" imgH="114300" progId="Equation.3">
                      <p:embed/>
                      <p:pic>
                        <p:nvPicPr>
                          <p:cNvPr id="0" name="图片 3635"/>
                          <p:cNvPicPr/>
                          <p:nvPr/>
                        </p:nvPicPr>
                        <p:blipFill>
                          <a:blip r:embed="rId2"/>
                          <a:stretch>
                            <a:fillRect/>
                          </a:stretch>
                        </p:blipFill>
                        <p:spPr>
                          <a:xfrm>
                            <a:off x="2496" y="2256"/>
                            <a:ext cx="144" cy="144"/>
                          </a:xfrm>
                          <a:prstGeom prst="rect">
                            <a:avLst/>
                          </a:prstGeom>
                          <a:noFill/>
                          <a:ln w="38100">
                            <a:noFill/>
                            <a:miter/>
                          </a:ln>
                        </p:spPr>
                      </p:pic>
                    </p:oleObj>
                  </mc:Fallback>
                </mc:AlternateContent>
              </a:graphicData>
            </a:graphic>
          </p:graphicFrame>
          <p:graphicFrame>
            <p:nvGraphicFramePr>
              <p:cNvPr id="68662" name="对象 98358"/>
              <p:cNvGraphicFramePr/>
              <p:nvPr/>
            </p:nvGraphicFramePr>
            <p:xfrm>
              <a:off x="2256" y="2256"/>
              <a:ext cx="144" cy="144"/>
            </p:xfrm>
            <a:graphic>
              <a:graphicData uri="http://schemas.openxmlformats.org/presentationml/2006/ole">
                <mc:AlternateContent xmlns:mc="http://schemas.openxmlformats.org/markup-compatibility/2006">
                  <mc:Choice xmlns:v="urn:schemas-microsoft-com:vml" Requires="v">
                    <p:oleObj spid="_x0000_s3637" name="" r:id="rId51" imgW="114300" imgH="114300" progId="Equation.3">
                      <p:embed/>
                    </p:oleObj>
                  </mc:Choice>
                  <mc:Fallback>
                    <p:oleObj name="" r:id="rId51" imgW="114300" imgH="114300" progId="Equation.3">
                      <p:embed/>
                      <p:pic>
                        <p:nvPicPr>
                          <p:cNvPr id="0" name="图片 3636"/>
                          <p:cNvPicPr/>
                          <p:nvPr/>
                        </p:nvPicPr>
                        <p:blipFill>
                          <a:blip r:embed="rId2"/>
                          <a:stretch>
                            <a:fillRect/>
                          </a:stretch>
                        </p:blipFill>
                        <p:spPr>
                          <a:xfrm>
                            <a:off x="2256" y="2256"/>
                            <a:ext cx="144" cy="144"/>
                          </a:xfrm>
                          <a:prstGeom prst="rect">
                            <a:avLst/>
                          </a:prstGeom>
                          <a:noFill/>
                          <a:ln w="38100">
                            <a:noFill/>
                            <a:miter/>
                          </a:ln>
                        </p:spPr>
                      </p:pic>
                    </p:oleObj>
                  </mc:Fallback>
                </mc:AlternateContent>
              </a:graphicData>
            </a:graphic>
          </p:graphicFrame>
          <p:graphicFrame>
            <p:nvGraphicFramePr>
              <p:cNvPr id="68663" name="对象 98359"/>
              <p:cNvGraphicFramePr/>
              <p:nvPr/>
            </p:nvGraphicFramePr>
            <p:xfrm>
              <a:off x="3216" y="2256"/>
              <a:ext cx="144" cy="144"/>
            </p:xfrm>
            <a:graphic>
              <a:graphicData uri="http://schemas.openxmlformats.org/presentationml/2006/ole">
                <mc:AlternateContent xmlns:mc="http://schemas.openxmlformats.org/markup-compatibility/2006">
                  <mc:Choice xmlns:v="urn:schemas-microsoft-com:vml" Requires="v">
                    <p:oleObj spid="_x0000_s3638" name="" r:id="rId52" imgW="114300" imgH="114300" progId="Equation.3">
                      <p:embed/>
                    </p:oleObj>
                  </mc:Choice>
                  <mc:Fallback>
                    <p:oleObj name="" r:id="rId52" imgW="114300" imgH="114300" progId="Equation.3">
                      <p:embed/>
                      <p:pic>
                        <p:nvPicPr>
                          <p:cNvPr id="0" name="图片 3637"/>
                          <p:cNvPicPr/>
                          <p:nvPr/>
                        </p:nvPicPr>
                        <p:blipFill>
                          <a:blip r:embed="rId2"/>
                          <a:stretch>
                            <a:fillRect/>
                          </a:stretch>
                        </p:blipFill>
                        <p:spPr>
                          <a:xfrm>
                            <a:off x="3216" y="2256"/>
                            <a:ext cx="144" cy="144"/>
                          </a:xfrm>
                          <a:prstGeom prst="rect">
                            <a:avLst/>
                          </a:prstGeom>
                          <a:noFill/>
                          <a:ln w="38100">
                            <a:noFill/>
                            <a:miter/>
                          </a:ln>
                        </p:spPr>
                      </p:pic>
                    </p:oleObj>
                  </mc:Fallback>
                </mc:AlternateContent>
              </a:graphicData>
            </a:graphic>
          </p:graphicFrame>
          <p:graphicFrame>
            <p:nvGraphicFramePr>
              <p:cNvPr id="68664" name="对象 98360"/>
              <p:cNvGraphicFramePr/>
              <p:nvPr/>
            </p:nvGraphicFramePr>
            <p:xfrm>
              <a:off x="3408" y="2064"/>
              <a:ext cx="144" cy="144"/>
            </p:xfrm>
            <a:graphic>
              <a:graphicData uri="http://schemas.openxmlformats.org/presentationml/2006/ole">
                <mc:AlternateContent xmlns:mc="http://schemas.openxmlformats.org/markup-compatibility/2006">
                  <mc:Choice xmlns:v="urn:schemas-microsoft-com:vml" Requires="v">
                    <p:oleObj spid="_x0000_s3639" name="" r:id="rId53" imgW="114300" imgH="114300" progId="Equation.3">
                      <p:embed/>
                    </p:oleObj>
                  </mc:Choice>
                  <mc:Fallback>
                    <p:oleObj name="" r:id="rId53" imgW="114300" imgH="114300" progId="Equation.3">
                      <p:embed/>
                      <p:pic>
                        <p:nvPicPr>
                          <p:cNvPr id="0" name="图片 3638"/>
                          <p:cNvPicPr/>
                          <p:nvPr/>
                        </p:nvPicPr>
                        <p:blipFill>
                          <a:blip r:embed="rId2"/>
                          <a:stretch>
                            <a:fillRect/>
                          </a:stretch>
                        </p:blipFill>
                        <p:spPr>
                          <a:xfrm>
                            <a:off x="3408" y="2064"/>
                            <a:ext cx="144" cy="144"/>
                          </a:xfrm>
                          <a:prstGeom prst="rect">
                            <a:avLst/>
                          </a:prstGeom>
                          <a:noFill/>
                          <a:ln w="38100">
                            <a:noFill/>
                            <a:miter/>
                          </a:ln>
                        </p:spPr>
                      </p:pic>
                    </p:oleObj>
                  </mc:Fallback>
                </mc:AlternateContent>
              </a:graphicData>
            </a:graphic>
          </p:graphicFrame>
          <p:graphicFrame>
            <p:nvGraphicFramePr>
              <p:cNvPr id="68665" name="对象 98361"/>
              <p:cNvGraphicFramePr/>
              <p:nvPr/>
            </p:nvGraphicFramePr>
            <p:xfrm>
              <a:off x="1776" y="2064"/>
              <a:ext cx="144" cy="144"/>
            </p:xfrm>
            <a:graphic>
              <a:graphicData uri="http://schemas.openxmlformats.org/presentationml/2006/ole">
                <mc:AlternateContent xmlns:mc="http://schemas.openxmlformats.org/markup-compatibility/2006">
                  <mc:Choice xmlns:v="urn:schemas-microsoft-com:vml" Requires="v">
                    <p:oleObj spid="_x0000_s3640" name="" r:id="rId54" imgW="114300" imgH="114300" progId="Equation.3">
                      <p:embed/>
                    </p:oleObj>
                  </mc:Choice>
                  <mc:Fallback>
                    <p:oleObj name="" r:id="rId54" imgW="114300" imgH="114300" progId="Equation.3">
                      <p:embed/>
                      <p:pic>
                        <p:nvPicPr>
                          <p:cNvPr id="0" name="图片 3639"/>
                          <p:cNvPicPr/>
                          <p:nvPr/>
                        </p:nvPicPr>
                        <p:blipFill>
                          <a:blip r:embed="rId2"/>
                          <a:stretch>
                            <a:fillRect/>
                          </a:stretch>
                        </p:blipFill>
                        <p:spPr>
                          <a:xfrm>
                            <a:off x="1776" y="2064"/>
                            <a:ext cx="144" cy="144"/>
                          </a:xfrm>
                          <a:prstGeom prst="rect">
                            <a:avLst/>
                          </a:prstGeom>
                          <a:noFill/>
                          <a:ln w="38100">
                            <a:noFill/>
                            <a:miter/>
                          </a:ln>
                        </p:spPr>
                      </p:pic>
                    </p:oleObj>
                  </mc:Fallback>
                </mc:AlternateContent>
              </a:graphicData>
            </a:graphic>
          </p:graphicFrame>
          <p:graphicFrame>
            <p:nvGraphicFramePr>
              <p:cNvPr id="68666" name="对象 98362"/>
              <p:cNvGraphicFramePr/>
              <p:nvPr/>
            </p:nvGraphicFramePr>
            <p:xfrm>
              <a:off x="2016" y="2064"/>
              <a:ext cx="144" cy="144"/>
            </p:xfrm>
            <a:graphic>
              <a:graphicData uri="http://schemas.openxmlformats.org/presentationml/2006/ole">
                <mc:AlternateContent xmlns:mc="http://schemas.openxmlformats.org/markup-compatibility/2006">
                  <mc:Choice xmlns:v="urn:schemas-microsoft-com:vml" Requires="v">
                    <p:oleObj spid="_x0000_s3641" name="" r:id="rId55" imgW="114300" imgH="114300" progId="Equation.3">
                      <p:embed/>
                    </p:oleObj>
                  </mc:Choice>
                  <mc:Fallback>
                    <p:oleObj name="" r:id="rId55" imgW="114300" imgH="114300" progId="Equation.3">
                      <p:embed/>
                      <p:pic>
                        <p:nvPicPr>
                          <p:cNvPr id="0" name="图片 3640"/>
                          <p:cNvPicPr/>
                          <p:nvPr/>
                        </p:nvPicPr>
                        <p:blipFill>
                          <a:blip r:embed="rId2"/>
                          <a:stretch>
                            <a:fillRect/>
                          </a:stretch>
                        </p:blipFill>
                        <p:spPr>
                          <a:xfrm>
                            <a:off x="2016" y="2064"/>
                            <a:ext cx="144" cy="144"/>
                          </a:xfrm>
                          <a:prstGeom prst="rect">
                            <a:avLst/>
                          </a:prstGeom>
                          <a:noFill/>
                          <a:ln w="38100">
                            <a:noFill/>
                            <a:miter/>
                          </a:ln>
                        </p:spPr>
                      </p:pic>
                    </p:oleObj>
                  </mc:Fallback>
                </mc:AlternateContent>
              </a:graphicData>
            </a:graphic>
          </p:graphicFrame>
          <p:graphicFrame>
            <p:nvGraphicFramePr>
              <p:cNvPr id="68667" name="对象 98363"/>
              <p:cNvGraphicFramePr/>
              <p:nvPr/>
            </p:nvGraphicFramePr>
            <p:xfrm>
              <a:off x="2736" y="2064"/>
              <a:ext cx="144" cy="144"/>
            </p:xfrm>
            <a:graphic>
              <a:graphicData uri="http://schemas.openxmlformats.org/presentationml/2006/ole">
                <mc:AlternateContent xmlns:mc="http://schemas.openxmlformats.org/markup-compatibility/2006">
                  <mc:Choice xmlns:v="urn:schemas-microsoft-com:vml" Requires="v">
                    <p:oleObj spid="_x0000_s3642" name="" r:id="rId56" imgW="114300" imgH="114300" progId="Equation.3">
                      <p:embed/>
                    </p:oleObj>
                  </mc:Choice>
                  <mc:Fallback>
                    <p:oleObj name="" r:id="rId56" imgW="114300" imgH="114300" progId="Equation.3">
                      <p:embed/>
                      <p:pic>
                        <p:nvPicPr>
                          <p:cNvPr id="0" name="图片 3641"/>
                          <p:cNvPicPr/>
                          <p:nvPr/>
                        </p:nvPicPr>
                        <p:blipFill>
                          <a:blip r:embed="rId2"/>
                          <a:stretch>
                            <a:fillRect/>
                          </a:stretch>
                        </p:blipFill>
                        <p:spPr>
                          <a:xfrm>
                            <a:off x="2736" y="2064"/>
                            <a:ext cx="144" cy="144"/>
                          </a:xfrm>
                          <a:prstGeom prst="rect">
                            <a:avLst/>
                          </a:prstGeom>
                          <a:noFill/>
                          <a:ln w="38100">
                            <a:noFill/>
                            <a:miter/>
                          </a:ln>
                        </p:spPr>
                      </p:pic>
                    </p:oleObj>
                  </mc:Fallback>
                </mc:AlternateContent>
              </a:graphicData>
            </a:graphic>
          </p:graphicFrame>
          <p:graphicFrame>
            <p:nvGraphicFramePr>
              <p:cNvPr id="68668" name="对象 98364"/>
              <p:cNvGraphicFramePr/>
              <p:nvPr/>
            </p:nvGraphicFramePr>
            <p:xfrm>
              <a:off x="2976" y="2064"/>
              <a:ext cx="144" cy="144"/>
            </p:xfrm>
            <a:graphic>
              <a:graphicData uri="http://schemas.openxmlformats.org/presentationml/2006/ole">
                <mc:AlternateContent xmlns:mc="http://schemas.openxmlformats.org/markup-compatibility/2006">
                  <mc:Choice xmlns:v="urn:schemas-microsoft-com:vml" Requires="v">
                    <p:oleObj spid="_x0000_s3643" name="" r:id="rId57" imgW="114300" imgH="114300" progId="Equation.3">
                      <p:embed/>
                    </p:oleObj>
                  </mc:Choice>
                  <mc:Fallback>
                    <p:oleObj name="" r:id="rId57" imgW="114300" imgH="114300" progId="Equation.3">
                      <p:embed/>
                      <p:pic>
                        <p:nvPicPr>
                          <p:cNvPr id="0" name="图片 3642"/>
                          <p:cNvPicPr/>
                          <p:nvPr/>
                        </p:nvPicPr>
                        <p:blipFill>
                          <a:blip r:embed="rId2"/>
                          <a:stretch>
                            <a:fillRect/>
                          </a:stretch>
                        </p:blipFill>
                        <p:spPr>
                          <a:xfrm>
                            <a:off x="2976" y="2064"/>
                            <a:ext cx="144" cy="144"/>
                          </a:xfrm>
                          <a:prstGeom prst="rect">
                            <a:avLst/>
                          </a:prstGeom>
                          <a:noFill/>
                          <a:ln w="38100">
                            <a:noFill/>
                            <a:miter/>
                          </a:ln>
                        </p:spPr>
                      </p:pic>
                    </p:oleObj>
                  </mc:Fallback>
                </mc:AlternateContent>
              </a:graphicData>
            </a:graphic>
          </p:graphicFrame>
          <p:graphicFrame>
            <p:nvGraphicFramePr>
              <p:cNvPr id="68669" name="对象 98365"/>
              <p:cNvGraphicFramePr/>
              <p:nvPr/>
            </p:nvGraphicFramePr>
            <p:xfrm>
              <a:off x="2496" y="2064"/>
              <a:ext cx="144" cy="144"/>
            </p:xfrm>
            <a:graphic>
              <a:graphicData uri="http://schemas.openxmlformats.org/presentationml/2006/ole">
                <mc:AlternateContent xmlns:mc="http://schemas.openxmlformats.org/markup-compatibility/2006">
                  <mc:Choice xmlns:v="urn:schemas-microsoft-com:vml" Requires="v">
                    <p:oleObj spid="_x0000_s3644" name="" r:id="rId58" imgW="114300" imgH="114300" progId="Equation.3">
                      <p:embed/>
                    </p:oleObj>
                  </mc:Choice>
                  <mc:Fallback>
                    <p:oleObj name="" r:id="rId58" imgW="114300" imgH="114300" progId="Equation.3">
                      <p:embed/>
                      <p:pic>
                        <p:nvPicPr>
                          <p:cNvPr id="0" name="图片 3643"/>
                          <p:cNvPicPr/>
                          <p:nvPr/>
                        </p:nvPicPr>
                        <p:blipFill>
                          <a:blip r:embed="rId2"/>
                          <a:stretch>
                            <a:fillRect/>
                          </a:stretch>
                        </p:blipFill>
                        <p:spPr>
                          <a:xfrm>
                            <a:off x="2496" y="2064"/>
                            <a:ext cx="144" cy="144"/>
                          </a:xfrm>
                          <a:prstGeom prst="rect">
                            <a:avLst/>
                          </a:prstGeom>
                          <a:noFill/>
                          <a:ln w="38100">
                            <a:noFill/>
                            <a:miter/>
                          </a:ln>
                        </p:spPr>
                      </p:pic>
                    </p:oleObj>
                  </mc:Fallback>
                </mc:AlternateContent>
              </a:graphicData>
            </a:graphic>
          </p:graphicFrame>
          <p:graphicFrame>
            <p:nvGraphicFramePr>
              <p:cNvPr id="68670" name="对象 98366"/>
              <p:cNvGraphicFramePr/>
              <p:nvPr/>
            </p:nvGraphicFramePr>
            <p:xfrm>
              <a:off x="2256" y="2064"/>
              <a:ext cx="144" cy="144"/>
            </p:xfrm>
            <a:graphic>
              <a:graphicData uri="http://schemas.openxmlformats.org/presentationml/2006/ole">
                <mc:AlternateContent xmlns:mc="http://schemas.openxmlformats.org/markup-compatibility/2006">
                  <mc:Choice xmlns:v="urn:schemas-microsoft-com:vml" Requires="v">
                    <p:oleObj spid="_x0000_s3645" name="" r:id="rId59" imgW="114300" imgH="114300" progId="Equation.3">
                      <p:embed/>
                    </p:oleObj>
                  </mc:Choice>
                  <mc:Fallback>
                    <p:oleObj name="" r:id="rId59" imgW="114300" imgH="114300" progId="Equation.3">
                      <p:embed/>
                      <p:pic>
                        <p:nvPicPr>
                          <p:cNvPr id="0" name="图片 3644"/>
                          <p:cNvPicPr/>
                          <p:nvPr/>
                        </p:nvPicPr>
                        <p:blipFill>
                          <a:blip r:embed="rId2"/>
                          <a:stretch>
                            <a:fillRect/>
                          </a:stretch>
                        </p:blipFill>
                        <p:spPr>
                          <a:xfrm>
                            <a:off x="2256" y="2064"/>
                            <a:ext cx="144" cy="144"/>
                          </a:xfrm>
                          <a:prstGeom prst="rect">
                            <a:avLst/>
                          </a:prstGeom>
                          <a:noFill/>
                          <a:ln w="38100">
                            <a:noFill/>
                            <a:miter/>
                          </a:ln>
                        </p:spPr>
                      </p:pic>
                    </p:oleObj>
                  </mc:Fallback>
                </mc:AlternateContent>
              </a:graphicData>
            </a:graphic>
          </p:graphicFrame>
          <p:graphicFrame>
            <p:nvGraphicFramePr>
              <p:cNvPr id="68671" name="对象 98367"/>
              <p:cNvGraphicFramePr/>
              <p:nvPr/>
            </p:nvGraphicFramePr>
            <p:xfrm>
              <a:off x="3216" y="2064"/>
              <a:ext cx="144" cy="144"/>
            </p:xfrm>
            <a:graphic>
              <a:graphicData uri="http://schemas.openxmlformats.org/presentationml/2006/ole">
                <mc:AlternateContent xmlns:mc="http://schemas.openxmlformats.org/markup-compatibility/2006">
                  <mc:Choice xmlns:v="urn:schemas-microsoft-com:vml" Requires="v">
                    <p:oleObj spid="_x0000_s3646" name="" r:id="rId60" imgW="114300" imgH="114300" progId="Equation.3">
                      <p:embed/>
                    </p:oleObj>
                  </mc:Choice>
                  <mc:Fallback>
                    <p:oleObj name="" r:id="rId60" imgW="114300" imgH="114300" progId="Equation.3">
                      <p:embed/>
                      <p:pic>
                        <p:nvPicPr>
                          <p:cNvPr id="0" name="图片 3645"/>
                          <p:cNvPicPr/>
                          <p:nvPr/>
                        </p:nvPicPr>
                        <p:blipFill>
                          <a:blip r:embed="rId2"/>
                          <a:stretch>
                            <a:fillRect/>
                          </a:stretch>
                        </p:blipFill>
                        <p:spPr>
                          <a:xfrm>
                            <a:off x="3216" y="2064"/>
                            <a:ext cx="144" cy="144"/>
                          </a:xfrm>
                          <a:prstGeom prst="rect">
                            <a:avLst/>
                          </a:prstGeom>
                          <a:noFill/>
                          <a:ln w="38100">
                            <a:noFill/>
                            <a:miter/>
                          </a:ln>
                        </p:spPr>
                      </p:pic>
                    </p:oleObj>
                  </mc:Fallback>
                </mc:AlternateContent>
              </a:graphicData>
            </a:graphic>
          </p:graphicFrame>
          <p:graphicFrame>
            <p:nvGraphicFramePr>
              <p:cNvPr id="68672" name="对象 98368"/>
              <p:cNvGraphicFramePr/>
              <p:nvPr/>
            </p:nvGraphicFramePr>
            <p:xfrm>
              <a:off x="3408" y="1872"/>
              <a:ext cx="144" cy="144"/>
            </p:xfrm>
            <a:graphic>
              <a:graphicData uri="http://schemas.openxmlformats.org/presentationml/2006/ole">
                <mc:AlternateContent xmlns:mc="http://schemas.openxmlformats.org/markup-compatibility/2006">
                  <mc:Choice xmlns:v="urn:schemas-microsoft-com:vml" Requires="v">
                    <p:oleObj spid="_x0000_s3647" name="" r:id="rId61" imgW="114300" imgH="114300" progId="Equation.3">
                      <p:embed/>
                    </p:oleObj>
                  </mc:Choice>
                  <mc:Fallback>
                    <p:oleObj name="" r:id="rId61" imgW="114300" imgH="114300" progId="Equation.3">
                      <p:embed/>
                      <p:pic>
                        <p:nvPicPr>
                          <p:cNvPr id="0" name="图片 3646"/>
                          <p:cNvPicPr/>
                          <p:nvPr/>
                        </p:nvPicPr>
                        <p:blipFill>
                          <a:blip r:embed="rId2"/>
                          <a:stretch>
                            <a:fillRect/>
                          </a:stretch>
                        </p:blipFill>
                        <p:spPr>
                          <a:xfrm>
                            <a:off x="3408" y="1872"/>
                            <a:ext cx="144" cy="144"/>
                          </a:xfrm>
                          <a:prstGeom prst="rect">
                            <a:avLst/>
                          </a:prstGeom>
                          <a:noFill/>
                          <a:ln w="38100">
                            <a:noFill/>
                            <a:miter/>
                          </a:ln>
                        </p:spPr>
                      </p:pic>
                    </p:oleObj>
                  </mc:Fallback>
                </mc:AlternateContent>
              </a:graphicData>
            </a:graphic>
          </p:graphicFrame>
          <p:graphicFrame>
            <p:nvGraphicFramePr>
              <p:cNvPr id="68673" name="对象 98369"/>
              <p:cNvGraphicFramePr/>
              <p:nvPr/>
            </p:nvGraphicFramePr>
            <p:xfrm>
              <a:off x="2016" y="1872"/>
              <a:ext cx="144" cy="144"/>
            </p:xfrm>
            <a:graphic>
              <a:graphicData uri="http://schemas.openxmlformats.org/presentationml/2006/ole">
                <mc:AlternateContent xmlns:mc="http://schemas.openxmlformats.org/markup-compatibility/2006">
                  <mc:Choice xmlns:v="urn:schemas-microsoft-com:vml" Requires="v">
                    <p:oleObj spid="_x0000_s3648" name="" r:id="rId62" imgW="114300" imgH="114300" progId="Equation.3">
                      <p:embed/>
                    </p:oleObj>
                  </mc:Choice>
                  <mc:Fallback>
                    <p:oleObj name="" r:id="rId62" imgW="114300" imgH="114300" progId="Equation.3">
                      <p:embed/>
                      <p:pic>
                        <p:nvPicPr>
                          <p:cNvPr id="0" name="图片 3647"/>
                          <p:cNvPicPr/>
                          <p:nvPr/>
                        </p:nvPicPr>
                        <p:blipFill>
                          <a:blip r:embed="rId2"/>
                          <a:stretch>
                            <a:fillRect/>
                          </a:stretch>
                        </p:blipFill>
                        <p:spPr>
                          <a:xfrm>
                            <a:off x="2016" y="1872"/>
                            <a:ext cx="144" cy="144"/>
                          </a:xfrm>
                          <a:prstGeom prst="rect">
                            <a:avLst/>
                          </a:prstGeom>
                          <a:noFill/>
                          <a:ln w="38100">
                            <a:noFill/>
                            <a:miter/>
                          </a:ln>
                        </p:spPr>
                      </p:pic>
                    </p:oleObj>
                  </mc:Fallback>
                </mc:AlternateContent>
              </a:graphicData>
            </a:graphic>
          </p:graphicFrame>
          <p:graphicFrame>
            <p:nvGraphicFramePr>
              <p:cNvPr id="68674" name="对象 98370"/>
              <p:cNvGraphicFramePr/>
              <p:nvPr/>
            </p:nvGraphicFramePr>
            <p:xfrm>
              <a:off x="2736" y="1872"/>
              <a:ext cx="144" cy="144"/>
            </p:xfrm>
            <a:graphic>
              <a:graphicData uri="http://schemas.openxmlformats.org/presentationml/2006/ole">
                <mc:AlternateContent xmlns:mc="http://schemas.openxmlformats.org/markup-compatibility/2006">
                  <mc:Choice xmlns:v="urn:schemas-microsoft-com:vml" Requires="v">
                    <p:oleObj spid="_x0000_s3649" name="" r:id="rId63" imgW="114300" imgH="114300" progId="Equation.3">
                      <p:embed/>
                    </p:oleObj>
                  </mc:Choice>
                  <mc:Fallback>
                    <p:oleObj name="" r:id="rId63" imgW="114300" imgH="114300" progId="Equation.3">
                      <p:embed/>
                      <p:pic>
                        <p:nvPicPr>
                          <p:cNvPr id="0" name="图片 3648"/>
                          <p:cNvPicPr/>
                          <p:nvPr/>
                        </p:nvPicPr>
                        <p:blipFill>
                          <a:blip r:embed="rId2"/>
                          <a:stretch>
                            <a:fillRect/>
                          </a:stretch>
                        </p:blipFill>
                        <p:spPr>
                          <a:xfrm>
                            <a:off x="2736" y="1872"/>
                            <a:ext cx="144" cy="144"/>
                          </a:xfrm>
                          <a:prstGeom prst="rect">
                            <a:avLst/>
                          </a:prstGeom>
                          <a:noFill/>
                          <a:ln w="38100">
                            <a:noFill/>
                            <a:miter/>
                          </a:ln>
                        </p:spPr>
                      </p:pic>
                    </p:oleObj>
                  </mc:Fallback>
                </mc:AlternateContent>
              </a:graphicData>
            </a:graphic>
          </p:graphicFrame>
          <p:graphicFrame>
            <p:nvGraphicFramePr>
              <p:cNvPr id="68675" name="对象 98371"/>
              <p:cNvGraphicFramePr/>
              <p:nvPr/>
            </p:nvGraphicFramePr>
            <p:xfrm>
              <a:off x="2976" y="1872"/>
              <a:ext cx="144" cy="144"/>
            </p:xfrm>
            <a:graphic>
              <a:graphicData uri="http://schemas.openxmlformats.org/presentationml/2006/ole">
                <mc:AlternateContent xmlns:mc="http://schemas.openxmlformats.org/markup-compatibility/2006">
                  <mc:Choice xmlns:v="urn:schemas-microsoft-com:vml" Requires="v">
                    <p:oleObj spid="_x0000_s3650" name="" r:id="rId64" imgW="114300" imgH="114300" progId="Equation.3">
                      <p:embed/>
                    </p:oleObj>
                  </mc:Choice>
                  <mc:Fallback>
                    <p:oleObj name="" r:id="rId64" imgW="114300" imgH="114300" progId="Equation.3">
                      <p:embed/>
                      <p:pic>
                        <p:nvPicPr>
                          <p:cNvPr id="0" name="图片 3649"/>
                          <p:cNvPicPr/>
                          <p:nvPr/>
                        </p:nvPicPr>
                        <p:blipFill>
                          <a:blip r:embed="rId2"/>
                          <a:stretch>
                            <a:fillRect/>
                          </a:stretch>
                        </p:blipFill>
                        <p:spPr>
                          <a:xfrm>
                            <a:off x="2976" y="1872"/>
                            <a:ext cx="144" cy="144"/>
                          </a:xfrm>
                          <a:prstGeom prst="rect">
                            <a:avLst/>
                          </a:prstGeom>
                          <a:noFill/>
                          <a:ln w="38100">
                            <a:noFill/>
                            <a:miter/>
                          </a:ln>
                        </p:spPr>
                      </p:pic>
                    </p:oleObj>
                  </mc:Fallback>
                </mc:AlternateContent>
              </a:graphicData>
            </a:graphic>
          </p:graphicFrame>
          <p:graphicFrame>
            <p:nvGraphicFramePr>
              <p:cNvPr id="68676" name="对象 98372"/>
              <p:cNvGraphicFramePr/>
              <p:nvPr/>
            </p:nvGraphicFramePr>
            <p:xfrm>
              <a:off x="2496" y="1872"/>
              <a:ext cx="144" cy="144"/>
            </p:xfrm>
            <a:graphic>
              <a:graphicData uri="http://schemas.openxmlformats.org/presentationml/2006/ole">
                <mc:AlternateContent xmlns:mc="http://schemas.openxmlformats.org/markup-compatibility/2006">
                  <mc:Choice xmlns:v="urn:schemas-microsoft-com:vml" Requires="v">
                    <p:oleObj spid="_x0000_s3651" name="" r:id="rId65" imgW="114300" imgH="114300" progId="Equation.3">
                      <p:embed/>
                    </p:oleObj>
                  </mc:Choice>
                  <mc:Fallback>
                    <p:oleObj name="" r:id="rId65" imgW="114300" imgH="114300" progId="Equation.3">
                      <p:embed/>
                      <p:pic>
                        <p:nvPicPr>
                          <p:cNvPr id="0" name="图片 3650"/>
                          <p:cNvPicPr/>
                          <p:nvPr/>
                        </p:nvPicPr>
                        <p:blipFill>
                          <a:blip r:embed="rId2"/>
                          <a:stretch>
                            <a:fillRect/>
                          </a:stretch>
                        </p:blipFill>
                        <p:spPr>
                          <a:xfrm>
                            <a:off x="2496" y="1872"/>
                            <a:ext cx="144" cy="144"/>
                          </a:xfrm>
                          <a:prstGeom prst="rect">
                            <a:avLst/>
                          </a:prstGeom>
                          <a:noFill/>
                          <a:ln w="38100">
                            <a:noFill/>
                            <a:miter/>
                          </a:ln>
                        </p:spPr>
                      </p:pic>
                    </p:oleObj>
                  </mc:Fallback>
                </mc:AlternateContent>
              </a:graphicData>
            </a:graphic>
          </p:graphicFrame>
          <p:graphicFrame>
            <p:nvGraphicFramePr>
              <p:cNvPr id="68677" name="对象 98373"/>
              <p:cNvGraphicFramePr/>
              <p:nvPr/>
            </p:nvGraphicFramePr>
            <p:xfrm>
              <a:off x="2256" y="1872"/>
              <a:ext cx="144" cy="144"/>
            </p:xfrm>
            <a:graphic>
              <a:graphicData uri="http://schemas.openxmlformats.org/presentationml/2006/ole">
                <mc:AlternateContent xmlns:mc="http://schemas.openxmlformats.org/markup-compatibility/2006">
                  <mc:Choice xmlns:v="urn:schemas-microsoft-com:vml" Requires="v">
                    <p:oleObj spid="_x0000_s3652" name="" r:id="rId66" imgW="114300" imgH="114300" progId="Equation.3">
                      <p:embed/>
                    </p:oleObj>
                  </mc:Choice>
                  <mc:Fallback>
                    <p:oleObj name="" r:id="rId66" imgW="114300" imgH="114300" progId="Equation.3">
                      <p:embed/>
                      <p:pic>
                        <p:nvPicPr>
                          <p:cNvPr id="0" name="图片 3651"/>
                          <p:cNvPicPr/>
                          <p:nvPr/>
                        </p:nvPicPr>
                        <p:blipFill>
                          <a:blip r:embed="rId2"/>
                          <a:stretch>
                            <a:fillRect/>
                          </a:stretch>
                        </p:blipFill>
                        <p:spPr>
                          <a:xfrm>
                            <a:off x="2256" y="1872"/>
                            <a:ext cx="144" cy="144"/>
                          </a:xfrm>
                          <a:prstGeom prst="rect">
                            <a:avLst/>
                          </a:prstGeom>
                          <a:noFill/>
                          <a:ln w="38100">
                            <a:noFill/>
                            <a:miter/>
                          </a:ln>
                        </p:spPr>
                      </p:pic>
                    </p:oleObj>
                  </mc:Fallback>
                </mc:AlternateContent>
              </a:graphicData>
            </a:graphic>
          </p:graphicFrame>
          <p:graphicFrame>
            <p:nvGraphicFramePr>
              <p:cNvPr id="68678" name="对象 98374"/>
              <p:cNvGraphicFramePr/>
              <p:nvPr/>
            </p:nvGraphicFramePr>
            <p:xfrm>
              <a:off x="3216" y="1872"/>
              <a:ext cx="144" cy="144"/>
            </p:xfrm>
            <a:graphic>
              <a:graphicData uri="http://schemas.openxmlformats.org/presentationml/2006/ole">
                <mc:AlternateContent xmlns:mc="http://schemas.openxmlformats.org/markup-compatibility/2006">
                  <mc:Choice xmlns:v="urn:schemas-microsoft-com:vml" Requires="v">
                    <p:oleObj spid="_x0000_s3653" name="" r:id="rId67" imgW="114300" imgH="114300" progId="Equation.3">
                      <p:embed/>
                    </p:oleObj>
                  </mc:Choice>
                  <mc:Fallback>
                    <p:oleObj name="" r:id="rId67" imgW="114300" imgH="114300" progId="Equation.3">
                      <p:embed/>
                      <p:pic>
                        <p:nvPicPr>
                          <p:cNvPr id="0" name="图片 3652"/>
                          <p:cNvPicPr/>
                          <p:nvPr/>
                        </p:nvPicPr>
                        <p:blipFill>
                          <a:blip r:embed="rId2"/>
                          <a:stretch>
                            <a:fillRect/>
                          </a:stretch>
                        </p:blipFill>
                        <p:spPr>
                          <a:xfrm>
                            <a:off x="3216" y="1872"/>
                            <a:ext cx="144" cy="144"/>
                          </a:xfrm>
                          <a:prstGeom prst="rect">
                            <a:avLst/>
                          </a:prstGeom>
                          <a:noFill/>
                          <a:ln w="38100">
                            <a:noFill/>
                            <a:miter/>
                          </a:ln>
                        </p:spPr>
                      </p:pic>
                    </p:oleObj>
                  </mc:Fallback>
                </mc:AlternateContent>
              </a:graphicData>
            </a:graphic>
          </p:graphicFrame>
          <p:graphicFrame>
            <p:nvGraphicFramePr>
              <p:cNvPr id="68679" name="对象 98375"/>
              <p:cNvGraphicFramePr/>
              <p:nvPr/>
            </p:nvGraphicFramePr>
            <p:xfrm>
              <a:off x="2736" y="1680"/>
              <a:ext cx="144" cy="144"/>
            </p:xfrm>
            <a:graphic>
              <a:graphicData uri="http://schemas.openxmlformats.org/presentationml/2006/ole">
                <mc:AlternateContent xmlns:mc="http://schemas.openxmlformats.org/markup-compatibility/2006">
                  <mc:Choice xmlns:v="urn:schemas-microsoft-com:vml" Requires="v">
                    <p:oleObj spid="_x0000_s3654" name="" r:id="rId68" imgW="114300" imgH="114300" progId="Equation.3">
                      <p:embed/>
                    </p:oleObj>
                  </mc:Choice>
                  <mc:Fallback>
                    <p:oleObj name="" r:id="rId68" imgW="114300" imgH="114300" progId="Equation.3">
                      <p:embed/>
                      <p:pic>
                        <p:nvPicPr>
                          <p:cNvPr id="0" name="图片 3653"/>
                          <p:cNvPicPr/>
                          <p:nvPr/>
                        </p:nvPicPr>
                        <p:blipFill>
                          <a:blip r:embed="rId2"/>
                          <a:stretch>
                            <a:fillRect/>
                          </a:stretch>
                        </p:blipFill>
                        <p:spPr>
                          <a:xfrm>
                            <a:off x="2736" y="1680"/>
                            <a:ext cx="144" cy="144"/>
                          </a:xfrm>
                          <a:prstGeom prst="rect">
                            <a:avLst/>
                          </a:prstGeom>
                          <a:noFill/>
                          <a:ln w="38100">
                            <a:noFill/>
                            <a:miter/>
                          </a:ln>
                        </p:spPr>
                      </p:pic>
                    </p:oleObj>
                  </mc:Fallback>
                </mc:AlternateContent>
              </a:graphicData>
            </a:graphic>
          </p:graphicFrame>
          <p:graphicFrame>
            <p:nvGraphicFramePr>
              <p:cNvPr id="68680" name="对象 98376"/>
              <p:cNvGraphicFramePr/>
              <p:nvPr/>
            </p:nvGraphicFramePr>
            <p:xfrm>
              <a:off x="2976" y="1680"/>
              <a:ext cx="144" cy="144"/>
            </p:xfrm>
            <a:graphic>
              <a:graphicData uri="http://schemas.openxmlformats.org/presentationml/2006/ole">
                <mc:AlternateContent xmlns:mc="http://schemas.openxmlformats.org/markup-compatibility/2006">
                  <mc:Choice xmlns:v="urn:schemas-microsoft-com:vml" Requires="v">
                    <p:oleObj spid="_x0000_s3655" name="" r:id="rId69" imgW="114300" imgH="114300" progId="Equation.3">
                      <p:embed/>
                    </p:oleObj>
                  </mc:Choice>
                  <mc:Fallback>
                    <p:oleObj name="" r:id="rId69" imgW="114300" imgH="114300" progId="Equation.3">
                      <p:embed/>
                      <p:pic>
                        <p:nvPicPr>
                          <p:cNvPr id="0" name="图片 3654"/>
                          <p:cNvPicPr/>
                          <p:nvPr/>
                        </p:nvPicPr>
                        <p:blipFill>
                          <a:blip r:embed="rId2"/>
                          <a:stretch>
                            <a:fillRect/>
                          </a:stretch>
                        </p:blipFill>
                        <p:spPr>
                          <a:xfrm>
                            <a:off x="2976" y="1680"/>
                            <a:ext cx="144" cy="144"/>
                          </a:xfrm>
                          <a:prstGeom prst="rect">
                            <a:avLst/>
                          </a:prstGeom>
                          <a:noFill/>
                          <a:ln w="38100">
                            <a:noFill/>
                            <a:miter/>
                          </a:ln>
                        </p:spPr>
                      </p:pic>
                    </p:oleObj>
                  </mc:Fallback>
                </mc:AlternateContent>
              </a:graphicData>
            </a:graphic>
          </p:graphicFrame>
          <p:graphicFrame>
            <p:nvGraphicFramePr>
              <p:cNvPr id="68681" name="对象 98377"/>
              <p:cNvGraphicFramePr/>
              <p:nvPr/>
            </p:nvGraphicFramePr>
            <p:xfrm>
              <a:off x="2496" y="1680"/>
              <a:ext cx="144" cy="144"/>
            </p:xfrm>
            <a:graphic>
              <a:graphicData uri="http://schemas.openxmlformats.org/presentationml/2006/ole">
                <mc:AlternateContent xmlns:mc="http://schemas.openxmlformats.org/markup-compatibility/2006">
                  <mc:Choice xmlns:v="urn:schemas-microsoft-com:vml" Requires="v">
                    <p:oleObj spid="_x0000_s3656" name="" r:id="rId70" imgW="114300" imgH="114300" progId="Equation.3">
                      <p:embed/>
                    </p:oleObj>
                  </mc:Choice>
                  <mc:Fallback>
                    <p:oleObj name="" r:id="rId70" imgW="114300" imgH="114300" progId="Equation.3">
                      <p:embed/>
                      <p:pic>
                        <p:nvPicPr>
                          <p:cNvPr id="0" name="图片 3655"/>
                          <p:cNvPicPr/>
                          <p:nvPr/>
                        </p:nvPicPr>
                        <p:blipFill>
                          <a:blip r:embed="rId2"/>
                          <a:stretch>
                            <a:fillRect/>
                          </a:stretch>
                        </p:blipFill>
                        <p:spPr>
                          <a:xfrm>
                            <a:off x="2496" y="1680"/>
                            <a:ext cx="144" cy="144"/>
                          </a:xfrm>
                          <a:prstGeom prst="rect">
                            <a:avLst/>
                          </a:prstGeom>
                          <a:noFill/>
                          <a:ln w="38100">
                            <a:noFill/>
                            <a:miter/>
                          </a:ln>
                        </p:spPr>
                      </p:pic>
                    </p:oleObj>
                  </mc:Fallback>
                </mc:AlternateContent>
              </a:graphicData>
            </a:graphic>
          </p:graphicFrame>
          <p:graphicFrame>
            <p:nvGraphicFramePr>
              <p:cNvPr id="68682" name="对象 98378"/>
              <p:cNvGraphicFramePr/>
              <p:nvPr/>
            </p:nvGraphicFramePr>
            <p:xfrm>
              <a:off x="2256" y="1680"/>
              <a:ext cx="144" cy="144"/>
            </p:xfrm>
            <a:graphic>
              <a:graphicData uri="http://schemas.openxmlformats.org/presentationml/2006/ole">
                <mc:AlternateContent xmlns:mc="http://schemas.openxmlformats.org/markup-compatibility/2006">
                  <mc:Choice xmlns:v="urn:schemas-microsoft-com:vml" Requires="v">
                    <p:oleObj spid="_x0000_s3657" name="" r:id="rId71" imgW="114300" imgH="114300" progId="Equation.3">
                      <p:embed/>
                    </p:oleObj>
                  </mc:Choice>
                  <mc:Fallback>
                    <p:oleObj name="" r:id="rId71" imgW="114300" imgH="114300" progId="Equation.3">
                      <p:embed/>
                      <p:pic>
                        <p:nvPicPr>
                          <p:cNvPr id="0" name="图片 3656"/>
                          <p:cNvPicPr/>
                          <p:nvPr/>
                        </p:nvPicPr>
                        <p:blipFill>
                          <a:blip r:embed="rId2"/>
                          <a:stretch>
                            <a:fillRect/>
                          </a:stretch>
                        </p:blipFill>
                        <p:spPr>
                          <a:xfrm>
                            <a:off x="2256" y="1680"/>
                            <a:ext cx="144" cy="144"/>
                          </a:xfrm>
                          <a:prstGeom prst="rect">
                            <a:avLst/>
                          </a:prstGeom>
                          <a:noFill/>
                          <a:ln w="38100">
                            <a:noFill/>
                            <a:miter/>
                          </a:ln>
                        </p:spPr>
                      </p:pic>
                    </p:oleObj>
                  </mc:Fallback>
                </mc:AlternateContent>
              </a:graphicData>
            </a:graphic>
          </p:graphicFrame>
          <p:graphicFrame>
            <p:nvGraphicFramePr>
              <p:cNvPr id="68683" name="对象 98379"/>
              <p:cNvGraphicFramePr/>
              <p:nvPr/>
            </p:nvGraphicFramePr>
            <p:xfrm>
              <a:off x="3216" y="1680"/>
              <a:ext cx="144" cy="144"/>
            </p:xfrm>
            <a:graphic>
              <a:graphicData uri="http://schemas.openxmlformats.org/presentationml/2006/ole">
                <mc:AlternateContent xmlns:mc="http://schemas.openxmlformats.org/markup-compatibility/2006">
                  <mc:Choice xmlns:v="urn:schemas-microsoft-com:vml" Requires="v">
                    <p:oleObj spid="_x0000_s3658" name="" r:id="rId72" imgW="114300" imgH="114300" progId="Equation.3">
                      <p:embed/>
                    </p:oleObj>
                  </mc:Choice>
                  <mc:Fallback>
                    <p:oleObj name="" r:id="rId72" imgW="114300" imgH="114300" progId="Equation.3">
                      <p:embed/>
                      <p:pic>
                        <p:nvPicPr>
                          <p:cNvPr id="0" name="图片 3657"/>
                          <p:cNvPicPr/>
                          <p:nvPr/>
                        </p:nvPicPr>
                        <p:blipFill>
                          <a:blip r:embed="rId2"/>
                          <a:stretch>
                            <a:fillRect/>
                          </a:stretch>
                        </p:blipFill>
                        <p:spPr>
                          <a:xfrm>
                            <a:off x="3216" y="1680"/>
                            <a:ext cx="144" cy="144"/>
                          </a:xfrm>
                          <a:prstGeom prst="rect">
                            <a:avLst/>
                          </a:prstGeom>
                          <a:noFill/>
                          <a:ln w="38100">
                            <a:noFill/>
                            <a:miter/>
                          </a:ln>
                        </p:spPr>
                      </p:pic>
                    </p:oleObj>
                  </mc:Fallback>
                </mc:AlternateContent>
              </a:graphicData>
            </a:graphic>
          </p:graphicFrame>
          <p:graphicFrame>
            <p:nvGraphicFramePr>
              <p:cNvPr id="68684" name="对象 98380"/>
              <p:cNvGraphicFramePr/>
              <p:nvPr/>
            </p:nvGraphicFramePr>
            <p:xfrm>
              <a:off x="2736" y="1536"/>
              <a:ext cx="144" cy="144"/>
            </p:xfrm>
            <a:graphic>
              <a:graphicData uri="http://schemas.openxmlformats.org/presentationml/2006/ole">
                <mc:AlternateContent xmlns:mc="http://schemas.openxmlformats.org/markup-compatibility/2006">
                  <mc:Choice xmlns:v="urn:schemas-microsoft-com:vml" Requires="v">
                    <p:oleObj spid="_x0000_s3659" name="" r:id="rId73" imgW="114300" imgH="114300" progId="Equation.3">
                      <p:embed/>
                    </p:oleObj>
                  </mc:Choice>
                  <mc:Fallback>
                    <p:oleObj name="" r:id="rId73" imgW="114300" imgH="114300" progId="Equation.3">
                      <p:embed/>
                      <p:pic>
                        <p:nvPicPr>
                          <p:cNvPr id="0" name="图片 3658"/>
                          <p:cNvPicPr/>
                          <p:nvPr/>
                        </p:nvPicPr>
                        <p:blipFill>
                          <a:blip r:embed="rId2"/>
                          <a:stretch>
                            <a:fillRect/>
                          </a:stretch>
                        </p:blipFill>
                        <p:spPr>
                          <a:xfrm>
                            <a:off x="2736" y="1536"/>
                            <a:ext cx="144" cy="144"/>
                          </a:xfrm>
                          <a:prstGeom prst="rect">
                            <a:avLst/>
                          </a:prstGeom>
                          <a:noFill/>
                          <a:ln w="38100">
                            <a:noFill/>
                            <a:miter/>
                          </a:ln>
                        </p:spPr>
                      </p:pic>
                    </p:oleObj>
                  </mc:Fallback>
                </mc:AlternateContent>
              </a:graphicData>
            </a:graphic>
          </p:graphicFrame>
          <p:graphicFrame>
            <p:nvGraphicFramePr>
              <p:cNvPr id="68685" name="对象 98381"/>
              <p:cNvGraphicFramePr/>
              <p:nvPr/>
            </p:nvGraphicFramePr>
            <p:xfrm>
              <a:off x="2976" y="1536"/>
              <a:ext cx="144" cy="144"/>
            </p:xfrm>
            <a:graphic>
              <a:graphicData uri="http://schemas.openxmlformats.org/presentationml/2006/ole">
                <mc:AlternateContent xmlns:mc="http://schemas.openxmlformats.org/markup-compatibility/2006">
                  <mc:Choice xmlns:v="urn:schemas-microsoft-com:vml" Requires="v">
                    <p:oleObj spid="_x0000_s3660" name="" r:id="rId74" imgW="114300" imgH="114300" progId="Equation.3">
                      <p:embed/>
                    </p:oleObj>
                  </mc:Choice>
                  <mc:Fallback>
                    <p:oleObj name="" r:id="rId74" imgW="114300" imgH="114300" progId="Equation.3">
                      <p:embed/>
                      <p:pic>
                        <p:nvPicPr>
                          <p:cNvPr id="0" name="图片 3659"/>
                          <p:cNvPicPr/>
                          <p:nvPr/>
                        </p:nvPicPr>
                        <p:blipFill>
                          <a:blip r:embed="rId2"/>
                          <a:stretch>
                            <a:fillRect/>
                          </a:stretch>
                        </p:blipFill>
                        <p:spPr>
                          <a:xfrm>
                            <a:off x="2976" y="1536"/>
                            <a:ext cx="144" cy="144"/>
                          </a:xfrm>
                          <a:prstGeom prst="rect">
                            <a:avLst/>
                          </a:prstGeom>
                          <a:noFill/>
                          <a:ln w="38100">
                            <a:noFill/>
                            <a:miter/>
                          </a:ln>
                        </p:spPr>
                      </p:pic>
                    </p:oleObj>
                  </mc:Fallback>
                </mc:AlternateContent>
              </a:graphicData>
            </a:graphic>
          </p:graphicFrame>
          <p:graphicFrame>
            <p:nvGraphicFramePr>
              <p:cNvPr id="68686" name="对象 98382"/>
              <p:cNvGraphicFramePr/>
              <p:nvPr/>
            </p:nvGraphicFramePr>
            <p:xfrm>
              <a:off x="2496" y="1536"/>
              <a:ext cx="144" cy="144"/>
            </p:xfrm>
            <a:graphic>
              <a:graphicData uri="http://schemas.openxmlformats.org/presentationml/2006/ole">
                <mc:AlternateContent xmlns:mc="http://schemas.openxmlformats.org/markup-compatibility/2006">
                  <mc:Choice xmlns:v="urn:schemas-microsoft-com:vml" Requires="v">
                    <p:oleObj spid="_x0000_s3661" name="" r:id="rId75" imgW="114300" imgH="114300" progId="Equation.3">
                      <p:embed/>
                    </p:oleObj>
                  </mc:Choice>
                  <mc:Fallback>
                    <p:oleObj name="" r:id="rId75" imgW="114300" imgH="114300" progId="Equation.3">
                      <p:embed/>
                      <p:pic>
                        <p:nvPicPr>
                          <p:cNvPr id="0" name="图片 3660"/>
                          <p:cNvPicPr/>
                          <p:nvPr/>
                        </p:nvPicPr>
                        <p:blipFill>
                          <a:blip r:embed="rId2"/>
                          <a:stretch>
                            <a:fillRect/>
                          </a:stretch>
                        </p:blipFill>
                        <p:spPr>
                          <a:xfrm>
                            <a:off x="2496" y="1536"/>
                            <a:ext cx="144" cy="144"/>
                          </a:xfrm>
                          <a:prstGeom prst="rect">
                            <a:avLst/>
                          </a:prstGeom>
                          <a:noFill/>
                          <a:ln w="38100">
                            <a:noFill/>
                            <a:miter/>
                          </a:ln>
                        </p:spPr>
                      </p:pic>
                    </p:oleObj>
                  </mc:Fallback>
                </mc:AlternateContent>
              </a:graphicData>
            </a:graphic>
          </p:graphicFrame>
          <p:sp>
            <p:nvSpPr>
              <p:cNvPr id="68687" name="椭圆 98383"/>
              <p:cNvSpPr/>
              <p:nvPr/>
            </p:nvSpPr>
            <p:spPr>
              <a:xfrm>
                <a:off x="2178" y="2016"/>
                <a:ext cx="1134" cy="1134"/>
              </a:xfrm>
              <a:prstGeom prst="ellipse">
                <a:avLst/>
              </a:prstGeom>
              <a:noFill/>
              <a:ln w="381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8688" name="椭圆 98384"/>
              <p:cNvSpPr/>
              <p:nvPr/>
            </p:nvSpPr>
            <p:spPr>
              <a:xfrm>
                <a:off x="1965" y="1776"/>
                <a:ext cx="1587" cy="1587"/>
              </a:xfrm>
              <a:prstGeom prst="ellipse">
                <a:avLst/>
              </a:prstGeom>
              <a:noFill/>
              <a:ln w="38100" cap="flat" cmpd="sng">
                <a:solidFill>
                  <a:srgbClr val="CC0000"/>
                </a:solidFill>
                <a:prstDash val="lgDash"/>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8689" name="椭圆 98385"/>
              <p:cNvSpPr/>
              <p:nvPr/>
            </p:nvSpPr>
            <p:spPr>
              <a:xfrm>
                <a:off x="1752" y="1560"/>
                <a:ext cx="2040" cy="2040"/>
              </a:xfrm>
              <a:prstGeom prst="ellipse">
                <a:avLst/>
              </a:prstGeom>
              <a:noFill/>
              <a:ln w="381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68690" name="矩形 98386"/>
              <p:cNvSpPr/>
              <p:nvPr/>
            </p:nvSpPr>
            <p:spPr>
              <a:xfrm>
                <a:off x="2640" y="3408"/>
                <a:ext cx="336" cy="144"/>
              </a:xfrm>
              <a:prstGeom prst="rect">
                <a:avLst/>
              </a:prstGeom>
              <a:solidFill>
                <a:srgbClr val="FF00FF"/>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68691" name="直接连接符 98387"/>
              <p:cNvSpPr/>
              <p:nvPr/>
            </p:nvSpPr>
            <p:spPr>
              <a:xfrm flipV="1">
                <a:off x="2976" y="3168"/>
                <a:ext cx="288" cy="288"/>
              </a:xfrm>
              <a:prstGeom prst="line">
                <a:avLst/>
              </a:prstGeom>
              <a:ln w="9525" cap="flat" cmpd="sng">
                <a:solidFill>
                  <a:srgbClr val="CC0000"/>
                </a:solidFill>
                <a:prstDash val="lgDash"/>
                <a:round/>
                <a:headEnd type="none" w="med" len="med"/>
                <a:tailEnd type="none" w="med" len="med"/>
              </a:ln>
            </p:spPr>
          </p:sp>
          <p:sp>
            <p:nvSpPr>
              <p:cNvPr id="68692" name="直接连接符 98388"/>
              <p:cNvSpPr/>
              <p:nvPr/>
            </p:nvSpPr>
            <p:spPr>
              <a:xfrm flipH="1" flipV="1">
                <a:off x="2352" y="3264"/>
                <a:ext cx="288" cy="240"/>
              </a:xfrm>
              <a:prstGeom prst="line">
                <a:avLst/>
              </a:prstGeom>
              <a:ln w="9525" cap="flat" cmpd="sng">
                <a:solidFill>
                  <a:srgbClr val="CC0000"/>
                </a:solidFill>
                <a:prstDash val="lgDash"/>
                <a:round/>
                <a:headEnd type="none" w="med" len="med"/>
                <a:tailEnd type="none" w="med" len="med"/>
              </a:ln>
            </p:spPr>
          </p:sp>
          <p:sp>
            <p:nvSpPr>
              <p:cNvPr id="68693" name="直接连接符 98389"/>
              <p:cNvSpPr/>
              <p:nvPr/>
            </p:nvSpPr>
            <p:spPr>
              <a:xfrm flipV="1">
                <a:off x="3552" y="2016"/>
                <a:ext cx="0" cy="480"/>
              </a:xfrm>
              <a:prstGeom prst="line">
                <a:avLst/>
              </a:prstGeom>
              <a:ln w="38100" cap="flat" cmpd="sng">
                <a:solidFill>
                  <a:schemeClr val="accent2"/>
                </a:solidFill>
                <a:prstDash val="solid"/>
                <a:round/>
                <a:headEnd type="none" w="med" len="med"/>
                <a:tailEnd type="triangle" w="med" len="med"/>
              </a:ln>
            </p:spPr>
          </p:sp>
          <p:sp>
            <p:nvSpPr>
              <p:cNvPr id="68694" name="直接连接符 98390"/>
              <p:cNvSpPr/>
              <p:nvPr/>
            </p:nvSpPr>
            <p:spPr>
              <a:xfrm>
                <a:off x="3552" y="2496"/>
                <a:ext cx="0" cy="528"/>
              </a:xfrm>
              <a:prstGeom prst="line">
                <a:avLst/>
              </a:prstGeom>
              <a:ln w="38100" cap="flat" cmpd="sng">
                <a:solidFill>
                  <a:schemeClr val="accent2"/>
                </a:solidFill>
                <a:prstDash val="solid"/>
                <a:round/>
                <a:headEnd type="none" w="med" len="med"/>
                <a:tailEnd type="triangle" w="med" len="med"/>
              </a:ln>
            </p:spPr>
          </p:sp>
          <p:sp>
            <p:nvSpPr>
              <p:cNvPr id="68695" name="直接连接符 98391"/>
              <p:cNvSpPr/>
              <p:nvPr/>
            </p:nvSpPr>
            <p:spPr>
              <a:xfrm flipH="1">
                <a:off x="3024" y="2496"/>
                <a:ext cx="528" cy="0"/>
              </a:xfrm>
              <a:prstGeom prst="line">
                <a:avLst/>
              </a:prstGeom>
              <a:ln w="38100" cap="flat" cmpd="sng">
                <a:solidFill>
                  <a:schemeClr val="accent2"/>
                </a:solidFill>
                <a:prstDash val="solid"/>
                <a:round/>
                <a:headEnd type="none" w="med" len="med"/>
                <a:tailEnd type="triangle" w="med" len="med"/>
              </a:ln>
            </p:spPr>
          </p:sp>
          <p:graphicFrame>
            <p:nvGraphicFramePr>
              <p:cNvPr id="68696" name="对象 98392"/>
              <p:cNvGraphicFramePr/>
              <p:nvPr/>
            </p:nvGraphicFramePr>
            <p:xfrm>
              <a:off x="3573" y="1776"/>
              <a:ext cx="411" cy="432"/>
            </p:xfrm>
            <a:graphic>
              <a:graphicData uri="http://schemas.openxmlformats.org/presentationml/2006/ole">
                <mc:AlternateContent xmlns:mc="http://schemas.openxmlformats.org/markup-compatibility/2006">
                  <mc:Choice xmlns:v="urn:schemas-microsoft-com:vml" Requires="v">
                    <p:oleObj spid="_x0000_s3662" name="" r:id="rId76" imgW="228600" imgH="241300" progId="Equation.3">
                      <p:embed/>
                    </p:oleObj>
                  </mc:Choice>
                  <mc:Fallback>
                    <p:oleObj name="" r:id="rId76" imgW="228600" imgH="241300" progId="Equation.3">
                      <p:embed/>
                      <p:pic>
                        <p:nvPicPr>
                          <p:cNvPr id="0" name="图片 3661"/>
                          <p:cNvPicPr/>
                          <p:nvPr/>
                        </p:nvPicPr>
                        <p:blipFill>
                          <a:blip r:embed="rId77"/>
                          <a:stretch>
                            <a:fillRect/>
                          </a:stretch>
                        </p:blipFill>
                        <p:spPr>
                          <a:xfrm>
                            <a:off x="3573" y="1776"/>
                            <a:ext cx="411" cy="432"/>
                          </a:xfrm>
                          <a:prstGeom prst="rect">
                            <a:avLst/>
                          </a:prstGeom>
                          <a:noFill/>
                          <a:ln w="38100">
                            <a:noFill/>
                            <a:miter/>
                          </a:ln>
                        </p:spPr>
                      </p:pic>
                    </p:oleObj>
                  </mc:Fallback>
                </mc:AlternateContent>
              </a:graphicData>
            </a:graphic>
          </p:graphicFrame>
          <p:graphicFrame>
            <p:nvGraphicFramePr>
              <p:cNvPr id="68697" name="对象 98393"/>
              <p:cNvGraphicFramePr/>
              <p:nvPr/>
            </p:nvGraphicFramePr>
            <p:xfrm>
              <a:off x="3578" y="2880"/>
              <a:ext cx="454" cy="432"/>
            </p:xfrm>
            <a:graphic>
              <a:graphicData uri="http://schemas.openxmlformats.org/presentationml/2006/ole">
                <mc:AlternateContent xmlns:mc="http://schemas.openxmlformats.org/markup-compatibility/2006">
                  <mc:Choice xmlns:v="urn:schemas-microsoft-com:vml" Requires="v">
                    <p:oleObj spid="_x0000_s3663" name="" r:id="rId78" imgW="254000" imgH="241300" progId="Equation.3">
                      <p:embed/>
                    </p:oleObj>
                  </mc:Choice>
                  <mc:Fallback>
                    <p:oleObj name="" r:id="rId78" imgW="254000" imgH="241300" progId="Equation.3">
                      <p:embed/>
                      <p:pic>
                        <p:nvPicPr>
                          <p:cNvPr id="0" name="图片 3662"/>
                          <p:cNvPicPr/>
                          <p:nvPr/>
                        </p:nvPicPr>
                        <p:blipFill>
                          <a:blip r:embed="rId79"/>
                          <a:stretch>
                            <a:fillRect/>
                          </a:stretch>
                        </p:blipFill>
                        <p:spPr>
                          <a:xfrm>
                            <a:off x="3578" y="2880"/>
                            <a:ext cx="454" cy="432"/>
                          </a:xfrm>
                          <a:prstGeom prst="rect">
                            <a:avLst/>
                          </a:prstGeom>
                          <a:noFill/>
                          <a:ln w="38100">
                            <a:noFill/>
                            <a:miter/>
                          </a:ln>
                        </p:spPr>
                      </p:pic>
                    </p:oleObj>
                  </mc:Fallback>
                </mc:AlternateContent>
              </a:graphicData>
            </a:graphic>
          </p:graphicFrame>
          <p:graphicFrame>
            <p:nvGraphicFramePr>
              <p:cNvPr id="68698" name="对象 98394"/>
              <p:cNvGraphicFramePr/>
              <p:nvPr/>
            </p:nvGraphicFramePr>
            <p:xfrm>
              <a:off x="2778" y="2256"/>
              <a:ext cx="294" cy="412"/>
            </p:xfrm>
            <a:graphic>
              <a:graphicData uri="http://schemas.openxmlformats.org/presentationml/2006/ole">
                <mc:AlternateContent xmlns:mc="http://schemas.openxmlformats.org/markup-compatibility/2006">
                  <mc:Choice xmlns:v="urn:schemas-microsoft-com:vml" Requires="v">
                    <p:oleObj spid="_x0000_s3664" name="" r:id="rId80" imgW="165100" imgH="228600" progId="Equation.3">
                      <p:embed/>
                    </p:oleObj>
                  </mc:Choice>
                  <mc:Fallback>
                    <p:oleObj name="" r:id="rId80" imgW="165100" imgH="228600" progId="Equation.3">
                      <p:embed/>
                      <p:pic>
                        <p:nvPicPr>
                          <p:cNvPr id="0" name="图片 3663"/>
                          <p:cNvPicPr/>
                          <p:nvPr/>
                        </p:nvPicPr>
                        <p:blipFill>
                          <a:blip r:embed="rId81"/>
                          <a:stretch>
                            <a:fillRect/>
                          </a:stretch>
                        </p:blipFill>
                        <p:spPr>
                          <a:xfrm>
                            <a:off x="2778" y="2256"/>
                            <a:ext cx="294" cy="412"/>
                          </a:xfrm>
                          <a:prstGeom prst="rect">
                            <a:avLst/>
                          </a:prstGeom>
                          <a:noFill/>
                          <a:ln w="38100">
                            <a:noFill/>
                            <a:miter/>
                          </a:ln>
                        </p:spPr>
                      </p:pic>
                    </p:oleObj>
                  </mc:Fallback>
                </mc:AlternateContent>
              </a:graphicData>
            </a:graphic>
          </p:graphicFrame>
          <p:sp>
            <p:nvSpPr>
              <p:cNvPr id="68699" name="直接连接符 98395"/>
              <p:cNvSpPr/>
              <p:nvPr/>
            </p:nvSpPr>
            <p:spPr>
              <a:xfrm flipH="1">
                <a:off x="1392" y="2496"/>
                <a:ext cx="576" cy="0"/>
              </a:xfrm>
              <a:prstGeom prst="line">
                <a:avLst/>
              </a:prstGeom>
              <a:ln w="9525" cap="flat" cmpd="sng">
                <a:solidFill>
                  <a:schemeClr val="tx2"/>
                </a:solidFill>
                <a:prstDash val="solid"/>
                <a:round/>
                <a:headEnd type="none" w="med" len="med"/>
                <a:tailEnd type="triangle" w="med" len="med"/>
              </a:ln>
            </p:spPr>
          </p:sp>
          <p:sp>
            <p:nvSpPr>
              <p:cNvPr id="68700" name="文本框 98396"/>
              <p:cNvSpPr txBox="1"/>
              <p:nvPr/>
            </p:nvSpPr>
            <p:spPr>
              <a:xfrm>
                <a:off x="580" y="2304"/>
                <a:ext cx="868" cy="355"/>
              </a:xfrm>
              <a:prstGeom prst="rect">
                <a:avLst/>
              </a:prstGeom>
              <a:noFill/>
              <a:ln w="9525">
                <a:noFill/>
              </a:ln>
            </p:spPr>
            <p:txBody>
              <a:bodyPr wrap="none" anchor="t">
                <a:spAutoFit/>
              </a:bodyPr>
              <a:p>
                <a:pPr algn="ctr" eaLnBrk="0" hangingPunct="0">
                  <a:spcBef>
                    <a:spcPct val="50000"/>
                  </a:spcBef>
                </a:pPr>
                <a:r>
                  <a:rPr lang="zh-CN" altLang="en-US" dirty="0">
                    <a:latin typeface="Times New Roman" panose="02020603050405020304" pitchFamily="18" charset="0"/>
                    <a:ea typeface="宋体" panose="02010600030101010101" pitchFamily="2" charset="-122"/>
                  </a:rPr>
                  <a:t>电子束</a:t>
                </a:r>
                <a:endParaRPr lang="zh-CN" altLang="en-US">
                  <a:latin typeface="Times New Roman" panose="02020603050405020304" pitchFamily="18" charset="0"/>
                  <a:ea typeface="宋体" panose="02010600030101010101" pitchFamily="2" charset="-122"/>
                </a:endParaRPr>
              </a:p>
            </p:txBody>
          </p:sp>
          <p:sp>
            <p:nvSpPr>
              <p:cNvPr id="68701" name="直接连接符 98397"/>
              <p:cNvSpPr/>
              <p:nvPr/>
            </p:nvSpPr>
            <p:spPr>
              <a:xfrm>
                <a:off x="2976" y="3504"/>
                <a:ext cx="288" cy="192"/>
              </a:xfrm>
              <a:prstGeom prst="line">
                <a:avLst/>
              </a:prstGeom>
              <a:ln w="9525" cap="flat" cmpd="sng">
                <a:solidFill>
                  <a:schemeClr val="tx2"/>
                </a:solidFill>
                <a:prstDash val="solid"/>
                <a:round/>
                <a:headEnd type="none" w="med" len="med"/>
                <a:tailEnd type="triangle" w="med" len="med"/>
              </a:ln>
            </p:spPr>
          </p:sp>
          <p:sp>
            <p:nvSpPr>
              <p:cNvPr id="68702" name="文本框 98398"/>
              <p:cNvSpPr txBox="1"/>
              <p:nvPr/>
            </p:nvSpPr>
            <p:spPr>
              <a:xfrm>
                <a:off x="3219" y="3553"/>
                <a:ext cx="868" cy="354"/>
              </a:xfrm>
              <a:prstGeom prst="rect">
                <a:avLst/>
              </a:prstGeom>
              <a:noFill/>
              <a:ln w="9525">
                <a:noFill/>
              </a:ln>
            </p:spPr>
            <p:txBody>
              <a:bodyPr wrap="none" anchor="t">
                <a:spAutoFit/>
              </a:bodyPr>
              <a:p>
                <a:pPr algn="ctr" eaLnBrk="0" hangingPunct="0">
                  <a:spcBef>
                    <a:spcPct val="50000"/>
                  </a:spcBef>
                </a:pPr>
                <a:r>
                  <a:rPr lang="zh-CN" altLang="en-US" dirty="0">
                    <a:latin typeface="Times New Roman" panose="02020603050405020304" pitchFamily="18" charset="0"/>
                    <a:ea typeface="宋体" panose="02010600030101010101" pitchFamily="2" charset="-122"/>
                  </a:rPr>
                  <a:t>电子枪</a:t>
                </a:r>
                <a:endParaRPr lang="zh-CN" altLang="en-US">
                  <a:latin typeface="Times New Roman" panose="02020603050405020304" pitchFamily="18" charset="0"/>
                  <a:ea typeface="宋体" panose="02010600030101010101" pitchFamily="2" charset="-122"/>
                </a:endParaRPr>
              </a:p>
            </p:txBody>
          </p:sp>
        </p:grpSp>
        <p:sp>
          <p:nvSpPr>
            <p:cNvPr id="68703" name="直接连接符 98399"/>
            <p:cNvSpPr/>
            <p:nvPr/>
          </p:nvSpPr>
          <p:spPr>
            <a:xfrm flipH="1">
              <a:off x="2256" y="3504"/>
              <a:ext cx="384" cy="384"/>
            </a:xfrm>
            <a:prstGeom prst="line">
              <a:avLst/>
            </a:prstGeom>
            <a:ln w="9525" cap="flat" cmpd="sng">
              <a:solidFill>
                <a:srgbClr val="9900CC"/>
              </a:solidFill>
              <a:prstDash val="solid"/>
              <a:round/>
              <a:headEnd type="none" w="med" len="med"/>
              <a:tailEnd type="triangle" w="med" len="med"/>
            </a:ln>
          </p:spPr>
        </p:sp>
        <p:sp>
          <p:nvSpPr>
            <p:cNvPr id="68704" name="文本框 98400"/>
            <p:cNvSpPr txBox="1"/>
            <p:nvPr/>
          </p:nvSpPr>
          <p:spPr>
            <a:xfrm>
              <a:off x="1963" y="3648"/>
              <a:ext cx="374" cy="355"/>
            </a:xfrm>
            <a:prstGeom prst="rect">
              <a:avLst/>
            </a:prstGeom>
            <a:noFill/>
            <a:ln w="9525">
              <a:noFill/>
            </a:ln>
          </p:spPr>
          <p:txBody>
            <a:bodyPr wrap="none" anchor="t">
              <a:spAutoFit/>
            </a:bodyPr>
            <a:p>
              <a:pPr eaLnBrk="0" hangingPunct="0"/>
              <a:r>
                <a:rPr lang="zh-CN" altLang="en-US">
                  <a:latin typeface="Elephant" pitchFamily="18" charset="0"/>
                  <a:ea typeface="宋体" panose="02010600030101010101" pitchFamily="2" charset="-122"/>
                </a:rPr>
                <a:t>靶</a:t>
              </a:r>
              <a:endParaRPr lang="zh-CN" altLang="en-US">
                <a:latin typeface="Elephant" pitchFamily="18" charset="0"/>
                <a:ea typeface="宋体" panose="02010600030101010101" pitchFamily="2" charset="-122"/>
              </a:endParaRPr>
            </a:p>
          </p:txBody>
        </p:sp>
      </p:grpSp>
      <p:graphicFrame>
        <p:nvGraphicFramePr>
          <p:cNvPr id="98402" name="对象 98401"/>
          <p:cNvGraphicFramePr/>
          <p:nvPr/>
        </p:nvGraphicFramePr>
        <p:xfrm>
          <a:off x="1143000" y="2057400"/>
          <a:ext cx="2133600" cy="1077913"/>
        </p:xfrm>
        <a:graphic>
          <a:graphicData uri="http://schemas.openxmlformats.org/presentationml/2006/ole">
            <mc:AlternateContent xmlns:mc="http://schemas.openxmlformats.org/markup-compatibility/2006">
              <mc:Choice xmlns:v="urn:schemas-microsoft-com:vml" Requires="v">
                <p:oleObj spid="_x0000_s3665" name="" r:id="rId82" imgW="825500" imgH="419100" progId="Equation.3">
                  <p:embed/>
                </p:oleObj>
              </mc:Choice>
              <mc:Fallback>
                <p:oleObj name="" r:id="rId82" imgW="825500" imgH="419100" progId="Equation.3">
                  <p:embed/>
                  <p:pic>
                    <p:nvPicPr>
                      <p:cNvPr id="0" name="图片 3664"/>
                      <p:cNvPicPr/>
                      <p:nvPr/>
                    </p:nvPicPr>
                    <p:blipFill>
                      <a:blip r:embed="rId83"/>
                      <a:stretch>
                        <a:fillRect/>
                      </a:stretch>
                    </p:blipFill>
                    <p:spPr>
                      <a:xfrm>
                        <a:off x="1143000" y="2057400"/>
                        <a:ext cx="2133600" cy="1077913"/>
                      </a:xfrm>
                      <a:prstGeom prst="rect">
                        <a:avLst/>
                      </a:prstGeom>
                      <a:noFill/>
                      <a:ln w="38100">
                        <a:noFill/>
                        <a:miter/>
                      </a:ln>
                    </p:spPr>
                  </p:pic>
                </p:oleObj>
              </mc:Fallback>
            </mc:AlternateContent>
          </a:graphicData>
        </a:graphic>
      </p:graphicFrame>
      <p:graphicFrame>
        <p:nvGraphicFramePr>
          <p:cNvPr id="98403" name="对象 98402"/>
          <p:cNvGraphicFramePr/>
          <p:nvPr/>
        </p:nvGraphicFramePr>
        <p:xfrm>
          <a:off x="1143000" y="3048000"/>
          <a:ext cx="2133600" cy="1044575"/>
        </p:xfrm>
        <a:graphic>
          <a:graphicData uri="http://schemas.openxmlformats.org/presentationml/2006/ole">
            <mc:AlternateContent xmlns:mc="http://schemas.openxmlformats.org/markup-compatibility/2006">
              <mc:Choice xmlns:v="urn:schemas-microsoft-com:vml" Requires="v">
                <p:oleObj spid="_x0000_s3666" name="" r:id="rId84" imgW="799465" imgH="393700" progId="Equation.3">
                  <p:embed/>
                </p:oleObj>
              </mc:Choice>
              <mc:Fallback>
                <p:oleObj name="" r:id="rId84" imgW="799465" imgH="393700" progId="Equation.3">
                  <p:embed/>
                  <p:pic>
                    <p:nvPicPr>
                      <p:cNvPr id="0" name="图片 3665"/>
                      <p:cNvPicPr/>
                      <p:nvPr/>
                    </p:nvPicPr>
                    <p:blipFill>
                      <a:blip r:embed="rId85"/>
                      <a:stretch>
                        <a:fillRect/>
                      </a:stretch>
                    </p:blipFill>
                    <p:spPr>
                      <a:xfrm>
                        <a:off x="1143000" y="3048000"/>
                        <a:ext cx="2133600" cy="1044575"/>
                      </a:xfrm>
                      <a:prstGeom prst="rect">
                        <a:avLst/>
                      </a:prstGeom>
                      <a:noFill/>
                      <a:ln w="38100">
                        <a:noFill/>
                        <a:miter/>
                      </a:ln>
                    </p:spPr>
                  </p:pic>
                </p:oleObj>
              </mc:Fallback>
            </mc:AlternateContent>
          </a:graphicData>
        </a:graphic>
      </p:graphicFrame>
      <p:graphicFrame>
        <p:nvGraphicFramePr>
          <p:cNvPr id="98404" name="对象 98403"/>
          <p:cNvGraphicFramePr/>
          <p:nvPr/>
        </p:nvGraphicFramePr>
        <p:xfrm>
          <a:off x="971550" y="4076700"/>
          <a:ext cx="3960813" cy="1189038"/>
        </p:xfrm>
        <a:graphic>
          <a:graphicData uri="http://schemas.openxmlformats.org/presentationml/2006/ole">
            <mc:AlternateContent xmlns:mc="http://schemas.openxmlformats.org/markup-compatibility/2006">
              <mc:Choice xmlns:v="urn:schemas-microsoft-com:vml" Requires="v">
                <p:oleObj spid="_x0000_s3669" name="" r:id="rId86" imgW="1472565" imgH="444500" progId="Equation.3">
                  <p:embed/>
                </p:oleObj>
              </mc:Choice>
              <mc:Fallback>
                <p:oleObj name="" r:id="rId86" imgW="1472565" imgH="444500" progId="Equation.3">
                  <p:embed/>
                  <p:pic>
                    <p:nvPicPr>
                      <p:cNvPr id="0" name="图片 3668"/>
                      <p:cNvPicPr/>
                      <p:nvPr/>
                    </p:nvPicPr>
                    <p:blipFill>
                      <a:blip r:embed="rId87"/>
                      <a:stretch>
                        <a:fillRect/>
                      </a:stretch>
                    </p:blipFill>
                    <p:spPr>
                      <a:xfrm>
                        <a:off x="971550" y="4076700"/>
                        <a:ext cx="3960813" cy="1189038"/>
                      </a:xfrm>
                      <a:prstGeom prst="rect">
                        <a:avLst/>
                      </a:prstGeom>
                      <a:noFill/>
                      <a:ln w="38100">
                        <a:noFill/>
                        <a:miter/>
                      </a:ln>
                    </p:spPr>
                  </p:pic>
                </p:oleObj>
              </mc:Fallback>
            </mc:AlternateContent>
          </a:graphicData>
        </a:graphic>
      </p:graphicFrame>
      <p:graphicFrame>
        <p:nvGraphicFramePr>
          <p:cNvPr id="98405" name="对象 98404"/>
          <p:cNvGraphicFramePr/>
          <p:nvPr/>
        </p:nvGraphicFramePr>
        <p:xfrm>
          <a:off x="971550" y="5284788"/>
          <a:ext cx="3544888" cy="1096962"/>
        </p:xfrm>
        <a:graphic>
          <a:graphicData uri="http://schemas.openxmlformats.org/presentationml/2006/ole">
            <mc:AlternateContent xmlns:mc="http://schemas.openxmlformats.org/markup-compatibility/2006">
              <mc:Choice xmlns:v="urn:schemas-microsoft-com:vml" Requires="v">
                <p:oleObj spid="_x0000_s3670" name="" r:id="rId88" imgW="1346200" imgH="419100" progId="Equation.3">
                  <p:embed/>
                </p:oleObj>
              </mc:Choice>
              <mc:Fallback>
                <p:oleObj name="" r:id="rId88" imgW="1346200" imgH="419100" progId="Equation.3">
                  <p:embed/>
                  <p:pic>
                    <p:nvPicPr>
                      <p:cNvPr id="0" name="图片 3669"/>
                      <p:cNvPicPr/>
                      <p:nvPr/>
                    </p:nvPicPr>
                    <p:blipFill>
                      <a:blip r:embed="rId89"/>
                      <a:stretch>
                        <a:fillRect/>
                      </a:stretch>
                    </p:blipFill>
                    <p:spPr>
                      <a:xfrm>
                        <a:off x="971550" y="5284788"/>
                        <a:ext cx="3544888" cy="1096962"/>
                      </a:xfrm>
                      <a:prstGeom prst="rect">
                        <a:avLst/>
                      </a:prstGeom>
                      <a:noFill/>
                      <a:ln w="38100">
                        <a:noFill/>
                        <a:miter/>
                      </a:ln>
                    </p:spPr>
                  </p:pic>
                </p:oleObj>
              </mc:Fallback>
            </mc:AlternateContent>
          </a:graphicData>
        </a:graphic>
      </p:graphicFrame>
      <p:graphicFrame>
        <p:nvGraphicFramePr>
          <p:cNvPr id="98406" name="对象 98405"/>
          <p:cNvGraphicFramePr/>
          <p:nvPr/>
        </p:nvGraphicFramePr>
        <p:xfrm>
          <a:off x="5181600" y="5240338"/>
          <a:ext cx="2774950" cy="1181100"/>
        </p:xfrm>
        <a:graphic>
          <a:graphicData uri="http://schemas.openxmlformats.org/presentationml/2006/ole">
            <mc:AlternateContent xmlns:mc="http://schemas.openxmlformats.org/markup-compatibility/2006">
              <mc:Choice xmlns:v="urn:schemas-microsoft-com:vml" Requires="v">
                <p:oleObj spid="_x0000_s3671" name="" r:id="rId90" imgW="977900" imgH="419100" progId="Equation.3">
                  <p:embed/>
                </p:oleObj>
              </mc:Choice>
              <mc:Fallback>
                <p:oleObj name="" r:id="rId90" imgW="977900" imgH="419100" progId="Equation.3">
                  <p:embed/>
                  <p:pic>
                    <p:nvPicPr>
                      <p:cNvPr id="0" name="图片 3670"/>
                      <p:cNvPicPr/>
                      <p:nvPr/>
                    </p:nvPicPr>
                    <p:blipFill>
                      <a:blip r:embed="rId91"/>
                      <a:stretch>
                        <a:fillRect/>
                      </a:stretch>
                    </p:blipFill>
                    <p:spPr>
                      <a:xfrm>
                        <a:off x="5181600" y="5240338"/>
                        <a:ext cx="2774950" cy="11811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8307"/>
                                        </p:tgtEl>
                                        <p:attrNameLst>
                                          <p:attrName>style.visibility</p:attrName>
                                        </p:attrNameLst>
                                      </p:cBhvr>
                                      <p:to>
                                        <p:strVal val="visible"/>
                                      </p:to>
                                    </p:set>
                                    <p:animEffect transition="in" filter="wipe(left)">
                                      <p:cBhvr>
                                        <p:cTn id="7" dur="75"/>
                                        <p:tgtEl>
                                          <p:spTgt spid="983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wipe(left)">
                                      <p:cBhvr>
                                        <p:cTn id="12" dur="500"/>
                                        <p:tgtEl>
                                          <p:spTgt spid="983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98306"/>
                                        </p:tgtEl>
                                        <p:attrNameLst>
                                          <p:attrName>style.visibility</p:attrName>
                                        </p:attrNameLst>
                                      </p:cBhvr>
                                      <p:to>
                                        <p:strVal val="visible"/>
                                      </p:to>
                                    </p:set>
                                    <p:animEffect transition="in" filter="wipe(left)">
                                      <p:cBhvr>
                                        <p:cTn id="17" dur="75"/>
                                        <p:tgtEl>
                                          <p:spTgt spid="983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402"/>
                                        </p:tgtEl>
                                        <p:attrNameLst>
                                          <p:attrName>style.visibility</p:attrName>
                                        </p:attrNameLst>
                                      </p:cBhvr>
                                      <p:to>
                                        <p:strVal val="visible"/>
                                      </p:to>
                                    </p:set>
                                    <p:animEffect transition="in" filter="wipe(left)">
                                      <p:cBhvr>
                                        <p:cTn id="22" dur="500"/>
                                        <p:tgtEl>
                                          <p:spTgt spid="984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8403"/>
                                        </p:tgtEl>
                                        <p:attrNameLst>
                                          <p:attrName>style.visibility</p:attrName>
                                        </p:attrNameLst>
                                      </p:cBhvr>
                                      <p:to>
                                        <p:strVal val="visible"/>
                                      </p:to>
                                    </p:set>
                                    <p:animEffect transition="in" filter="wipe(left)">
                                      <p:cBhvr>
                                        <p:cTn id="27" dur="500"/>
                                        <p:tgtEl>
                                          <p:spTgt spid="984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8404"/>
                                        </p:tgtEl>
                                        <p:attrNameLst>
                                          <p:attrName>style.visibility</p:attrName>
                                        </p:attrNameLst>
                                      </p:cBhvr>
                                      <p:to>
                                        <p:strVal val="visible"/>
                                      </p:to>
                                    </p:set>
                                    <p:animEffect transition="in" filter="wipe(left)">
                                      <p:cBhvr>
                                        <p:cTn id="32" dur="500"/>
                                        <p:tgtEl>
                                          <p:spTgt spid="984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8405"/>
                                        </p:tgtEl>
                                        <p:attrNameLst>
                                          <p:attrName>style.visibility</p:attrName>
                                        </p:attrNameLst>
                                      </p:cBhvr>
                                      <p:to>
                                        <p:strVal val="visible"/>
                                      </p:to>
                                    </p:set>
                                    <p:animEffect transition="in" filter="wipe(left)">
                                      <p:cBhvr>
                                        <p:cTn id="37" dur="500"/>
                                        <p:tgtEl>
                                          <p:spTgt spid="984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8406"/>
                                        </p:tgtEl>
                                        <p:attrNameLst>
                                          <p:attrName>style.visibility</p:attrName>
                                        </p:attrNameLst>
                                      </p:cBhvr>
                                      <p:to>
                                        <p:strVal val="visible"/>
                                      </p:to>
                                    </p:set>
                                    <p:animEffect transition="in" filter="wipe(left)">
                                      <p:cBhvr>
                                        <p:cTn id="42" dur="500"/>
                                        <p:tgtEl>
                                          <p:spTgt spid="98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9330" name="对象 99329"/>
          <p:cNvGraphicFramePr/>
          <p:nvPr/>
        </p:nvGraphicFramePr>
        <p:xfrm>
          <a:off x="1025525" y="2116138"/>
          <a:ext cx="3402013" cy="1150937"/>
        </p:xfrm>
        <a:graphic>
          <a:graphicData uri="http://schemas.openxmlformats.org/presentationml/2006/ole">
            <mc:AlternateContent xmlns:mc="http://schemas.openxmlformats.org/markup-compatibility/2006">
              <mc:Choice xmlns:v="urn:schemas-microsoft-com:vml" Requires="v">
                <p:oleObj spid="_x0000_s3667" name="" r:id="rId1" imgW="1192530" imgH="405765" progId="Equation.3">
                  <p:embed/>
                </p:oleObj>
              </mc:Choice>
              <mc:Fallback>
                <p:oleObj name="" r:id="rId1" imgW="1192530" imgH="405765" progId="Equation.3">
                  <p:embed/>
                  <p:pic>
                    <p:nvPicPr>
                      <p:cNvPr id="0" name="图片 3666"/>
                      <p:cNvPicPr/>
                      <p:nvPr/>
                    </p:nvPicPr>
                    <p:blipFill>
                      <a:blip r:embed="rId2"/>
                      <a:stretch>
                        <a:fillRect/>
                      </a:stretch>
                    </p:blipFill>
                    <p:spPr>
                      <a:xfrm>
                        <a:off x="1025525" y="2116138"/>
                        <a:ext cx="3402013" cy="1150937"/>
                      </a:xfrm>
                      <a:prstGeom prst="rect">
                        <a:avLst/>
                      </a:prstGeom>
                      <a:noFill/>
                      <a:ln w="38100">
                        <a:noFill/>
                        <a:miter/>
                      </a:ln>
                    </p:spPr>
                  </p:pic>
                </p:oleObj>
              </mc:Fallback>
            </mc:AlternateContent>
          </a:graphicData>
        </a:graphic>
      </p:graphicFrame>
      <p:graphicFrame>
        <p:nvGraphicFramePr>
          <p:cNvPr id="99331" name="对象 99330"/>
          <p:cNvGraphicFramePr/>
          <p:nvPr/>
        </p:nvGraphicFramePr>
        <p:xfrm>
          <a:off x="3924300" y="676275"/>
          <a:ext cx="2054225" cy="1069975"/>
        </p:xfrm>
        <a:graphic>
          <a:graphicData uri="http://schemas.openxmlformats.org/presentationml/2006/ole">
            <mc:AlternateContent xmlns:mc="http://schemas.openxmlformats.org/markup-compatibility/2006">
              <mc:Choice xmlns:v="urn:schemas-microsoft-com:vml" Requires="v">
                <p:oleObj spid="_x0000_s3668" name="" r:id="rId3" imgW="799465" imgH="419100" progId="Equation.3">
                  <p:embed/>
                </p:oleObj>
              </mc:Choice>
              <mc:Fallback>
                <p:oleObj name="" r:id="rId3" imgW="799465" imgH="419100" progId="Equation.3">
                  <p:embed/>
                  <p:pic>
                    <p:nvPicPr>
                      <p:cNvPr id="0" name="图片 3667"/>
                      <p:cNvPicPr/>
                      <p:nvPr/>
                    </p:nvPicPr>
                    <p:blipFill>
                      <a:blip r:embed="rId4"/>
                      <a:stretch>
                        <a:fillRect/>
                      </a:stretch>
                    </p:blipFill>
                    <p:spPr>
                      <a:xfrm>
                        <a:off x="3924300" y="676275"/>
                        <a:ext cx="2054225" cy="1069975"/>
                      </a:xfrm>
                      <a:prstGeom prst="rect">
                        <a:avLst/>
                      </a:prstGeom>
                      <a:noFill/>
                      <a:ln w="38100">
                        <a:noFill/>
                        <a:miter/>
                      </a:ln>
                    </p:spPr>
                  </p:pic>
                </p:oleObj>
              </mc:Fallback>
            </mc:AlternateContent>
          </a:graphicData>
        </a:graphic>
      </p:graphicFrame>
      <p:graphicFrame>
        <p:nvGraphicFramePr>
          <p:cNvPr id="99332" name="对象 99331"/>
          <p:cNvGraphicFramePr/>
          <p:nvPr/>
        </p:nvGraphicFramePr>
        <p:xfrm>
          <a:off x="1219200" y="608013"/>
          <a:ext cx="1768475" cy="1138237"/>
        </p:xfrm>
        <a:graphic>
          <a:graphicData uri="http://schemas.openxmlformats.org/presentationml/2006/ole">
            <mc:AlternateContent xmlns:mc="http://schemas.openxmlformats.org/markup-compatibility/2006">
              <mc:Choice xmlns:v="urn:schemas-microsoft-com:vml" Requires="v">
                <p:oleObj spid="_x0000_s3672" name="" r:id="rId5" imgW="609600" imgH="393700" progId="Equation.3">
                  <p:embed/>
                </p:oleObj>
              </mc:Choice>
              <mc:Fallback>
                <p:oleObj name="" r:id="rId5" imgW="609600" imgH="393700" progId="Equation.3">
                  <p:embed/>
                  <p:pic>
                    <p:nvPicPr>
                      <p:cNvPr id="0" name="图片 3671"/>
                      <p:cNvPicPr/>
                      <p:nvPr/>
                    </p:nvPicPr>
                    <p:blipFill>
                      <a:blip r:embed="rId6"/>
                      <a:stretch>
                        <a:fillRect/>
                      </a:stretch>
                    </p:blipFill>
                    <p:spPr>
                      <a:xfrm>
                        <a:off x="1219200" y="608013"/>
                        <a:ext cx="1768475" cy="1138237"/>
                      </a:xfrm>
                      <a:prstGeom prst="rect">
                        <a:avLst/>
                      </a:prstGeom>
                      <a:noFill/>
                      <a:ln w="38100">
                        <a:noFill/>
                        <a:miter/>
                      </a:ln>
                    </p:spPr>
                  </p:pic>
                </p:oleObj>
              </mc:Fallback>
            </mc:AlternateContent>
          </a:graphicData>
        </a:graphic>
      </p:graphicFrame>
      <p:graphicFrame>
        <p:nvGraphicFramePr>
          <p:cNvPr id="99333" name="对象 99332"/>
          <p:cNvGraphicFramePr/>
          <p:nvPr/>
        </p:nvGraphicFramePr>
        <p:xfrm>
          <a:off x="755650" y="3429000"/>
          <a:ext cx="3600450" cy="1101725"/>
        </p:xfrm>
        <a:graphic>
          <a:graphicData uri="http://schemas.openxmlformats.org/presentationml/2006/ole">
            <mc:AlternateContent xmlns:mc="http://schemas.openxmlformats.org/markup-compatibility/2006">
              <mc:Choice xmlns:v="urn:schemas-microsoft-com:vml" Requires="v">
                <p:oleObj spid="_x0000_s3673" name="" r:id="rId7" imgW="1319530" imgH="405765" progId="Equation.3">
                  <p:embed/>
                </p:oleObj>
              </mc:Choice>
              <mc:Fallback>
                <p:oleObj name="" r:id="rId7" imgW="1319530" imgH="405765" progId="Equation.3">
                  <p:embed/>
                  <p:pic>
                    <p:nvPicPr>
                      <p:cNvPr id="0" name="图片 3672"/>
                      <p:cNvPicPr/>
                      <p:nvPr/>
                    </p:nvPicPr>
                    <p:blipFill>
                      <a:blip r:embed="rId8"/>
                      <a:stretch>
                        <a:fillRect/>
                      </a:stretch>
                    </p:blipFill>
                    <p:spPr>
                      <a:xfrm>
                        <a:off x="755650" y="3429000"/>
                        <a:ext cx="3600450" cy="1101725"/>
                      </a:xfrm>
                      <a:prstGeom prst="rect">
                        <a:avLst/>
                      </a:prstGeom>
                      <a:noFill/>
                      <a:ln w="38100">
                        <a:noFill/>
                        <a:miter/>
                      </a:ln>
                    </p:spPr>
                  </p:pic>
                </p:oleObj>
              </mc:Fallback>
            </mc:AlternateContent>
          </a:graphicData>
        </a:graphic>
      </p:graphicFrame>
      <p:graphicFrame>
        <p:nvGraphicFramePr>
          <p:cNvPr id="99334" name="对象 99333"/>
          <p:cNvGraphicFramePr/>
          <p:nvPr/>
        </p:nvGraphicFramePr>
        <p:xfrm>
          <a:off x="4932363" y="3429000"/>
          <a:ext cx="2736850" cy="1065213"/>
        </p:xfrm>
        <a:graphic>
          <a:graphicData uri="http://schemas.openxmlformats.org/presentationml/2006/ole">
            <mc:AlternateContent xmlns:mc="http://schemas.openxmlformats.org/markup-compatibility/2006">
              <mc:Choice xmlns:v="urn:schemas-microsoft-com:vml" Requires="v">
                <p:oleObj spid="_x0000_s3674" name="" r:id="rId9" imgW="1040765" imgH="405765" progId="Equation.3">
                  <p:embed/>
                </p:oleObj>
              </mc:Choice>
              <mc:Fallback>
                <p:oleObj name="" r:id="rId9" imgW="1040765" imgH="405765" progId="Equation.3">
                  <p:embed/>
                  <p:pic>
                    <p:nvPicPr>
                      <p:cNvPr id="0" name="图片 3673"/>
                      <p:cNvPicPr/>
                      <p:nvPr/>
                    </p:nvPicPr>
                    <p:blipFill>
                      <a:blip r:embed="rId10"/>
                      <a:stretch>
                        <a:fillRect/>
                      </a:stretch>
                    </p:blipFill>
                    <p:spPr>
                      <a:xfrm>
                        <a:off x="4932363" y="3429000"/>
                        <a:ext cx="2736850" cy="1065213"/>
                      </a:xfrm>
                      <a:prstGeom prst="rect">
                        <a:avLst/>
                      </a:prstGeom>
                      <a:noFill/>
                      <a:ln w="38100">
                        <a:noFill/>
                        <a:miter/>
                      </a:ln>
                    </p:spPr>
                  </p:pic>
                </p:oleObj>
              </mc:Fallback>
            </mc:AlternateContent>
          </a:graphicData>
        </a:graphic>
      </p:graphicFrame>
      <p:graphicFrame>
        <p:nvGraphicFramePr>
          <p:cNvPr id="99335" name="对象 99334"/>
          <p:cNvGraphicFramePr/>
          <p:nvPr/>
        </p:nvGraphicFramePr>
        <p:xfrm>
          <a:off x="1476375" y="5013325"/>
          <a:ext cx="3671888" cy="968375"/>
        </p:xfrm>
        <a:graphic>
          <a:graphicData uri="http://schemas.openxmlformats.org/presentationml/2006/ole">
            <mc:AlternateContent xmlns:mc="http://schemas.openxmlformats.org/markup-compatibility/2006">
              <mc:Choice xmlns:v="urn:schemas-microsoft-com:vml" Requires="v">
                <p:oleObj spid="_x0000_s3675" name="" r:id="rId11" imgW="1485265" imgH="393700" progId="Equation.3">
                  <p:embed/>
                </p:oleObj>
              </mc:Choice>
              <mc:Fallback>
                <p:oleObj name="" r:id="rId11" imgW="1485265" imgH="393700" progId="Equation.3">
                  <p:embed/>
                  <p:pic>
                    <p:nvPicPr>
                      <p:cNvPr id="0" name="图片 3674"/>
                      <p:cNvPicPr/>
                      <p:nvPr/>
                    </p:nvPicPr>
                    <p:blipFill>
                      <a:blip r:embed="rId12"/>
                      <a:stretch>
                        <a:fillRect/>
                      </a:stretch>
                    </p:blipFill>
                    <p:spPr>
                      <a:xfrm>
                        <a:off x="1476375" y="5013325"/>
                        <a:ext cx="3671888" cy="9683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Effect transition="in" filter="wipe(left)">
                                      <p:cBhvr>
                                        <p:cTn id="7" dur="500"/>
                                        <p:tgtEl>
                                          <p:spTgt spid="993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331"/>
                                        </p:tgtEl>
                                        <p:attrNameLst>
                                          <p:attrName>style.visibility</p:attrName>
                                        </p:attrNameLst>
                                      </p:cBhvr>
                                      <p:to>
                                        <p:strVal val="visible"/>
                                      </p:to>
                                    </p:set>
                                    <p:animEffect transition="in" filter="wipe(left)">
                                      <p:cBhvr>
                                        <p:cTn id="12" dur="500"/>
                                        <p:tgtEl>
                                          <p:spTgt spid="993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30"/>
                                        </p:tgtEl>
                                        <p:attrNameLst>
                                          <p:attrName>style.visibility</p:attrName>
                                        </p:attrNameLst>
                                      </p:cBhvr>
                                      <p:to>
                                        <p:strVal val="visible"/>
                                      </p:to>
                                    </p:set>
                                    <p:animEffect transition="in" filter="wipe(left)">
                                      <p:cBhvr>
                                        <p:cTn id="17" dur="500"/>
                                        <p:tgtEl>
                                          <p:spTgt spid="993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33"/>
                                        </p:tgtEl>
                                        <p:attrNameLst>
                                          <p:attrName>style.visibility</p:attrName>
                                        </p:attrNameLst>
                                      </p:cBhvr>
                                      <p:to>
                                        <p:strVal val="visible"/>
                                      </p:to>
                                    </p:set>
                                    <p:animEffect transition="in" filter="wipe(left)">
                                      <p:cBhvr>
                                        <p:cTn id="22" dur="500"/>
                                        <p:tgtEl>
                                          <p:spTgt spid="993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34"/>
                                        </p:tgtEl>
                                        <p:attrNameLst>
                                          <p:attrName>style.visibility</p:attrName>
                                        </p:attrNameLst>
                                      </p:cBhvr>
                                      <p:to>
                                        <p:strVal val="visible"/>
                                      </p:to>
                                    </p:set>
                                    <p:animEffect transition="in" filter="wipe(left)">
                                      <p:cBhvr>
                                        <p:cTn id="27" dur="500"/>
                                        <p:tgtEl>
                                          <p:spTgt spid="993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9335"/>
                                        </p:tgtEl>
                                        <p:attrNameLst>
                                          <p:attrName>style.visibility</p:attrName>
                                        </p:attrNameLst>
                                      </p:cBhvr>
                                      <p:to>
                                        <p:strVal val="visible"/>
                                      </p:to>
                                    </p:set>
                                    <p:animEffect transition="in" filter="wipe(left)">
                                      <p:cBhvr>
                                        <p:cTn id="32" dur="500"/>
                                        <p:tgtEl>
                                          <p:spTgt spid="99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a:xfrm>
            <a:off x="468313" y="260350"/>
            <a:ext cx="5059362" cy="603250"/>
          </a:xfrm>
          <a:ln/>
        </p:spPr>
        <p:txBody>
          <a:bodyPr anchor="ctr"/>
          <a:p>
            <a:pPr algn="l"/>
            <a:r>
              <a:rPr lang="zh-CN" altLang="en-US" sz="2800" dirty="0">
                <a:solidFill>
                  <a:schemeClr val="tx1"/>
                </a:solidFill>
                <a:latin typeface="黑体" panose="02010609060101010101" pitchFamily="49" charset="-122"/>
                <a:ea typeface="黑体" panose="02010609060101010101" pitchFamily="49" charset="-122"/>
              </a:rPr>
              <a:t>六、涡电流和趋肤效应</a:t>
            </a:r>
            <a:endParaRPr lang="zh-CN" altLang="en-US" sz="2800">
              <a:solidFill>
                <a:schemeClr val="tx1"/>
              </a:solidFill>
              <a:latin typeface="黑体" panose="02010609060101010101" pitchFamily="49" charset="-122"/>
              <a:ea typeface="黑体" panose="02010609060101010101" pitchFamily="49" charset="-122"/>
            </a:endParaRPr>
          </a:p>
        </p:txBody>
      </p:sp>
      <p:sp>
        <p:nvSpPr>
          <p:cNvPr id="58371" name="文本框 58370"/>
          <p:cNvSpPr txBox="1"/>
          <p:nvPr/>
        </p:nvSpPr>
        <p:spPr>
          <a:xfrm>
            <a:off x="684213" y="908050"/>
            <a:ext cx="8210550" cy="1630363"/>
          </a:xfrm>
          <a:prstGeom prst="rect">
            <a:avLst/>
          </a:prstGeom>
          <a:noFill/>
          <a:ln w="9525">
            <a:noFill/>
          </a:ln>
        </p:spPr>
        <p:txBody>
          <a:bodyPr lIns="90000" tIns="46800" rIns="90000" bIns="46800" anchor="ctr">
            <a:spAutoFit/>
          </a:bodyPr>
          <a:p>
            <a:pPr>
              <a:lnSpc>
                <a:spcPct val="120000"/>
              </a:lnSpc>
              <a:spcBef>
                <a:spcPct val="20000"/>
              </a:spcBef>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大块的金属在磁场中运动，或处在变化的磁场中，金属内部也要产生感应电流，这种电流在金属内部自成闭合回路，称为</a:t>
            </a:r>
            <a:r>
              <a:rPr lang="zh-CN" altLang="en-US" dirty="0">
                <a:solidFill>
                  <a:srgbClr val="0033CC"/>
                </a:solidFill>
                <a:latin typeface="宋体" panose="02010600030101010101" pitchFamily="2" charset="-122"/>
                <a:ea typeface="宋体" panose="02010600030101010101" pitchFamily="2" charset="-122"/>
              </a:rPr>
              <a:t>涡电流或涡流</a:t>
            </a:r>
            <a:r>
              <a:rPr lang="zh-CN" altLang="en-US" dirty="0">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grpSp>
        <p:nvGrpSpPr>
          <p:cNvPr id="58372" name="组合 58371"/>
          <p:cNvGrpSpPr/>
          <p:nvPr/>
        </p:nvGrpSpPr>
        <p:grpSpPr>
          <a:xfrm>
            <a:off x="2428875" y="2667000"/>
            <a:ext cx="4505325" cy="3079750"/>
            <a:chOff x="624" y="2112"/>
            <a:chExt cx="2838" cy="1940"/>
          </a:xfrm>
        </p:grpSpPr>
        <p:graphicFrame>
          <p:nvGraphicFramePr>
            <p:cNvPr id="70660" name="对象 58372"/>
            <p:cNvGraphicFramePr/>
            <p:nvPr/>
          </p:nvGraphicFramePr>
          <p:xfrm>
            <a:off x="2892" y="2112"/>
            <a:ext cx="71" cy="135"/>
          </p:xfrm>
          <a:graphic>
            <a:graphicData uri="http://schemas.openxmlformats.org/presentationml/2006/ole">
              <mc:AlternateContent xmlns:mc="http://schemas.openxmlformats.org/markup-compatibility/2006">
                <mc:Choice xmlns:v="urn:schemas-microsoft-com:vml" Requires="v">
                  <p:oleObj spid="_x0000_s3676" name="" r:id="rId1" imgW="114300" imgH="215265" progId="Equation.3">
                    <p:embed/>
                  </p:oleObj>
                </mc:Choice>
                <mc:Fallback>
                  <p:oleObj name="" r:id="rId1" imgW="114300" imgH="215265" progId="Equation.3">
                    <p:embed/>
                    <p:pic>
                      <p:nvPicPr>
                        <p:cNvPr id="0" name="图片 3675"/>
                        <p:cNvPicPr/>
                        <p:nvPr/>
                      </p:nvPicPr>
                      <p:blipFill>
                        <a:blip r:embed="rId2"/>
                        <a:stretch>
                          <a:fillRect/>
                        </a:stretch>
                      </p:blipFill>
                      <p:spPr>
                        <a:xfrm>
                          <a:off x="2892" y="2112"/>
                          <a:ext cx="71" cy="135"/>
                        </a:xfrm>
                        <a:prstGeom prst="rect">
                          <a:avLst/>
                        </a:prstGeom>
                        <a:noFill/>
                        <a:ln w="38100">
                          <a:noFill/>
                          <a:miter/>
                        </a:ln>
                      </p:spPr>
                    </p:pic>
                  </p:oleObj>
                </mc:Fallback>
              </mc:AlternateContent>
            </a:graphicData>
          </a:graphic>
        </p:graphicFrame>
        <p:sp>
          <p:nvSpPr>
            <p:cNvPr id="70661" name="流程图: 磁盘 58373"/>
            <p:cNvSpPr/>
            <p:nvPr/>
          </p:nvSpPr>
          <p:spPr>
            <a:xfrm>
              <a:off x="678" y="2180"/>
              <a:ext cx="1211" cy="1872"/>
            </a:xfrm>
            <a:prstGeom prst="flowChartMagneticDisk">
              <a:avLst/>
            </a:prstGeom>
            <a:solidFill>
              <a:schemeClr val="accent1"/>
            </a:solidFill>
            <a:ln w="38100" cap="flat" cmpd="sng">
              <a:solidFill>
                <a:srgbClr val="9900CC"/>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0662" name="任意多边形 58374"/>
            <p:cNvSpPr/>
            <p:nvPr/>
          </p:nvSpPr>
          <p:spPr>
            <a:xfrm rot="-28872">
              <a:off x="624" y="2976"/>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0663" name="任意多边形 58375"/>
            <p:cNvSpPr/>
            <p:nvPr/>
          </p:nvSpPr>
          <p:spPr>
            <a:xfrm rot="-28872">
              <a:off x="624" y="3216"/>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0664" name="任意多边形 58376"/>
            <p:cNvSpPr/>
            <p:nvPr/>
          </p:nvSpPr>
          <p:spPr>
            <a:xfrm rot="-28872">
              <a:off x="624" y="2688"/>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0665" name="任意多边形 58377"/>
            <p:cNvSpPr/>
            <p:nvPr/>
          </p:nvSpPr>
          <p:spPr>
            <a:xfrm rot="-28872">
              <a:off x="624" y="3408"/>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0666" name="椭圆 58378"/>
            <p:cNvSpPr/>
            <p:nvPr/>
          </p:nvSpPr>
          <p:spPr>
            <a:xfrm>
              <a:off x="842" y="2324"/>
              <a:ext cx="864" cy="340"/>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0667" name="椭圆 58379"/>
            <p:cNvSpPr/>
            <p:nvPr/>
          </p:nvSpPr>
          <p:spPr>
            <a:xfrm>
              <a:off x="746" y="2276"/>
              <a:ext cx="1056" cy="432"/>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0668" name="椭圆 58380"/>
            <p:cNvSpPr/>
            <p:nvPr/>
          </p:nvSpPr>
          <p:spPr>
            <a:xfrm>
              <a:off x="986" y="2420"/>
              <a:ext cx="576" cy="144"/>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0669" name="直接连接符 58381"/>
            <p:cNvSpPr/>
            <p:nvPr/>
          </p:nvSpPr>
          <p:spPr>
            <a:xfrm>
              <a:off x="1946" y="3668"/>
              <a:ext cx="1008" cy="0"/>
            </a:xfrm>
            <a:prstGeom prst="line">
              <a:avLst/>
            </a:prstGeom>
            <a:ln w="9525" cap="flat" cmpd="sng">
              <a:solidFill>
                <a:schemeClr val="tx1"/>
              </a:solidFill>
              <a:prstDash val="solid"/>
              <a:round/>
              <a:headEnd type="none" w="med" len="med"/>
              <a:tailEnd type="none" w="med" len="med"/>
            </a:ln>
          </p:spPr>
        </p:sp>
        <p:sp>
          <p:nvSpPr>
            <p:cNvPr id="70670" name="直接连接符 58382"/>
            <p:cNvSpPr/>
            <p:nvPr/>
          </p:nvSpPr>
          <p:spPr>
            <a:xfrm flipV="1">
              <a:off x="2954" y="3332"/>
              <a:ext cx="0" cy="336"/>
            </a:xfrm>
            <a:prstGeom prst="line">
              <a:avLst/>
            </a:prstGeom>
            <a:ln w="9525" cap="flat" cmpd="sng">
              <a:solidFill>
                <a:schemeClr val="tx1"/>
              </a:solidFill>
              <a:prstDash val="solid"/>
              <a:round/>
              <a:headEnd type="none" w="med" len="med"/>
              <a:tailEnd type="none" w="med" len="med"/>
            </a:ln>
          </p:spPr>
        </p:sp>
        <p:sp>
          <p:nvSpPr>
            <p:cNvPr id="70671" name="直接连接符 58383"/>
            <p:cNvSpPr/>
            <p:nvPr/>
          </p:nvSpPr>
          <p:spPr>
            <a:xfrm flipV="1">
              <a:off x="1898" y="2660"/>
              <a:ext cx="1056" cy="0"/>
            </a:xfrm>
            <a:prstGeom prst="line">
              <a:avLst/>
            </a:prstGeom>
            <a:ln w="9525" cap="flat" cmpd="sng">
              <a:solidFill>
                <a:schemeClr val="tx1"/>
              </a:solidFill>
              <a:prstDash val="solid"/>
              <a:round/>
              <a:headEnd type="none" w="med" len="med"/>
              <a:tailEnd type="none" w="med" len="med"/>
            </a:ln>
          </p:spPr>
        </p:sp>
        <p:sp>
          <p:nvSpPr>
            <p:cNvPr id="70672" name="任意多边形 58384"/>
            <p:cNvSpPr/>
            <p:nvPr/>
          </p:nvSpPr>
          <p:spPr>
            <a:xfrm rot="-28872">
              <a:off x="624" y="3620"/>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0673" name="直接连接符 58385"/>
            <p:cNvSpPr/>
            <p:nvPr/>
          </p:nvSpPr>
          <p:spPr>
            <a:xfrm>
              <a:off x="2954" y="2660"/>
              <a:ext cx="0" cy="336"/>
            </a:xfrm>
            <a:prstGeom prst="line">
              <a:avLst/>
            </a:prstGeom>
            <a:ln w="9525" cap="flat" cmpd="sng">
              <a:solidFill>
                <a:schemeClr val="tx1"/>
              </a:solidFill>
              <a:prstDash val="solid"/>
              <a:round/>
              <a:headEnd type="none" w="med" len="med"/>
              <a:tailEnd type="none" w="med" len="med"/>
            </a:ln>
          </p:spPr>
        </p:sp>
        <p:sp>
          <p:nvSpPr>
            <p:cNvPr id="70674" name="椭圆 58386"/>
            <p:cNvSpPr/>
            <p:nvPr/>
          </p:nvSpPr>
          <p:spPr>
            <a:xfrm>
              <a:off x="2762" y="2996"/>
              <a:ext cx="336" cy="336"/>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0675" name="任意多边形 58387"/>
            <p:cNvSpPr/>
            <p:nvPr/>
          </p:nvSpPr>
          <p:spPr>
            <a:xfrm rot="-10367216">
              <a:off x="2810" y="3092"/>
              <a:ext cx="216" cy="98"/>
            </a:xfrm>
            <a:custGeom>
              <a:avLst/>
              <a:gdLst/>
              <a:ahLst/>
              <a:cxnLst/>
              <a:pathLst>
                <a:path w="216" h="98">
                  <a:moveTo>
                    <a:pt x="0" y="23"/>
                  </a:moveTo>
                  <a:cubicBezTo>
                    <a:pt x="10" y="35"/>
                    <a:pt x="40" y="98"/>
                    <a:pt x="60" y="95"/>
                  </a:cubicBezTo>
                  <a:cubicBezTo>
                    <a:pt x="80" y="92"/>
                    <a:pt x="94" y="14"/>
                    <a:pt x="120" y="7"/>
                  </a:cubicBezTo>
                  <a:cubicBezTo>
                    <a:pt x="146" y="0"/>
                    <a:pt x="180" y="27"/>
                    <a:pt x="216" y="55"/>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0676" name="文本框 58388"/>
            <p:cNvSpPr txBox="1"/>
            <p:nvPr/>
          </p:nvSpPr>
          <p:spPr>
            <a:xfrm>
              <a:off x="2064" y="3716"/>
              <a:ext cx="566"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铁芯</a:t>
              </a:r>
              <a:endParaRPr lang="zh-CN" altLang="en-US">
                <a:latin typeface="Times New Roman" panose="02020603050405020304" pitchFamily="18" charset="0"/>
                <a:ea typeface="宋体" panose="02010600030101010101" pitchFamily="2" charset="-122"/>
              </a:endParaRPr>
            </a:p>
          </p:txBody>
        </p:sp>
        <p:sp>
          <p:nvSpPr>
            <p:cNvPr id="70677" name="文本框 58389"/>
            <p:cNvSpPr txBox="1"/>
            <p:nvPr/>
          </p:nvSpPr>
          <p:spPr>
            <a:xfrm>
              <a:off x="3120" y="2612"/>
              <a:ext cx="342" cy="1134"/>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交</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流</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电</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源</a:t>
              </a:r>
              <a:endParaRPr lang="zh-CN" altLang="en-US">
                <a:latin typeface="Times New Roman" panose="02020603050405020304" pitchFamily="18" charset="0"/>
                <a:ea typeface="宋体" panose="02010600030101010101" pitchFamily="2" charset="-122"/>
              </a:endParaRPr>
            </a:p>
          </p:txBody>
        </p:sp>
        <p:sp>
          <p:nvSpPr>
            <p:cNvPr id="70678" name="文本框 58390"/>
            <p:cNvSpPr txBox="1"/>
            <p:nvPr/>
          </p:nvSpPr>
          <p:spPr>
            <a:xfrm>
              <a:off x="2016" y="2180"/>
              <a:ext cx="791"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涡流线</a:t>
              </a:r>
              <a:endParaRPr lang="zh-CN" altLang="en-US">
                <a:latin typeface="Times New Roman" panose="02020603050405020304" pitchFamily="18" charset="0"/>
                <a:ea typeface="宋体" panose="02010600030101010101" pitchFamily="2" charset="-122"/>
              </a:endParaRPr>
            </a:p>
          </p:txBody>
        </p:sp>
        <p:sp>
          <p:nvSpPr>
            <p:cNvPr id="70679" name="直接连接符 58391"/>
            <p:cNvSpPr/>
            <p:nvPr/>
          </p:nvSpPr>
          <p:spPr>
            <a:xfrm flipV="1">
              <a:off x="1776" y="2324"/>
              <a:ext cx="288" cy="96"/>
            </a:xfrm>
            <a:prstGeom prst="line">
              <a:avLst/>
            </a:prstGeom>
            <a:ln w="9525" cap="flat" cmpd="sng">
              <a:solidFill>
                <a:schemeClr val="tx1"/>
              </a:solidFill>
              <a:prstDash val="solid"/>
              <a:round/>
              <a:headEnd type="none" w="med" len="med"/>
              <a:tailEnd type="none" w="med" len="med"/>
            </a:ln>
          </p:spPr>
        </p:sp>
        <p:sp>
          <p:nvSpPr>
            <p:cNvPr id="70680" name="直接连接符 58392"/>
            <p:cNvSpPr/>
            <p:nvPr/>
          </p:nvSpPr>
          <p:spPr>
            <a:xfrm>
              <a:off x="1680" y="3716"/>
              <a:ext cx="432" cy="144"/>
            </a:xfrm>
            <a:prstGeom prst="line">
              <a:avLst/>
            </a:prstGeom>
            <a:ln w="9525" cap="flat" cmpd="sng">
              <a:solidFill>
                <a:schemeClr val="tx1"/>
              </a:solidFill>
              <a:prstDash val="solid"/>
              <a:round/>
              <a:headEnd type="none" w="med" len="med"/>
              <a:tailEnd type="none" w="med" len="med"/>
            </a:ln>
          </p:spPr>
        </p:sp>
      </p:grpSp>
      <p:sp>
        <p:nvSpPr>
          <p:cNvPr id="58394" name="文本框 58393"/>
          <p:cNvSpPr txBox="1"/>
          <p:nvPr/>
        </p:nvSpPr>
        <p:spPr>
          <a:xfrm>
            <a:off x="468313" y="5740400"/>
            <a:ext cx="8382000" cy="1117600"/>
          </a:xfrm>
          <a:prstGeom prst="rect">
            <a:avLst/>
          </a:prstGeom>
          <a:noFill/>
          <a:ln w="9525">
            <a:noFill/>
          </a:ln>
        </p:spPr>
        <p:txBody>
          <a:bodyPr lIns="90000" tIns="46800" rIns="90000" bIns="46800" anchor="ctr">
            <a:spAutoFit/>
          </a:bodyPr>
          <a:p>
            <a:pPr>
              <a:lnSpc>
                <a:spcPct val="120000"/>
              </a:lnSpc>
              <a:spcBef>
                <a:spcPct val="20000"/>
              </a:spcBef>
            </a:pPr>
            <a:r>
              <a:rPr lang="en-US" altLang="zh-CN" dirty="0">
                <a:latin typeface="宋体" panose="02010600030101010101" pitchFamily="2" charset="-122"/>
                <a:ea typeface="宋体" panose="02010600030101010101" pitchFamily="2" charset="-122"/>
              </a:rPr>
              <a:t>    </a:t>
            </a:r>
            <a:r>
              <a:rPr lang="zh-CN" altLang="en-US" dirty="0">
                <a:solidFill>
                  <a:srgbClr val="FF0066"/>
                </a:solidFill>
                <a:latin typeface="宋体" panose="02010600030101010101" pitchFamily="2" charset="-122"/>
                <a:ea typeface="宋体" panose="02010600030101010101" pitchFamily="2" charset="-122"/>
              </a:rPr>
              <a:t>趋肤效应</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涡电流或涡流这种交变电流集中于导体表面的效应。</a:t>
            </a:r>
            <a:endParaRPr lang="zh-CN" altLang="en-US">
              <a:latin typeface="宋体" panose="02010600030101010101" pitchFamily="2" charset="-122"/>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58370"/>
                                        </p:tgtEl>
                                        <p:attrNameLst>
                                          <p:attrName>style.visibility</p:attrName>
                                        </p:attrNameLst>
                                      </p:cBhvr>
                                      <p:to>
                                        <p:strVal val="visible"/>
                                      </p:to>
                                    </p:set>
                                    <p:animEffect transition="in" filter="wipe(left)">
                                      <p:cBhvr>
                                        <p:cTn id="7" dur="75"/>
                                        <p:tgtEl>
                                          <p:spTgt spid="58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94"/>
                                        </p:tgtEl>
                                        <p:attrNameLst>
                                          <p:attrName>style.visibility</p:attrName>
                                        </p:attrNameLst>
                                      </p:cBhvr>
                                      <p:to>
                                        <p:strVal val="visible"/>
                                      </p:to>
                                    </p:set>
                                    <p:animEffect transition="in" filter="wipe(left)">
                                      <p:cBhvr>
                                        <p:cTn id="22" dur="500"/>
                                        <p:tgtEl>
                                          <p:spTgt spid="5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P spid="5839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文本框 60417"/>
          <p:cNvSpPr txBox="1"/>
          <p:nvPr/>
        </p:nvSpPr>
        <p:spPr>
          <a:xfrm>
            <a:off x="214313" y="228600"/>
            <a:ext cx="2681287" cy="519113"/>
          </a:xfrm>
          <a:prstGeom prst="rect">
            <a:avLst/>
          </a:prstGeom>
          <a:noFill/>
          <a:ln w="9525">
            <a:noFill/>
          </a:ln>
        </p:spPr>
        <p:txBody>
          <a:bodyPr wrap="none" lIns="90000" tIns="46800" rIns="90000" bIns="46800" anchor="ctr">
            <a:spAutoFit/>
          </a:bodyPr>
          <a:p>
            <a:pPr algn="ctr">
              <a:spcBef>
                <a:spcPct val="20000"/>
              </a:spcBef>
            </a:pPr>
            <a:r>
              <a:rPr lang="zh-CN" altLang="en-US" u="sng" dirty="0">
                <a:solidFill>
                  <a:srgbClr val="9900CC"/>
                </a:solidFill>
                <a:latin typeface="宋体" panose="02010600030101010101" pitchFamily="2" charset="-122"/>
                <a:ea typeface="宋体" panose="02010600030101010101" pitchFamily="2" charset="-122"/>
              </a:rPr>
              <a:t>涡电流的热效应</a:t>
            </a:r>
            <a:endParaRPr lang="zh-CN" altLang="en-US" u="sng">
              <a:solidFill>
                <a:srgbClr val="9900CC"/>
              </a:solidFill>
              <a:latin typeface="宋体" panose="02010600030101010101" pitchFamily="2" charset="-122"/>
              <a:ea typeface="宋体" panose="02010600030101010101" pitchFamily="2" charset="-122"/>
            </a:endParaRPr>
          </a:p>
        </p:txBody>
      </p:sp>
      <p:sp>
        <p:nvSpPr>
          <p:cNvPr id="60419" name="文本框 60418"/>
          <p:cNvSpPr txBox="1"/>
          <p:nvPr/>
        </p:nvSpPr>
        <p:spPr>
          <a:xfrm>
            <a:off x="990600" y="914400"/>
            <a:ext cx="3581400" cy="519113"/>
          </a:xfrm>
          <a:prstGeom prst="rect">
            <a:avLst/>
          </a:prstGeom>
          <a:noFill/>
          <a:ln w="9525">
            <a:noFill/>
          </a:ln>
        </p:spPr>
        <p:txBody>
          <a:bodyPr lIns="90000" tIns="46800" rIns="90000" bIns="46800" anchor="ctr">
            <a:spAutoFit/>
          </a:bodyPr>
          <a:p>
            <a:pPr>
              <a:spcBef>
                <a:spcPct val="20000"/>
              </a:spcBef>
            </a:pPr>
            <a:r>
              <a:rPr lang="zh-CN" altLang="en-US" dirty="0">
                <a:latin typeface="宋体" panose="02010600030101010101" pitchFamily="2" charset="-122"/>
                <a:ea typeface="宋体" panose="02010600030101010101" pitchFamily="2" charset="-122"/>
              </a:rPr>
              <a:t>利用涡电流进行加热</a:t>
            </a:r>
            <a:endParaRPr lang="zh-CN" altLang="en-US" dirty="0">
              <a:latin typeface="宋体" panose="02010600030101010101" pitchFamily="2" charset="-122"/>
              <a:ea typeface="宋体" panose="02010600030101010101" pitchFamily="2" charset="-122"/>
            </a:endParaRPr>
          </a:p>
        </p:txBody>
      </p:sp>
      <p:sp>
        <p:nvSpPr>
          <p:cNvPr id="60420" name="文本框 60419"/>
          <p:cNvSpPr txBox="1"/>
          <p:nvPr/>
        </p:nvSpPr>
        <p:spPr>
          <a:xfrm>
            <a:off x="228600" y="1447800"/>
            <a:ext cx="681038" cy="519113"/>
          </a:xfrm>
          <a:prstGeom prst="rect">
            <a:avLst/>
          </a:prstGeom>
          <a:noFill/>
          <a:ln w="9525">
            <a:noFill/>
          </a:ln>
        </p:spPr>
        <p:txBody>
          <a:bodyPr lIns="90000" tIns="46800" rIns="90000" bIns="46800" anchor="ctr">
            <a:spAutoFit/>
          </a:bodyPr>
          <a:p>
            <a:pPr algn="ctr">
              <a:spcBef>
                <a:spcPct val="20000"/>
              </a:spcBef>
            </a:pPr>
            <a:r>
              <a:rPr lang="zh-CN" altLang="en-US">
                <a:solidFill>
                  <a:srgbClr val="FF0066"/>
                </a:solidFill>
                <a:latin typeface="宋体" panose="02010600030101010101" pitchFamily="2" charset="-122"/>
                <a:ea typeface="宋体" panose="02010600030101010101" pitchFamily="2" charset="-122"/>
              </a:rPr>
              <a:t>利</a:t>
            </a:r>
            <a:endParaRPr lang="zh-CN" altLang="en-US">
              <a:solidFill>
                <a:srgbClr val="FF0066"/>
              </a:solidFill>
              <a:latin typeface="宋体" panose="02010600030101010101" pitchFamily="2" charset="-122"/>
              <a:ea typeface="宋体" panose="02010600030101010101" pitchFamily="2" charset="-122"/>
            </a:endParaRPr>
          </a:p>
        </p:txBody>
      </p:sp>
      <p:sp>
        <p:nvSpPr>
          <p:cNvPr id="60421" name="文本框 60420"/>
          <p:cNvSpPr txBox="1"/>
          <p:nvPr/>
        </p:nvSpPr>
        <p:spPr>
          <a:xfrm>
            <a:off x="304800" y="2833688"/>
            <a:ext cx="4787900" cy="519112"/>
          </a:xfrm>
          <a:prstGeom prst="rect">
            <a:avLst/>
          </a:prstGeom>
          <a:noFill/>
          <a:ln w="9525">
            <a:noFill/>
          </a:ln>
        </p:spPr>
        <p:txBody>
          <a:bodyPr lIns="90000" tIns="46800" rIns="90000" bIns="46800" anchor="ctr">
            <a:spAutoFit/>
          </a:bodyPr>
          <a:p>
            <a:pPr>
              <a:spcBef>
                <a:spcPct val="50000"/>
              </a:spcBef>
            </a:pPr>
            <a:endParaRPr lang="zh-CN" altLang="en-US" dirty="0">
              <a:latin typeface="Tahoma" panose="020B0604030504040204" pitchFamily="34" charset="0"/>
              <a:ea typeface="宋体" panose="02010600030101010101" pitchFamily="2" charset="-122"/>
            </a:endParaRPr>
          </a:p>
        </p:txBody>
      </p:sp>
      <p:sp>
        <p:nvSpPr>
          <p:cNvPr id="60422" name="矩形 60421"/>
          <p:cNvSpPr/>
          <p:nvPr/>
        </p:nvSpPr>
        <p:spPr>
          <a:xfrm>
            <a:off x="304800" y="1905000"/>
            <a:ext cx="5029200" cy="1630363"/>
          </a:xfrm>
          <a:prstGeom prst="rect">
            <a:avLst/>
          </a:prstGeom>
          <a:noFill/>
          <a:ln w="9525">
            <a:noFill/>
          </a:ln>
        </p:spPr>
        <p:txBody>
          <a:bodyPr anchor="t">
            <a:spAutoFit/>
          </a:bodyPr>
          <a:p>
            <a:pPr>
              <a:lnSpc>
                <a:spcPct val="120000"/>
              </a:lnSpc>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、冶炼难熔金属及特种合金</a:t>
            </a:r>
            <a:endParaRPr lang="zh-CN" altLang="en-US" dirty="0">
              <a:latin typeface="宋体" panose="02010600030101010101" pitchFamily="2" charset="-122"/>
              <a:ea typeface="宋体" panose="02010600030101010101" pitchFamily="2" charset="-122"/>
            </a:endParaRPr>
          </a:p>
          <a:p>
            <a:pPr>
              <a:lnSpc>
                <a:spcPct val="120000"/>
              </a:lnSpc>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、家用  如：电磁灶</a:t>
            </a:r>
            <a:endParaRPr lang="zh-CN" altLang="en-US" dirty="0">
              <a:latin typeface="宋体" panose="02010600030101010101" pitchFamily="2" charset="-122"/>
              <a:ea typeface="宋体" panose="02010600030101010101" pitchFamily="2" charset="-122"/>
            </a:endParaRPr>
          </a:p>
          <a:p>
            <a:pPr>
              <a:lnSpc>
                <a:spcPct val="120000"/>
              </a:lnSpc>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、电磁阻尼</a:t>
            </a:r>
            <a:endParaRPr lang="zh-CN" altLang="en-US" dirty="0">
              <a:latin typeface="宋体" panose="02010600030101010101" pitchFamily="2" charset="-122"/>
              <a:ea typeface="宋体" panose="02010600030101010101" pitchFamily="2" charset="-122"/>
            </a:endParaRPr>
          </a:p>
        </p:txBody>
      </p:sp>
      <p:grpSp>
        <p:nvGrpSpPr>
          <p:cNvPr id="60423" name="组合 60422"/>
          <p:cNvGrpSpPr/>
          <p:nvPr/>
        </p:nvGrpSpPr>
        <p:grpSpPr>
          <a:xfrm>
            <a:off x="5561013" y="228600"/>
            <a:ext cx="3589337" cy="3276600"/>
            <a:chOff x="2688" y="2256"/>
            <a:chExt cx="2261" cy="2064"/>
          </a:xfrm>
        </p:grpSpPr>
        <p:sp>
          <p:nvSpPr>
            <p:cNvPr id="72711" name="流程图: 磁盘 60423"/>
            <p:cNvSpPr/>
            <p:nvPr/>
          </p:nvSpPr>
          <p:spPr>
            <a:xfrm>
              <a:off x="2742" y="2448"/>
              <a:ext cx="1211" cy="1872"/>
            </a:xfrm>
            <a:prstGeom prst="flowChartMagneticDisk">
              <a:avLst/>
            </a:prstGeom>
            <a:solidFill>
              <a:schemeClr val="accent1"/>
            </a:solidFill>
            <a:ln w="38100" cap="flat" cmpd="sng">
              <a:solidFill>
                <a:srgbClr val="9900CC"/>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2712" name="任意多边形 60424"/>
            <p:cNvSpPr/>
            <p:nvPr/>
          </p:nvSpPr>
          <p:spPr>
            <a:xfrm rot="-28872">
              <a:off x="2688" y="3244"/>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2713" name="任意多边形 60425"/>
            <p:cNvSpPr/>
            <p:nvPr/>
          </p:nvSpPr>
          <p:spPr>
            <a:xfrm rot="-28872">
              <a:off x="2688" y="3484"/>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2714" name="任意多边形 60426"/>
            <p:cNvSpPr/>
            <p:nvPr/>
          </p:nvSpPr>
          <p:spPr>
            <a:xfrm rot="-28872">
              <a:off x="2688" y="2956"/>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2715" name="任意多边形 60427"/>
            <p:cNvSpPr/>
            <p:nvPr/>
          </p:nvSpPr>
          <p:spPr>
            <a:xfrm rot="-28872">
              <a:off x="2688" y="3676"/>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2716" name="椭圆 60428"/>
            <p:cNvSpPr/>
            <p:nvPr/>
          </p:nvSpPr>
          <p:spPr>
            <a:xfrm>
              <a:off x="2906" y="2592"/>
              <a:ext cx="864" cy="340"/>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2717" name="椭圆 60429"/>
            <p:cNvSpPr/>
            <p:nvPr/>
          </p:nvSpPr>
          <p:spPr>
            <a:xfrm>
              <a:off x="2810" y="2544"/>
              <a:ext cx="1056" cy="432"/>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2718" name="椭圆 60430"/>
            <p:cNvSpPr/>
            <p:nvPr/>
          </p:nvSpPr>
          <p:spPr>
            <a:xfrm>
              <a:off x="3050" y="2688"/>
              <a:ext cx="576" cy="144"/>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2719" name="直接连接符 60431"/>
            <p:cNvSpPr/>
            <p:nvPr/>
          </p:nvSpPr>
          <p:spPr>
            <a:xfrm>
              <a:off x="4010" y="3936"/>
              <a:ext cx="454" cy="0"/>
            </a:xfrm>
            <a:prstGeom prst="line">
              <a:avLst/>
            </a:prstGeom>
            <a:ln w="9525" cap="flat" cmpd="sng">
              <a:solidFill>
                <a:schemeClr val="tx1"/>
              </a:solidFill>
              <a:prstDash val="solid"/>
              <a:round/>
              <a:headEnd type="none" w="med" len="med"/>
              <a:tailEnd type="none" w="med" len="med"/>
            </a:ln>
          </p:spPr>
        </p:sp>
        <p:sp>
          <p:nvSpPr>
            <p:cNvPr id="72720" name="直接连接符 60432"/>
            <p:cNvSpPr/>
            <p:nvPr/>
          </p:nvSpPr>
          <p:spPr>
            <a:xfrm flipV="1">
              <a:off x="4442" y="3600"/>
              <a:ext cx="0" cy="336"/>
            </a:xfrm>
            <a:prstGeom prst="line">
              <a:avLst/>
            </a:prstGeom>
            <a:ln w="9525" cap="flat" cmpd="sng">
              <a:solidFill>
                <a:schemeClr val="tx1"/>
              </a:solidFill>
              <a:prstDash val="solid"/>
              <a:round/>
              <a:headEnd type="none" w="med" len="med"/>
              <a:tailEnd type="none" w="med" len="med"/>
            </a:ln>
          </p:spPr>
        </p:sp>
        <p:sp>
          <p:nvSpPr>
            <p:cNvPr id="72721" name="直接连接符 60433"/>
            <p:cNvSpPr/>
            <p:nvPr/>
          </p:nvSpPr>
          <p:spPr>
            <a:xfrm flipV="1">
              <a:off x="3962" y="2928"/>
              <a:ext cx="502" cy="0"/>
            </a:xfrm>
            <a:prstGeom prst="line">
              <a:avLst/>
            </a:prstGeom>
            <a:ln w="9525" cap="flat" cmpd="sng">
              <a:solidFill>
                <a:schemeClr val="tx1"/>
              </a:solidFill>
              <a:prstDash val="solid"/>
              <a:round/>
              <a:headEnd type="none" w="med" len="med"/>
              <a:tailEnd type="none" w="med" len="med"/>
            </a:ln>
          </p:spPr>
        </p:sp>
        <p:sp>
          <p:nvSpPr>
            <p:cNvPr id="72722" name="任意多边形 60434"/>
            <p:cNvSpPr/>
            <p:nvPr/>
          </p:nvSpPr>
          <p:spPr>
            <a:xfrm rot="-28872">
              <a:off x="2688" y="3888"/>
              <a:ext cx="1296" cy="294"/>
            </a:xfrm>
            <a:custGeom>
              <a:avLst/>
              <a:gdLst/>
              <a:ahLst/>
              <a:cxnLst>
                <a:cxn ang="0">
                  <a:pos x="42469" y="2753"/>
                </a:cxn>
                <a:cxn ang="270">
                  <a:pos x="1667" y="0"/>
                </a:cxn>
                <a:cxn ang="0">
                  <a:pos x="21600" y="8323"/>
                </a:cxn>
              </a:cxnLst>
              <a:pathLst>
                <a:path w="43200" h="29923" fill="none">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path>
                <a:path w="43200" h="29923" stroke="0">
                  <a:moveTo>
                    <a:pt x="42469" y="2753"/>
                  </a:moveTo>
                  <a:cubicBezTo>
                    <a:pt x="42947" y="4526"/>
                    <a:pt x="43200" y="6395"/>
                    <a:pt x="43200" y="8323"/>
                  </a:cubicBezTo>
                  <a:cubicBezTo>
                    <a:pt x="43200" y="20252"/>
                    <a:pt x="33529" y="29923"/>
                    <a:pt x="21600" y="29923"/>
                  </a:cubicBezTo>
                  <a:cubicBezTo>
                    <a:pt x="9671" y="29923"/>
                    <a:pt x="0" y="20252"/>
                    <a:pt x="0" y="8323"/>
                  </a:cubicBezTo>
                  <a:cubicBezTo>
                    <a:pt x="0" y="5370"/>
                    <a:pt x="592" y="2556"/>
                    <a:pt x="1664" y="-4"/>
                  </a:cubicBezTo>
                  <a:lnTo>
                    <a:pt x="21600" y="8323"/>
                  </a:lnTo>
                  <a:close/>
                </a:path>
              </a:pathLst>
            </a:custGeom>
            <a:noFill/>
            <a:ln w="38100" cap="flat" cmpd="sng">
              <a:solidFill>
                <a:srgbClr val="660033"/>
              </a:solidFill>
              <a:prstDash val="solid"/>
              <a:round/>
              <a:headEnd type="none" w="med" len="med"/>
              <a:tailEnd type="none" w="med" len="med"/>
            </a:ln>
          </p:spPr>
          <p:txBody>
            <a:bodyPr/>
            <a:p>
              <a:endParaRPr lang="zh-CN" altLang="en-US"/>
            </a:p>
          </p:txBody>
        </p:sp>
        <p:sp>
          <p:nvSpPr>
            <p:cNvPr id="72723" name="直接连接符 60435"/>
            <p:cNvSpPr/>
            <p:nvPr/>
          </p:nvSpPr>
          <p:spPr>
            <a:xfrm>
              <a:off x="4442" y="2928"/>
              <a:ext cx="0" cy="336"/>
            </a:xfrm>
            <a:prstGeom prst="line">
              <a:avLst/>
            </a:prstGeom>
            <a:ln w="9525" cap="flat" cmpd="sng">
              <a:solidFill>
                <a:schemeClr val="tx1"/>
              </a:solidFill>
              <a:prstDash val="solid"/>
              <a:round/>
              <a:headEnd type="none" w="med" len="med"/>
              <a:tailEnd type="none" w="med" len="med"/>
            </a:ln>
          </p:spPr>
        </p:sp>
        <p:sp>
          <p:nvSpPr>
            <p:cNvPr id="72724" name="椭圆 60436"/>
            <p:cNvSpPr/>
            <p:nvPr/>
          </p:nvSpPr>
          <p:spPr>
            <a:xfrm>
              <a:off x="4272" y="3264"/>
              <a:ext cx="336" cy="336"/>
            </a:xfrm>
            <a:prstGeom prst="ellipse">
              <a:avLst/>
            </a:prstGeom>
            <a:noFill/>
            <a:ln w="381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2725" name="任意多边形 60437"/>
            <p:cNvSpPr/>
            <p:nvPr/>
          </p:nvSpPr>
          <p:spPr>
            <a:xfrm rot="-10367216">
              <a:off x="4298" y="3360"/>
              <a:ext cx="216" cy="98"/>
            </a:xfrm>
            <a:custGeom>
              <a:avLst/>
              <a:gdLst/>
              <a:ahLst/>
              <a:cxnLst/>
              <a:pathLst>
                <a:path w="216" h="98">
                  <a:moveTo>
                    <a:pt x="0" y="23"/>
                  </a:moveTo>
                  <a:cubicBezTo>
                    <a:pt x="10" y="35"/>
                    <a:pt x="40" y="98"/>
                    <a:pt x="60" y="95"/>
                  </a:cubicBezTo>
                  <a:cubicBezTo>
                    <a:pt x="80" y="92"/>
                    <a:pt x="94" y="14"/>
                    <a:pt x="120" y="7"/>
                  </a:cubicBezTo>
                  <a:cubicBezTo>
                    <a:pt x="146" y="0"/>
                    <a:pt x="180" y="27"/>
                    <a:pt x="216" y="55"/>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72726" name="文本框 60438"/>
            <p:cNvSpPr txBox="1"/>
            <p:nvPr/>
          </p:nvSpPr>
          <p:spPr>
            <a:xfrm>
              <a:off x="4128" y="3984"/>
              <a:ext cx="566"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铁芯</a:t>
              </a:r>
              <a:endParaRPr lang="zh-CN" altLang="en-US">
                <a:latin typeface="Times New Roman" panose="02020603050405020304" pitchFamily="18" charset="0"/>
                <a:ea typeface="宋体" panose="02010600030101010101" pitchFamily="2" charset="-122"/>
              </a:endParaRPr>
            </a:p>
          </p:txBody>
        </p:sp>
        <p:sp>
          <p:nvSpPr>
            <p:cNvPr id="72727" name="文本框 60439"/>
            <p:cNvSpPr txBox="1"/>
            <p:nvPr/>
          </p:nvSpPr>
          <p:spPr>
            <a:xfrm>
              <a:off x="4608" y="2880"/>
              <a:ext cx="341" cy="1134"/>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交</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流</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电</a:t>
              </a:r>
              <a:endParaRPr lang="zh-CN" altLang="en-US"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源</a:t>
              </a:r>
              <a:endParaRPr lang="zh-CN" altLang="en-US">
                <a:latin typeface="Times New Roman" panose="02020603050405020304" pitchFamily="18" charset="0"/>
                <a:ea typeface="宋体" panose="02010600030101010101" pitchFamily="2" charset="-122"/>
              </a:endParaRPr>
            </a:p>
          </p:txBody>
        </p:sp>
        <p:sp>
          <p:nvSpPr>
            <p:cNvPr id="72728" name="文本框 60440"/>
            <p:cNvSpPr txBox="1"/>
            <p:nvPr/>
          </p:nvSpPr>
          <p:spPr>
            <a:xfrm>
              <a:off x="3888" y="2256"/>
              <a:ext cx="791" cy="327"/>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涡流线</a:t>
              </a:r>
              <a:endParaRPr lang="zh-CN" altLang="en-US">
                <a:latin typeface="Times New Roman" panose="02020603050405020304" pitchFamily="18" charset="0"/>
                <a:ea typeface="宋体" panose="02010600030101010101" pitchFamily="2" charset="-122"/>
              </a:endParaRPr>
            </a:p>
          </p:txBody>
        </p:sp>
        <p:sp>
          <p:nvSpPr>
            <p:cNvPr id="72729" name="直接连接符 60441"/>
            <p:cNvSpPr/>
            <p:nvPr/>
          </p:nvSpPr>
          <p:spPr>
            <a:xfrm flipV="1">
              <a:off x="3840" y="2592"/>
              <a:ext cx="288" cy="96"/>
            </a:xfrm>
            <a:prstGeom prst="line">
              <a:avLst/>
            </a:prstGeom>
            <a:ln w="9525" cap="flat" cmpd="sng">
              <a:solidFill>
                <a:schemeClr val="tx1"/>
              </a:solidFill>
              <a:prstDash val="solid"/>
              <a:round/>
              <a:headEnd type="none" w="med" len="med"/>
              <a:tailEnd type="none" w="med" len="med"/>
            </a:ln>
          </p:spPr>
        </p:sp>
        <p:sp>
          <p:nvSpPr>
            <p:cNvPr id="72730" name="直接连接符 60442"/>
            <p:cNvSpPr/>
            <p:nvPr/>
          </p:nvSpPr>
          <p:spPr>
            <a:xfrm>
              <a:off x="3744" y="3984"/>
              <a:ext cx="432" cy="144"/>
            </a:xfrm>
            <a:prstGeom prst="line">
              <a:avLst/>
            </a:prstGeom>
            <a:ln w="9525" cap="flat" cmpd="sng">
              <a:solidFill>
                <a:schemeClr val="tx1"/>
              </a:solidFill>
              <a:prstDash val="solid"/>
              <a:round/>
              <a:headEnd type="none" w="med" len="med"/>
              <a:tailEnd type="none" w="med" len="med"/>
            </a:ln>
          </p:spPr>
        </p:sp>
      </p:grpSp>
      <p:sp>
        <p:nvSpPr>
          <p:cNvPr id="60444" name="文本框 60443"/>
          <p:cNvSpPr txBox="1"/>
          <p:nvPr/>
        </p:nvSpPr>
        <p:spPr>
          <a:xfrm>
            <a:off x="152400" y="3630613"/>
            <a:ext cx="673100" cy="519112"/>
          </a:xfrm>
          <a:prstGeom prst="rect">
            <a:avLst/>
          </a:prstGeom>
          <a:noFill/>
          <a:ln w="9525">
            <a:noFill/>
          </a:ln>
        </p:spPr>
        <p:txBody>
          <a:bodyPr lIns="90000" tIns="46800" rIns="90000" bIns="46800" anchor="ctr">
            <a:spAutoFit/>
          </a:bodyPr>
          <a:p>
            <a:pPr algn="ctr">
              <a:spcBef>
                <a:spcPct val="50000"/>
              </a:spcBef>
            </a:pPr>
            <a:r>
              <a:rPr lang="zh-CN" altLang="en-US">
                <a:solidFill>
                  <a:srgbClr val="FF0066"/>
                </a:solidFill>
                <a:latin typeface="宋体" panose="02010600030101010101" pitchFamily="2" charset="-122"/>
                <a:ea typeface="宋体" panose="02010600030101010101" pitchFamily="2" charset="-122"/>
              </a:rPr>
              <a:t>弊</a:t>
            </a:r>
            <a:endParaRPr lang="zh-CN" altLang="en-US">
              <a:solidFill>
                <a:srgbClr val="FF0066"/>
              </a:solidFill>
              <a:latin typeface="宋体" panose="02010600030101010101" pitchFamily="2" charset="-122"/>
              <a:ea typeface="宋体" panose="02010600030101010101" pitchFamily="2" charset="-122"/>
            </a:endParaRPr>
          </a:p>
        </p:txBody>
      </p:sp>
      <p:sp>
        <p:nvSpPr>
          <p:cNvPr id="60445" name="文本框 60444"/>
          <p:cNvSpPr txBox="1"/>
          <p:nvPr/>
        </p:nvSpPr>
        <p:spPr>
          <a:xfrm>
            <a:off x="228600" y="4184650"/>
            <a:ext cx="7010400" cy="1031875"/>
          </a:xfrm>
          <a:prstGeom prst="rect">
            <a:avLst/>
          </a:prstGeom>
          <a:noFill/>
          <a:ln w="9525">
            <a:noFill/>
          </a:ln>
        </p:spPr>
        <p:txBody>
          <a:bodyPr lIns="90000" tIns="46800" rIns="90000" bIns="46800" anchor="ctr">
            <a:spAutoFit/>
          </a:bodyPr>
          <a:p>
            <a:pPr>
              <a:spcBef>
                <a:spcPct val="20000"/>
              </a:spcBef>
            </a:pPr>
            <a:r>
              <a:rPr lang="zh-CN" altLang="en-US" dirty="0">
                <a:latin typeface="宋体" panose="02010600030101010101" pitchFamily="2" charset="-122"/>
                <a:ea typeface="宋体" panose="02010600030101010101" pitchFamily="2" charset="-122"/>
              </a:rPr>
              <a:t>热效应过强、温度过高，</a:t>
            </a:r>
            <a:endParaRPr lang="zh-CN" altLang="en-US" dirty="0">
              <a:latin typeface="宋体" panose="02010600030101010101" pitchFamily="2" charset="-122"/>
              <a:ea typeface="宋体" panose="02010600030101010101" pitchFamily="2" charset="-122"/>
            </a:endParaRPr>
          </a:p>
          <a:p>
            <a:pPr>
              <a:spcBef>
                <a:spcPct val="20000"/>
              </a:spcBef>
            </a:pPr>
            <a:r>
              <a:rPr lang="zh-CN" altLang="en-US" dirty="0">
                <a:latin typeface="宋体" panose="02010600030101010101" pitchFamily="2" charset="-122"/>
                <a:ea typeface="宋体" panose="02010600030101010101" pitchFamily="2" charset="-122"/>
              </a:rPr>
              <a:t>易破坏绝缘，损耗电能，还可能造成事故</a:t>
            </a:r>
            <a:endParaRPr lang="zh-CN" altLang="en-US">
              <a:latin typeface="宋体" panose="02010600030101010101" pitchFamily="2" charset="-122"/>
              <a:ea typeface="宋体" panose="02010600030101010101" pitchFamily="2" charset="-122"/>
            </a:endParaRPr>
          </a:p>
        </p:txBody>
      </p:sp>
      <p:sp>
        <p:nvSpPr>
          <p:cNvPr id="60446" name="文本框 60445"/>
          <p:cNvSpPr txBox="1"/>
          <p:nvPr/>
        </p:nvSpPr>
        <p:spPr>
          <a:xfrm>
            <a:off x="288925" y="5535613"/>
            <a:ext cx="1966913" cy="519112"/>
          </a:xfrm>
          <a:prstGeom prst="rect">
            <a:avLst/>
          </a:prstGeom>
          <a:noFill/>
          <a:ln w="9525">
            <a:noFill/>
          </a:ln>
        </p:spPr>
        <p:txBody>
          <a:bodyPr wrap="none" lIns="90000" tIns="46800" rIns="90000" bIns="46800" anchor="ctr">
            <a:spAutoFit/>
          </a:bodyPr>
          <a:p>
            <a:pPr algn="ctr">
              <a:spcBef>
                <a:spcPct val="50000"/>
              </a:spcBef>
            </a:pPr>
            <a:r>
              <a:rPr lang="zh-CN" altLang="en-US" dirty="0">
                <a:solidFill>
                  <a:schemeClr val="tx2"/>
                </a:solidFill>
                <a:latin typeface="宋体" panose="02010600030101010101" pitchFamily="2" charset="-122"/>
                <a:ea typeface="宋体" panose="02010600030101010101" pitchFamily="2" charset="-122"/>
              </a:rPr>
              <a:t>减少涡流：</a:t>
            </a:r>
            <a:endParaRPr lang="zh-CN" altLang="en-US" b="0" dirty="0">
              <a:solidFill>
                <a:schemeClr val="tx2"/>
              </a:solidFill>
              <a:latin typeface="宋体" panose="02010600030101010101" pitchFamily="2" charset="-122"/>
              <a:ea typeface="宋体" panose="02010600030101010101" pitchFamily="2" charset="-122"/>
            </a:endParaRPr>
          </a:p>
        </p:txBody>
      </p:sp>
      <p:sp>
        <p:nvSpPr>
          <p:cNvPr id="60447" name="文本框 60446"/>
          <p:cNvSpPr txBox="1"/>
          <p:nvPr/>
        </p:nvSpPr>
        <p:spPr>
          <a:xfrm>
            <a:off x="2057400" y="5521325"/>
            <a:ext cx="3217863" cy="1031875"/>
          </a:xfrm>
          <a:prstGeom prst="rect">
            <a:avLst/>
          </a:prstGeom>
          <a:noFill/>
          <a:ln w="9525">
            <a:noFill/>
          </a:ln>
        </p:spPr>
        <p:txBody>
          <a:bodyPr wrap="none" lIns="90000" tIns="46800" rIns="90000" bIns="46800" anchor="ctr">
            <a:spAutoFit/>
          </a:bodyPr>
          <a:p>
            <a:pPr>
              <a:spcBef>
                <a:spcPct val="20000"/>
              </a:spcBef>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、选择高阻值材料</a:t>
            </a:r>
            <a:endParaRPr lang="zh-CN" altLang="en-US" dirty="0">
              <a:latin typeface="宋体" panose="02010600030101010101" pitchFamily="2" charset="-122"/>
              <a:ea typeface="宋体" panose="02010600030101010101" pitchFamily="2" charset="-122"/>
            </a:endParaRPr>
          </a:p>
          <a:p>
            <a:pPr>
              <a:spcBef>
                <a:spcPct val="20000"/>
              </a:spcBef>
            </a:pP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、多片铁芯组合</a:t>
            </a:r>
            <a:endParaRPr lang="zh-CN" altLang="en-US">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0418"/>
                                        </p:tgtEl>
                                        <p:attrNameLst>
                                          <p:attrName>style.visibility</p:attrName>
                                        </p:attrNameLst>
                                      </p:cBhvr>
                                      <p:to>
                                        <p:strVal val="visible"/>
                                      </p:to>
                                    </p:set>
                                    <p:animEffect transition="in" filter="wipe(left)">
                                      <p:cBhvr>
                                        <p:cTn id="7" dur="75"/>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04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0419"/>
                                        </p:tgtEl>
                                        <p:attrNameLst>
                                          <p:attrName>style.visibility</p:attrName>
                                        </p:attrNameLst>
                                      </p:cBhvr>
                                      <p:to>
                                        <p:strVal val="visible"/>
                                      </p:to>
                                    </p:set>
                                    <p:animEffect transition="in" filter="wipe(left)">
                                      <p:cBhvr>
                                        <p:cTn id="16" dur="500"/>
                                        <p:tgtEl>
                                          <p:spTgt spid="604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0420"/>
                                        </p:tgtEl>
                                        <p:attrNameLst>
                                          <p:attrName>style.visibility</p:attrName>
                                        </p:attrNameLst>
                                      </p:cBhvr>
                                      <p:to>
                                        <p:strVal val="visible"/>
                                      </p:to>
                                    </p:set>
                                    <p:animEffect transition="in" filter="wipe(left)">
                                      <p:cBhvr>
                                        <p:cTn id="21" dur="500"/>
                                        <p:tgtEl>
                                          <p:spTgt spid="604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0422">
                                            <p:txEl>
                                              <p:charRg st="0" end="14"/>
                                            </p:txEl>
                                          </p:spTgt>
                                        </p:tgtEl>
                                        <p:attrNameLst>
                                          <p:attrName>style.visibility</p:attrName>
                                        </p:attrNameLst>
                                      </p:cBhvr>
                                      <p:to>
                                        <p:strVal val="visible"/>
                                      </p:to>
                                    </p:set>
                                    <p:animEffect transition="in" filter="wipe(left)">
                                      <p:cBhvr>
                                        <p:cTn id="26" dur="500"/>
                                        <p:tgtEl>
                                          <p:spTgt spid="60422">
                                            <p:txEl>
                                              <p:charRg st="0" end="1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0422">
                                            <p:txEl>
                                              <p:charRg st="14" end="26"/>
                                            </p:txEl>
                                          </p:spTgt>
                                        </p:tgtEl>
                                        <p:attrNameLst>
                                          <p:attrName>style.visibility</p:attrName>
                                        </p:attrNameLst>
                                      </p:cBhvr>
                                      <p:to>
                                        <p:strVal val="visible"/>
                                      </p:to>
                                    </p:set>
                                    <p:animEffect transition="in" filter="wipe(left)">
                                      <p:cBhvr>
                                        <p:cTn id="31" dur="500"/>
                                        <p:tgtEl>
                                          <p:spTgt spid="60422">
                                            <p:txEl>
                                              <p:charRg st="14" end="2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0422">
                                            <p:txEl>
                                              <p:charRg st="26" end="33"/>
                                            </p:txEl>
                                          </p:spTgt>
                                        </p:tgtEl>
                                        <p:attrNameLst>
                                          <p:attrName>style.visibility</p:attrName>
                                        </p:attrNameLst>
                                      </p:cBhvr>
                                      <p:to>
                                        <p:strVal val="visible"/>
                                      </p:to>
                                    </p:set>
                                    <p:animEffect transition="in" filter="wipe(left)">
                                      <p:cBhvr>
                                        <p:cTn id="36" dur="500"/>
                                        <p:tgtEl>
                                          <p:spTgt spid="60422">
                                            <p:txEl>
                                              <p:charRg st="26" end="3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60444"/>
                                        </p:tgtEl>
                                        <p:attrNameLst>
                                          <p:attrName>style.visibility</p:attrName>
                                        </p:attrNameLst>
                                      </p:cBhvr>
                                      <p:to>
                                        <p:strVal val="visible"/>
                                      </p:to>
                                    </p:set>
                                    <p:animEffect transition="in" filter="wipe(left)">
                                      <p:cBhvr>
                                        <p:cTn id="41" dur="75"/>
                                        <p:tgtEl>
                                          <p:spTgt spid="6044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0445"/>
                                        </p:tgtEl>
                                        <p:attrNameLst>
                                          <p:attrName>style.visibility</p:attrName>
                                        </p:attrNameLst>
                                      </p:cBhvr>
                                      <p:to>
                                        <p:strVal val="visible"/>
                                      </p:to>
                                    </p:set>
                                    <p:animEffect transition="in" filter="wipe(left)">
                                      <p:cBhvr>
                                        <p:cTn id="46" dur="500"/>
                                        <p:tgtEl>
                                          <p:spTgt spid="604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nodePh="1">
                                  <p:stCondLst>
                                    <p:cond delay="0"/>
                                  </p:stCondLst>
                                  <p:endCondLst>
                                    <p:cond evt="begin" delay="0">
                                      <p:tn val="49"/>
                                    </p:cond>
                                  </p:endCondLst>
                                  <p:iterate type="lt">
                                    <p:tmPct val="100000"/>
                                  </p:iterate>
                                  <p:childTnLst>
                                    <p:set>
                                      <p:cBhvr>
                                        <p:cTn id="50" dur="1" fill="hold">
                                          <p:stCondLst>
                                            <p:cond delay="0"/>
                                          </p:stCondLst>
                                        </p:cTn>
                                        <p:tgtEl>
                                          <p:spTgt spid="60421"/>
                                        </p:tgtEl>
                                        <p:attrNameLst>
                                          <p:attrName>style.visibility</p:attrName>
                                        </p:attrNameLst>
                                      </p:cBhvr>
                                      <p:to>
                                        <p:strVal val="visible"/>
                                      </p:to>
                                    </p:set>
                                    <p:animEffect transition="in" filter="wipe(left)">
                                      <p:cBhvr>
                                        <p:cTn id="51" dur="75"/>
                                        <p:tgtEl>
                                          <p:spTgt spid="6042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type="wd">
                                    <p:tmPct val="100000"/>
                                  </p:iterate>
                                  <p:childTnLst>
                                    <p:set>
                                      <p:cBhvr>
                                        <p:cTn id="55" dur="1" fill="hold">
                                          <p:stCondLst>
                                            <p:cond delay="0"/>
                                          </p:stCondLst>
                                        </p:cTn>
                                        <p:tgtEl>
                                          <p:spTgt spid="60446"/>
                                        </p:tgtEl>
                                        <p:attrNameLst>
                                          <p:attrName>style.visibility</p:attrName>
                                        </p:attrNameLst>
                                      </p:cBhvr>
                                      <p:to>
                                        <p:strVal val="visible"/>
                                      </p:to>
                                    </p:set>
                                    <p:animEffect transition="in" filter="wipe(left)">
                                      <p:cBhvr>
                                        <p:cTn id="56" dur="300"/>
                                        <p:tgtEl>
                                          <p:spTgt spid="6044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0447">
                                            <p:txEl>
                                              <p:charRg st="0" end="10"/>
                                            </p:txEl>
                                          </p:spTgt>
                                        </p:tgtEl>
                                        <p:attrNameLst>
                                          <p:attrName>style.visibility</p:attrName>
                                        </p:attrNameLst>
                                      </p:cBhvr>
                                      <p:to>
                                        <p:strVal val="visible"/>
                                      </p:to>
                                    </p:set>
                                    <p:animEffect transition="in" filter="wipe(left)">
                                      <p:cBhvr>
                                        <p:cTn id="61" dur="500"/>
                                        <p:tgtEl>
                                          <p:spTgt spid="60447">
                                            <p:txEl>
                                              <p:charRg st="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60447">
                                            <p:txEl>
                                              <p:charRg st="10" end="19"/>
                                            </p:txEl>
                                          </p:spTgt>
                                        </p:tgtEl>
                                        <p:attrNameLst>
                                          <p:attrName>style.visibility</p:attrName>
                                        </p:attrNameLst>
                                      </p:cBhvr>
                                      <p:to>
                                        <p:strVal val="visible"/>
                                      </p:to>
                                    </p:set>
                                    <p:animEffect transition="in" filter="wipe(left)">
                                      <p:cBhvr>
                                        <p:cTn id="66" dur="500"/>
                                        <p:tgtEl>
                                          <p:spTgt spid="60447">
                                            <p:txEl>
                                              <p:charRg st="1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60420" grpId="0"/>
      <p:bldP spid="60421" grpId="0"/>
      <p:bldP spid="60422" grpId="0" build="p"/>
      <p:bldP spid="60444" grpId="0"/>
      <p:bldP spid="60445" grpId="0"/>
      <p:bldP spid="60446" grpId="0"/>
      <p:bldP spid="6044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矩形 62465"/>
          <p:cNvSpPr/>
          <p:nvPr/>
        </p:nvSpPr>
        <p:spPr>
          <a:xfrm>
            <a:off x="468313" y="4797425"/>
            <a:ext cx="5678487" cy="519113"/>
          </a:xfrm>
          <a:prstGeom prst="rect">
            <a:avLst/>
          </a:prstGeom>
          <a:noFill/>
          <a:ln w="9525">
            <a:noFill/>
          </a:ln>
        </p:spPr>
        <p:txBody>
          <a:bodyPr wrap="none" lIns="92075" tIns="46038" rIns="92075" bIns="46038" anchor="t">
            <a:spAutoFit/>
          </a:bodyPr>
          <a:p>
            <a:pPr eaLnBrk="0" hangingPunct="0"/>
            <a:r>
              <a:rPr lang="en-US" altLang="zh-CN" i="1">
                <a:latin typeface="Times New Roman" panose="02020603050405020304" pitchFamily="18" charset="0"/>
                <a:ea typeface="宋体" panose="02010600030101010101" pitchFamily="2" charset="-122"/>
              </a:rPr>
              <a:t>L</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自感系数，单位：亨利（</a:t>
            </a:r>
            <a:r>
              <a:rPr lang="en-US" altLang="zh-CN" i="1">
                <a:latin typeface="Times New Roman" panose="02020603050405020304" pitchFamily="18" charset="0"/>
                <a:ea typeface="宋体" panose="02010600030101010101" pitchFamily="2" charset="-122"/>
              </a:rPr>
              <a:t>H</a:t>
            </a:r>
            <a:r>
              <a:rPr lang="zh-CN" altLang="en-US">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
        <p:nvSpPr>
          <p:cNvPr id="62467" name="矩形 62466"/>
          <p:cNvSpPr/>
          <p:nvPr/>
        </p:nvSpPr>
        <p:spPr>
          <a:xfrm>
            <a:off x="122238" y="692150"/>
            <a:ext cx="2362200" cy="519113"/>
          </a:xfrm>
          <a:prstGeom prst="rect">
            <a:avLst/>
          </a:prstGeom>
          <a:noFill/>
          <a:ln w="9525">
            <a:noFill/>
          </a:ln>
        </p:spPr>
        <p:txBody>
          <a:bodyPr lIns="92075" tIns="46038" rIns="92075" bIns="46038" anchor="t">
            <a:spAutoFit/>
          </a:bodyPr>
          <a:p>
            <a:pPr eaLnBrk="0" hangingPunct="0"/>
            <a:r>
              <a:rPr lang="en-US" altLang="zh-CN" b="0" dirty="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一、自感</a:t>
            </a:r>
            <a:endParaRPr lang="zh-CN" altLang="en-US" b="0" dirty="0">
              <a:latin typeface="黑体" panose="02010609060101010101" pitchFamily="49" charset="-122"/>
              <a:ea typeface="黑体" panose="02010609060101010101" pitchFamily="49" charset="-122"/>
            </a:endParaRPr>
          </a:p>
        </p:txBody>
      </p:sp>
      <p:sp>
        <p:nvSpPr>
          <p:cNvPr id="62468" name="矩形 62467"/>
          <p:cNvSpPr/>
          <p:nvPr/>
        </p:nvSpPr>
        <p:spPr>
          <a:xfrm>
            <a:off x="468313" y="1628775"/>
            <a:ext cx="8229600" cy="1887538"/>
          </a:xfrm>
          <a:prstGeom prst="rect">
            <a:avLst/>
          </a:prstGeom>
          <a:noFill/>
          <a:ln w="9525">
            <a:noFill/>
          </a:ln>
        </p:spPr>
        <p:txBody>
          <a:bodyPr lIns="92075" tIns="46038" rIns="92075" bIns="46038" anchor="t">
            <a:spAutoFit/>
          </a:bodyPr>
          <a:p>
            <a:pPr eaLnBrk="0" hangingPunct="0">
              <a:lnSpc>
                <a:spcPct val="14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由于</a:t>
            </a:r>
            <a:r>
              <a:rPr lang="zh-CN" altLang="en-US" dirty="0">
                <a:solidFill>
                  <a:schemeClr val="accent2"/>
                </a:solidFill>
                <a:latin typeface="宋体" panose="02010600030101010101" pitchFamily="2" charset="-122"/>
                <a:ea typeface="宋体" panose="02010600030101010101" pitchFamily="2" charset="-122"/>
              </a:rPr>
              <a:t>回路自身电流</a:t>
            </a:r>
            <a:r>
              <a:rPr lang="zh-CN" altLang="en-US" dirty="0">
                <a:latin typeface="宋体" panose="02010600030101010101" pitchFamily="2" charset="-122"/>
                <a:ea typeface="宋体" panose="02010600030101010101" pitchFamily="2" charset="-122"/>
              </a:rPr>
              <a:t>、</a:t>
            </a:r>
            <a:r>
              <a:rPr lang="zh-CN" altLang="en-US" dirty="0">
                <a:solidFill>
                  <a:schemeClr val="accent2"/>
                </a:solidFill>
                <a:latin typeface="宋体" panose="02010600030101010101" pitchFamily="2" charset="-122"/>
                <a:ea typeface="宋体" panose="02010600030101010101" pitchFamily="2" charset="-122"/>
              </a:rPr>
              <a:t>回路的形状</a:t>
            </a:r>
            <a:r>
              <a:rPr lang="zh-CN" altLang="en-US" dirty="0">
                <a:latin typeface="宋体" panose="02010600030101010101" pitchFamily="2" charset="-122"/>
                <a:ea typeface="宋体" panose="02010600030101010101" pitchFamily="2" charset="-122"/>
              </a:rPr>
              <a:t>、或</a:t>
            </a:r>
            <a:r>
              <a:rPr lang="zh-CN" altLang="en-US" dirty="0">
                <a:solidFill>
                  <a:schemeClr val="accent2"/>
                </a:solidFill>
                <a:latin typeface="宋体" panose="02010600030101010101" pitchFamily="2" charset="-122"/>
                <a:ea typeface="宋体" panose="02010600030101010101" pitchFamily="2" charset="-122"/>
              </a:rPr>
              <a:t>回路周围的磁介质发生变化</a:t>
            </a:r>
            <a:r>
              <a:rPr lang="zh-CN" altLang="en-US" dirty="0">
                <a:latin typeface="宋体" panose="02010600030101010101" pitchFamily="2" charset="-122"/>
                <a:ea typeface="宋体" panose="02010600030101010101" pitchFamily="2" charset="-122"/>
              </a:rPr>
              <a:t>时，穿过该回路自身的磁通量随之改变，从而在回路中产生感应电动势的现象。</a:t>
            </a:r>
            <a:endParaRPr lang="zh-CN" altLang="en-US" dirty="0">
              <a:latin typeface="宋体" panose="02010600030101010101" pitchFamily="2" charset="-122"/>
              <a:ea typeface="宋体" panose="02010600030101010101" pitchFamily="2" charset="-122"/>
            </a:endParaRPr>
          </a:p>
        </p:txBody>
      </p:sp>
      <p:graphicFrame>
        <p:nvGraphicFramePr>
          <p:cNvPr id="62469" name="对象 62468"/>
          <p:cNvGraphicFramePr/>
          <p:nvPr/>
        </p:nvGraphicFramePr>
        <p:xfrm>
          <a:off x="722313" y="3573463"/>
          <a:ext cx="1116012" cy="425450"/>
        </p:xfrm>
        <a:graphic>
          <a:graphicData uri="http://schemas.openxmlformats.org/presentationml/2006/ole">
            <mc:AlternateContent xmlns:mc="http://schemas.openxmlformats.org/markup-compatibility/2006">
              <mc:Choice xmlns:v="urn:schemas-microsoft-com:vml" Requires="v">
                <p:oleObj spid="_x0000_s3677" name="" r:id="rId1" imgW="431165" imgH="165100" progId="Equation.3">
                  <p:embed/>
                </p:oleObj>
              </mc:Choice>
              <mc:Fallback>
                <p:oleObj name="" r:id="rId1" imgW="431165" imgH="165100" progId="Equation.3">
                  <p:embed/>
                  <p:pic>
                    <p:nvPicPr>
                      <p:cNvPr id="0" name="图片 3676"/>
                      <p:cNvPicPr/>
                      <p:nvPr/>
                    </p:nvPicPr>
                    <p:blipFill>
                      <a:blip r:embed="rId2"/>
                      <a:stretch>
                        <a:fillRect/>
                      </a:stretch>
                    </p:blipFill>
                    <p:spPr>
                      <a:xfrm>
                        <a:off x="722313" y="3573463"/>
                        <a:ext cx="1116012" cy="425450"/>
                      </a:xfrm>
                      <a:prstGeom prst="rect">
                        <a:avLst/>
                      </a:prstGeom>
                      <a:noFill/>
                      <a:ln w="38100">
                        <a:noFill/>
                        <a:miter/>
                      </a:ln>
                    </p:spPr>
                  </p:pic>
                </p:oleObj>
              </mc:Fallback>
            </mc:AlternateContent>
          </a:graphicData>
        </a:graphic>
      </p:graphicFrame>
      <p:graphicFrame>
        <p:nvGraphicFramePr>
          <p:cNvPr id="62470" name="对象 62469"/>
          <p:cNvGraphicFramePr/>
          <p:nvPr/>
        </p:nvGraphicFramePr>
        <p:xfrm>
          <a:off x="2627313" y="3573463"/>
          <a:ext cx="1395412" cy="415925"/>
        </p:xfrm>
        <a:graphic>
          <a:graphicData uri="http://schemas.openxmlformats.org/presentationml/2006/ole">
            <mc:AlternateContent xmlns:mc="http://schemas.openxmlformats.org/markup-compatibility/2006">
              <mc:Choice xmlns:v="urn:schemas-microsoft-com:vml" Requires="v">
                <p:oleObj spid="_x0000_s3678" name="" r:id="rId3" imgW="507365" imgH="165100" progId="Equation.3">
                  <p:embed/>
                </p:oleObj>
              </mc:Choice>
              <mc:Fallback>
                <p:oleObj name="" r:id="rId3" imgW="507365" imgH="165100" progId="Equation.3">
                  <p:embed/>
                  <p:pic>
                    <p:nvPicPr>
                      <p:cNvPr id="0" name="图片 3677"/>
                      <p:cNvPicPr/>
                      <p:nvPr/>
                    </p:nvPicPr>
                    <p:blipFill>
                      <a:blip r:embed="rId4"/>
                      <a:stretch>
                        <a:fillRect/>
                      </a:stretch>
                    </p:blipFill>
                    <p:spPr>
                      <a:xfrm>
                        <a:off x="2627313" y="3573463"/>
                        <a:ext cx="1395412" cy="415925"/>
                      </a:xfrm>
                      <a:prstGeom prst="rect">
                        <a:avLst/>
                      </a:prstGeom>
                      <a:noFill/>
                      <a:ln w="38100">
                        <a:noFill/>
                        <a:miter/>
                      </a:ln>
                    </p:spPr>
                  </p:pic>
                </p:oleObj>
              </mc:Fallback>
            </mc:AlternateContent>
          </a:graphicData>
        </a:graphic>
      </p:graphicFrame>
      <p:sp>
        <p:nvSpPr>
          <p:cNvPr id="62471" name="矩形 62470"/>
          <p:cNvSpPr/>
          <p:nvPr/>
        </p:nvSpPr>
        <p:spPr>
          <a:xfrm>
            <a:off x="611188" y="1268413"/>
            <a:ext cx="2366962" cy="519112"/>
          </a:xfrm>
          <a:prstGeom prst="rect">
            <a:avLst/>
          </a:prstGeom>
          <a:noFill/>
          <a:ln w="9525">
            <a:noFill/>
          </a:ln>
        </p:spPr>
        <p:txBody>
          <a:bodyPr lIns="90000" tIns="46800" rIns="90000" bIns="46800" anchor="ctr">
            <a:spAutoFit/>
          </a:bodyPr>
          <a:p>
            <a:pPr algn="ctr" eaLnBrk="0" hangingPunct="0"/>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、自感现象</a:t>
            </a:r>
            <a:endParaRPr lang="zh-CN" altLang="en-US" dirty="0">
              <a:latin typeface="宋体" panose="02010600030101010101" pitchFamily="2" charset="-122"/>
              <a:ea typeface="宋体" panose="02010600030101010101" pitchFamily="2" charset="-122"/>
            </a:endParaRPr>
          </a:p>
        </p:txBody>
      </p:sp>
      <p:grpSp>
        <p:nvGrpSpPr>
          <p:cNvPr id="62472" name="组合 62471"/>
          <p:cNvGrpSpPr/>
          <p:nvPr/>
        </p:nvGrpSpPr>
        <p:grpSpPr>
          <a:xfrm>
            <a:off x="5969000" y="3657600"/>
            <a:ext cx="2825750" cy="3200400"/>
            <a:chOff x="3696" y="48"/>
            <a:chExt cx="1780" cy="2016"/>
          </a:xfrm>
        </p:grpSpPr>
        <p:sp>
          <p:nvSpPr>
            <p:cNvPr id="74760" name="任意多边形 62472"/>
            <p:cNvSpPr/>
            <p:nvPr/>
          </p:nvSpPr>
          <p:spPr>
            <a:xfrm>
              <a:off x="3831" y="48"/>
              <a:ext cx="681" cy="624"/>
            </a:xfrm>
            <a:custGeom>
              <a:avLst/>
              <a:gdLst/>
              <a:ahLst/>
              <a:cxnLst>
                <a:cxn ang="90">
                  <a:pos x="18036" y="21258"/>
                </a:cxn>
                <a:cxn ang="180">
                  <a:pos x="0" y="16265"/>
                </a:cxn>
                <a:cxn ang="270">
                  <a:pos x="14212" y="0"/>
                </a:cxn>
              </a:cxnLst>
              <a:pathLst>
                <a:path w="18036" h="21600" fill="none">
                  <a:moveTo>
                    <a:pt x="18036" y="21258"/>
                  </a:moveTo>
                  <a:cubicBezTo>
                    <a:pt x="16798" y="21483"/>
                    <a:pt x="15518" y="21599"/>
                    <a:pt x="14212" y="21599"/>
                  </a:cubicBezTo>
                  <a:cubicBezTo>
                    <a:pt x="8770" y="21599"/>
                    <a:pt x="3798" y="19586"/>
                    <a:pt x="-1" y="16265"/>
                  </a:cubicBezTo>
                </a:path>
                <a:path w="18036" h="21600" stroke="0">
                  <a:moveTo>
                    <a:pt x="18036" y="21258"/>
                  </a:moveTo>
                  <a:cubicBezTo>
                    <a:pt x="16798" y="21483"/>
                    <a:pt x="15518" y="21599"/>
                    <a:pt x="14212" y="21599"/>
                  </a:cubicBezTo>
                  <a:cubicBezTo>
                    <a:pt x="8770" y="21599"/>
                    <a:pt x="3798" y="19586"/>
                    <a:pt x="-1" y="16265"/>
                  </a:cubicBezTo>
                  <a:lnTo>
                    <a:pt x="14212" y="0"/>
                  </a:lnTo>
                  <a:close/>
                </a:path>
              </a:pathLst>
            </a:custGeom>
            <a:noFill/>
            <a:ln w="12700" cap="rnd" cmpd="sng">
              <a:solidFill>
                <a:schemeClr val="accent2"/>
              </a:solidFill>
              <a:prstDash val="solid"/>
              <a:round/>
              <a:headEnd type="none" w="sm" len="sm"/>
              <a:tailEnd type="none" w="sm" len="sm"/>
            </a:ln>
          </p:spPr>
          <p:txBody>
            <a:bodyPr/>
            <a:p>
              <a:endParaRPr lang="zh-CN" altLang="en-US"/>
            </a:p>
          </p:txBody>
        </p:sp>
        <p:sp>
          <p:nvSpPr>
            <p:cNvPr id="74761" name="直接连接符 62473"/>
            <p:cNvSpPr/>
            <p:nvPr/>
          </p:nvSpPr>
          <p:spPr>
            <a:xfrm flipH="1">
              <a:off x="3749" y="1104"/>
              <a:ext cx="907" cy="0"/>
            </a:xfrm>
            <a:prstGeom prst="line">
              <a:avLst/>
            </a:prstGeom>
            <a:ln w="12700" cap="flat" cmpd="sng">
              <a:solidFill>
                <a:schemeClr val="accent2"/>
              </a:solidFill>
              <a:prstDash val="solid"/>
              <a:round/>
              <a:headEnd type="none" w="sm" len="sm"/>
              <a:tailEnd type="none" w="sm" len="sm"/>
            </a:ln>
          </p:spPr>
        </p:sp>
        <p:sp>
          <p:nvSpPr>
            <p:cNvPr id="74762" name="任意多边形 62474"/>
            <p:cNvSpPr/>
            <p:nvPr/>
          </p:nvSpPr>
          <p:spPr>
            <a:xfrm>
              <a:off x="3696" y="336"/>
              <a:ext cx="760" cy="624"/>
            </a:xfrm>
            <a:custGeom>
              <a:avLst/>
              <a:gdLst/>
              <a:ahLst/>
              <a:cxnLst>
                <a:cxn ang="90">
                  <a:pos x="18987" y="20538"/>
                </a:cxn>
                <a:cxn ang="180">
                  <a:pos x="0" y="17756"/>
                </a:cxn>
                <a:cxn ang="270">
                  <a:pos x="12299" y="0"/>
                </a:cxn>
              </a:cxnLst>
              <a:pathLst>
                <a:path w="18987" h="21600" fill="none">
                  <a:moveTo>
                    <a:pt x="18987" y="20538"/>
                  </a:moveTo>
                  <a:cubicBezTo>
                    <a:pt x="16885" y="21229"/>
                    <a:pt x="14635" y="21600"/>
                    <a:pt x="12299" y="21600"/>
                  </a:cubicBezTo>
                  <a:cubicBezTo>
                    <a:pt x="7728" y="21600"/>
                    <a:pt x="3489" y="20180"/>
                    <a:pt x="-2" y="17758"/>
                  </a:cubicBezTo>
                </a:path>
                <a:path w="18987" h="21600" stroke="0">
                  <a:moveTo>
                    <a:pt x="18987" y="20538"/>
                  </a:moveTo>
                  <a:cubicBezTo>
                    <a:pt x="16885" y="21229"/>
                    <a:pt x="14635" y="21600"/>
                    <a:pt x="12299" y="21600"/>
                  </a:cubicBezTo>
                  <a:cubicBezTo>
                    <a:pt x="7728" y="21600"/>
                    <a:pt x="3489" y="20180"/>
                    <a:pt x="-2" y="17758"/>
                  </a:cubicBezTo>
                  <a:lnTo>
                    <a:pt x="12299" y="0"/>
                  </a:lnTo>
                  <a:close/>
                </a:path>
              </a:pathLst>
            </a:custGeom>
            <a:noFill/>
            <a:ln w="12700" cap="rnd" cmpd="sng">
              <a:solidFill>
                <a:schemeClr val="accent2"/>
              </a:solidFill>
              <a:prstDash val="solid"/>
              <a:round/>
              <a:headEnd type="none" w="sm" len="sm"/>
              <a:tailEnd type="none" w="sm" len="sm"/>
            </a:ln>
          </p:spPr>
          <p:txBody>
            <a:bodyPr/>
            <a:p>
              <a:endParaRPr lang="zh-CN" altLang="en-US"/>
            </a:p>
          </p:txBody>
        </p:sp>
        <p:sp>
          <p:nvSpPr>
            <p:cNvPr id="74763" name="任意多边形 62475"/>
            <p:cNvSpPr/>
            <p:nvPr/>
          </p:nvSpPr>
          <p:spPr>
            <a:xfrm>
              <a:off x="3840" y="1248"/>
              <a:ext cx="617" cy="336"/>
            </a:xfrm>
            <a:custGeom>
              <a:avLst/>
              <a:gdLst/>
              <a:ahLst/>
              <a:cxnLst>
                <a:cxn ang="180">
                  <a:pos x="0" y="10114"/>
                </a:cxn>
                <a:cxn ang="0">
                  <a:pos x="25259" y="1154"/>
                </a:cxn>
                <a:cxn ang="90">
                  <a:pos x="18293" y="21600"/>
                </a:cxn>
              </a:cxnLst>
              <a:pathLst>
                <a:path w="25259" h="21600" fill="none">
                  <a:moveTo>
                    <a:pt x="0" y="10114"/>
                  </a:moveTo>
                  <a:cubicBezTo>
                    <a:pt x="3821" y="4037"/>
                    <a:pt x="10586" y="0"/>
                    <a:pt x="18293" y="0"/>
                  </a:cubicBezTo>
                  <a:cubicBezTo>
                    <a:pt x="20734" y="0"/>
                    <a:pt x="23080" y="405"/>
                    <a:pt x="25264" y="1150"/>
                  </a:cubicBezTo>
                </a:path>
                <a:path w="25259" h="21600" stroke="0">
                  <a:moveTo>
                    <a:pt x="0" y="10114"/>
                  </a:moveTo>
                  <a:cubicBezTo>
                    <a:pt x="3821" y="4037"/>
                    <a:pt x="10586" y="0"/>
                    <a:pt x="18293" y="0"/>
                  </a:cubicBezTo>
                  <a:cubicBezTo>
                    <a:pt x="20734" y="0"/>
                    <a:pt x="23080" y="405"/>
                    <a:pt x="25264" y="1150"/>
                  </a:cubicBezTo>
                  <a:lnTo>
                    <a:pt x="18293" y="21600"/>
                  </a:lnTo>
                  <a:close/>
                </a:path>
              </a:pathLst>
            </a:custGeom>
            <a:noFill/>
            <a:ln w="12700" cap="rnd" cmpd="sng">
              <a:solidFill>
                <a:schemeClr val="accent2"/>
              </a:solidFill>
              <a:prstDash val="solid"/>
              <a:round/>
              <a:headEnd type="none" w="sm" len="sm"/>
              <a:tailEnd type="none" w="sm" len="sm"/>
            </a:ln>
          </p:spPr>
          <p:txBody>
            <a:bodyPr/>
            <a:p>
              <a:endParaRPr lang="zh-CN" altLang="en-US"/>
            </a:p>
          </p:txBody>
        </p:sp>
        <p:sp>
          <p:nvSpPr>
            <p:cNvPr id="74764" name="任意多边形 62476"/>
            <p:cNvSpPr/>
            <p:nvPr/>
          </p:nvSpPr>
          <p:spPr>
            <a:xfrm rot="2640000">
              <a:off x="4032" y="1351"/>
              <a:ext cx="336" cy="569"/>
            </a:xfrm>
            <a:custGeom>
              <a:avLst/>
              <a:gdLst/>
              <a:ahLst/>
              <a:cxnLst>
                <a:cxn ang="180">
                  <a:pos x="0" y="21358"/>
                </a:cxn>
                <a:cxn ang="270">
                  <a:pos x="18379" y="0"/>
                </a:cxn>
                <a:cxn ang="0">
                  <a:pos x="21600" y="21358"/>
                </a:cxn>
              </a:cxnLst>
              <a:pathLst>
                <a:path w="21600" h="21358" fill="none">
                  <a:moveTo>
                    <a:pt x="0" y="21358"/>
                  </a:moveTo>
                  <a:cubicBezTo>
                    <a:pt x="0" y="10524"/>
                    <a:pt x="7976" y="1554"/>
                    <a:pt x="18369" y="-2"/>
                  </a:cubicBezTo>
                </a:path>
                <a:path w="21600" h="21358" stroke="0">
                  <a:moveTo>
                    <a:pt x="0" y="21358"/>
                  </a:moveTo>
                  <a:cubicBezTo>
                    <a:pt x="0" y="10524"/>
                    <a:pt x="7976" y="1554"/>
                    <a:pt x="18369" y="-2"/>
                  </a:cubicBezTo>
                  <a:lnTo>
                    <a:pt x="21600" y="21358"/>
                  </a:lnTo>
                  <a:close/>
                </a:path>
              </a:pathLst>
            </a:custGeom>
            <a:noFill/>
            <a:ln w="12700" cap="rnd" cmpd="sng">
              <a:solidFill>
                <a:schemeClr val="accent2"/>
              </a:solidFill>
              <a:prstDash val="solid"/>
              <a:round/>
              <a:headEnd type="none" w="sm" len="sm"/>
              <a:tailEnd type="none" w="sm" len="sm"/>
            </a:ln>
          </p:spPr>
          <p:txBody>
            <a:bodyPr/>
            <a:p>
              <a:endParaRPr lang="zh-CN" altLang="en-US"/>
            </a:p>
          </p:txBody>
        </p:sp>
        <p:sp>
          <p:nvSpPr>
            <p:cNvPr id="74765" name="椭圆 62477"/>
            <p:cNvSpPr/>
            <p:nvPr/>
          </p:nvSpPr>
          <p:spPr>
            <a:xfrm>
              <a:off x="4203" y="448"/>
              <a:ext cx="592" cy="1264"/>
            </a:xfrm>
            <a:prstGeom prst="ellipse">
              <a:avLst/>
            </a:prstGeom>
            <a:noFill/>
            <a:ln w="508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4766" name="任意多边形 62478"/>
            <p:cNvSpPr/>
            <p:nvPr/>
          </p:nvSpPr>
          <p:spPr>
            <a:xfrm>
              <a:off x="4215" y="528"/>
              <a:ext cx="286" cy="673"/>
            </a:xfrm>
            <a:custGeom>
              <a:avLst/>
              <a:gdLst/>
              <a:ahLst/>
              <a:cxnLst>
                <a:cxn ang="180">
                  <a:pos x="0" y="10202"/>
                </a:cxn>
                <a:cxn ang="270">
                  <a:pos x="9353" y="0"/>
                </a:cxn>
                <a:cxn ang="0">
                  <a:pos x="19759" y="18929"/>
                </a:cxn>
              </a:cxnLst>
              <a:pathLst>
                <a:path w="19759" h="18929" fill="none">
                  <a:moveTo>
                    <a:pt x="0" y="10202"/>
                  </a:moveTo>
                  <a:cubicBezTo>
                    <a:pt x="1917" y="5859"/>
                    <a:pt x="5222" y="2273"/>
                    <a:pt x="9349" y="-2"/>
                  </a:cubicBezTo>
                </a:path>
                <a:path w="19759" h="18929" stroke="0">
                  <a:moveTo>
                    <a:pt x="0" y="10202"/>
                  </a:moveTo>
                  <a:cubicBezTo>
                    <a:pt x="1917" y="5859"/>
                    <a:pt x="5222" y="2273"/>
                    <a:pt x="9349" y="-2"/>
                  </a:cubicBezTo>
                  <a:lnTo>
                    <a:pt x="19759" y="18929"/>
                  </a:lnTo>
                  <a:close/>
                </a:path>
              </a:pathLst>
            </a:custGeom>
            <a:noFill/>
            <a:ln w="50800" cap="rnd" cmpd="sng">
              <a:solidFill>
                <a:schemeClr val="tx2"/>
              </a:solidFill>
              <a:prstDash val="solid"/>
              <a:round/>
              <a:headEnd type="stealth" w="med" len="lg"/>
              <a:tailEnd type="none" w="sm" len="sm"/>
            </a:ln>
          </p:spPr>
          <p:txBody>
            <a:bodyPr/>
            <a:p>
              <a:endParaRPr lang="zh-CN" altLang="en-US"/>
            </a:p>
          </p:txBody>
        </p:sp>
        <p:sp>
          <p:nvSpPr>
            <p:cNvPr id="74767" name="直接连接符 62479"/>
            <p:cNvSpPr/>
            <p:nvPr/>
          </p:nvSpPr>
          <p:spPr>
            <a:xfrm>
              <a:off x="4619" y="1104"/>
              <a:ext cx="768" cy="0"/>
            </a:xfrm>
            <a:prstGeom prst="line">
              <a:avLst/>
            </a:prstGeom>
            <a:ln w="12700" cap="flat" cmpd="sng">
              <a:solidFill>
                <a:schemeClr val="accent2"/>
              </a:solidFill>
              <a:prstDash val="solid"/>
              <a:round/>
              <a:headEnd type="none" w="sm" len="sm"/>
              <a:tailEnd type="stealth" w="med" len="lg"/>
            </a:ln>
          </p:spPr>
        </p:sp>
        <p:sp>
          <p:nvSpPr>
            <p:cNvPr id="74768" name="任意多边形 62480"/>
            <p:cNvSpPr/>
            <p:nvPr/>
          </p:nvSpPr>
          <p:spPr>
            <a:xfrm>
              <a:off x="4416" y="480"/>
              <a:ext cx="793" cy="432"/>
            </a:xfrm>
            <a:custGeom>
              <a:avLst/>
              <a:gdLst/>
              <a:ahLst/>
              <a:cxnLst>
                <a:cxn ang="0">
                  <a:pos x="16227" y="14256"/>
                </a:cxn>
                <a:cxn ang="90">
                  <a:pos x="0" y="21600"/>
                </a:cxn>
                <a:cxn ang="270">
                  <a:pos x="0" y="0"/>
                </a:cxn>
              </a:cxnLst>
              <a:pathLst>
                <a:path w="16227" h="21600" fill="none">
                  <a:moveTo>
                    <a:pt x="16227" y="14256"/>
                  </a:moveTo>
                  <a:cubicBezTo>
                    <a:pt x="12269" y="18759"/>
                    <a:pt x="6466" y="21600"/>
                    <a:pt x="0" y="21600"/>
                  </a:cubicBezTo>
                </a:path>
                <a:path w="16227" h="21600" stroke="0">
                  <a:moveTo>
                    <a:pt x="16227" y="14256"/>
                  </a:moveTo>
                  <a:cubicBezTo>
                    <a:pt x="12269" y="18759"/>
                    <a:pt x="6466" y="21600"/>
                    <a:pt x="0" y="21600"/>
                  </a:cubicBezTo>
                  <a:lnTo>
                    <a:pt x="0" y="0"/>
                  </a:lnTo>
                  <a:close/>
                </a:path>
              </a:pathLst>
            </a:custGeom>
            <a:noFill/>
            <a:ln w="12700" cap="rnd" cmpd="sng">
              <a:solidFill>
                <a:schemeClr val="accent2"/>
              </a:solidFill>
              <a:prstDash val="solid"/>
              <a:round/>
              <a:headEnd type="stealth" w="med" len="lg"/>
              <a:tailEnd type="none" w="sm" len="sm"/>
            </a:ln>
          </p:spPr>
          <p:txBody>
            <a:bodyPr/>
            <a:p>
              <a:endParaRPr lang="zh-CN" altLang="en-US"/>
            </a:p>
          </p:txBody>
        </p:sp>
        <p:sp>
          <p:nvSpPr>
            <p:cNvPr id="74769" name="任意多边形 62481"/>
            <p:cNvSpPr/>
            <p:nvPr/>
          </p:nvSpPr>
          <p:spPr>
            <a:xfrm rot="10800000">
              <a:off x="4464" y="1511"/>
              <a:ext cx="676" cy="553"/>
            </a:xfrm>
            <a:custGeom>
              <a:avLst/>
              <a:gdLst/>
              <a:ahLst/>
              <a:cxnLst>
                <a:cxn ang="90">
                  <a:pos x="17907" y="21600"/>
                </a:cxn>
                <a:cxn ang="180">
                  <a:pos x="0" y="12078"/>
                </a:cxn>
                <a:cxn ang="270">
                  <a:pos x="17907" y="0"/>
                </a:cxn>
              </a:cxnLst>
              <a:pathLst>
                <a:path w="17907" h="21600" fill="none">
                  <a:moveTo>
                    <a:pt x="17907" y="21600"/>
                  </a:moveTo>
                  <a:cubicBezTo>
                    <a:pt x="10452" y="21600"/>
                    <a:pt x="3880" y="17824"/>
                    <a:pt x="-2" y="12080"/>
                  </a:cubicBezTo>
                </a:path>
                <a:path w="17907" h="21600" stroke="0">
                  <a:moveTo>
                    <a:pt x="17907" y="21600"/>
                  </a:moveTo>
                  <a:cubicBezTo>
                    <a:pt x="10452" y="21600"/>
                    <a:pt x="3880" y="17824"/>
                    <a:pt x="-2" y="12080"/>
                  </a:cubicBezTo>
                  <a:lnTo>
                    <a:pt x="17907" y="0"/>
                  </a:lnTo>
                  <a:close/>
                </a:path>
              </a:pathLst>
            </a:custGeom>
            <a:noFill/>
            <a:ln w="12700" cap="rnd" cmpd="sng">
              <a:solidFill>
                <a:schemeClr val="accent2"/>
              </a:solidFill>
              <a:prstDash val="solid"/>
              <a:round/>
              <a:headEnd type="none" w="sm" len="sm"/>
              <a:tailEnd type="stealth" w="med" len="lg"/>
            </a:ln>
          </p:spPr>
          <p:txBody>
            <a:bodyPr/>
            <a:p>
              <a:endParaRPr lang="zh-CN" altLang="en-US"/>
            </a:p>
          </p:txBody>
        </p:sp>
        <p:sp>
          <p:nvSpPr>
            <p:cNvPr id="74770" name="任意多边形 62482"/>
            <p:cNvSpPr/>
            <p:nvPr/>
          </p:nvSpPr>
          <p:spPr>
            <a:xfrm rot="10800000">
              <a:off x="4464" y="1248"/>
              <a:ext cx="862" cy="432"/>
            </a:xfrm>
            <a:custGeom>
              <a:avLst/>
              <a:gdLst/>
              <a:ahLst/>
              <a:cxnLst>
                <a:cxn ang="90">
                  <a:pos x="17627" y="21555"/>
                </a:cxn>
                <a:cxn ang="180">
                  <a:pos x="0" y="14245"/>
                </a:cxn>
                <a:cxn ang="270">
                  <a:pos x="16236" y="0"/>
                </a:cxn>
              </a:cxnLst>
              <a:pathLst>
                <a:path w="17628" h="21600" fill="none">
                  <a:moveTo>
                    <a:pt x="17627" y="21555"/>
                  </a:moveTo>
                  <a:cubicBezTo>
                    <a:pt x="17168" y="21585"/>
                    <a:pt x="16704" y="21600"/>
                    <a:pt x="16236" y="21600"/>
                  </a:cubicBezTo>
                  <a:cubicBezTo>
                    <a:pt x="9765" y="21600"/>
                    <a:pt x="3958" y="18754"/>
                    <a:pt x="-1" y="14246"/>
                  </a:cubicBezTo>
                </a:path>
                <a:path w="17628" h="21600" stroke="0">
                  <a:moveTo>
                    <a:pt x="17627" y="21555"/>
                  </a:moveTo>
                  <a:cubicBezTo>
                    <a:pt x="17168" y="21585"/>
                    <a:pt x="16704" y="21600"/>
                    <a:pt x="16236" y="21600"/>
                  </a:cubicBezTo>
                  <a:cubicBezTo>
                    <a:pt x="9765" y="21600"/>
                    <a:pt x="3958" y="18754"/>
                    <a:pt x="-1" y="14246"/>
                  </a:cubicBezTo>
                  <a:lnTo>
                    <a:pt x="16236" y="0"/>
                  </a:lnTo>
                  <a:close/>
                </a:path>
              </a:pathLst>
            </a:custGeom>
            <a:noFill/>
            <a:ln w="12700" cap="rnd" cmpd="sng">
              <a:solidFill>
                <a:schemeClr val="accent2"/>
              </a:solidFill>
              <a:prstDash val="solid"/>
              <a:round/>
              <a:headEnd type="none" w="sm" len="sm"/>
              <a:tailEnd type="stealth" w="med" len="lg"/>
            </a:ln>
          </p:spPr>
          <p:txBody>
            <a:bodyPr/>
            <a:p>
              <a:endParaRPr lang="zh-CN" altLang="en-US"/>
            </a:p>
          </p:txBody>
        </p:sp>
        <p:sp>
          <p:nvSpPr>
            <p:cNvPr id="74771" name="任意多边形 62483"/>
            <p:cNvSpPr/>
            <p:nvPr/>
          </p:nvSpPr>
          <p:spPr>
            <a:xfrm>
              <a:off x="4464" y="119"/>
              <a:ext cx="676" cy="553"/>
            </a:xfrm>
            <a:custGeom>
              <a:avLst/>
              <a:gdLst/>
              <a:ahLst/>
              <a:cxnLst>
                <a:cxn ang="0">
                  <a:pos x="17899" y="12090"/>
                </a:cxn>
                <a:cxn ang="90">
                  <a:pos x="0" y="21600"/>
                </a:cxn>
                <a:cxn ang="270">
                  <a:pos x="0" y="0"/>
                </a:cxn>
              </a:cxnLst>
              <a:pathLst>
                <a:path w="17899" h="21600" fill="none">
                  <a:moveTo>
                    <a:pt x="17899" y="12090"/>
                  </a:moveTo>
                  <a:cubicBezTo>
                    <a:pt x="14018" y="17829"/>
                    <a:pt x="7449" y="21600"/>
                    <a:pt x="0" y="21600"/>
                  </a:cubicBezTo>
                </a:path>
                <a:path w="17899" h="21600" stroke="0">
                  <a:moveTo>
                    <a:pt x="17899" y="12090"/>
                  </a:moveTo>
                  <a:cubicBezTo>
                    <a:pt x="14018" y="17829"/>
                    <a:pt x="7449" y="21600"/>
                    <a:pt x="0" y="21600"/>
                  </a:cubicBezTo>
                  <a:lnTo>
                    <a:pt x="0" y="0"/>
                  </a:lnTo>
                  <a:close/>
                </a:path>
              </a:pathLst>
            </a:custGeom>
            <a:noFill/>
            <a:ln w="12700" cap="rnd" cmpd="sng">
              <a:solidFill>
                <a:schemeClr val="accent2"/>
              </a:solidFill>
              <a:prstDash val="solid"/>
              <a:round/>
              <a:headEnd type="stealth" w="med" len="lg"/>
              <a:tailEnd type="none" w="sm" len="sm"/>
            </a:ln>
          </p:spPr>
          <p:txBody>
            <a:bodyPr/>
            <a:p>
              <a:endParaRPr lang="zh-CN" altLang="en-US"/>
            </a:p>
          </p:txBody>
        </p:sp>
        <p:graphicFrame>
          <p:nvGraphicFramePr>
            <p:cNvPr id="74772" name="对象 62484"/>
            <p:cNvGraphicFramePr/>
            <p:nvPr/>
          </p:nvGraphicFramePr>
          <p:xfrm>
            <a:off x="5184" y="768"/>
            <a:ext cx="292" cy="292"/>
          </p:xfrm>
          <a:graphic>
            <a:graphicData uri="http://schemas.openxmlformats.org/presentationml/2006/ole">
              <mc:AlternateContent xmlns:mc="http://schemas.openxmlformats.org/markup-compatibility/2006">
                <mc:Choice xmlns:v="urn:schemas-microsoft-com:vml" Requires="v">
                  <p:oleObj spid="_x0000_s3679" name="" r:id="rId5" imgW="165100" imgH="165100" progId="Equation.3">
                    <p:embed/>
                  </p:oleObj>
                </mc:Choice>
                <mc:Fallback>
                  <p:oleObj name="" r:id="rId5" imgW="165100" imgH="165100" progId="Equation.3">
                    <p:embed/>
                    <p:pic>
                      <p:nvPicPr>
                        <p:cNvPr id="0" name="图片 3678"/>
                        <p:cNvPicPr/>
                        <p:nvPr/>
                      </p:nvPicPr>
                      <p:blipFill>
                        <a:blip r:embed="rId6"/>
                        <a:stretch>
                          <a:fillRect/>
                        </a:stretch>
                      </p:blipFill>
                      <p:spPr>
                        <a:xfrm>
                          <a:off x="5184" y="768"/>
                          <a:ext cx="292" cy="292"/>
                        </a:xfrm>
                        <a:prstGeom prst="rect">
                          <a:avLst/>
                        </a:prstGeom>
                        <a:noFill/>
                        <a:ln w="38100">
                          <a:noFill/>
                          <a:miter/>
                        </a:ln>
                      </p:spPr>
                    </p:pic>
                  </p:oleObj>
                </mc:Fallback>
              </mc:AlternateContent>
            </a:graphicData>
          </a:graphic>
        </p:graphicFrame>
        <p:graphicFrame>
          <p:nvGraphicFramePr>
            <p:cNvPr id="74773" name="对象 62485"/>
            <p:cNvGraphicFramePr/>
            <p:nvPr/>
          </p:nvGraphicFramePr>
          <p:xfrm>
            <a:off x="3984" y="576"/>
            <a:ext cx="224" cy="292"/>
          </p:xfrm>
          <a:graphic>
            <a:graphicData uri="http://schemas.openxmlformats.org/presentationml/2006/ole">
              <mc:AlternateContent xmlns:mc="http://schemas.openxmlformats.org/markup-compatibility/2006">
                <mc:Choice xmlns:v="urn:schemas-microsoft-com:vml" Requires="v">
                  <p:oleObj spid="_x0000_s3680" name="" r:id="rId7" imgW="127000" imgH="164465" progId="Equation.3">
                    <p:embed/>
                  </p:oleObj>
                </mc:Choice>
                <mc:Fallback>
                  <p:oleObj name="" r:id="rId7" imgW="127000" imgH="164465" progId="Equation.3">
                    <p:embed/>
                    <p:pic>
                      <p:nvPicPr>
                        <p:cNvPr id="0" name="图片 3679"/>
                        <p:cNvPicPr/>
                        <p:nvPr/>
                      </p:nvPicPr>
                      <p:blipFill>
                        <a:blip r:embed="rId8"/>
                        <a:stretch>
                          <a:fillRect/>
                        </a:stretch>
                      </p:blipFill>
                      <p:spPr>
                        <a:xfrm>
                          <a:off x="3984" y="576"/>
                          <a:ext cx="224" cy="292"/>
                        </a:xfrm>
                        <a:prstGeom prst="rect">
                          <a:avLst/>
                        </a:prstGeom>
                        <a:noFill/>
                        <a:ln w="38100">
                          <a:noFill/>
                          <a:miter/>
                        </a:ln>
                      </p:spPr>
                    </p:pic>
                  </p:oleObj>
                </mc:Fallback>
              </mc:AlternateContent>
            </a:graphicData>
          </a:graphic>
        </p:graphicFrame>
      </p:grpSp>
      <p:grpSp>
        <p:nvGrpSpPr>
          <p:cNvPr id="62487" name="组合 62486"/>
          <p:cNvGrpSpPr/>
          <p:nvPr/>
        </p:nvGrpSpPr>
        <p:grpSpPr>
          <a:xfrm>
            <a:off x="2551113" y="4030663"/>
            <a:ext cx="1257300" cy="669925"/>
            <a:chOff x="1816" y="3600"/>
            <a:chExt cx="792" cy="422"/>
          </a:xfrm>
        </p:grpSpPr>
        <p:sp>
          <p:nvSpPr>
            <p:cNvPr id="74775" name="矩形 62487"/>
            <p:cNvSpPr/>
            <p:nvPr/>
          </p:nvSpPr>
          <p:spPr>
            <a:xfrm>
              <a:off x="1816" y="3696"/>
              <a:ext cx="792" cy="326"/>
            </a:xfrm>
            <a:prstGeom prst="rect">
              <a:avLst/>
            </a:prstGeom>
            <a:noFill/>
            <a:ln w="9525" cap="flat" cmpd="sng">
              <a:solidFill>
                <a:srgbClr val="CC0000"/>
              </a:solidFill>
              <a:prstDash val="solid"/>
              <a:miter/>
              <a:headEnd type="none" w="med" len="med"/>
              <a:tailEnd type="none" w="med" len="med"/>
            </a:ln>
          </p:spPr>
          <p:txBody>
            <a:bodyPr wrap="none" lIns="92075" tIns="46038" rIns="92075" bIns="46038" anchor="t">
              <a:spAutoFit/>
            </a:bodyPr>
            <a:p>
              <a:pPr eaLnBrk="0" hangingPunct="0"/>
              <a:r>
                <a:rPr lang="zh-CN" altLang="en-US" dirty="0">
                  <a:solidFill>
                    <a:schemeClr val="hlink"/>
                  </a:solidFill>
                  <a:latin typeface="宋体" panose="02010600030101010101" pitchFamily="2" charset="-122"/>
                  <a:ea typeface="宋体" panose="02010600030101010101" pitchFamily="2" charset="-122"/>
                </a:rPr>
                <a:t>全磁通</a:t>
              </a:r>
              <a:endParaRPr lang="zh-CN" altLang="en-US" dirty="0">
                <a:solidFill>
                  <a:schemeClr val="hlink"/>
                </a:solidFill>
                <a:latin typeface="宋体" panose="02010600030101010101" pitchFamily="2" charset="-122"/>
                <a:ea typeface="宋体" panose="02010600030101010101" pitchFamily="2" charset="-122"/>
              </a:endParaRPr>
            </a:p>
          </p:txBody>
        </p:sp>
        <p:sp>
          <p:nvSpPr>
            <p:cNvPr id="74776" name="直接连接符 62488"/>
            <p:cNvSpPr/>
            <p:nvPr/>
          </p:nvSpPr>
          <p:spPr>
            <a:xfrm>
              <a:off x="1824" y="3600"/>
              <a:ext cx="288" cy="0"/>
            </a:xfrm>
            <a:prstGeom prst="line">
              <a:avLst/>
            </a:prstGeom>
            <a:ln w="38100" cap="flat" cmpd="sng">
              <a:solidFill>
                <a:srgbClr val="CC0000"/>
              </a:solidFill>
              <a:prstDash val="solid"/>
              <a:round/>
              <a:headEnd type="none" w="med" len="med"/>
              <a:tailEnd type="none" w="med" len="med"/>
            </a:ln>
          </p:spPr>
        </p:sp>
      </p:grpSp>
      <p:sp>
        <p:nvSpPr>
          <p:cNvPr id="74777" name="文本框 62489"/>
          <p:cNvSpPr txBox="1"/>
          <p:nvPr/>
        </p:nvSpPr>
        <p:spPr>
          <a:xfrm>
            <a:off x="1905000" y="258763"/>
            <a:ext cx="4876800" cy="579437"/>
          </a:xfrm>
          <a:prstGeom prst="rect">
            <a:avLst/>
          </a:prstGeom>
          <a:noFill/>
          <a:ln w="9525">
            <a:noFill/>
          </a:ln>
        </p:spPr>
        <p:txBody>
          <a:bodyPr anchor="t">
            <a:spAutoFit/>
          </a:bodyPr>
          <a:p>
            <a:pPr algn="ctr" eaLnBrk="0" hangingPunct="0">
              <a:spcBef>
                <a:spcPct val="50000"/>
              </a:spcBef>
            </a:pPr>
            <a:r>
              <a:rPr lang="zh-CN" altLang="en-US" sz="3200" dirty="0">
                <a:latin typeface="华文楷体" pitchFamily="2" charset="-122"/>
                <a:ea typeface="华文楷体" pitchFamily="2" charset="-122"/>
              </a:rPr>
              <a:t>§</a:t>
            </a:r>
            <a:r>
              <a:rPr lang="en-US" altLang="zh-CN" sz="3200" dirty="0">
                <a:latin typeface="华文楷体" pitchFamily="2" charset="-122"/>
                <a:ea typeface="华文楷体" pitchFamily="2" charset="-122"/>
              </a:rPr>
              <a:t>4     </a:t>
            </a:r>
            <a:r>
              <a:rPr lang="zh-CN" altLang="en-US" sz="3200" dirty="0">
                <a:latin typeface="华文楷体" pitchFamily="2" charset="-122"/>
                <a:ea typeface="华文楷体" pitchFamily="2" charset="-122"/>
              </a:rPr>
              <a:t>自感和互感</a:t>
            </a:r>
            <a:endParaRPr lang="zh-CN" altLang="en-US" sz="3200" dirty="0">
              <a:latin typeface="华文楷体" pitchFamily="2" charset="-122"/>
              <a:ea typeface="华文楷体" pitchFamily="2" charset="-122"/>
            </a:endParaRPr>
          </a:p>
        </p:txBody>
      </p:sp>
      <p:sp>
        <p:nvSpPr>
          <p:cNvPr id="62491" name="文本框 62490"/>
          <p:cNvSpPr txBox="1"/>
          <p:nvPr/>
        </p:nvSpPr>
        <p:spPr>
          <a:xfrm>
            <a:off x="611188" y="5589588"/>
            <a:ext cx="5616575" cy="946150"/>
          </a:xfrm>
          <a:prstGeom prst="rect">
            <a:avLst/>
          </a:prstGeom>
          <a:noFill/>
          <a:ln w="9525">
            <a:noFill/>
          </a:ln>
        </p:spPr>
        <p:txBody>
          <a:bodyPr anchor="t">
            <a:spAutoFit/>
          </a:bodyPr>
          <a:p>
            <a:pPr>
              <a:spcBef>
                <a:spcPct val="50000"/>
              </a:spcBef>
            </a:pPr>
            <a:r>
              <a:rPr lang="zh-CN" altLang="en-US" dirty="0">
                <a:latin typeface="宋体" panose="02010600030101010101" pitchFamily="2" charset="-122"/>
                <a:ea typeface="宋体" panose="02010600030101010101" pitchFamily="2" charset="-122"/>
              </a:rPr>
              <a:t>与回路的大小、形状、匝数及周围的介质有关</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71"/>
                                        </p:tgtEl>
                                        <p:attrNameLst>
                                          <p:attrName>style.visibility</p:attrName>
                                        </p:attrNameLst>
                                      </p:cBhvr>
                                      <p:to>
                                        <p:strVal val="visible"/>
                                      </p:to>
                                    </p:set>
                                    <p:animEffect transition="in" filter="wipe(left)">
                                      <p:cBhvr>
                                        <p:cTn id="12" dur="500"/>
                                        <p:tgtEl>
                                          <p:spTgt spid="624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wipe(left)">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472"/>
                                        </p:tgtEl>
                                        <p:attrNameLst>
                                          <p:attrName>style.visibility</p:attrName>
                                        </p:attrNameLst>
                                      </p:cBhvr>
                                      <p:to>
                                        <p:strVal val="visible"/>
                                      </p:to>
                                    </p:set>
                                    <p:animEffect transition="in" filter="wipe(left)">
                                      <p:cBhvr>
                                        <p:cTn id="22" dur="500"/>
                                        <p:tgtEl>
                                          <p:spTgt spid="624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469"/>
                                        </p:tgtEl>
                                        <p:attrNameLst>
                                          <p:attrName>style.visibility</p:attrName>
                                        </p:attrNameLst>
                                      </p:cBhvr>
                                      <p:to>
                                        <p:strVal val="visible"/>
                                      </p:to>
                                    </p:set>
                                    <p:animEffect transition="in" filter="wipe(left)">
                                      <p:cBhvr>
                                        <p:cTn id="27" dur="500"/>
                                        <p:tgtEl>
                                          <p:spTgt spid="624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470"/>
                                        </p:tgtEl>
                                        <p:attrNameLst>
                                          <p:attrName>style.visibility</p:attrName>
                                        </p:attrNameLst>
                                      </p:cBhvr>
                                      <p:to>
                                        <p:strVal val="visible"/>
                                      </p:to>
                                    </p:set>
                                    <p:animEffect transition="in" filter="wipe(left)">
                                      <p:cBhvr>
                                        <p:cTn id="32" dur="500"/>
                                        <p:tgtEl>
                                          <p:spTgt spid="624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2487"/>
                                        </p:tgtEl>
                                        <p:attrNameLst>
                                          <p:attrName>style.visibility</p:attrName>
                                        </p:attrNameLst>
                                      </p:cBhvr>
                                      <p:to>
                                        <p:strVal val="visible"/>
                                      </p:to>
                                    </p:set>
                                    <p:animEffect transition="in" filter="wipe(up)">
                                      <p:cBhvr>
                                        <p:cTn id="37" dur="500"/>
                                        <p:tgtEl>
                                          <p:spTgt spid="624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466"/>
                                        </p:tgtEl>
                                        <p:attrNameLst>
                                          <p:attrName>style.visibility</p:attrName>
                                        </p:attrNameLst>
                                      </p:cBhvr>
                                      <p:to>
                                        <p:strVal val="visible"/>
                                      </p:to>
                                    </p:set>
                                    <p:animEffect transition="in" filter="wipe(left)">
                                      <p:cBhvr>
                                        <p:cTn id="42" dur="500"/>
                                        <p:tgtEl>
                                          <p:spTgt spid="6246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2491"/>
                                        </p:tgtEl>
                                        <p:attrNameLst>
                                          <p:attrName>style.visibility</p:attrName>
                                        </p:attrNameLst>
                                      </p:cBhvr>
                                      <p:to>
                                        <p:strVal val="visible"/>
                                      </p:to>
                                    </p:set>
                                    <p:animEffect transition="in" filter="blinds(horizontal)">
                                      <p:cBhvr>
                                        <p:cTn id="47" dur="500"/>
                                        <p:tgtEl>
                                          <p:spTgt spid="62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p:bldP spid="62468" grpId="0"/>
      <p:bldP spid="62471" grpId="0"/>
      <p:bldP spid="6249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63489"/>
          <p:cNvSpPr txBox="1"/>
          <p:nvPr/>
        </p:nvSpPr>
        <p:spPr>
          <a:xfrm>
            <a:off x="395288" y="908050"/>
            <a:ext cx="2819400" cy="519113"/>
          </a:xfrm>
          <a:prstGeom prst="rect">
            <a:avLst/>
          </a:prstGeom>
          <a:noFill/>
          <a:ln w="9525">
            <a:noFill/>
          </a:ln>
        </p:spPr>
        <p:txBody>
          <a:bodyPr lIns="90000" tIns="46800" rIns="90000" bIns="46800" anchor="ctr">
            <a:spAutoFit/>
          </a:bodyPr>
          <a:p>
            <a:pPr>
              <a:spcBef>
                <a:spcPct val="20000"/>
              </a:spcBef>
            </a:pPr>
            <a:r>
              <a:rPr lang="zh-CN" altLang="zh-CN">
                <a:latin typeface="Book Antiqua" panose="02040602050305030304" pitchFamily="18" charset="0"/>
                <a:ea typeface="宋体" panose="02010600030101010101" pitchFamily="2" charset="-122"/>
              </a:rPr>
              <a:t>1</a:t>
            </a:r>
            <a:r>
              <a:rPr lang="en-US" altLang="zh-CN">
                <a:latin typeface="Book Antiqua" panose="02040602050305030304" pitchFamily="18" charset="0"/>
                <a:ea typeface="宋体" panose="02010600030101010101" pitchFamily="2" charset="-122"/>
              </a:rPr>
              <a:t>) </a:t>
            </a:r>
            <a:r>
              <a:rPr lang="en-US" altLang="zh-CN" i="1">
                <a:latin typeface="Book Antiqua" panose="02040602050305030304" pitchFamily="18" charset="0"/>
                <a:ea typeface="宋体" panose="02010600030101010101" pitchFamily="2" charset="-122"/>
              </a:rPr>
              <a:t>L</a:t>
            </a:r>
            <a:r>
              <a:rPr lang="zh-CN" altLang="en-US" dirty="0">
                <a:latin typeface="Book Antiqua" panose="02040602050305030304" pitchFamily="18" charset="0"/>
                <a:ea typeface="宋体" panose="02010600030101010101" pitchFamily="2" charset="-122"/>
              </a:rPr>
              <a:t>的意义：</a:t>
            </a:r>
            <a:endParaRPr lang="zh-CN" altLang="en-US" dirty="0">
              <a:latin typeface="Book Antiqua" panose="02040602050305030304" pitchFamily="18" charset="0"/>
              <a:ea typeface="宋体" panose="02010600030101010101" pitchFamily="2" charset="-122"/>
            </a:endParaRPr>
          </a:p>
        </p:txBody>
      </p:sp>
      <p:graphicFrame>
        <p:nvGraphicFramePr>
          <p:cNvPr id="63491" name="对象 63490"/>
          <p:cNvGraphicFramePr/>
          <p:nvPr/>
        </p:nvGraphicFramePr>
        <p:xfrm>
          <a:off x="2286000" y="2833688"/>
          <a:ext cx="1262063" cy="414337"/>
        </p:xfrm>
        <a:graphic>
          <a:graphicData uri="http://schemas.openxmlformats.org/presentationml/2006/ole">
            <mc:AlternateContent xmlns:mc="http://schemas.openxmlformats.org/markup-compatibility/2006">
              <mc:Choice xmlns:v="urn:schemas-microsoft-com:vml" Requires="v">
                <p:oleObj spid="_x0000_s3681" name="" r:id="rId1" imgW="507365" imgH="165100" progId="Equation.3">
                  <p:embed/>
                </p:oleObj>
              </mc:Choice>
              <mc:Fallback>
                <p:oleObj name="" r:id="rId1" imgW="507365" imgH="165100" progId="Equation.3">
                  <p:embed/>
                  <p:pic>
                    <p:nvPicPr>
                      <p:cNvPr id="0" name="图片 3680"/>
                      <p:cNvPicPr/>
                      <p:nvPr/>
                    </p:nvPicPr>
                    <p:blipFill>
                      <a:blip r:embed="rId2"/>
                      <a:stretch>
                        <a:fillRect/>
                      </a:stretch>
                    </p:blipFill>
                    <p:spPr>
                      <a:xfrm>
                        <a:off x="2286000" y="2833688"/>
                        <a:ext cx="1262063" cy="414337"/>
                      </a:xfrm>
                      <a:prstGeom prst="rect">
                        <a:avLst/>
                      </a:prstGeom>
                      <a:noFill/>
                      <a:ln w="38100">
                        <a:noFill/>
                        <a:miter/>
                      </a:ln>
                    </p:spPr>
                  </p:pic>
                </p:oleObj>
              </mc:Fallback>
            </mc:AlternateContent>
          </a:graphicData>
        </a:graphic>
      </p:graphicFrame>
      <p:sp>
        <p:nvSpPr>
          <p:cNvPr id="63492" name="文本框 63491"/>
          <p:cNvSpPr txBox="1"/>
          <p:nvPr/>
        </p:nvSpPr>
        <p:spPr>
          <a:xfrm>
            <a:off x="323850" y="333375"/>
            <a:ext cx="4679950" cy="519113"/>
          </a:xfrm>
          <a:prstGeom prst="rect">
            <a:avLst/>
          </a:prstGeom>
          <a:noFill/>
          <a:ln w="9525">
            <a:noFill/>
          </a:ln>
        </p:spPr>
        <p:txBody>
          <a:bodyPr lIns="90000" tIns="46800" rIns="90000" bIns="46800" anchor="ctr">
            <a:spAutoFit/>
          </a:bodyPr>
          <a:p>
            <a:pPr algn="ctr">
              <a:spcBef>
                <a:spcPct val="20000"/>
              </a:spcBef>
            </a:pPr>
            <a:r>
              <a:rPr lang="en-US" altLang="zh-CN">
                <a:latin typeface="宋体" panose="02010600030101010101" pitchFamily="2" charset="-122"/>
                <a:ea typeface="宋体" panose="02010600030101010101" pitchFamily="2" charset="-122"/>
              </a:rPr>
              <a:t>2</a:t>
            </a:r>
            <a:r>
              <a:rPr lang="zh-CN" altLang="en-US" dirty="0">
                <a:latin typeface="Book Antiqua" panose="02040602050305030304" pitchFamily="18" charset="0"/>
                <a:ea typeface="宋体" panose="02010600030101010101" pitchFamily="2" charset="-122"/>
              </a:rPr>
              <a:t>、自感系数与自感电动势</a:t>
            </a:r>
            <a:endParaRPr lang="zh-CN" altLang="en-US" dirty="0">
              <a:latin typeface="Book Antiqua" panose="02040602050305030304" pitchFamily="18" charset="0"/>
              <a:ea typeface="宋体" panose="02010600030101010101" pitchFamily="2" charset="-122"/>
            </a:endParaRPr>
          </a:p>
        </p:txBody>
      </p:sp>
      <p:sp>
        <p:nvSpPr>
          <p:cNvPr id="63493" name="矩形 63492"/>
          <p:cNvSpPr/>
          <p:nvPr/>
        </p:nvSpPr>
        <p:spPr>
          <a:xfrm>
            <a:off x="395288" y="1484313"/>
            <a:ext cx="8280400" cy="1031875"/>
          </a:xfrm>
          <a:prstGeom prst="rect">
            <a:avLst/>
          </a:prstGeom>
          <a:noFill/>
          <a:ln w="9525">
            <a:noFill/>
          </a:ln>
        </p:spPr>
        <p:txBody>
          <a:bodyPr lIns="92075" tIns="46038" rIns="92075" bIns="46038" anchor="t">
            <a:spAutoFit/>
          </a:bodyPr>
          <a:p>
            <a:pPr eaLnBrk="0" hangingPunct="0">
              <a:lnSpc>
                <a:spcPct val="11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自感系数在数值上等于回路中通过单位电流</a:t>
            </a:r>
            <a:endParaRPr lang="zh-CN" altLang="en-US" dirty="0">
              <a:latin typeface="宋体" panose="02010600030101010101" pitchFamily="2" charset="-122"/>
              <a:ea typeface="宋体" panose="02010600030101010101" pitchFamily="2" charset="-122"/>
            </a:endParaRPr>
          </a:p>
          <a:p>
            <a:pPr eaLnBrk="0" hangingPunct="0">
              <a:lnSpc>
                <a:spcPct val="110000"/>
              </a:lnSpc>
            </a:pPr>
            <a:r>
              <a:rPr lang="zh-CN" altLang="en-US" dirty="0">
                <a:latin typeface="宋体" panose="02010600030101010101" pitchFamily="2" charset="-122"/>
                <a:ea typeface="宋体" panose="02010600030101010101" pitchFamily="2" charset="-122"/>
              </a:rPr>
              <a:t>时，通过自身回路所包围面积的磁通链数。</a:t>
            </a:r>
            <a:endParaRPr lang="zh-CN" altLang="en-US" dirty="0">
              <a:latin typeface="宋体" panose="02010600030101010101" pitchFamily="2" charset="-122"/>
              <a:ea typeface="宋体" panose="02010600030101010101" pitchFamily="2" charset="-122"/>
            </a:endParaRPr>
          </a:p>
        </p:txBody>
      </p:sp>
      <p:sp>
        <p:nvSpPr>
          <p:cNvPr id="63494" name="文本框 63493"/>
          <p:cNvSpPr txBox="1"/>
          <p:nvPr/>
        </p:nvSpPr>
        <p:spPr>
          <a:xfrm>
            <a:off x="2555875" y="908050"/>
            <a:ext cx="3200400" cy="519113"/>
          </a:xfrm>
          <a:prstGeom prst="rect">
            <a:avLst/>
          </a:prstGeom>
          <a:noFill/>
          <a:ln w="9525">
            <a:noFill/>
          </a:ln>
        </p:spPr>
        <p:txBody>
          <a:bodyPr lIns="90000" tIns="46800" rIns="90000" bIns="46800" anchor="ctr">
            <a:spAutoFit/>
          </a:bodyPr>
          <a:p>
            <a:pPr algn="ctr">
              <a:spcBef>
                <a:spcPct val="20000"/>
              </a:spcBef>
            </a:pPr>
            <a:r>
              <a:rPr lang="zh-CN" altLang="en-US" dirty="0">
                <a:latin typeface="Book Antiqua" panose="02040602050305030304" pitchFamily="18" charset="0"/>
                <a:ea typeface="宋体" panose="02010600030101010101" pitchFamily="2" charset="-122"/>
              </a:rPr>
              <a:t>若  </a:t>
            </a:r>
            <a:r>
              <a:rPr lang="en-US" altLang="zh-CN">
                <a:latin typeface="Times New Roman" panose="02020603050405020304" pitchFamily="18" charset="0"/>
                <a:ea typeface="宋体" panose="02010600030101010101" pitchFamily="2" charset="-122"/>
              </a:rPr>
              <a:t>I  = 1 A</a:t>
            </a:r>
            <a:r>
              <a:rPr lang="zh-CN" altLang="en-US">
                <a:latin typeface="Book Antiqua" panose="02040602050305030304" pitchFamily="18" charset="0"/>
                <a:ea typeface="宋体" panose="02010600030101010101" pitchFamily="2" charset="-122"/>
              </a:rPr>
              <a:t>，</a:t>
            </a:r>
            <a:r>
              <a:rPr lang="zh-CN" altLang="en-US" dirty="0">
                <a:latin typeface="Book Antiqua" panose="02040602050305030304" pitchFamily="18" charset="0"/>
                <a:ea typeface="宋体" panose="02010600030101010101" pitchFamily="2" charset="-122"/>
              </a:rPr>
              <a:t>则</a:t>
            </a:r>
            <a:endParaRPr lang="zh-CN" altLang="en-US" dirty="0">
              <a:latin typeface="Book Antiqua" panose="02040602050305030304" pitchFamily="18" charset="0"/>
              <a:ea typeface="宋体" panose="02010600030101010101" pitchFamily="2" charset="-122"/>
            </a:endParaRPr>
          </a:p>
        </p:txBody>
      </p:sp>
      <p:graphicFrame>
        <p:nvGraphicFramePr>
          <p:cNvPr id="63495" name="对象 63494"/>
          <p:cNvGraphicFramePr/>
          <p:nvPr/>
        </p:nvGraphicFramePr>
        <p:xfrm>
          <a:off x="5435600" y="981075"/>
          <a:ext cx="1223963" cy="392113"/>
        </p:xfrm>
        <a:graphic>
          <a:graphicData uri="http://schemas.openxmlformats.org/presentationml/2006/ole">
            <mc:AlternateContent xmlns:mc="http://schemas.openxmlformats.org/markup-compatibility/2006">
              <mc:Choice xmlns:v="urn:schemas-microsoft-com:vml" Requires="v">
                <p:oleObj spid="_x0000_s3682" name="" r:id="rId3" imgW="431165" imgH="165100" progId="Equation.3">
                  <p:embed/>
                </p:oleObj>
              </mc:Choice>
              <mc:Fallback>
                <p:oleObj name="" r:id="rId3" imgW="431165" imgH="165100" progId="Equation.3">
                  <p:embed/>
                  <p:pic>
                    <p:nvPicPr>
                      <p:cNvPr id="0" name="图片 3681"/>
                      <p:cNvPicPr/>
                      <p:nvPr/>
                    </p:nvPicPr>
                    <p:blipFill>
                      <a:blip r:embed="rId4"/>
                      <a:stretch>
                        <a:fillRect/>
                      </a:stretch>
                    </p:blipFill>
                    <p:spPr>
                      <a:xfrm>
                        <a:off x="5435600" y="981075"/>
                        <a:ext cx="1223963" cy="392113"/>
                      </a:xfrm>
                      <a:prstGeom prst="rect">
                        <a:avLst/>
                      </a:prstGeom>
                      <a:noFill/>
                      <a:ln w="38100">
                        <a:noFill/>
                        <a:miter/>
                      </a:ln>
                    </p:spPr>
                  </p:pic>
                </p:oleObj>
              </mc:Fallback>
            </mc:AlternateContent>
          </a:graphicData>
        </a:graphic>
      </p:graphicFrame>
      <p:sp>
        <p:nvSpPr>
          <p:cNvPr id="63496" name="矩形 63495"/>
          <p:cNvSpPr/>
          <p:nvPr/>
        </p:nvSpPr>
        <p:spPr>
          <a:xfrm>
            <a:off x="609600" y="2833688"/>
            <a:ext cx="1600200" cy="519112"/>
          </a:xfrm>
          <a:prstGeom prst="rect">
            <a:avLst/>
          </a:prstGeom>
          <a:noFill/>
          <a:ln w="9525">
            <a:noFill/>
          </a:ln>
        </p:spPr>
        <p:txBody>
          <a:bodyPr lIns="90000" tIns="46800" rIns="90000" bIns="46800" anchor="ctr">
            <a:spAutoFit/>
          </a:bodyPr>
          <a:p>
            <a:pPr>
              <a:spcBef>
                <a:spcPct val="20000"/>
              </a:spcBef>
            </a:pPr>
            <a:r>
              <a:rPr lang="en-US" altLang="zh-CN" i="1">
                <a:latin typeface="Book Antiqua" panose="02040602050305030304" pitchFamily="18" charset="0"/>
                <a:ea typeface="宋体" panose="02010600030101010101" pitchFamily="2" charset="-122"/>
              </a:rPr>
              <a:t>L</a:t>
            </a:r>
            <a:r>
              <a:rPr lang="zh-CN" altLang="en-US" dirty="0">
                <a:latin typeface="Book Antiqua" panose="02040602050305030304" pitchFamily="18" charset="0"/>
                <a:ea typeface="宋体" panose="02010600030101010101" pitchFamily="2" charset="-122"/>
              </a:rPr>
              <a:t>的计算 </a:t>
            </a:r>
            <a:endParaRPr lang="zh-CN" altLang="en-US" dirty="0">
              <a:latin typeface="Book Antiqua" panose="02040602050305030304" pitchFamily="18" charset="0"/>
              <a:ea typeface="宋体" panose="02010600030101010101" pitchFamily="2" charset="-122"/>
            </a:endParaRPr>
          </a:p>
        </p:txBody>
      </p:sp>
      <p:graphicFrame>
        <p:nvGraphicFramePr>
          <p:cNvPr id="63497" name="对象 63496"/>
          <p:cNvGraphicFramePr/>
          <p:nvPr/>
        </p:nvGraphicFramePr>
        <p:xfrm>
          <a:off x="3657600" y="2513013"/>
          <a:ext cx="1970088" cy="1068387"/>
        </p:xfrm>
        <a:graphic>
          <a:graphicData uri="http://schemas.openxmlformats.org/presentationml/2006/ole">
            <mc:AlternateContent xmlns:mc="http://schemas.openxmlformats.org/markup-compatibility/2006">
              <mc:Choice xmlns:v="urn:schemas-microsoft-com:vml" Requires="v">
                <p:oleObj spid="_x0000_s3683" name="" r:id="rId5" imgW="761365" imgH="405765" progId="Equation.3">
                  <p:embed/>
                </p:oleObj>
              </mc:Choice>
              <mc:Fallback>
                <p:oleObj name="" r:id="rId5" imgW="761365" imgH="405765" progId="Equation.3">
                  <p:embed/>
                  <p:pic>
                    <p:nvPicPr>
                      <p:cNvPr id="0" name="图片 3682"/>
                      <p:cNvPicPr/>
                      <p:nvPr/>
                    </p:nvPicPr>
                    <p:blipFill>
                      <a:blip r:embed="rId6"/>
                      <a:stretch>
                        <a:fillRect/>
                      </a:stretch>
                    </p:blipFill>
                    <p:spPr>
                      <a:xfrm>
                        <a:off x="3657600" y="2513013"/>
                        <a:ext cx="1970088" cy="1068387"/>
                      </a:xfrm>
                      <a:prstGeom prst="rect">
                        <a:avLst/>
                      </a:prstGeom>
                      <a:noFill/>
                      <a:ln w="38100">
                        <a:noFill/>
                        <a:miter/>
                      </a:ln>
                    </p:spPr>
                  </p:pic>
                </p:oleObj>
              </mc:Fallback>
            </mc:AlternateContent>
          </a:graphicData>
        </a:graphic>
      </p:graphicFrame>
      <p:sp>
        <p:nvSpPr>
          <p:cNvPr id="63498" name="矩形 63497"/>
          <p:cNvSpPr/>
          <p:nvPr/>
        </p:nvSpPr>
        <p:spPr>
          <a:xfrm>
            <a:off x="323850" y="3429000"/>
            <a:ext cx="2328863" cy="519113"/>
          </a:xfrm>
          <a:prstGeom prst="rect">
            <a:avLst/>
          </a:prstGeom>
          <a:noFill/>
          <a:ln w="9525">
            <a:noFill/>
          </a:ln>
        </p:spPr>
        <p:txBody>
          <a:bodyPr wrap="none" lIns="92075" tIns="46038" rIns="92075" bIns="46038" anchor="t">
            <a:spAutoFit/>
          </a:bodyPr>
          <a:p>
            <a:pPr eaLnBrk="0" hangingPunct="0"/>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自感电动势</a:t>
            </a:r>
            <a:endParaRPr lang="zh-CN" altLang="en-US" dirty="0">
              <a:latin typeface="宋体" panose="02010600030101010101" pitchFamily="2" charset="-122"/>
              <a:ea typeface="宋体" panose="02010600030101010101" pitchFamily="2" charset="-122"/>
            </a:endParaRPr>
          </a:p>
        </p:txBody>
      </p:sp>
      <p:sp>
        <p:nvSpPr>
          <p:cNvPr id="63499" name="矩形 63498"/>
          <p:cNvSpPr/>
          <p:nvPr/>
        </p:nvSpPr>
        <p:spPr>
          <a:xfrm>
            <a:off x="534988" y="5027613"/>
            <a:ext cx="3579812" cy="1373187"/>
          </a:xfrm>
          <a:prstGeom prst="rect">
            <a:avLst/>
          </a:prstGeom>
          <a:noFill/>
          <a:ln w="9525">
            <a:noFill/>
          </a:ln>
        </p:spPr>
        <p:txBody>
          <a:bodyPr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若回路几何形状、尺寸不变，周围介质的磁导率不变</a:t>
            </a:r>
            <a:endParaRPr lang="zh-CN" altLang="en-US" dirty="0">
              <a:latin typeface="Bookman Old Style" panose="02050604050505020204" pitchFamily="18" charset="0"/>
              <a:ea typeface="宋体" panose="02010600030101010101" pitchFamily="2" charset="-122"/>
            </a:endParaRPr>
          </a:p>
        </p:txBody>
      </p:sp>
      <p:graphicFrame>
        <p:nvGraphicFramePr>
          <p:cNvPr id="63500" name="对象 63499"/>
          <p:cNvGraphicFramePr/>
          <p:nvPr/>
        </p:nvGraphicFramePr>
        <p:xfrm>
          <a:off x="914400" y="3879850"/>
          <a:ext cx="1785938" cy="1062038"/>
        </p:xfrm>
        <a:graphic>
          <a:graphicData uri="http://schemas.openxmlformats.org/presentationml/2006/ole">
            <mc:AlternateContent xmlns:mc="http://schemas.openxmlformats.org/markup-compatibility/2006">
              <mc:Choice xmlns:v="urn:schemas-microsoft-com:vml" Requires="v">
                <p:oleObj spid="_x0000_s3684" name="" r:id="rId7" imgW="735965" imgH="405765" progId="Equation.3">
                  <p:embed/>
                </p:oleObj>
              </mc:Choice>
              <mc:Fallback>
                <p:oleObj name="" r:id="rId7" imgW="735965" imgH="405765" progId="Equation.3">
                  <p:embed/>
                  <p:pic>
                    <p:nvPicPr>
                      <p:cNvPr id="0" name="图片 3683"/>
                      <p:cNvPicPr/>
                      <p:nvPr/>
                    </p:nvPicPr>
                    <p:blipFill>
                      <a:blip r:embed="rId8"/>
                      <a:stretch>
                        <a:fillRect/>
                      </a:stretch>
                    </p:blipFill>
                    <p:spPr>
                      <a:xfrm>
                        <a:off x="914400" y="3879850"/>
                        <a:ext cx="1785938" cy="1062038"/>
                      </a:xfrm>
                      <a:prstGeom prst="rect">
                        <a:avLst/>
                      </a:prstGeom>
                      <a:noFill/>
                      <a:ln w="38100">
                        <a:noFill/>
                        <a:miter/>
                      </a:ln>
                    </p:spPr>
                  </p:pic>
                </p:oleObj>
              </mc:Fallback>
            </mc:AlternateContent>
          </a:graphicData>
        </a:graphic>
      </p:graphicFrame>
      <p:graphicFrame>
        <p:nvGraphicFramePr>
          <p:cNvPr id="63501" name="对象 63500"/>
          <p:cNvGraphicFramePr/>
          <p:nvPr/>
        </p:nvGraphicFramePr>
        <p:xfrm>
          <a:off x="2627313" y="3860800"/>
          <a:ext cx="1476375" cy="1000125"/>
        </p:xfrm>
        <a:graphic>
          <a:graphicData uri="http://schemas.openxmlformats.org/presentationml/2006/ole">
            <mc:AlternateContent xmlns:mc="http://schemas.openxmlformats.org/markup-compatibility/2006">
              <mc:Choice xmlns:v="urn:schemas-microsoft-com:vml" Requires="v">
                <p:oleObj spid="_x0000_s3685" name="" r:id="rId9" imgW="723265" imgH="405765" progId="Equation.3">
                  <p:embed/>
                </p:oleObj>
              </mc:Choice>
              <mc:Fallback>
                <p:oleObj name="" r:id="rId9" imgW="723265" imgH="405765" progId="Equation.3">
                  <p:embed/>
                  <p:pic>
                    <p:nvPicPr>
                      <p:cNvPr id="0" name="图片 3684"/>
                      <p:cNvPicPr/>
                      <p:nvPr/>
                    </p:nvPicPr>
                    <p:blipFill>
                      <a:blip r:embed="rId10"/>
                      <a:stretch>
                        <a:fillRect/>
                      </a:stretch>
                    </p:blipFill>
                    <p:spPr>
                      <a:xfrm>
                        <a:off x="2627313" y="3860800"/>
                        <a:ext cx="1476375" cy="1000125"/>
                      </a:xfrm>
                      <a:prstGeom prst="rect">
                        <a:avLst/>
                      </a:prstGeom>
                      <a:noFill/>
                      <a:ln w="38100">
                        <a:noFill/>
                        <a:miter/>
                      </a:ln>
                    </p:spPr>
                  </p:pic>
                </p:oleObj>
              </mc:Fallback>
            </mc:AlternateContent>
          </a:graphicData>
        </a:graphic>
      </p:graphicFrame>
      <p:graphicFrame>
        <p:nvGraphicFramePr>
          <p:cNvPr id="63502" name="对象 63501"/>
          <p:cNvGraphicFramePr/>
          <p:nvPr/>
        </p:nvGraphicFramePr>
        <p:xfrm>
          <a:off x="4191000" y="3879850"/>
          <a:ext cx="2273300" cy="996950"/>
        </p:xfrm>
        <a:graphic>
          <a:graphicData uri="http://schemas.openxmlformats.org/presentationml/2006/ole">
            <mc:AlternateContent xmlns:mc="http://schemas.openxmlformats.org/markup-compatibility/2006">
              <mc:Choice xmlns:v="urn:schemas-microsoft-com:vml" Requires="v">
                <p:oleObj spid="_x0000_s3686" name="" r:id="rId11" imgW="989965" imgH="405765" progId="Equation.3">
                  <p:embed/>
                </p:oleObj>
              </mc:Choice>
              <mc:Fallback>
                <p:oleObj name="" r:id="rId11" imgW="989965" imgH="405765" progId="Equation.3">
                  <p:embed/>
                  <p:pic>
                    <p:nvPicPr>
                      <p:cNvPr id="0" name="图片 3685"/>
                      <p:cNvPicPr/>
                      <p:nvPr/>
                    </p:nvPicPr>
                    <p:blipFill>
                      <a:blip r:embed="rId12"/>
                      <a:stretch>
                        <a:fillRect/>
                      </a:stretch>
                    </p:blipFill>
                    <p:spPr>
                      <a:xfrm>
                        <a:off x="4191000" y="3879850"/>
                        <a:ext cx="2273300" cy="996950"/>
                      </a:xfrm>
                      <a:prstGeom prst="rect">
                        <a:avLst/>
                      </a:prstGeom>
                      <a:noFill/>
                      <a:ln w="38100">
                        <a:noFill/>
                        <a:miter/>
                      </a:ln>
                    </p:spPr>
                  </p:pic>
                </p:oleObj>
              </mc:Fallback>
            </mc:AlternateContent>
          </a:graphicData>
        </a:graphic>
      </p:graphicFrame>
      <p:graphicFrame>
        <p:nvGraphicFramePr>
          <p:cNvPr id="63503" name="对象 63502"/>
          <p:cNvGraphicFramePr/>
          <p:nvPr/>
        </p:nvGraphicFramePr>
        <p:xfrm>
          <a:off x="4267200" y="5173663"/>
          <a:ext cx="1304925" cy="998537"/>
        </p:xfrm>
        <a:graphic>
          <a:graphicData uri="http://schemas.openxmlformats.org/presentationml/2006/ole">
            <mc:AlternateContent xmlns:mc="http://schemas.openxmlformats.org/markup-compatibility/2006">
              <mc:Choice xmlns:v="urn:schemas-microsoft-com:vml" Requires="v">
                <p:oleObj spid="_x0000_s3687" name="" r:id="rId13" imgW="469265" imgH="405765" progId="Equation.3">
                  <p:embed/>
                </p:oleObj>
              </mc:Choice>
              <mc:Fallback>
                <p:oleObj name="" r:id="rId13" imgW="469265" imgH="405765" progId="Equation.3">
                  <p:embed/>
                  <p:pic>
                    <p:nvPicPr>
                      <p:cNvPr id="0" name="图片 3686"/>
                      <p:cNvPicPr/>
                      <p:nvPr/>
                    </p:nvPicPr>
                    <p:blipFill>
                      <a:blip r:embed="rId14"/>
                      <a:stretch>
                        <a:fillRect/>
                      </a:stretch>
                    </p:blipFill>
                    <p:spPr>
                      <a:xfrm>
                        <a:off x="4267200" y="5173663"/>
                        <a:ext cx="1304925" cy="998537"/>
                      </a:xfrm>
                      <a:prstGeom prst="rect">
                        <a:avLst/>
                      </a:prstGeom>
                      <a:noFill/>
                      <a:ln w="38100">
                        <a:noFill/>
                        <a:miter/>
                      </a:ln>
                    </p:spPr>
                  </p:pic>
                </p:oleObj>
              </mc:Fallback>
            </mc:AlternateContent>
          </a:graphicData>
        </a:graphic>
      </p:graphicFrame>
      <p:graphicFrame>
        <p:nvGraphicFramePr>
          <p:cNvPr id="63504" name="对象 63503"/>
          <p:cNvGraphicFramePr/>
          <p:nvPr/>
        </p:nvGraphicFramePr>
        <p:xfrm>
          <a:off x="6248400" y="5057775"/>
          <a:ext cx="1905000" cy="1114425"/>
        </p:xfrm>
        <a:graphic>
          <a:graphicData uri="http://schemas.openxmlformats.org/presentationml/2006/ole">
            <mc:AlternateContent xmlns:mc="http://schemas.openxmlformats.org/markup-compatibility/2006">
              <mc:Choice xmlns:v="urn:schemas-microsoft-com:vml" Requires="v">
                <p:oleObj spid="_x0000_s3688" name="" r:id="rId15" imgW="748665" imgH="405765" progId="Equation.3">
                  <p:embed/>
                </p:oleObj>
              </mc:Choice>
              <mc:Fallback>
                <p:oleObj name="" r:id="rId15" imgW="748665" imgH="405765" progId="Equation.3">
                  <p:embed/>
                  <p:pic>
                    <p:nvPicPr>
                      <p:cNvPr id="0" name="图片 3687"/>
                      <p:cNvPicPr/>
                      <p:nvPr/>
                    </p:nvPicPr>
                    <p:blipFill>
                      <a:blip r:embed="rId16"/>
                      <a:stretch>
                        <a:fillRect/>
                      </a:stretch>
                    </p:blipFill>
                    <p:spPr>
                      <a:xfrm>
                        <a:off x="6248400" y="5057775"/>
                        <a:ext cx="1905000" cy="111442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0"/>
                                        </p:tgtEl>
                                        <p:attrNameLst>
                                          <p:attrName>style.visibility</p:attrName>
                                        </p:attrNameLst>
                                      </p:cBhvr>
                                      <p:to>
                                        <p:strVal val="visible"/>
                                      </p:to>
                                    </p:set>
                                    <p:animEffect transition="in" filter="wipe(left)">
                                      <p:cBhvr>
                                        <p:cTn id="12" dur="500"/>
                                        <p:tgtEl>
                                          <p:spTgt spid="634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4"/>
                                        </p:tgtEl>
                                        <p:attrNameLst>
                                          <p:attrName>style.visibility</p:attrName>
                                        </p:attrNameLst>
                                      </p:cBhvr>
                                      <p:to>
                                        <p:strVal val="visible"/>
                                      </p:to>
                                    </p:set>
                                    <p:animEffect transition="in" filter="wipe(left)">
                                      <p:cBhvr>
                                        <p:cTn id="17" dur="500"/>
                                        <p:tgtEl>
                                          <p:spTgt spid="634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5"/>
                                        </p:tgtEl>
                                        <p:attrNameLst>
                                          <p:attrName>style.visibility</p:attrName>
                                        </p:attrNameLst>
                                      </p:cBhvr>
                                      <p:to>
                                        <p:strVal val="visible"/>
                                      </p:to>
                                    </p:set>
                                    <p:animEffect transition="in" filter="wipe(left)">
                                      <p:cBhvr>
                                        <p:cTn id="22" dur="500"/>
                                        <p:tgtEl>
                                          <p:spTgt spid="634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3"/>
                                        </p:tgtEl>
                                        <p:attrNameLst>
                                          <p:attrName>style.visibility</p:attrName>
                                        </p:attrNameLst>
                                      </p:cBhvr>
                                      <p:to>
                                        <p:strVal val="visible"/>
                                      </p:to>
                                    </p:set>
                                    <p:animEffect transition="in" filter="wipe(left)">
                                      <p:cBhvr>
                                        <p:cTn id="27" dur="500"/>
                                        <p:tgtEl>
                                          <p:spTgt spid="6349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3496"/>
                                        </p:tgtEl>
                                        <p:attrNameLst>
                                          <p:attrName>style.visibility</p:attrName>
                                        </p:attrNameLst>
                                      </p:cBhvr>
                                      <p:to>
                                        <p:strVal val="visible"/>
                                      </p:to>
                                    </p:set>
                                    <p:anim calcmode="lin" valueType="num">
                                      <p:cBhvr>
                                        <p:cTn id="32" dur="500" fill="hold"/>
                                        <p:tgtEl>
                                          <p:spTgt spid="63496"/>
                                        </p:tgtEl>
                                        <p:attrNameLst>
                                          <p:attrName>ppt_x</p:attrName>
                                        </p:attrNameLst>
                                      </p:cBhvr>
                                      <p:tavLst>
                                        <p:tav tm="0">
                                          <p:val>
                                            <p:strVal val="0-#ppt_w/2"/>
                                          </p:val>
                                        </p:tav>
                                        <p:tav tm="100000">
                                          <p:val>
                                            <p:strVal val="#ppt_x"/>
                                          </p:val>
                                        </p:tav>
                                      </p:tavLst>
                                    </p:anim>
                                    <p:anim calcmode="lin" valueType="num">
                                      <p:cBhvr>
                                        <p:cTn id="33" dur="500" fill="hold"/>
                                        <p:tgtEl>
                                          <p:spTgt spid="6349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491"/>
                                        </p:tgtEl>
                                        <p:attrNameLst>
                                          <p:attrName>style.visibility</p:attrName>
                                        </p:attrNameLst>
                                      </p:cBhvr>
                                      <p:to>
                                        <p:strVal val="visible"/>
                                      </p:to>
                                    </p:set>
                                    <p:animEffect transition="in" filter="wipe(left)">
                                      <p:cBhvr>
                                        <p:cTn id="38" dur="500"/>
                                        <p:tgtEl>
                                          <p:spTgt spid="6349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3497"/>
                                        </p:tgtEl>
                                        <p:attrNameLst>
                                          <p:attrName>style.visibility</p:attrName>
                                        </p:attrNameLst>
                                      </p:cBhvr>
                                      <p:to>
                                        <p:strVal val="visible"/>
                                      </p:to>
                                    </p:set>
                                    <p:animEffect transition="in" filter="wipe(left)">
                                      <p:cBhvr>
                                        <p:cTn id="43" dur="500"/>
                                        <p:tgtEl>
                                          <p:spTgt spid="6349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3498"/>
                                        </p:tgtEl>
                                        <p:attrNameLst>
                                          <p:attrName>style.visibility</p:attrName>
                                        </p:attrNameLst>
                                      </p:cBhvr>
                                      <p:to>
                                        <p:strVal val="visible"/>
                                      </p:to>
                                    </p:set>
                                    <p:animEffect transition="in" filter="wipe(left)">
                                      <p:cBhvr>
                                        <p:cTn id="48" dur="500"/>
                                        <p:tgtEl>
                                          <p:spTgt spid="634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3500"/>
                                        </p:tgtEl>
                                        <p:attrNameLst>
                                          <p:attrName>style.visibility</p:attrName>
                                        </p:attrNameLst>
                                      </p:cBhvr>
                                      <p:to>
                                        <p:strVal val="visible"/>
                                      </p:to>
                                    </p:set>
                                    <p:animEffect transition="in" filter="wipe(left)">
                                      <p:cBhvr>
                                        <p:cTn id="53" dur="500"/>
                                        <p:tgtEl>
                                          <p:spTgt spid="6350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63501"/>
                                        </p:tgtEl>
                                        <p:attrNameLst>
                                          <p:attrName>style.visibility</p:attrName>
                                        </p:attrNameLst>
                                      </p:cBhvr>
                                      <p:to>
                                        <p:strVal val="visible"/>
                                      </p:to>
                                    </p:set>
                                    <p:animEffect transition="in" filter="wipe(left)">
                                      <p:cBhvr>
                                        <p:cTn id="58" dur="500"/>
                                        <p:tgtEl>
                                          <p:spTgt spid="6350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3502"/>
                                        </p:tgtEl>
                                        <p:attrNameLst>
                                          <p:attrName>style.visibility</p:attrName>
                                        </p:attrNameLst>
                                      </p:cBhvr>
                                      <p:to>
                                        <p:strVal val="visible"/>
                                      </p:to>
                                    </p:set>
                                    <p:animEffect transition="in" filter="wipe(left)">
                                      <p:cBhvr>
                                        <p:cTn id="63" dur="500"/>
                                        <p:tgtEl>
                                          <p:spTgt spid="6350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3499"/>
                                        </p:tgtEl>
                                        <p:attrNameLst>
                                          <p:attrName>style.visibility</p:attrName>
                                        </p:attrNameLst>
                                      </p:cBhvr>
                                      <p:to>
                                        <p:strVal val="visible"/>
                                      </p:to>
                                    </p:set>
                                    <p:animEffect transition="in" filter="wipe(left)">
                                      <p:cBhvr>
                                        <p:cTn id="68" dur="500"/>
                                        <p:tgtEl>
                                          <p:spTgt spid="6349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63503"/>
                                        </p:tgtEl>
                                        <p:attrNameLst>
                                          <p:attrName>style.visibility</p:attrName>
                                        </p:attrNameLst>
                                      </p:cBhvr>
                                      <p:to>
                                        <p:strVal val="visible"/>
                                      </p:to>
                                    </p:set>
                                    <p:animEffect transition="in" filter="wipe(left)">
                                      <p:cBhvr>
                                        <p:cTn id="73" dur="500"/>
                                        <p:tgtEl>
                                          <p:spTgt spid="6350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3504"/>
                                        </p:tgtEl>
                                        <p:attrNameLst>
                                          <p:attrName>style.visibility</p:attrName>
                                        </p:attrNameLst>
                                      </p:cBhvr>
                                      <p:to>
                                        <p:strVal val="visible"/>
                                      </p:to>
                                    </p:set>
                                    <p:animEffect transition="in" filter="wipe(left)">
                                      <p:cBhvr>
                                        <p:cTn id="78" dur="500"/>
                                        <p:tgtEl>
                                          <p:spTgt spid="63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2" grpId="0"/>
      <p:bldP spid="63493" grpId="0"/>
      <p:bldP spid="63494" grpId="0"/>
      <p:bldP spid="63496" grpId="0"/>
      <p:bldP spid="63498" grpId="0"/>
      <p:bldP spid="634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框 9217"/>
          <p:cNvSpPr txBox="1"/>
          <p:nvPr/>
        </p:nvSpPr>
        <p:spPr>
          <a:xfrm>
            <a:off x="323850" y="333375"/>
            <a:ext cx="5105400" cy="519113"/>
          </a:xfrm>
          <a:prstGeom prst="rect">
            <a:avLst/>
          </a:prstGeom>
          <a:noFill/>
          <a:ln w="12700">
            <a:noFill/>
          </a:ln>
        </p:spPr>
        <p:txBody>
          <a:bodyPr anchor="t">
            <a:spAutoFit/>
          </a:bodyPr>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、产生感应电流的几种情况</a:t>
            </a:r>
            <a:endParaRPr lang="zh-CN" altLang="en-US">
              <a:latin typeface="宋体" panose="02010600030101010101" pitchFamily="2" charset="-122"/>
              <a:ea typeface="宋体" panose="02010600030101010101" pitchFamily="2" charset="-122"/>
            </a:endParaRPr>
          </a:p>
        </p:txBody>
      </p:sp>
      <p:sp>
        <p:nvSpPr>
          <p:cNvPr id="9219" name="文本框 9218"/>
          <p:cNvSpPr txBox="1"/>
          <p:nvPr/>
        </p:nvSpPr>
        <p:spPr>
          <a:xfrm>
            <a:off x="381000" y="990600"/>
            <a:ext cx="8763000" cy="3981450"/>
          </a:xfrm>
          <a:prstGeom prst="rect">
            <a:avLst/>
          </a:prstGeom>
          <a:noFill/>
          <a:ln w="12700">
            <a:noFill/>
          </a:ln>
        </p:spPr>
        <p:txBody>
          <a:bodyPr anchor="t">
            <a:spAutoFit/>
          </a:bodyPr>
          <a:p>
            <a:pPr>
              <a:lnSpc>
                <a:spcPct val="130000"/>
              </a:lnSpc>
            </a:pPr>
            <a:r>
              <a:rPr lang="en-US" altLang="zh-CN" dirty="0">
                <a:latin typeface="宋体" panose="02010600030101010101" pitchFamily="2" charset="-122"/>
                <a:ea typeface="宋体" panose="02010600030101010101" pitchFamily="2" charset="-122"/>
              </a:rPr>
              <a:t>①</a:t>
            </a:r>
            <a:r>
              <a:rPr lang="zh-CN" altLang="en-US" dirty="0">
                <a:latin typeface="宋体" panose="02010600030101010101" pitchFamily="2" charset="-122"/>
                <a:ea typeface="宋体" panose="02010600030101010101" pitchFamily="2" charset="-122"/>
              </a:rPr>
              <a:t>磁棒插入或抽出线圈时，线圈中产生感生电流；</a:t>
            </a:r>
            <a:endParaRPr lang="zh-CN" altLang="en-US" dirty="0">
              <a:latin typeface="宋体" panose="02010600030101010101" pitchFamily="2" charset="-122"/>
              <a:ea typeface="宋体" panose="02010600030101010101" pitchFamily="2" charset="-122"/>
            </a:endParaRPr>
          </a:p>
          <a:p>
            <a:pPr>
              <a:lnSpc>
                <a:spcPct val="130000"/>
              </a:lnSpc>
            </a:pPr>
            <a:r>
              <a:rPr lang="en-US" altLang="zh-CN">
                <a:solidFill>
                  <a:schemeClr val="tx2"/>
                </a:solidFill>
                <a:latin typeface="宋体" panose="02010600030101010101" pitchFamily="2" charset="-122"/>
                <a:ea typeface="宋体" panose="02010600030101010101" pitchFamily="2" charset="-122"/>
              </a:rPr>
              <a:t>②</a:t>
            </a:r>
            <a:r>
              <a:rPr lang="zh-CN" altLang="en-US" dirty="0">
                <a:latin typeface="宋体" panose="02010600030101010101" pitchFamily="2" charset="-122"/>
                <a:ea typeface="宋体" panose="02010600030101010101" pitchFamily="2" charset="-122"/>
              </a:rPr>
              <a:t>通有电流的线圈替代上述磁棒，线圈中产生感生电流；</a:t>
            </a:r>
            <a:endParaRPr lang="zh-CN" altLang="en-US" dirty="0">
              <a:latin typeface="宋体" panose="02010600030101010101" pitchFamily="2" charset="-122"/>
              <a:ea typeface="宋体" panose="02010600030101010101" pitchFamily="2" charset="-122"/>
            </a:endParaRPr>
          </a:p>
          <a:p>
            <a:pPr>
              <a:lnSpc>
                <a:spcPct val="130000"/>
              </a:lnSpc>
            </a:pPr>
            <a:r>
              <a:rPr lang="en-US" altLang="zh-CN" dirty="0">
                <a:latin typeface="宋体" panose="02010600030101010101" pitchFamily="2" charset="-122"/>
                <a:ea typeface="宋体" panose="02010600030101010101" pitchFamily="2" charset="-122"/>
              </a:rPr>
              <a:t>③</a:t>
            </a:r>
            <a:r>
              <a:rPr lang="zh-CN" altLang="en-US" dirty="0">
                <a:latin typeface="宋体" panose="02010600030101010101" pitchFamily="2" charset="-122"/>
                <a:ea typeface="宋体" panose="02010600030101010101" pitchFamily="2" charset="-122"/>
              </a:rPr>
              <a:t>两个位置固定的相互靠近的线圈，当其中一个线圈上电流发生变化时，也会在另一个线圈内引起电流；</a:t>
            </a:r>
            <a:endParaRPr lang="zh-CN" altLang="en-US" dirty="0">
              <a:latin typeface="宋体" panose="02010600030101010101" pitchFamily="2" charset="-122"/>
              <a:ea typeface="宋体" panose="02010600030101010101" pitchFamily="2" charset="-122"/>
            </a:endParaRPr>
          </a:p>
          <a:p>
            <a:pPr>
              <a:lnSpc>
                <a:spcPct val="130000"/>
              </a:lnSpc>
            </a:pPr>
            <a:r>
              <a:rPr lang="en-US" altLang="zh-CN" dirty="0">
                <a:latin typeface="宋体" panose="02010600030101010101" pitchFamily="2" charset="-122"/>
                <a:ea typeface="宋体" panose="02010600030101010101" pitchFamily="2" charset="-122"/>
              </a:rPr>
              <a:t>④</a:t>
            </a:r>
            <a:r>
              <a:rPr lang="zh-CN" altLang="en-US" dirty="0">
                <a:latin typeface="宋体" panose="02010600030101010101" pitchFamily="2" charset="-122"/>
                <a:ea typeface="宋体" panose="02010600030101010101" pitchFamily="2" charset="-122"/>
              </a:rPr>
              <a:t>放在稳恒磁场中的导线框，一边导线运动时线框中有电流。</a:t>
            </a:r>
            <a:endParaRPr lang="zh-CN" altLang="en-US">
              <a:latin typeface="宋体" panose="02010600030101010101" pitchFamily="2" charset="-122"/>
              <a:ea typeface="宋体" panose="02010600030101010101" pitchFamily="2" charset="-122"/>
            </a:endParaRPr>
          </a:p>
        </p:txBody>
      </p:sp>
      <p:sp>
        <p:nvSpPr>
          <p:cNvPr id="9220" name="文本框 9219"/>
          <p:cNvSpPr txBox="1"/>
          <p:nvPr/>
        </p:nvSpPr>
        <p:spPr>
          <a:xfrm>
            <a:off x="395288" y="5157788"/>
            <a:ext cx="5943600" cy="1203325"/>
          </a:xfrm>
          <a:prstGeom prst="rect">
            <a:avLst/>
          </a:prstGeom>
          <a:noFill/>
          <a:ln w="12700">
            <a:noFill/>
          </a:ln>
        </p:spPr>
        <p:txBody>
          <a:bodyPr anchor="t">
            <a:spAutoFit/>
          </a:bodyPr>
          <a:p>
            <a:pPr>
              <a:lnSpc>
                <a:spcPct val="130000"/>
              </a:lnSpc>
            </a:pPr>
            <a:r>
              <a:rPr lang="zh-CN" altLang="en-US" dirty="0">
                <a:latin typeface="宋体" panose="02010600030101010101" pitchFamily="2" charset="-122"/>
                <a:ea typeface="宋体" panose="02010600030101010101" pitchFamily="2" charset="-122"/>
              </a:rPr>
              <a:t>感应电流与</a:t>
            </a:r>
            <a:r>
              <a:rPr lang="zh-CN" altLang="en-US" u="sng" dirty="0">
                <a:solidFill>
                  <a:schemeClr val="hlink"/>
                </a:solidFill>
                <a:latin typeface="宋体" panose="02010600030101010101" pitchFamily="2" charset="-122"/>
                <a:ea typeface="宋体" panose="02010600030101010101" pitchFamily="2" charset="-122"/>
              </a:rPr>
              <a:t>原电流本身无关</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a:lnSpc>
                <a:spcPct val="130000"/>
              </a:lnSpc>
            </a:pPr>
            <a:r>
              <a:rPr lang="zh-CN" altLang="en-US" dirty="0">
                <a:latin typeface="宋体" panose="02010600030101010101" pitchFamily="2" charset="-122"/>
                <a:ea typeface="宋体" panose="02010600030101010101" pitchFamily="2" charset="-122"/>
              </a:rPr>
              <a:t>        而是与</a:t>
            </a:r>
            <a:r>
              <a:rPr lang="zh-CN" altLang="en-US" u="sng" dirty="0">
                <a:solidFill>
                  <a:schemeClr val="hlink"/>
                </a:solidFill>
                <a:latin typeface="宋体" panose="02010600030101010101" pitchFamily="2" charset="-122"/>
                <a:ea typeface="宋体" panose="02010600030101010101" pitchFamily="2" charset="-122"/>
              </a:rPr>
              <a:t>原电流的变化有关</a:t>
            </a:r>
            <a:r>
              <a:rPr lang="zh-CN" altLang="en-US" dirty="0">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18">
                                            <p:txEl>
                                              <p:charRg st="0" end="14"/>
                                            </p:txEl>
                                          </p:spTgt>
                                        </p:tgtEl>
                                        <p:attrNameLst>
                                          <p:attrName>style.visibility</p:attrName>
                                        </p:attrNameLst>
                                      </p:cBhvr>
                                      <p:to>
                                        <p:strVal val="visible"/>
                                      </p:to>
                                    </p:set>
                                    <p:animEffect transition="in" filter="barn(outVertical)">
                                      <p:cBhvr>
                                        <p:cTn id="7" dur="500"/>
                                        <p:tgtEl>
                                          <p:spTgt spid="9218">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219">
                                            <p:txEl>
                                              <p:charRg st="0" end="23"/>
                                            </p:txEl>
                                          </p:spTgt>
                                        </p:tgtEl>
                                        <p:attrNameLst>
                                          <p:attrName>style.visibility</p:attrName>
                                        </p:attrNameLst>
                                      </p:cBhvr>
                                      <p:to>
                                        <p:strVal val="visible"/>
                                      </p:to>
                                    </p:set>
                                    <p:animEffect transition="in" filter="barn(outVertical)">
                                      <p:cBhvr>
                                        <p:cTn id="12" dur="500"/>
                                        <p:tgtEl>
                                          <p:spTgt spid="921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9219">
                                            <p:txEl>
                                              <p:charRg st="23" end="49"/>
                                            </p:txEl>
                                          </p:spTgt>
                                        </p:tgtEl>
                                        <p:attrNameLst>
                                          <p:attrName>style.visibility</p:attrName>
                                        </p:attrNameLst>
                                      </p:cBhvr>
                                      <p:to>
                                        <p:strVal val="visible"/>
                                      </p:to>
                                    </p:set>
                                    <p:animEffect transition="in" filter="barn(outVertical)">
                                      <p:cBhvr>
                                        <p:cTn id="17" dur="500"/>
                                        <p:tgtEl>
                                          <p:spTgt spid="9219">
                                            <p:txEl>
                                              <p:charRg st="23"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9219">
                                            <p:txEl>
                                              <p:charRg st="49" end="96"/>
                                            </p:txEl>
                                          </p:spTgt>
                                        </p:tgtEl>
                                        <p:attrNameLst>
                                          <p:attrName>style.visibility</p:attrName>
                                        </p:attrNameLst>
                                      </p:cBhvr>
                                      <p:to>
                                        <p:strVal val="visible"/>
                                      </p:to>
                                    </p:set>
                                    <p:animEffect transition="in" filter="barn(outVertical)">
                                      <p:cBhvr>
                                        <p:cTn id="22" dur="500"/>
                                        <p:tgtEl>
                                          <p:spTgt spid="9219">
                                            <p:txEl>
                                              <p:charRg st="49"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9219">
                                            <p:txEl>
                                              <p:charRg st="96" end="124"/>
                                            </p:txEl>
                                          </p:spTgt>
                                        </p:tgtEl>
                                        <p:attrNameLst>
                                          <p:attrName>style.visibility</p:attrName>
                                        </p:attrNameLst>
                                      </p:cBhvr>
                                      <p:to>
                                        <p:strVal val="visible"/>
                                      </p:to>
                                    </p:set>
                                    <p:animEffect transition="in" filter="barn(outVertical)">
                                      <p:cBhvr>
                                        <p:cTn id="27" dur="500"/>
                                        <p:tgtEl>
                                          <p:spTgt spid="9219">
                                            <p:txEl>
                                              <p:charRg st="96"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9220">
                                            <p:txEl>
                                              <p:charRg st="0" end="14"/>
                                            </p:txEl>
                                          </p:spTgt>
                                        </p:tgtEl>
                                        <p:attrNameLst>
                                          <p:attrName>style.visibility</p:attrName>
                                        </p:attrNameLst>
                                      </p:cBhvr>
                                      <p:to>
                                        <p:strVal val="visible"/>
                                      </p:to>
                                    </p:set>
                                    <p:animEffect transition="in" filter="barn(outVertical)">
                                      <p:cBhvr>
                                        <p:cTn id="32" dur="500"/>
                                        <p:tgtEl>
                                          <p:spTgt spid="9220">
                                            <p:txEl>
                                              <p:charRg st="0"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9220">
                                            <p:txEl>
                                              <p:charRg st="14" end="35"/>
                                            </p:txEl>
                                          </p:spTgt>
                                        </p:tgtEl>
                                        <p:attrNameLst>
                                          <p:attrName>style.visibility</p:attrName>
                                        </p:attrNameLst>
                                      </p:cBhvr>
                                      <p:to>
                                        <p:strVal val="visible"/>
                                      </p:to>
                                    </p:set>
                                    <p:animEffect transition="in" filter="barn(outVertical)">
                                      <p:cBhvr>
                                        <p:cTn id="37" dur="500"/>
                                        <p:tgtEl>
                                          <p:spTgt spid="9220">
                                            <p:txEl>
                                              <p:charRg st="14"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P spid="9219" grpId="0" build="p"/>
      <p:bldP spid="922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矩形 64513"/>
          <p:cNvSpPr/>
          <p:nvPr/>
        </p:nvSpPr>
        <p:spPr>
          <a:xfrm>
            <a:off x="500063" y="1447800"/>
            <a:ext cx="1077912" cy="519113"/>
          </a:xfrm>
          <a:prstGeom prst="rect">
            <a:avLst/>
          </a:prstGeom>
          <a:noFill/>
          <a:ln w="9525">
            <a:noFill/>
          </a:ln>
        </p:spPr>
        <p:txBody>
          <a:bodyPr wrap="none" lIns="92075" tIns="46038" rIns="92075" bIns="46038" anchor="t">
            <a:spAutoFit/>
          </a:bodyPr>
          <a:p>
            <a:pPr eaLnBrk="0" hangingPunct="0"/>
            <a:r>
              <a:rPr lang="zh-CN" altLang="en-US" u="sng" dirty="0">
                <a:solidFill>
                  <a:srgbClr val="FF3399"/>
                </a:solidFill>
                <a:latin typeface="宋体" panose="02010600030101010101" pitchFamily="2" charset="-122"/>
                <a:ea typeface="宋体" panose="02010600030101010101" pitchFamily="2" charset="-122"/>
              </a:rPr>
              <a:t>讨论</a:t>
            </a:r>
            <a:r>
              <a:rPr lang="en-US" altLang="zh-CN" u="sng">
                <a:solidFill>
                  <a:srgbClr val="FF3399"/>
                </a:solidFill>
                <a:latin typeface="宋体" panose="02010600030101010101" pitchFamily="2" charset="-122"/>
                <a:ea typeface="宋体" panose="02010600030101010101" pitchFamily="2" charset="-122"/>
              </a:rPr>
              <a:t>:</a:t>
            </a:r>
            <a:endParaRPr lang="en-US" altLang="zh-CN" u="sng">
              <a:solidFill>
                <a:srgbClr val="FF3399"/>
              </a:solidFill>
              <a:latin typeface="宋体" panose="02010600030101010101" pitchFamily="2" charset="-122"/>
              <a:ea typeface="宋体" panose="02010600030101010101" pitchFamily="2" charset="-122"/>
            </a:endParaRPr>
          </a:p>
        </p:txBody>
      </p:sp>
      <p:sp>
        <p:nvSpPr>
          <p:cNvPr id="64515" name="矩形 64514"/>
          <p:cNvSpPr/>
          <p:nvPr/>
        </p:nvSpPr>
        <p:spPr>
          <a:xfrm>
            <a:off x="457200" y="4038600"/>
            <a:ext cx="7848600" cy="1117600"/>
          </a:xfrm>
          <a:prstGeom prst="rect">
            <a:avLst/>
          </a:prstGeom>
          <a:noFill/>
          <a:ln w="9525">
            <a:noFill/>
          </a:ln>
        </p:spPr>
        <p:txBody>
          <a:bodyPr lIns="92075" tIns="46038" rIns="92075" bIns="46038" anchor="t">
            <a:spAutoFit/>
          </a:bodyPr>
          <a:p>
            <a:pPr eaLnBrk="0" hangingPunct="0">
              <a:lnSpc>
                <a:spcPct val="120000"/>
              </a:lnSpc>
            </a:pPr>
            <a:r>
              <a:rPr lang="en-US" altLang="zh-CN" b="0" dirty="0">
                <a:latin typeface="Bookman Old Style" panose="020506040505050202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2</a:t>
            </a:r>
            <a:r>
              <a:rPr lang="en-US" altLang="zh-CN" b="0">
                <a:latin typeface="Bookman Old Style" panose="02050604050505020204" pitchFamily="18" charset="0"/>
                <a:ea typeface="宋体" panose="02010600030101010101" pitchFamily="2" charset="-122"/>
              </a:rPr>
              <a:t>.</a:t>
            </a:r>
            <a:r>
              <a:rPr lang="en-US" altLang="zh-CN">
                <a:latin typeface="Bookman Old Style" panose="020506040505050202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L</a:t>
            </a:r>
            <a:r>
              <a:rPr lang="zh-CN" altLang="en-US" dirty="0">
                <a:latin typeface="宋体" panose="02010600030101010101" pitchFamily="2" charset="-122"/>
                <a:ea typeface="宋体" panose="02010600030101010101" pitchFamily="2" charset="-122"/>
              </a:rPr>
              <a:t>的存在总是阻碍电流的变化，所以自感电动势是反抗电流的变化</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而不是反抗电流本身</a:t>
            </a:r>
            <a:r>
              <a:rPr lang="zh-CN" altLang="en-US" dirty="0">
                <a:latin typeface="Bookman Old Style" panose="02050604050505020204" pitchFamily="18" charset="0"/>
                <a:ea typeface="宋体" panose="02010600030101010101" pitchFamily="2" charset="-122"/>
              </a:rPr>
              <a:t>。</a:t>
            </a:r>
            <a:endParaRPr lang="zh-CN" altLang="en-US" dirty="0">
              <a:latin typeface="Bookman Old Style" panose="02050604050505020204" pitchFamily="18" charset="0"/>
              <a:ea typeface="宋体" panose="02010600030101010101" pitchFamily="2" charset="-122"/>
            </a:endParaRPr>
          </a:p>
        </p:txBody>
      </p:sp>
      <p:graphicFrame>
        <p:nvGraphicFramePr>
          <p:cNvPr id="64516" name="对象 64515"/>
          <p:cNvGraphicFramePr/>
          <p:nvPr/>
        </p:nvGraphicFramePr>
        <p:xfrm>
          <a:off x="685800" y="2057400"/>
          <a:ext cx="5735638" cy="892175"/>
        </p:xfrm>
        <a:graphic>
          <a:graphicData uri="http://schemas.openxmlformats.org/presentationml/2006/ole">
            <mc:AlternateContent xmlns:mc="http://schemas.openxmlformats.org/markup-compatibility/2006">
              <mc:Choice xmlns:v="urn:schemas-microsoft-com:vml" Requires="v">
                <p:oleObj spid="_x0000_s3689" name="" r:id="rId1" imgW="2600960" imgH="405765" progId="Equation.3">
                  <p:embed/>
                </p:oleObj>
              </mc:Choice>
              <mc:Fallback>
                <p:oleObj name="" r:id="rId1" imgW="2600960" imgH="405765" progId="Equation.3">
                  <p:embed/>
                  <p:pic>
                    <p:nvPicPr>
                      <p:cNvPr id="0" name="图片 3688"/>
                      <p:cNvPicPr/>
                      <p:nvPr/>
                    </p:nvPicPr>
                    <p:blipFill>
                      <a:blip r:embed="rId2"/>
                      <a:stretch>
                        <a:fillRect/>
                      </a:stretch>
                    </p:blipFill>
                    <p:spPr>
                      <a:xfrm>
                        <a:off x="685800" y="2057400"/>
                        <a:ext cx="5735638" cy="892175"/>
                      </a:xfrm>
                      <a:prstGeom prst="rect">
                        <a:avLst/>
                      </a:prstGeom>
                      <a:noFill/>
                      <a:ln w="38100">
                        <a:noFill/>
                        <a:miter/>
                      </a:ln>
                    </p:spPr>
                  </p:pic>
                </p:oleObj>
              </mc:Fallback>
            </mc:AlternateContent>
          </a:graphicData>
        </a:graphic>
      </p:graphicFrame>
      <p:graphicFrame>
        <p:nvGraphicFramePr>
          <p:cNvPr id="64517" name="对象 64516"/>
          <p:cNvGraphicFramePr/>
          <p:nvPr/>
        </p:nvGraphicFramePr>
        <p:xfrm>
          <a:off x="1143000" y="2971800"/>
          <a:ext cx="5513388" cy="892175"/>
        </p:xfrm>
        <a:graphic>
          <a:graphicData uri="http://schemas.openxmlformats.org/presentationml/2006/ole">
            <mc:AlternateContent xmlns:mc="http://schemas.openxmlformats.org/markup-compatibility/2006">
              <mc:Choice xmlns:v="urn:schemas-microsoft-com:vml" Requires="v">
                <p:oleObj spid="_x0000_s3690" name="" r:id="rId3" imgW="2499995" imgH="405765" progId="Equation.3">
                  <p:embed/>
                </p:oleObj>
              </mc:Choice>
              <mc:Fallback>
                <p:oleObj name="" r:id="rId3" imgW="2499995" imgH="405765" progId="Equation.3">
                  <p:embed/>
                  <p:pic>
                    <p:nvPicPr>
                      <p:cNvPr id="0" name="图片 3689"/>
                      <p:cNvPicPr/>
                      <p:nvPr/>
                    </p:nvPicPr>
                    <p:blipFill>
                      <a:blip r:embed="rId4"/>
                      <a:stretch>
                        <a:fillRect/>
                      </a:stretch>
                    </p:blipFill>
                    <p:spPr>
                      <a:xfrm>
                        <a:off x="1143000" y="2971800"/>
                        <a:ext cx="5513388" cy="892175"/>
                      </a:xfrm>
                      <a:prstGeom prst="rect">
                        <a:avLst/>
                      </a:prstGeom>
                      <a:noFill/>
                      <a:ln w="38100">
                        <a:noFill/>
                        <a:miter/>
                      </a:ln>
                    </p:spPr>
                  </p:pic>
                </p:oleObj>
              </mc:Fallback>
            </mc:AlternateContent>
          </a:graphicData>
        </a:graphic>
      </p:graphicFrame>
      <p:graphicFrame>
        <p:nvGraphicFramePr>
          <p:cNvPr id="64518" name="对象 64517"/>
          <p:cNvGraphicFramePr/>
          <p:nvPr/>
        </p:nvGraphicFramePr>
        <p:xfrm>
          <a:off x="1547813" y="404813"/>
          <a:ext cx="1905000" cy="1114425"/>
        </p:xfrm>
        <a:graphic>
          <a:graphicData uri="http://schemas.openxmlformats.org/presentationml/2006/ole">
            <mc:AlternateContent xmlns:mc="http://schemas.openxmlformats.org/markup-compatibility/2006">
              <mc:Choice xmlns:v="urn:schemas-microsoft-com:vml" Requires="v">
                <p:oleObj spid="_x0000_s3691" name="" r:id="rId5" imgW="748665" imgH="405765" progId="Equation.3">
                  <p:embed/>
                </p:oleObj>
              </mc:Choice>
              <mc:Fallback>
                <p:oleObj name="" r:id="rId5" imgW="748665" imgH="405765" progId="Equation.3">
                  <p:embed/>
                  <p:pic>
                    <p:nvPicPr>
                      <p:cNvPr id="0" name="图片 3690"/>
                      <p:cNvPicPr/>
                      <p:nvPr/>
                    </p:nvPicPr>
                    <p:blipFill>
                      <a:blip r:embed="rId6"/>
                      <a:stretch>
                        <a:fillRect/>
                      </a:stretch>
                    </p:blipFill>
                    <p:spPr>
                      <a:xfrm>
                        <a:off x="1547813" y="404813"/>
                        <a:ext cx="1905000" cy="1114425"/>
                      </a:xfrm>
                      <a:prstGeom prst="rect">
                        <a:avLst/>
                      </a:prstGeom>
                      <a:noFill/>
                      <a:ln w="38100">
                        <a:noFill/>
                        <a:miter/>
                      </a:ln>
                    </p:spPr>
                  </p:pic>
                </p:oleObj>
              </mc:Fallback>
            </mc:AlternateContent>
          </a:graphicData>
        </a:graphic>
      </p:graphicFrame>
      <p:sp>
        <p:nvSpPr>
          <p:cNvPr id="64520" name="文本框 64519"/>
          <p:cNvSpPr txBox="1"/>
          <p:nvPr/>
        </p:nvSpPr>
        <p:spPr>
          <a:xfrm>
            <a:off x="1042988" y="5373688"/>
            <a:ext cx="3529012" cy="519112"/>
          </a:xfrm>
          <a:prstGeom prst="rect">
            <a:avLst/>
          </a:prstGeom>
          <a:noFill/>
          <a:ln w="9525">
            <a:noFill/>
          </a:ln>
        </p:spPr>
        <p:txBody>
          <a:bodyPr anchor="t">
            <a:spAutoFit/>
          </a:bodyPr>
          <a:p>
            <a:pPr>
              <a:spcBef>
                <a:spcPct val="50000"/>
              </a:spcBef>
            </a:pPr>
            <a:r>
              <a:rPr lang="en-US" altLang="zh-CN">
                <a:latin typeface="Arial" panose="020B0604020202020204" pitchFamily="34" charset="0"/>
                <a:ea typeface="宋体" panose="02010600030101010101" pitchFamily="2" charset="-122"/>
              </a:rPr>
              <a:t>——</a:t>
            </a:r>
            <a:r>
              <a:rPr lang="zh-CN" altLang="en-US" dirty="0">
                <a:solidFill>
                  <a:srgbClr val="CC0000"/>
                </a:solidFill>
                <a:latin typeface="Arial" panose="020B0604020202020204" pitchFamily="34" charset="0"/>
                <a:ea typeface="宋体" panose="02010600030101010101" pitchFamily="2" charset="-122"/>
              </a:rPr>
              <a:t>电磁惯性</a:t>
            </a:r>
            <a:endParaRPr lang="zh-CN" altLang="en-US" dirty="0">
              <a:solidFill>
                <a:srgbClr val="CC0000"/>
              </a:solidFill>
              <a:latin typeface="Arial" panose="020B0604020202020204" pitchFamily="34" charset="0"/>
              <a:ea typeface="宋体" panose="02010600030101010101" pitchFamily="2" charset="-122"/>
            </a:endParaRPr>
          </a:p>
        </p:txBody>
      </p:sp>
      <p:graphicFrame>
        <p:nvGraphicFramePr>
          <p:cNvPr id="64521" name="对象 64520"/>
          <p:cNvGraphicFramePr/>
          <p:nvPr/>
        </p:nvGraphicFramePr>
        <p:xfrm>
          <a:off x="4956175" y="127000"/>
          <a:ext cx="2001838" cy="1671638"/>
        </p:xfrm>
        <a:graphic>
          <a:graphicData uri="http://schemas.openxmlformats.org/presentationml/2006/ole">
            <mc:AlternateContent xmlns:mc="http://schemas.openxmlformats.org/markup-compatibility/2006">
              <mc:Choice xmlns:v="urn:schemas-microsoft-com:vml" Requires="v">
                <p:oleObj spid="_x0000_s3692" name="" r:id="rId7" imgW="787400" imgH="609600" progId="Equation.DSMT4">
                  <p:embed/>
                </p:oleObj>
              </mc:Choice>
              <mc:Fallback>
                <p:oleObj name="" r:id="rId7" imgW="787400" imgH="609600" progId="Equation.DSMT4">
                  <p:embed/>
                  <p:pic>
                    <p:nvPicPr>
                      <p:cNvPr id="0" name="图片 3691"/>
                      <p:cNvPicPr/>
                      <p:nvPr/>
                    </p:nvPicPr>
                    <p:blipFill>
                      <a:blip r:embed="rId8"/>
                      <a:stretch>
                        <a:fillRect/>
                      </a:stretch>
                    </p:blipFill>
                    <p:spPr>
                      <a:xfrm>
                        <a:off x="4956175" y="127000"/>
                        <a:ext cx="2001838" cy="16716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wipe(left)">
                                      <p:cBhvr>
                                        <p:cTn id="7" dur="500"/>
                                        <p:tgtEl>
                                          <p:spTgt spid="645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21"/>
                                        </p:tgtEl>
                                        <p:attrNameLst>
                                          <p:attrName>style.visibility</p:attrName>
                                        </p:attrNameLst>
                                      </p:cBhvr>
                                      <p:to>
                                        <p:strVal val="visible"/>
                                      </p:to>
                                    </p:set>
                                    <p:animEffect transition="in" filter="wipe(left)">
                                      <p:cBhvr>
                                        <p:cTn id="12" dur="500"/>
                                        <p:tgtEl>
                                          <p:spTgt spid="645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4"/>
                                        </p:tgtEl>
                                        <p:attrNameLst>
                                          <p:attrName>style.visibility</p:attrName>
                                        </p:attrNameLst>
                                      </p:cBhvr>
                                      <p:to>
                                        <p:strVal val="visible"/>
                                      </p:to>
                                    </p:set>
                                    <p:animEffect transition="in" filter="wipe(left)">
                                      <p:cBhvr>
                                        <p:cTn id="17" dur="500"/>
                                        <p:tgtEl>
                                          <p:spTgt spid="645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16"/>
                                        </p:tgtEl>
                                        <p:attrNameLst>
                                          <p:attrName>style.visibility</p:attrName>
                                        </p:attrNameLst>
                                      </p:cBhvr>
                                      <p:to>
                                        <p:strVal val="visible"/>
                                      </p:to>
                                    </p:set>
                                    <p:animEffect transition="in" filter="wipe(left)">
                                      <p:cBhvr>
                                        <p:cTn id="22" dur="500"/>
                                        <p:tgtEl>
                                          <p:spTgt spid="64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517"/>
                                        </p:tgtEl>
                                        <p:attrNameLst>
                                          <p:attrName>style.visibility</p:attrName>
                                        </p:attrNameLst>
                                      </p:cBhvr>
                                      <p:to>
                                        <p:strVal val="visible"/>
                                      </p:to>
                                    </p:set>
                                    <p:animEffect transition="in" filter="wipe(left)">
                                      <p:cBhvr>
                                        <p:cTn id="27" dur="500"/>
                                        <p:tgtEl>
                                          <p:spTgt spid="645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4515"/>
                                        </p:tgtEl>
                                        <p:attrNameLst>
                                          <p:attrName>style.visibility</p:attrName>
                                        </p:attrNameLst>
                                      </p:cBhvr>
                                      <p:to>
                                        <p:strVal val="visible"/>
                                      </p:to>
                                    </p:set>
                                    <p:animEffect transition="in" filter="wipe(left)">
                                      <p:cBhvr>
                                        <p:cTn id="32" dur="500"/>
                                        <p:tgtEl>
                                          <p:spTgt spid="64515"/>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4520"/>
                                        </p:tgtEl>
                                        <p:attrNameLst>
                                          <p:attrName>style.visibility</p:attrName>
                                        </p:attrNameLst>
                                      </p:cBhvr>
                                      <p:to>
                                        <p:strVal val="visible"/>
                                      </p:to>
                                    </p:set>
                                    <p:anim calcmode="lin" valueType="num">
                                      <p:cBhvr>
                                        <p:cTn id="37" dur="500" fill="hold"/>
                                        <p:tgtEl>
                                          <p:spTgt spid="64520"/>
                                        </p:tgtEl>
                                        <p:attrNameLst>
                                          <p:attrName>ppt_x</p:attrName>
                                        </p:attrNameLst>
                                      </p:cBhvr>
                                      <p:tavLst>
                                        <p:tav tm="0">
                                          <p:val>
                                            <p:strVal val="#ppt_x"/>
                                          </p:val>
                                        </p:tav>
                                        <p:tav tm="100000">
                                          <p:val>
                                            <p:strVal val="#ppt_x"/>
                                          </p:val>
                                        </p:tav>
                                      </p:tavLst>
                                    </p:anim>
                                    <p:anim calcmode="lin" valueType="num">
                                      <p:cBhvr>
                                        <p:cTn id="38" dur="500" fill="hold"/>
                                        <p:tgtEl>
                                          <p:spTgt spid="645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p:bldP spid="645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矩形 65537"/>
          <p:cNvSpPr/>
          <p:nvPr/>
        </p:nvSpPr>
        <p:spPr>
          <a:xfrm>
            <a:off x="304800" y="3733800"/>
            <a:ext cx="3041650" cy="519113"/>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自感的计算步骤：</a:t>
            </a:r>
            <a:endParaRPr lang="zh-CN" altLang="en-US" dirty="0">
              <a:latin typeface="Bookman Old Style" panose="02050604050505020204" pitchFamily="18" charset="0"/>
              <a:ea typeface="宋体" panose="02010600030101010101" pitchFamily="2" charset="-122"/>
            </a:endParaRPr>
          </a:p>
        </p:txBody>
      </p:sp>
      <p:sp>
        <p:nvSpPr>
          <p:cNvPr id="65539" name="任意多边形 65538"/>
          <p:cNvSpPr/>
          <p:nvPr/>
        </p:nvSpPr>
        <p:spPr>
          <a:xfrm>
            <a:off x="1143000" y="5181600"/>
            <a:ext cx="1219200" cy="381000"/>
          </a:xfrm>
          <a:custGeom>
            <a:avLst/>
            <a:gdLst/>
            <a:ahLst/>
            <a:cxnLst/>
            <a:pathLst>
              <a:path w="385" h="241">
                <a:moveTo>
                  <a:pt x="0" y="0"/>
                </a:moveTo>
                <a:lnTo>
                  <a:pt x="0" y="240"/>
                </a:lnTo>
                <a:lnTo>
                  <a:pt x="384" y="240"/>
                </a:lnTo>
              </a:path>
            </a:pathLst>
          </a:custGeom>
          <a:noFill/>
          <a:ln w="50800" cap="rnd" cmpd="sng">
            <a:solidFill>
              <a:srgbClr val="CC0000"/>
            </a:solidFill>
            <a:prstDash val="solid"/>
            <a:round/>
            <a:headEnd type="none" w="sm" len="sm"/>
            <a:tailEnd type="stealth" w="med" len="lg"/>
          </a:ln>
        </p:spPr>
        <p:txBody>
          <a:bodyPr/>
          <a:p>
            <a:endParaRPr lang="zh-CN" altLang="en-US"/>
          </a:p>
        </p:txBody>
      </p:sp>
      <p:sp>
        <p:nvSpPr>
          <p:cNvPr id="65541" name="直接连接符 65540"/>
          <p:cNvSpPr/>
          <p:nvPr/>
        </p:nvSpPr>
        <p:spPr>
          <a:xfrm>
            <a:off x="5257800" y="5562600"/>
            <a:ext cx="1817688" cy="1588"/>
          </a:xfrm>
          <a:prstGeom prst="line">
            <a:avLst/>
          </a:prstGeom>
          <a:ln w="50800" cap="flat" cmpd="sng">
            <a:solidFill>
              <a:srgbClr val="CC0000"/>
            </a:solidFill>
            <a:prstDash val="solid"/>
            <a:round/>
            <a:headEnd type="none" w="sm" len="sm"/>
            <a:tailEnd type="stealth" w="med" len="lg"/>
          </a:ln>
        </p:spPr>
      </p:sp>
      <p:sp>
        <p:nvSpPr>
          <p:cNvPr id="65542" name="直接连接符 65541"/>
          <p:cNvSpPr/>
          <p:nvPr/>
        </p:nvSpPr>
        <p:spPr>
          <a:xfrm>
            <a:off x="3203575" y="5562600"/>
            <a:ext cx="1368425" cy="0"/>
          </a:xfrm>
          <a:prstGeom prst="line">
            <a:avLst/>
          </a:prstGeom>
          <a:ln w="50800" cap="flat" cmpd="sng">
            <a:solidFill>
              <a:srgbClr val="CC0000"/>
            </a:solidFill>
            <a:prstDash val="solid"/>
            <a:round/>
            <a:headEnd type="none" w="sm" len="sm"/>
            <a:tailEnd type="stealth" w="med" len="lg"/>
          </a:ln>
        </p:spPr>
      </p:sp>
      <p:grpSp>
        <p:nvGrpSpPr>
          <p:cNvPr id="65543" name="组合 65542"/>
          <p:cNvGrpSpPr/>
          <p:nvPr/>
        </p:nvGrpSpPr>
        <p:grpSpPr>
          <a:xfrm>
            <a:off x="1905000" y="1600200"/>
            <a:ext cx="5170488" cy="2087563"/>
            <a:chOff x="1488" y="1162"/>
            <a:chExt cx="3257" cy="1315"/>
          </a:xfrm>
        </p:grpSpPr>
        <p:sp>
          <p:nvSpPr>
            <p:cNvPr id="77830" name="矩形 65543"/>
            <p:cNvSpPr/>
            <p:nvPr/>
          </p:nvSpPr>
          <p:spPr>
            <a:xfrm>
              <a:off x="1920" y="1440"/>
              <a:ext cx="240" cy="288"/>
            </a:xfrm>
            <a:prstGeom prst="rect">
              <a:avLst/>
            </a:prstGeom>
            <a:solidFill>
              <a:schemeClr val="bg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7831" name="矩形 65544"/>
            <p:cNvSpPr/>
            <p:nvPr/>
          </p:nvSpPr>
          <p:spPr>
            <a:xfrm>
              <a:off x="1492" y="1204"/>
              <a:ext cx="2728" cy="760"/>
            </a:xfrm>
            <a:prstGeom prst="rect">
              <a:avLst/>
            </a:prstGeom>
            <a:solidFill>
              <a:srgbClr val="FF9900"/>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7832" name="任意多边形 65545"/>
            <p:cNvSpPr/>
            <p:nvPr/>
          </p:nvSpPr>
          <p:spPr>
            <a:xfrm>
              <a:off x="3936"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3" name="任意多边形 65546"/>
            <p:cNvSpPr/>
            <p:nvPr/>
          </p:nvSpPr>
          <p:spPr>
            <a:xfrm>
              <a:off x="3792"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4" name="任意多边形 65547"/>
            <p:cNvSpPr/>
            <p:nvPr/>
          </p:nvSpPr>
          <p:spPr>
            <a:xfrm>
              <a:off x="3504"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5" name="任意多边形 65548"/>
            <p:cNvSpPr/>
            <p:nvPr/>
          </p:nvSpPr>
          <p:spPr>
            <a:xfrm>
              <a:off x="3648"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6" name="任意多边形 65549"/>
            <p:cNvSpPr/>
            <p:nvPr/>
          </p:nvSpPr>
          <p:spPr>
            <a:xfrm>
              <a:off x="3360"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7" name="任意多边形 65550"/>
            <p:cNvSpPr/>
            <p:nvPr/>
          </p:nvSpPr>
          <p:spPr>
            <a:xfrm>
              <a:off x="2064"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8" name="任意多边形 65551"/>
            <p:cNvSpPr/>
            <p:nvPr/>
          </p:nvSpPr>
          <p:spPr>
            <a:xfrm>
              <a:off x="1920"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39" name="任意多边形 65552"/>
            <p:cNvSpPr/>
            <p:nvPr/>
          </p:nvSpPr>
          <p:spPr>
            <a:xfrm>
              <a:off x="1776"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0" name="任意多边形 65553"/>
            <p:cNvSpPr/>
            <p:nvPr/>
          </p:nvSpPr>
          <p:spPr>
            <a:xfrm>
              <a:off x="1488"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1" name="任意多边形 65554"/>
            <p:cNvSpPr/>
            <p:nvPr/>
          </p:nvSpPr>
          <p:spPr>
            <a:xfrm>
              <a:off x="1632"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2" name="任意多边形 65555"/>
            <p:cNvSpPr/>
            <p:nvPr/>
          </p:nvSpPr>
          <p:spPr>
            <a:xfrm>
              <a:off x="2208"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grpSp>
          <p:nvGrpSpPr>
            <p:cNvPr id="77843" name="组合 65556"/>
            <p:cNvGrpSpPr/>
            <p:nvPr/>
          </p:nvGrpSpPr>
          <p:grpSpPr>
            <a:xfrm>
              <a:off x="2352" y="1162"/>
              <a:ext cx="1105" cy="845"/>
              <a:chOff x="2352" y="1162"/>
              <a:chExt cx="1105" cy="845"/>
            </a:xfrm>
          </p:grpSpPr>
          <p:sp>
            <p:nvSpPr>
              <p:cNvPr id="77844" name="任意多边形 65557"/>
              <p:cNvSpPr/>
              <p:nvPr/>
            </p:nvSpPr>
            <p:spPr>
              <a:xfrm>
                <a:off x="3072"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5" name="任意多边形 65558"/>
              <p:cNvSpPr/>
              <p:nvPr/>
            </p:nvSpPr>
            <p:spPr>
              <a:xfrm>
                <a:off x="2928"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6" name="任意多边形 65559"/>
              <p:cNvSpPr/>
              <p:nvPr/>
            </p:nvSpPr>
            <p:spPr>
              <a:xfrm>
                <a:off x="2784"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7" name="任意多边形 65560"/>
              <p:cNvSpPr/>
              <p:nvPr/>
            </p:nvSpPr>
            <p:spPr>
              <a:xfrm>
                <a:off x="2496"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8" name="任意多边形 65561"/>
              <p:cNvSpPr/>
              <p:nvPr/>
            </p:nvSpPr>
            <p:spPr>
              <a:xfrm>
                <a:off x="2640"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49" name="任意多边形 65562"/>
              <p:cNvSpPr/>
              <p:nvPr/>
            </p:nvSpPr>
            <p:spPr>
              <a:xfrm>
                <a:off x="3216"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7850" name="任意多边形 65563"/>
              <p:cNvSpPr/>
              <p:nvPr/>
            </p:nvSpPr>
            <p:spPr>
              <a:xfrm>
                <a:off x="2352" y="1162"/>
                <a:ext cx="241" cy="845"/>
              </a:xfrm>
              <a:custGeom>
                <a:avLst/>
                <a:gdLst/>
                <a:ahLst/>
                <a:cxnLst/>
                <a:pathLst>
                  <a:path w="241" h="845">
                    <a:moveTo>
                      <a:pt x="0" y="38"/>
                    </a:moveTo>
                    <a:lnTo>
                      <a:pt x="10" y="0"/>
                    </a:lnTo>
                    <a:lnTo>
                      <a:pt x="38" y="0"/>
                    </a:lnTo>
                    <a:lnTo>
                      <a:pt x="58" y="19"/>
                    </a:lnTo>
                    <a:lnTo>
                      <a:pt x="144" y="806"/>
                    </a:lnTo>
                    <a:lnTo>
                      <a:pt x="154" y="835"/>
                    </a:lnTo>
                    <a:lnTo>
                      <a:pt x="182" y="844"/>
                    </a:lnTo>
                    <a:lnTo>
                      <a:pt x="202" y="844"/>
                    </a:lnTo>
                    <a:lnTo>
                      <a:pt x="240" y="806"/>
                    </a:lnTo>
                  </a:path>
                </a:pathLst>
              </a:custGeom>
              <a:noFill/>
              <a:ln w="50800" cap="rnd" cmpd="sng">
                <a:solidFill>
                  <a:schemeClr val="accent2"/>
                </a:solidFill>
                <a:prstDash val="solid"/>
                <a:round/>
                <a:headEnd type="none" w="sm" len="sm"/>
                <a:tailEnd type="none" w="sm" len="sm"/>
              </a:ln>
            </p:spPr>
            <p:txBody>
              <a:bodyPr/>
              <a:p>
                <a:endParaRPr lang="zh-CN" altLang="en-US"/>
              </a:p>
            </p:txBody>
          </p:sp>
        </p:grpSp>
        <p:sp>
          <p:nvSpPr>
            <p:cNvPr id="77851" name="任意多边形 65564"/>
            <p:cNvSpPr/>
            <p:nvPr/>
          </p:nvSpPr>
          <p:spPr>
            <a:xfrm>
              <a:off x="4320" y="1200"/>
              <a:ext cx="145" cy="769"/>
            </a:xfrm>
            <a:custGeom>
              <a:avLst/>
              <a:gdLst/>
              <a:ahLst/>
              <a:cxnLst/>
              <a:pathLst>
                <a:path w="145" h="769">
                  <a:moveTo>
                    <a:pt x="0" y="0"/>
                  </a:moveTo>
                  <a:lnTo>
                    <a:pt x="48" y="48"/>
                  </a:lnTo>
                  <a:lnTo>
                    <a:pt x="48" y="336"/>
                  </a:lnTo>
                  <a:lnTo>
                    <a:pt x="144" y="384"/>
                  </a:lnTo>
                  <a:lnTo>
                    <a:pt x="48" y="432"/>
                  </a:lnTo>
                  <a:lnTo>
                    <a:pt x="48" y="720"/>
                  </a:lnTo>
                  <a:lnTo>
                    <a:pt x="0" y="768"/>
                  </a:lnTo>
                </a:path>
              </a:pathLst>
            </a:custGeom>
            <a:noFill/>
            <a:ln w="25400" cap="rnd" cmpd="sng">
              <a:solidFill>
                <a:srgbClr val="FF3300"/>
              </a:solidFill>
              <a:prstDash val="solid"/>
              <a:round/>
              <a:headEnd type="none" w="sm" len="sm"/>
              <a:tailEnd type="none" w="sm" len="sm"/>
            </a:ln>
          </p:spPr>
          <p:txBody>
            <a:bodyPr/>
            <a:p>
              <a:endParaRPr lang="zh-CN" altLang="en-US"/>
            </a:p>
          </p:txBody>
        </p:sp>
        <p:sp>
          <p:nvSpPr>
            <p:cNvPr id="77852" name="矩形 65565"/>
            <p:cNvSpPr/>
            <p:nvPr/>
          </p:nvSpPr>
          <p:spPr>
            <a:xfrm>
              <a:off x="4469" y="1419"/>
              <a:ext cx="276"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S</a:t>
              </a:r>
              <a:endParaRPr lang="en-US" altLang="zh-CN" sz="3600" i="1">
                <a:latin typeface="Times New Roman" panose="02020603050405020304" pitchFamily="18" charset="0"/>
                <a:ea typeface="宋体" panose="02010600030101010101" pitchFamily="2" charset="-122"/>
              </a:endParaRPr>
            </a:p>
          </p:txBody>
        </p:sp>
        <p:sp>
          <p:nvSpPr>
            <p:cNvPr id="77853" name="直接连接符 65566"/>
            <p:cNvSpPr/>
            <p:nvPr/>
          </p:nvSpPr>
          <p:spPr>
            <a:xfrm>
              <a:off x="1488" y="2016"/>
              <a:ext cx="0" cy="240"/>
            </a:xfrm>
            <a:prstGeom prst="line">
              <a:avLst/>
            </a:prstGeom>
            <a:ln w="12700" cap="flat" cmpd="sng">
              <a:solidFill>
                <a:schemeClr val="tx1"/>
              </a:solidFill>
              <a:prstDash val="solid"/>
              <a:round/>
              <a:headEnd type="none" w="sm" len="sm"/>
              <a:tailEnd type="none" w="sm" len="sm"/>
            </a:ln>
          </p:spPr>
        </p:sp>
        <p:sp>
          <p:nvSpPr>
            <p:cNvPr id="77854" name="直接连接符 65567"/>
            <p:cNvSpPr/>
            <p:nvPr/>
          </p:nvSpPr>
          <p:spPr>
            <a:xfrm>
              <a:off x="4224" y="1968"/>
              <a:ext cx="0" cy="240"/>
            </a:xfrm>
            <a:prstGeom prst="line">
              <a:avLst/>
            </a:prstGeom>
            <a:ln w="12700" cap="flat" cmpd="sng">
              <a:solidFill>
                <a:schemeClr val="tx1"/>
              </a:solidFill>
              <a:prstDash val="solid"/>
              <a:round/>
              <a:headEnd type="none" w="sm" len="sm"/>
              <a:tailEnd type="none" w="sm" len="sm"/>
            </a:ln>
          </p:spPr>
        </p:sp>
        <p:sp>
          <p:nvSpPr>
            <p:cNvPr id="77855" name="直接连接符 65568"/>
            <p:cNvSpPr/>
            <p:nvPr/>
          </p:nvSpPr>
          <p:spPr>
            <a:xfrm flipH="1">
              <a:off x="1488" y="2208"/>
              <a:ext cx="960" cy="0"/>
            </a:xfrm>
            <a:prstGeom prst="line">
              <a:avLst/>
            </a:prstGeom>
            <a:ln w="12700" cap="flat" cmpd="sng">
              <a:solidFill>
                <a:schemeClr val="tx1"/>
              </a:solidFill>
              <a:prstDash val="solid"/>
              <a:round/>
              <a:headEnd type="none" w="sm" len="sm"/>
              <a:tailEnd type="stealth" w="med" len="lg"/>
            </a:ln>
          </p:spPr>
        </p:sp>
        <p:sp>
          <p:nvSpPr>
            <p:cNvPr id="77856" name="直接连接符 65569"/>
            <p:cNvSpPr/>
            <p:nvPr/>
          </p:nvSpPr>
          <p:spPr>
            <a:xfrm>
              <a:off x="3072" y="2208"/>
              <a:ext cx="1152" cy="0"/>
            </a:xfrm>
            <a:prstGeom prst="line">
              <a:avLst/>
            </a:prstGeom>
            <a:ln w="12700" cap="flat" cmpd="sng">
              <a:solidFill>
                <a:schemeClr val="tx1"/>
              </a:solidFill>
              <a:prstDash val="solid"/>
              <a:round/>
              <a:headEnd type="none" w="sm" len="sm"/>
              <a:tailEnd type="stealth" w="med" len="lg"/>
            </a:ln>
          </p:spPr>
        </p:sp>
        <p:sp>
          <p:nvSpPr>
            <p:cNvPr id="77857" name="矩形 65570"/>
            <p:cNvSpPr/>
            <p:nvPr/>
          </p:nvSpPr>
          <p:spPr>
            <a:xfrm>
              <a:off x="2630" y="2035"/>
              <a:ext cx="205" cy="442"/>
            </a:xfrm>
            <a:prstGeom prst="rect">
              <a:avLst/>
            </a:prstGeom>
            <a:noFill/>
            <a:ln w="9525">
              <a:noFill/>
            </a:ln>
          </p:spPr>
          <p:txBody>
            <a:bodyPr wrap="none" lIns="92075" tIns="46038" rIns="92075" bIns="46038" anchor="t">
              <a:spAutoFit/>
            </a:bodyPr>
            <a:p>
              <a:pPr eaLnBrk="0" hangingPunct="0"/>
              <a:r>
                <a:rPr lang="en-US" altLang="zh-CN" sz="4000" i="1">
                  <a:latin typeface="Times New Roman" panose="02020603050405020304" pitchFamily="18" charset="0"/>
                  <a:ea typeface="宋体" panose="02010600030101010101" pitchFamily="2" charset="-122"/>
                </a:rPr>
                <a:t>l</a:t>
              </a:r>
              <a:endParaRPr lang="en-US" altLang="zh-CN" sz="4000" i="1">
                <a:latin typeface="Times New Roman" panose="02020603050405020304" pitchFamily="18" charset="0"/>
                <a:ea typeface="宋体" panose="02010600030101010101" pitchFamily="2" charset="-122"/>
              </a:endParaRPr>
            </a:p>
          </p:txBody>
        </p:sp>
        <p:sp>
          <p:nvSpPr>
            <p:cNvPr id="77858" name="矩形 65571"/>
            <p:cNvSpPr/>
            <p:nvPr/>
          </p:nvSpPr>
          <p:spPr>
            <a:xfrm>
              <a:off x="1728" y="1332"/>
              <a:ext cx="672" cy="581"/>
            </a:xfrm>
            <a:prstGeom prst="rect">
              <a:avLst/>
            </a:prstGeom>
            <a:noFill/>
            <a:ln w="9525">
              <a:noFill/>
            </a:ln>
          </p:spPr>
          <p:txBody>
            <a:bodyPr lIns="92075" tIns="46038" rIns="92075" bIns="46038" anchor="t">
              <a:spAutoFit/>
            </a:bodyPr>
            <a:p>
              <a:pPr eaLnBrk="0" hangingPunct="0"/>
              <a:r>
                <a:rPr lang="en-US" altLang="zh-CN" sz="5400" i="1">
                  <a:solidFill>
                    <a:schemeClr val="bg1"/>
                  </a:solidFill>
                  <a:latin typeface="Times New Roman" panose="02020603050405020304" pitchFamily="18" charset="0"/>
                  <a:ea typeface="宋体" panose="02010600030101010101" pitchFamily="2" charset="-122"/>
                </a:rPr>
                <a:t>μ</a:t>
              </a:r>
              <a:r>
                <a:rPr lang="en-US" altLang="zh-CN" sz="5400" i="1" baseline="-25000">
                  <a:solidFill>
                    <a:schemeClr val="bg1"/>
                  </a:solidFill>
                  <a:latin typeface="Times New Roman" panose="02020603050405020304" pitchFamily="18" charset="0"/>
                  <a:ea typeface="宋体" panose="02010600030101010101" pitchFamily="2" charset="-122"/>
                </a:rPr>
                <a:t>0</a:t>
              </a:r>
              <a:endParaRPr lang="en-US" altLang="zh-CN" sz="5400" i="1" baseline="-25000">
                <a:solidFill>
                  <a:schemeClr val="bg1"/>
                </a:solidFill>
                <a:latin typeface="Times New Roman" panose="02020603050405020304" pitchFamily="18" charset="0"/>
                <a:ea typeface="宋体" panose="02010600030101010101" pitchFamily="2" charset="-122"/>
              </a:endParaRPr>
            </a:p>
          </p:txBody>
        </p:sp>
      </p:grpSp>
      <p:sp>
        <p:nvSpPr>
          <p:cNvPr id="65573" name="矩形 65572"/>
          <p:cNvSpPr/>
          <p:nvPr/>
        </p:nvSpPr>
        <p:spPr>
          <a:xfrm>
            <a:off x="381000" y="228600"/>
            <a:ext cx="7696200" cy="1123950"/>
          </a:xfrm>
          <a:prstGeom prst="rect">
            <a:avLst/>
          </a:prstGeom>
          <a:noFill/>
          <a:ln w="9525">
            <a:noFill/>
          </a:ln>
        </p:spPr>
        <p:txBody>
          <a:bodyPr lIns="92075" tIns="46038" rIns="92075" bIns="46038" anchor="t">
            <a:spAutoFit/>
          </a:bodyPr>
          <a:p>
            <a:pPr eaLnBrk="0" hangingPunct="0">
              <a:lnSpc>
                <a:spcPct val="120000"/>
              </a:lnSpc>
            </a:pPr>
            <a:r>
              <a:rPr lang="zh-CN" altLang="en-US" dirty="0">
                <a:latin typeface="宋体" panose="02010600030101010101" pitchFamily="2" charset="-122"/>
                <a:ea typeface="宋体" panose="02010600030101010101" pitchFamily="2" charset="-122"/>
              </a:rPr>
              <a:t>例</a:t>
            </a:r>
            <a:r>
              <a:rPr lang="en-US" altLang="zh-CN" dirty="0">
                <a:latin typeface="楷体_GB2312" pitchFamily="49" charset="-122"/>
                <a:ea typeface="楷体_GB2312" pitchFamily="49" charset="-122"/>
              </a:rPr>
              <a:t>1 </a:t>
            </a:r>
            <a:r>
              <a:rPr lang="zh-CN" altLang="en-US" dirty="0">
                <a:latin typeface="楷体_GB2312" pitchFamily="49" charset="-122"/>
                <a:ea typeface="楷体_GB2312" pitchFamily="49" charset="-122"/>
              </a:rPr>
              <a:t>、 </a:t>
            </a:r>
            <a:r>
              <a:rPr lang="zh-CN" altLang="en-US" dirty="0">
                <a:latin typeface="宋体" panose="02010600030101010101" pitchFamily="2" charset="-122"/>
                <a:ea typeface="宋体" panose="02010600030101010101" pitchFamily="2" charset="-122"/>
              </a:rPr>
              <a:t>试计算长直螺线管的自感</a:t>
            </a:r>
            <a:r>
              <a:rPr lang="zh-CN" altLang="en-US" dirty="0">
                <a:latin typeface="Bookman Old Style" panose="02050604050505020204" pitchFamily="18" charset="0"/>
                <a:ea typeface="宋体" panose="02010600030101010101" pitchFamily="2" charset="-122"/>
              </a:rPr>
              <a:t>。</a:t>
            </a:r>
            <a:endParaRPr lang="zh-CN" altLang="en-US" dirty="0">
              <a:latin typeface="Bookman Old Style" panose="02050604050505020204" pitchFamily="18" charset="0"/>
              <a:ea typeface="宋体" panose="02010600030101010101" pitchFamily="2" charset="-122"/>
            </a:endParaRPr>
          </a:p>
          <a:p>
            <a:pPr eaLnBrk="0" hangingPunct="0">
              <a:lnSpc>
                <a:spcPct val="120000"/>
              </a:lnSpc>
            </a:pPr>
            <a:r>
              <a:rPr lang="zh-CN" altLang="en-US" dirty="0">
                <a:latin typeface="Bookman Old Style" panose="02050604050505020204" pitchFamily="18" charset="0"/>
                <a:ea typeface="宋体" panose="02010600030101010101" pitchFamily="2" charset="-122"/>
              </a:rPr>
              <a:t>      已知：匝数</a:t>
            </a:r>
            <a:r>
              <a:rPr lang="en-US" altLang="zh-CN" i="1">
                <a:latin typeface="Times New Roman" panose="02020603050405020304" pitchFamily="18" charset="0"/>
                <a:ea typeface="宋体" panose="02010600030101010101" pitchFamily="2" charset="-122"/>
              </a:rPr>
              <a:t>N,</a:t>
            </a:r>
            <a:r>
              <a:rPr lang="zh-CN" altLang="en-US" dirty="0">
                <a:latin typeface="Bookman Old Style" panose="02050604050505020204" pitchFamily="18" charset="0"/>
                <a:ea typeface="宋体" panose="02010600030101010101" pitchFamily="2" charset="-122"/>
              </a:rPr>
              <a:t>横截面积</a:t>
            </a:r>
            <a:r>
              <a:rPr lang="en-US" altLang="zh-CN" i="1">
                <a:latin typeface="Times New Roman" panose="02020603050405020304" pitchFamily="18" charset="0"/>
                <a:ea typeface="宋体" panose="02010600030101010101" pitchFamily="2" charset="-122"/>
              </a:rPr>
              <a:t>S</a:t>
            </a:r>
            <a:r>
              <a:rPr lang="en-US" altLang="zh-CN">
                <a:latin typeface="Bookman Old Style" panose="02050604050505020204" pitchFamily="18" charset="0"/>
                <a:ea typeface="宋体" panose="02010600030101010101" pitchFamily="2" charset="-122"/>
              </a:rPr>
              <a:t>,</a:t>
            </a:r>
            <a:r>
              <a:rPr lang="zh-CN" altLang="en-US" dirty="0">
                <a:latin typeface="Bookman Old Style" panose="02050604050505020204" pitchFamily="18" charset="0"/>
                <a:ea typeface="宋体" panose="02010600030101010101" pitchFamily="2" charset="-122"/>
              </a:rPr>
              <a:t>长度</a:t>
            </a:r>
            <a:r>
              <a:rPr lang="en-US" altLang="zh-CN" i="1">
                <a:latin typeface="Times New Roman" panose="02020603050405020304" pitchFamily="18" charset="0"/>
                <a:ea typeface="宋体" panose="02010600030101010101" pitchFamily="2" charset="-122"/>
              </a:rPr>
              <a:t>l </a:t>
            </a:r>
            <a:r>
              <a:rPr lang="en-US" altLang="zh-CN">
                <a:latin typeface="Bookman Old Style" panose="02050604050505020204" pitchFamily="18" charset="0"/>
                <a:ea typeface="宋体" panose="02010600030101010101" pitchFamily="2" charset="-122"/>
              </a:rPr>
              <a:t>,</a:t>
            </a:r>
            <a:r>
              <a:rPr lang="zh-CN" altLang="en-US" dirty="0">
                <a:latin typeface="Bookman Old Style" panose="02050604050505020204" pitchFamily="18" charset="0"/>
                <a:ea typeface="宋体" panose="02010600030101010101" pitchFamily="2" charset="-122"/>
              </a:rPr>
              <a:t>磁导率</a:t>
            </a: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i="1" baseline="-25000" dirty="0">
                <a:latin typeface="Times New Roman" panose="02020603050405020304" pitchFamily="18" charset="0"/>
                <a:ea typeface="宋体" panose="02010600030101010101" pitchFamily="2" charset="-122"/>
                <a:sym typeface="Symbol" panose="05050102010706020507" pitchFamily="18" charset="2"/>
              </a:rPr>
              <a:t>0</a:t>
            </a:r>
            <a:endParaRPr lang="en-US" altLang="zh-CN" i="1" baseline="-25000" dirty="0">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65574" name="对象 65573"/>
          <p:cNvGraphicFramePr/>
          <p:nvPr/>
        </p:nvGraphicFramePr>
        <p:xfrm>
          <a:off x="292100" y="4419600"/>
          <a:ext cx="1930400" cy="755650"/>
        </p:xfrm>
        <a:graphic>
          <a:graphicData uri="http://schemas.openxmlformats.org/presentationml/2006/ole">
            <mc:AlternateContent xmlns:mc="http://schemas.openxmlformats.org/markup-compatibility/2006">
              <mc:Choice xmlns:v="urn:schemas-microsoft-com:vml" Requires="v">
                <p:oleObj spid="_x0000_s3693" name="" r:id="rId1" imgW="838200" imgH="304800" progId="Equation.3">
                  <p:embed/>
                </p:oleObj>
              </mc:Choice>
              <mc:Fallback>
                <p:oleObj name="" r:id="rId1" imgW="838200" imgH="304800" progId="Equation.3">
                  <p:embed/>
                  <p:pic>
                    <p:nvPicPr>
                      <p:cNvPr id="0" name="图片 3692"/>
                      <p:cNvPicPr/>
                      <p:nvPr/>
                    </p:nvPicPr>
                    <p:blipFill>
                      <a:blip r:embed="rId2"/>
                      <a:stretch>
                        <a:fillRect/>
                      </a:stretch>
                    </p:blipFill>
                    <p:spPr>
                      <a:xfrm>
                        <a:off x="292100" y="4419600"/>
                        <a:ext cx="1930400" cy="755650"/>
                      </a:xfrm>
                      <a:prstGeom prst="rect">
                        <a:avLst/>
                      </a:prstGeom>
                      <a:noFill/>
                      <a:ln w="38100">
                        <a:noFill/>
                        <a:miter/>
                      </a:ln>
                    </p:spPr>
                  </p:pic>
                </p:oleObj>
              </mc:Fallback>
            </mc:AlternateContent>
          </a:graphicData>
        </a:graphic>
      </p:graphicFrame>
      <p:graphicFrame>
        <p:nvGraphicFramePr>
          <p:cNvPr id="65576" name="对象 65575"/>
          <p:cNvGraphicFramePr/>
          <p:nvPr/>
        </p:nvGraphicFramePr>
        <p:xfrm>
          <a:off x="3276600" y="4500563"/>
          <a:ext cx="3155950" cy="598487"/>
        </p:xfrm>
        <a:graphic>
          <a:graphicData uri="http://schemas.openxmlformats.org/presentationml/2006/ole">
            <mc:AlternateContent xmlns:mc="http://schemas.openxmlformats.org/markup-compatibility/2006">
              <mc:Choice xmlns:v="urn:schemas-microsoft-com:vml" Requires="v">
                <p:oleObj spid="_x0000_s3694" name="" r:id="rId3" imgW="1370965" imgH="241300" progId="Equation.3">
                  <p:embed/>
                </p:oleObj>
              </mc:Choice>
              <mc:Fallback>
                <p:oleObj name="" r:id="rId3" imgW="1370965" imgH="241300" progId="Equation.3">
                  <p:embed/>
                  <p:pic>
                    <p:nvPicPr>
                      <p:cNvPr id="0" name="图片 3693"/>
                      <p:cNvPicPr/>
                      <p:nvPr/>
                    </p:nvPicPr>
                    <p:blipFill>
                      <a:blip r:embed="rId4"/>
                      <a:stretch>
                        <a:fillRect/>
                      </a:stretch>
                    </p:blipFill>
                    <p:spPr>
                      <a:xfrm>
                        <a:off x="3276600" y="4500563"/>
                        <a:ext cx="3155950" cy="598487"/>
                      </a:xfrm>
                      <a:prstGeom prst="rect">
                        <a:avLst/>
                      </a:prstGeom>
                      <a:noFill/>
                      <a:ln w="38100">
                        <a:noFill/>
                        <a:miter/>
                      </a:ln>
                    </p:spPr>
                  </p:pic>
                </p:oleObj>
              </mc:Fallback>
            </mc:AlternateContent>
          </a:graphicData>
        </a:graphic>
      </p:graphicFrame>
      <p:graphicFrame>
        <p:nvGraphicFramePr>
          <p:cNvPr id="65577" name="对象 65576"/>
          <p:cNvGraphicFramePr/>
          <p:nvPr/>
        </p:nvGraphicFramePr>
        <p:xfrm>
          <a:off x="7188200" y="4645025"/>
          <a:ext cx="1295400" cy="454025"/>
        </p:xfrm>
        <a:graphic>
          <a:graphicData uri="http://schemas.openxmlformats.org/presentationml/2006/ole">
            <mc:AlternateContent xmlns:mc="http://schemas.openxmlformats.org/markup-compatibility/2006">
              <mc:Choice xmlns:v="urn:schemas-microsoft-com:vml" Requires="v">
                <p:oleObj spid="_x0000_s3695" name="" r:id="rId5" imgW="507365" imgH="165100" progId="Equation.3">
                  <p:embed/>
                </p:oleObj>
              </mc:Choice>
              <mc:Fallback>
                <p:oleObj name="" r:id="rId5" imgW="507365" imgH="165100" progId="Equation.3">
                  <p:embed/>
                  <p:pic>
                    <p:nvPicPr>
                      <p:cNvPr id="0" name="图片 3694"/>
                      <p:cNvPicPr/>
                      <p:nvPr/>
                    </p:nvPicPr>
                    <p:blipFill>
                      <a:blip r:embed="rId6"/>
                      <a:stretch>
                        <a:fillRect/>
                      </a:stretch>
                    </p:blipFill>
                    <p:spPr>
                      <a:xfrm>
                        <a:off x="7188200" y="4645025"/>
                        <a:ext cx="1295400" cy="454025"/>
                      </a:xfrm>
                      <a:prstGeom prst="rect">
                        <a:avLst/>
                      </a:prstGeom>
                      <a:noFill/>
                      <a:ln w="38100">
                        <a:noFill/>
                        <a:miter/>
                      </a:ln>
                    </p:spPr>
                  </p:pic>
                </p:oleObj>
              </mc:Fallback>
            </mc:AlternateContent>
          </a:graphicData>
        </a:graphic>
      </p:graphicFrame>
      <p:graphicFrame>
        <p:nvGraphicFramePr>
          <p:cNvPr id="65579" name="对象 65578"/>
          <p:cNvGraphicFramePr/>
          <p:nvPr/>
        </p:nvGraphicFramePr>
        <p:xfrm>
          <a:off x="2590800" y="5307013"/>
          <a:ext cx="376238" cy="474662"/>
        </p:xfrm>
        <a:graphic>
          <a:graphicData uri="http://schemas.openxmlformats.org/presentationml/2006/ole">
            <mc:AlternateContent xmlns:mc="http://schemas.openxmlformats.org/markup-compatibility/2006">
              <mc:Choice xmlns:v="urn:schemas-microsoft-com:vml" Requires="v">
                <p:oleObj spid="_x0000_s3696" name="" r:id="rId7" imgW="165100" imgH="190500" progId="Equation.3">
                  <p:embed/>
                </p:oleObj>
              </mc:Choice>
              <mc:Fallback>
                <p:oleObj name="" r:id="rId7" imgW="165100" imgH="190500" progId="Equation.3">
                  <p:embed/>
                  <p:pic>
                    <p:nvPicPr>
                      <p:cNvPr id="0" name="图片 3695"/>
                      <p:cNvPicPr/>
                      <p:nvPr/>
                    </p:nvPicPr>
                    <p:blipFill>
                      <a:blip r:embed="rId8"/>
                      <a:stretch>
                        <a:fillRect/>
                      </a:stretch>
                    </p:blipFill>
                    <p:spPr>
                      <a:xfrm>
                        <a:off x="2590800" y="5307013"/>
                        <a:ext cx="376238" cy="474662"/>
                      </a:xfrm>
                      <a:prstGeom prst="rect">
                        <a:avLst/>
                      </a:prstGeom>
                      <a:noFill/>
                      <a:ln w="38100">
                        <a:noFill/>
                        <a:miter/>
                      </a:ln>
                    </p:spPr>
                  </p:pic>
                </p:oleObj>
              </mc:Fallback>
            </mc:AlternateContent>
          </a:graphicData>
        </a:graphic>
      </p:graphicFrame>
      <p:graphicFrame>
        <p:nvGraphicFramePr>
          <p:cNvPr id="65580" name="对象 65579"/>
          <p:cNvGraphicFramePr/>
          <p:nvPr/>
        </p:nvGraphicFramePr>
        <p:xfrm>
          <a:off x="4724400" y="5307013"/>
          <a:ext cx="481013" cy="484187"/>
        </p:xfrm>
        <a:graphic>
          <a:graphicData uri="http://schemas.openxmlformats.org/presentationml/2006/ole">
            <mc:AlternateContent xmlns:mc="http://schemas.openxmlformats.org/markup-compatibility/2006">
              <mc:Choice xmlns:v="urn:schemas-microsoft-com:vml" Requires="v">
                <p:oleObj spid="_x0000_s3697" name="" r:id="rId9" imgW="177800" imgH="165100" progId="Equation.3">
                  <p:embed/>
                </p:oleObj>
              </mc:Choice>
              <mc:Fallback>
                <p:oleObj name="" r:id="rId9" imgW="177800" imgH="165100" progId="Equation.3">
                  <p:embed/>
                  <p:pic>
                    <p:nvPicPr>
                      <p:cNvPr id="0" name="图片 3696"/>
                      <p:cNvPicPr/>
                      <p:nvPr/>
                    </p:nvPicPr>
                    <p:blipFill>
                      <a:blip r:embed="rId10"/>
                      <a:stretch>
                        <a:fillRect/>
                      </a:stretch>
                    </p:blipFill>
                    <p:spPr>
                      <a:xfrm>
                        <a:off x="4724400" y="5307013"/>
                        <a:ext cx="481013" cy="484187"/>
                      </a:xfrm>
                      <a:prstGeom prst="rect">
                        <a:avLst/>
                      </a:prstGeom>
                      <a:noFill/>
                      <a:ln w="38100">
                        <a:noFill/>
                        <a:miter/>
                      </a:ln>
                    </p:spPr>
                  </p:pic>
                </p:oleObj>
              </mc:Fallback>
            </mc:AlternateContent>
          </a:graphicData>
        </a:graphic>
      </p:graphicFrame>
      <p:graphicFrame>
        <p:nvGraphicFramePr>
          <p:cNvPr id="65581" name="对象 65580"/>
          <p:cNvGraphicFramePr/>
          <p:nvPr/>
        </p:nvGraphicFramePr>
        <p:xfrm>
          <a:off x="7383463" y="5319713"/>
          <a:ext cx="412750" cy="484187"/>
        </p:xfrm>
        <a:graphic>
          <a:graphicData uri="http://schemas.openxmlformats.org/presentationml/2006/ole">
            <mc:AlternateContent xmlns:mc="http://schemas.openxmlformats.org/markup-compatibility/2006">
              <mc:Choice xmlns:v="urn:schemas-microsoft-com:vml" Requires="v">
                <p:oleObj spid="_x0000_s3698" name="" r:id="rId11" imgW="152400" imgH="165100" progId="Equation.3">
                  <p:embed/>
                </p:oleObj>
              </mc:Choice>
              <mc:Fallback>
                <p:oleObj name="" r:id="rId11" imgW="152400" imgH="165100" progId="Equation.3">
                  <p:embed/>
                  <p:pic>
                    <p:nvPicPr>
                      <p:cNvPr id="0" name="图片 3697"/>
                      <p:cNvPicPr/>
                      <p:nvPr/>
                    </p:nvPicPr>
                    <p:blipFill>
                      <a:blip r:embed="rId12"/>
                      <a:stretch>
                        <a:fillRect/>
                      </a:stretch>
                    </p:blipFill>
                    <p:spPr>
                      <a:xfrm>
                        <a:off x="7383463" y="5319713"/>
                        <a:ext cx="412750" cy="4841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73"/>
                                        </p:tgtEl>
                                        <p:attrNameLst>
                                          <p:attrName>style.visibility</p:attrName>
                                        </p:attrNameLst>
                                      </p:cBhvr>
                                      <p:to>
                                        <p:strVal val="visible"/>
                                      </p:to>
                                    </p:set>
                                    <p:animEffect transition="in" filter="wipe(left)">
                                      <p:cBhvr>
                                        <p:cTn id="7" dur="500"/>
                                        <p:tgtEl>
                                          <p:spTgt spid="655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3"/>
                                        </p:tgtEl>
                                        <p:attrNameLst>
                                          <p:attrName>style.visibility</p:attrName>
                                        </p:attrNameLst>
                                      </p:cBhvr>
                                      <p:to>
                                        <p:strVal val="visible"/>
                                      </p:to>
                                    </p:set>
                                    <p:animEffect transition="in" filter="wipe(left)">
                                      <p:cBhvr>
                                        <p:cTn id="12" dur="500"/>
                                        <p:tgtEl>
                                          <p:spTgt spid="655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8"/>
                                        </p:tgtEl>
                                        <p:attrNameLst>
                                          <p:attrName>style.visibility</p:attrName>
                                        </p:attrNameLst>
                                      </p:cBhvr>
                                      <p:to>
                                        <p:strVal val="visible"/>
                                      </p:to>
                                    </p:set>
                                    <p:animEffect transition="in" filter="wipe(left)">
                                      <p:cBhvr>
                                        <p:cTn id="17" dur="500"/>
                                        <p:tgtEl>
                                          <p:spTgt spid="655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574"/>
                                        </p:tgtEl>
                                        <p:attrNameLst>
                                          <p:attrName>style.visibility</p:attrName>
                                        </p:attrNameLst>
                                      </p:cBhvr>
                                      <p:to>
                                        <p:strVal val="visible"/>
                                      </p:to>
                                    </p:set>
                                    <p:animEffect transition="in" filter="wipe(left)">
                                      <p:cBhvr>
                                        <p:cTn id="22" dur="500"/>
                                        <p:tgtEl>
                                          <p:spTgt spid="655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5539"/>
                                        </p:tgtEl>
                                        <p:attrNameLst>
                                          <p:attrName>style.visibility</p:attrName>
                                        </p:attrNameLst>
                                      </p:cBhvr>
                                      <p:to>
                                        <p:strVal val="visible"/>
                                      </p:to>
                                    </p:set>
                                    <p:animEffect transition="in" filter="wipe(left)">
                                      <p:cBhvr>
                                        <p:cTn id="27" dur="500"/>
                                        <p:tgtEl>
                                          <p:spTgt spid="65539"/>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5579"/>
                                        </p:tgtEl>
                                        <p:attrNameLst>
                                          <p:attrName>style.visibility</p:attrName>
                                        </p:attrNameLst>
                                      </p:cBhvr>
                                      <p:to>
                                        <p:strVal val="visible"/>
                                      </p:to>
                                    </p:set>
                                    <p:animEffect transition="in" filter="wipe(left)">
                                      <p:cBhvr>
                                        <p:cTn id="31" dur="500"/>
                                        <p:tgtEl>
                                          <p:spTgt spid="6557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5576"/>
                                        </p:tgtEl>
                                        <p:attrNameLst>
                                          <p:attrName>style.visibility</p:attrName>
                                        </p:attrNameLst>
                                      </p:cBhvr>
                                      <p:to>
                                        <p:strVal val="visible"/>
                                      </p:to>
                                    </p:set>
                                    <p:animEffect transition="in" filter="wipe(left)">
                                      <p:cBhvr>
                                        <p:cTn id="36" dur="500"/>
                                        <p:tgtEl>
                                          <p:spTgt spid="6557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5542"/>
                                        </p:tgtEl>
                                        <p:attrNameLst>
                                          <p:attrName>style.visibility</p:attrName>
                                        </p:attrNameLst>
                                      </p:cBhvr>
                                      <p:to>
                                        <p:strVal val="visible"/>
                                      </p:to>
                                    </p:set>
                                    <p:animEffect transition="in" filter="wipe(left)">
                                      <p:cBhvr>
                                        <p:cTn id="41" dur="500"/>
                                        <p:tgtEl>
                                          <p:spTgt spid="6554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65580"/>
                                        </p:tgtEl>
                                        <p:attrNameLst>
                                          <p:attrName>style.visibility</p:attrName>
                                        </p:attrNameLst>
                                      </p:cBhvr>
                                      <p:to>
                                        <p:strVal val="visible"/>
                                      </p:to>
                                    </p:set>
                                    <p:animEffect transition="in" filter="wipe(left)">
                                      <p:cBhvr>
                                        <p:cTn id="45" dur="500"/>
                                        <p:tgtEl>
                                          <p:spTgt spid="6558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5577"/>
                                        </p:tgtEl>
                                        <p:attrNameLst>
                                          <p:attrName>style.visibility</p:attrName>
                                        </p:attrNameLst>
                                      </p:cBhvr>
                                      <p:to>
                                        <p:strVal val="visible"/>
                                      </p:to>
                                    </p:set>
                                    <p:animEffect transition="in" filter="wipe(left)">
                                      <p:cBhvr>
                                        <p:cTn id="50" dur="500"/>
                                        <p:tgtEl>
                                          <p:spTgt spid="6557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65541"/>
                                        </p:tgtEl>
                                        <p:attrNameLst>
                                          <p:attrName>style.visibility</p:attrName>
                                        </p:attrNameLst>
                                      </p:cBhvr>
                                      <p:to>
                                        <p:strVal val="visible"/>
                                      </p:to>
                                    </p:set>
                                    <p:animEffect transition="in" filter="wipe(left)">
                                      <p:cBhvr>
                                        <p:cTn id="55" dur="500"/>
                                        <p:tgtEl>
                                          <p:spTgt spid="65541"/>
                                        </p:tgtEl>
                                      </p:cBhvr>
                                    </p:animEffect>
                                  </p:childTnLst>
                                </p:cTn>
                              </p:par>
                            </p:childTnLst>
                          </p:cTn>
                        </p:par>
                        <p:par>
                          <p:cTn id="56" fill="hold">
                            <p:stCondLst>
                              <p:cond delay="500"/>
                            </p:stCondLst>
                            <p:childTnLst>
                              <p:par>
                                <p:cTn id="57" presetID="22" presetClass="entr" presetSubtype="8" fill="hold" nodeType="afterEffect">
                                  <p:stCondLst>
                                    <p:cond delay="0"/>
                                  </p:stCondLst>
                                  <p:childTnLst>
                                    <p:set>
                                      <p:cBhvr>
                                        <p:cTn id="58" dur="1" fill="hold">
                                          <p:stCondLst>
                                            <p:cond delay="0"/>
                                          </p:stCondLst>
                                        </p:cTn>
                                        <p:tgtEl>
                                          <p:spTgt spid="65581"/>
                                        </p:tgtEl>
                                        <p:attrNameLst>
                                          <p:attrName>style.visibility</p:attrName>
                                        </p:attrNameLst>
                                      </p:cBhvr>
                                      <p:to>
                                        <p:strVal val="visible"/>
                                      </p:to>
                                    </p:set>
                                    <p:animEffect transition="in" filter="wipe(left)">
                                      <p:cBhvr>
                                        <p:cTn id="59" dur="500"/>
                                        <p:tgtEl>
                                          <p:spTgt spid="65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7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49" name="组合 66561"/>
          <p:cNvGrpSpPr/>
          <p:nvPr/>
        </p:nvGrpSpPr>
        <p:grpSpPr>
          <a:xfrm>
            <a:off x="5029200" y="1066800"/>
            <a:ext cx="3914775" cy="1946275"/>
            <a:chOff x="3072" y="624"/>
            <a:chExt cx="2466" cy="1226"/>
          </a:xfrm>
        </p:grpSpPr>
        <p:sp>
          <p:nvSpPr>
            <p:cNvPr id="78850" name="矩形 66562"/>
            <p:cNvSpPr/>
            <p:nvPr/>
          </p:nvSpPr>
          <p:spPr>
            <a:xfrm>
              <a:off x="3389" y="874"/>
              <a:ext cx="176" cy="258"/>
            </a:xfrm>
            <a:prstGeom prst="rect">
              <a:avLst/>
            </a:prstGeom>
            <a:solidFill>
              <a:schemeClr val="bg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8851" name="矩形 66563"/>
            <p:cNvSpPr/>
            <p:nvPr/>
          </p:nvSpPr>
          <p:spPr>
            <a:xfrm>
              <a:off x="3076" y="662"/>
              <a:ext cx="2001" cy="682"/>
            </a:xfrm>
            <a:prstGeom prst="rect">
              <a:avLst/>
            </a:prstGeom>
            <a:solidFill>
              <a:srgbClr val="FF9900"/>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8852" name="任意多边形 66564"/>
            <p:cNvSpPr/>
            <p:nvPr/>
          </p:nvSpPr>
          <p:spPr>
            <a:xfrm>
              <a:off x="4869"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3" name="任意多边形 66565"/>
            <p:cNvSpPr/>
            <p:nvPr/>
          </p:nvSpPr>
          <p:spPr>
            <a:xfrm>
              <a:off x="4764"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4" name="任意多边形 66566"/>
            <p:cNvSpPr/>
            <p:nvPr/>
          </p:nvSpPr>
          <p:spPr>
            <a:xfrm>
              <a:off x="4552"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5" name="任意多边形 66567"/>
            <p:cNvSpPr/>
            <p:nvPr/>
          </p:nvSpPr>
          <p:spPr>
            <a:xfrm>
              <a:off x="4658" y="624"/>
              <a:ext cx="178" cy="759"/>
            </a:xfrm>
            <a:custGeom>
              <a:avLst/>
              <a:gdLst/>
              <a:ahLst/>
              <a:cxnLst/>
              <a:pathLst>
                <a:path w="178" h="759">
                  <a:moveTo>
                    <a:pt x="0" y="34"/>
                  </a:moveTo>
                  <a:lnTo>
                    <a:pt x="7" y="0"/>
                  </a:lnTo>
                  <a:lnTo>
                    <a:pt x="28" y="0"/>
                  </a:lnTo>
                  <a:lnTo>
                    <a:pt x="42" y="17"/>
                  </a:lnTo>
                  <a:lnTo>
                    <a:pt x="106" y="723"/>
                  </a:lnTo>
                  <a:lnTo>
                    <a:pt x="113" y="749"/>
                  </a:lnTo>
                  <a:lnTo>
                    <a:pt x="134" y="758"/>
                  </a:lnTo>
                  <a:lnTo>
                    <a:pt x="148" y="758"/>
                  </a:lnTo>
                  <a:lnTo>
                    <a:pt x="177"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6" name="任意多边形 66568"/>
            <p:cNvSpPr/>
            <p:nvPr/>
          </p:nvSpPr>
          <p:spPr>
            <a:xfrm>
              <a:off x="4448" y="624"/>
              <a:ext cx="176" cy="759"/>
            </a:xfrm>
            <a:custGeom>
              <a:avLst/>
              <a:gdLst/>
              <a:ahLst/>
              <a:cxnLst/>
              <a:pathLst>
                <a:path w="176" h="759">
                  <a:moveTo>
                    <a:pt x="0" y="34"/>
                  </a:moveTo>
                  <a:lnTo>
                    <a:pt x="7" y="0"/>
                  </a:lnTo>
                  <a:lnTo>
                    <a:pt x="27" y="0"/>
                  </a:lnTo>
                  <a:lnTo>
                    <a:pt x="42" y="17"/>
                  </a:lnTo>
                  <a:lnTo>
                    <a:pt x="105" y="723"/>
                  </a:lnTo>
                  <a:lnTo>
                    <a:pt x="112" y="749"/>
                  </a:lnTo>
                  <a:lnTo>
                    <a:pt x="132" y="758"/>
                  </a:lnTo>
                  <a:lnTo>
                    <a:pt x="147" y="758"/>
                  </a:lnTo>
                  <a:lnTo>
                    <a:pt x="175"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7" name="任意多边形 66569"/>
            <p:cNvSpPr/>
            <p:nvPr/>
          </p:nvSpPr>
          <p:spPr>
            <a:xfrm>
              <a:off x="3494"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8" name="任意多边形 66570"/>
            <p:cNvSpPr/>
            <p:nvPr/>
          </p:nvSpPr>
          <p:spPr>
            <a:xfrm>
              <a:off x="3389"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59" name="任意多边形 66571"/>
            <p:cNvSpPr/>
            <p:nvPr/>
          </p:nvSpPr>
          <p:spPr>
            <a:xfrm>
              <a:off x="3283" y="624"/>
              <a:ext cx="178" cy="759"/>
            </a:xfrm>
            <a:custGeom>
              <a:avLst/>
              <a:gdLst/>
              <a:ahLst/>
              <a:cxnLst/>
              <a:pathLst>
                <a:path w="178" h="759">
                  <a:moveTo>
                    <a:pt x="0" y="34"/>
                  </a:moveTo>
                  <a:lnTo>
                    <a:pt x="7" y="0"/>
                  </a:lnTo>
                  <a:lnTo>
                    <a:pt x="28" y="0"/>
                  </a:lnTo>
                  <a:lnTo>
                    <a:pt x="42" y="17"/>
                  </a:lnTo>
                  <a:lnTo>
                    <a:pt x="106" y="723"/>
                  </a:lnTo>
                  <a:lnTo>
                    <a:pt x="113" y="749"/>
                  </a:lnTo>
                  <a:lnTo>
                    <a:pt x="134" y="758"/>
                  </a:lnTo>
                  <a:lnTo>
                    <a:pt x="148" y="758"/>
                  </a:lnTo>
                  <a:lnTo>
                    <a:pt x="177"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0" name="任意多边形 66572"/>
            <p:cNvSpPr/>
            <p:nvPr/>
          </p:nvSpPr>
          <p:spPr>
            <a:xfrm>
              <a:off x="3072"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1" name="任意多边形 66573"/>
            <p:cNvSpPr/>
            <p:nvPr/>
          </p:nvSpPr>
          <p:spPr>
            <a:xfrm>
              <a:off x="3178" y="624"/>
              <a:ext cx="176" cy="759"/>
            </a:xfrm>
            <a:custGeom>
              <a:avLst/>
              <a:gdLst/>
              <a:ahLst/>
              <a:cxnLst/>
              <a:pathLst>
                <a:path w="176" h="759">
                  <a:moveTo>
                    <a:pt x="0" y="34"/>
                  </a:moveTo>
                  <a:lnTo>
                    <a:pt x="7" y="0"/>
                  </a:lnTo>
                  <a:lnTo>
                    <a:pt x="27" y="0"/>
                  </a:lnTo>
                  <a:lnTo>
                    <a:pt x="42" y="17"/>
                  </a:lnTo>
                  <a:lnTo>
                    <a:pt x="105" y="723"/>
                  </a:lnTo>
                  <a:lnTo>
                    <a:pt x="112" y="749"/>
                  </a:lnTo>
                  <a:lnTo>
                    <a:pt x="132" y="758"/>
                  </a:lnTo>
                  <a:lnTo>
                    <a:pt x="147" y="758"/>
                  </a:lnTo>
                  <a:lnTo>
                    <a:pt x="175"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2" name="任意多边形 66574"/>
            <p:cNvSpPr/>
            <p:nvPr/>
          </p:nvSpPr>
          <p:spPr>
            <a:xfrm>
              <a:off x="3601"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grpSp>
          <p:nvGrpSpPr>
            <p:cNvPr id="78863" name="组合 66575"/>
            <p:cNvGrpSpPr/>
            <p:nvPr/>
          </p:nvGrpSpPr>
          <p:grpSpPr>
            <a:xfrm>
              <a:off x="3696" y="624"/>
              <a:ext cx="811" cy="759"/>
              <a:chOff x="3706" y="624"/>
              <a:chExt cx="811" cy="759"/>
            </a:xfrm>
          </p:grpSpPr>
          <p:sp>
            <p:nvSpPr>
              <p:cNvPr id="78864" name="任意多边形 66576"/>
              <p:cNvSpPr/>
              <p:nvPr/>
            </p:nvSpPr>
            <p:spPr>
              <a:xfrm>
                <a:off x="4235" y="624"/>
                <a:ext cx="178" cy="759"/>
              </a:xfrm>
              <a:custGeom>
                <a:avLst/>
                <a:gdLst/>
                <a:ahLst/>
                <a:cxnLst/>
                <a:pathLst>
                  <a:path w="178" h="759">
                    <a:moveTo>
                      <a:pt x="0" y="34"/>
                    </a:moveTo>
                    <a:lnTo>
                      <a:pt x="7" y="0"/>
                    </a:lnTo>
                    <a:lnTo>
                      <a:pt x="28" y="0"/>
                    </a:lnTo>
                    <a:lnTo>
                      <a:pt x="42" y="17"/>
                    </a:lnTo>
                    <a:lnTo>
                      <a:pt x="106" y="723"/>
                    </a:lnTo>
                    <a:lnTo>
                      <a:pt x="113" y="749"/>
                    </a:lnTo>
                    <a:lnTo>
                      <a:pt x="134" y="758"/>
                    </a:lnTo>
                    <a:lnTo>
                      <a:pt x="148" y="758"/>
                    </a:lnTo>
                    <a:lnTo>
                      <a:pt x="177"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5" name="任意多边形 66577"/>
              <p:cNvSpPr/>
              <p:nvPr/>
            </p:nvSpPr>
            <p:spPr>
              <a:xfrm>
                <a:off x="4128" y="624"/>
                <a:ext cx="179" cy="759"/>
              </a:xfrm>
              <a:custGeom>
                <a:avLst/>
                <a:gdLst/>
                <a:ahLst/>
                <a:cxnLst/>
                <a:pathLst>
                  <a:path w="179" h="759">
                    <a:moveTo>
                      <a:pt x="0" y="34"/>
                    </a:moveTo>
                    <a:lnTo>
                      <a:pt x="7" y="0"/>
                    </a:lnTo>
                    <a:lnTo>
                      <a:pt x="28" y="0"/>
                    </a:lnTo>
                    <a:lnTo>
                      <a:pt x="43" y="17"/>
                    </a:lnTo>
                    <a:lnTo>
                      <a:pt x="106" y="723"/>
                    </a:lnTo>
                    <a:lnTo>
                      <a:pt x="114" y="749"/>
                    </a:lnTo>
                    <a:lnTo>
                      <a:pt x="134" y="758"/>
                    </a:lnTo>
                    <a:lnTo>
                      <a:pt x="149" y="758"/>
                    </a:lnTo>
                    <a:lnTo>
                      <a:pt x="178"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6" name="任意多边形 66578"/>
              <p:cNvSpPr/>
              <p:nvPr/>
            </p:nvSpPr>
            <p:spPr>
              <a:xfrm>
                <a:off x="4024" y="624"/>
                <a:ext cx="176" cy="759"/>
              </a:xfrm>
              <a:custGeom>
                <a:avLst/>
                <a:gdLst/>
                <a:ahLst/>
                <a:cxnLst/>
                <a:pathLst>
                  <a:path w="176" h="759">
                    <a:moveTo>
                      <a:pt x="0" y="34"/>
                    </a:moveTo>
                    <a:lnTo>
                      <a:pt x="7" y="0"/>
                    </a:lnTo>
                    <a:lnTo>
                      <a:pt x="27" y="0"/>
                    </a:lnTo>
                    <a:lnTo>
                      <a:pt x="42" y="17"/>
                    </a:lnTo>
                    <a:lnTo>
                      <a:pt x="105" y="723"/>
                    </a:lnTo>
                    <a:lnTo>
                      <a:pt x="112" y="749"/>
                    </a:lnTo>
                    <a:lnTo>
                      <a:pt x="132" y="758"/>
                    </a:lnTo>
                    <a:lnTo>
                      <a:pt x="147" y="758"/>
                    </a:lnTo>
                    <a:lnTo>
                      <a:pt x="175"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7" name="任意多边形 66579"/>
              <p:cNvSpPr/>
              <p:nvPr/>
            </p:nvSpPr>
            <p:spPr>
              <a:xfrm>
                <a:off x="3811" y="624"/>
                <a:ext cx="179" cy="759"/>
              </a:xfrm>
              <a:custGeom>
                <a:avLst/>
                <a:gdLst/>
                <a:ahLst/>
                <a:cxnLst/>
                <a:pathLst>
                  <a:path w="179" h="759">
                    <a:moveTo>
                      <a:pt x="0" y="34"/>
                    </a:moveTo>
                    <a:lnTo>
                      <a:pt x="7" y="0"/>
                    </a:lnTo>
                    <a:lnTo>
                      <a:pt x="28" y="0"/>
                    </a:lnTo>
                    <a:lnTo>
                      <a:pt x="43" y="17"/>
                    </a:lnTo>
                    <a:lnTo>
                      <a:pt x="106" y="723"/>
                    </a:lnTo>
                    <a:lnTo>
                      <a:pt x="114" y="749"/>
                    </a:lnTo>
                    <a:lnTo>
                      <a:pt x="134" y="758"/>
                    </a:lnTo>
                    <a:lnTo>
                      <a:pt x="149" y="758"/>
                    </a:lnTo>
                    <a:lnTo>
                      <a:pt x="178"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8" name="任意多边形 66580"/>
              <p:cNvSpPr/>
              <p:nvPr/>
            </p:nvSpPr>
            <p:spPr>
              <a:xfrm>
                <a:off x="3918" y="624"/>
                <a:ext cx="176" cy="759"/>
              </a:xfrm>
              <a:custGeom>
                <a:avLst/>
                <a:gdLst/>
                <a:ahLst/>
                <a:cxnLst/>
                <a:pathLst>
                  <a:path w="176" h="759">
                    <a:moveTo>
                      <a:pt x="0" y="34"/>
                    </a:moveTo>
                    <a:lnTo>
                      <a:pt x="7" y="0"/>
                    </a:lnTo>
                    <a:lnTo>
                      <a:pt x="27" y="0"/>
                    </a:lnTo>
                    <a:lnTo>
                      <a:pt x="42" y="17"/>
                    </a:lnTo>
                    <a:lnTo>
                      <a:pt x="105" y="723"/>
                    </a:lnTo>
                    <a:lnTo>
                      <a:pt x="112" y="749"/>
                    </a:lnTo>
                    <a:lnTo>
                      <a:pt x="132" y="758"/>
                    </a:lnTo>
                    <a:lnTo>
                      <a:pt x="147" y="758"/>
                    </a:lnTo>
                    <a:lnTo>
                      <a:pt x="175"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69" name="任意多边形 66581"/>
              <p:cNvSpPr/>
              <p:nvPr/>
            </p:nvSpPr>
            <p:spPr>
              <a:xfrm>
                <a:off x="4341" y="624"/>
                <a:ext cx="176" cy="759"/>
              </a:xfrm>
              <a:custGeom>
                <a:avLst/>
                <a:gdLst/>
                <a:ahLst/>
                <a:cxnLst/>
                <a:pathLst>
                  <a:path w="176" h="759">
                    <a:moveTo>
                      <a:pt x="0" y="34"/>
                    </a:moveTo>
                    <a:lnTo>
                      <a:pt x="7" y="0"/>
                    </a:lnTo>
                    <a:lnTo>
                      <a:pt x="27" y="0"/>
                    </a:lnTo>
                    <a:lnTo>
                      <a:pt x="42" y="17"/>
                    </a:lnTo>
                    <a:lnTo>
                      <a:pt x="105" y="723"/>
                    </a:lnTo>
                    <a:lnTo>
                      <a:pt x="112" y="749"/>
                    </a:lnTo>
                    <a:lnTo>
                      <a:pt x="132" y="758"/>
                    </a:lnTo>
                    <a:lnTo>
                      <a:pt x="147" y="758"/>
                    </a:lnTo>
                    <a:lnTo>
                      <a:pt x="175" y="723"/>
                    </a:lnTo>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78870" name="任意多边形 66582"/>
              <p:cNvSpPr/>
              <p:nvPr/>
            </p:nvSpPr>
            <p:spPr>
              <a:xfrm>
                <a:off x="3706" y="624"/>
                <a:ext cx="177" cy="759"/>
              </a:xfrm>
              <a:custGeom>
                <a:avLst/>
                <a:gdLst/>
                <a:ahLst/>
                <a:cxnLst/>
                <a:pathLst>
                  <a:path w="177" h="759">
                    <a:moveTo>
                      <a:pt x="0" y="34"/>
                    </a:moveTo>
                    <a:lnTo>
                      <a:pt x="7" y="0"/>
                    </a:lnTo>
                    <a:lnTo>
                      <a:pt x="27" y="0"/>
                    </a:lnTo>
                    <a:lnTo>
                      <a:pt x="42" y="17"/>
                    </a:lnTo>
                    <a:lnTo>
                      <a:pt x="105" y="723"/>
                    </a:lnTo>
                    <a:lnTo>
                      <a:pt x="112" y="749"/>
                    </a:lnTo>
                    <a:lnTo>
                      <a:pt x="133" y="758"/>
                    </a:lnTo>
                    <a:lnTo>
                      <a:pt x="148" y="758"/>
                    </a:lnTo>
                    <a:lnTo>
                      <a:pt x="176" y="723"/>
                    </a:lnTo>
                  </a:path>
                </a:pathLst>
              </a:custGeom>
              <a:noFill/>
              <a:ln w="50800" cap="rnd" cmpd="sng">
                <a:solidFill>
                  <a:schemeClr val="accent2"/>
                </a:solidFill>
                <a:prstDash val="solid"/>
                <a:round/>
                <a:headEnd type="none" w="sm" len="sm"/>
                <a:tailEnd type="none" w="sm" len="sm"/>
              </a:ln>
            </p:spPr>
            <p:txBody>
              <a:bodyPr/>
              <a:p>
                <a:endParaRPr lang="zh-CN" altLang="en-US"/>
              </a:p>
            </p:txBody>
          </p:sp>
        </p:grpSp>
        <p:sp>
          <p:nvSpPr>
            <p:cNvPr id="78871" name="任意多边形 66583"/>
            <p:cNvSpPr/>
            <p:nvPr/>
          </p:nvSpPr>
          <p:spPr>
            <a:xfrm>
              <a:off x="5152" y="658"/>
              <a:ext cx="105" cy="691"/>
            </a:xfrm>
            <a:custGeom>
              <a:avLst/>
              <a:gdLst/>
              <a:ahLst/>
              <a:cxnLst/>
              <a:pathLst>
                <a:path w="105" h="691">
                  <a:moveTo>
                    <a:pt x="0" y="0"/>
                  </a:moveTo>
                  <a:lnTo>
                    <a:pt x="34" y="43"/>
                  </a:lnTo>
                  <a:lnTo>
                    <a:pt x="34" y="301"/>
                  </a:lnTo>
                  <a:lnTo>
                    <a:pt x="104" y="345"/>
                  </a:lnTo>
                  <a:lnTo>
                    <a:pt x="34" y="388"/>
                  </a:lnTo>
                  <a:lnTo>
                    <a:pt x="34" y="646"/>
                  </a:lnTo>
                  <a:lnTo>
                    <a:pt x="0" y="690"/>
                  </a:lnTo>
                </a:path>
              </a:pathLst>
            </a:custGeom>
            <a:noFill/>
            <a:ln w="25400" cap="rnd" cmpd="sng">
              <a:solidFill>
                <a:srgbClr val="FF3300"/>
              </a:solidFill>
              <a:prstDash val="solid"/>
              <a:round/>
              <a:headEnd type="none" w="sm" len="sm"/>
              <a:tailEnd type="none" w="sm" len="sm"/>
            </a:ln>
          </p:spPr>
          <p:txBody>
            <a:bodyPr/>
            <a:p>
              <a:endParaRPr lang="zh-CN" altLang="en-US"/>
            </a:p>
          </p:txBody>
        </p:sp>
        <p:sp>
          <p:nvSpPr>
            <p:cNvPr id="78872" name="矩形 66584"/>
            <p:cNvSpPr/>
            <p:nvPr/>
          </p:nvSpPr>
          <p:spPr>
            <a:xfrm>
              <a:off x="5262" y="855"/>
              <a:ext cx="276"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S</a:t>
              </a:r>
              <a:endParaRPr lang="en-US" altLang="zh-CN" sz="3600" i="1">
                <a:latin typeface="Times New Roman" panose="02020603050405020304" pitchFamily="18" charset="0"/>
                <a:ea typeface="宋体" panose="02010600030101010101" pitchFamily="2" charset="-122"/>
              </a:endParaRPr>
            </a:p>
          </p:txBody>
        </p:sp>
        <p:sp>
          <p:nvSpPr>
            <p:cNvPr id="78873" name="直接连接符 66585"/>
            <p:cNvSpPr/>
            <p:nvPr/>
          </p:nvSpPr>
          <p:spPr>
            <a:xfrm>
              <a:off x="3072" y="1391"/>
              <a:ext cx="0" cy="216"/>
            </a:xfrm>
            <a:prstGeom prst="line">
              <a:avLst/>
            </a:prstGeom>
            <a:ln w="12700" cap="flat" cmpd="sng">
              <a:solidFill>
                <a:schemeClr val="tx1"/>
              </a:solidFill>
              <a:prstDash val="solid"/>
              <a:round/>
              <a:headEnd type="none" w="sm" len="sm"/>
              <a:tailEnd type="none" w="sm" len="sm"/>
            </a:ln>
          </p:spPr>
        </p:sp>
        <p:sp>
          <p:nvSpPr>
            <p:cNvPr id="78874" name="直接连接符 66586"/>
            <p:cNvSpPr/>
            <p:nvPr/>
          </p:nvSpPr>
          <p:spPr>
            <a:xfrm>
              <a:off x="5081" y="1348"/>
              <a:ext cx="0" cy="215"/>
            </a:xfrm>
            <a:prstGeom prst="line">
              <a:avLst/>
            </a:prstGeom>
            <a:ln w="12700" cap="flat" cmpd="sng">
              <a:solidFill>
                <a:schemeClr val="tx1"/>
              </a:solidFill>
              <a:prstDash val="solid"/>
              <a:round/>
              <a:headEnd type="none" w="sm" len="sm"/>
              <a:tailEnd type="none" w="sm" len="sm"/>
            </a:ln>
          </p:spPr>
        </p:sp>
        <p:sp>
          <p:nvSpPr>
            <p:cNvPr id="78875" name="直接连接符 66587"/>
            <p:cNvSpPr/>
            <p:nvPr/>
          </p:nvSpPr>
          <p:spPr>
            <a:xfrm flipH="1">
              <a:off x="3072" y="1563"/>
              <a:ext cx="705" cy="0"/>
            </a:xfrm>
            <a:prstGeom prst="line">
              <a:avLst/>
            </a:prstGeom>
            <a:ln w="12700" cap="flat" cmpd="sng">
              <a:solidFill>
                <a:schemeClr val="tx1"/>
              </a:solidFill>
              <a:prstDash val="solid"/>
              <a:round/>
              <a:headEnd type="none" w="sm" len="sm"/>
              <a:tailEnd type="stealth" w="med" len="lg"/>
            </a:ln>
          </p:spPr>
        </p:sp>
        <p:sp>
          <p:nvSpPr>
            <p:cNvPr id="78876" name="直接连接符 66588"/>
            <p:cNvSpPr/>
            <p:nvPr/>
          </p:nvSpPr>
          <p:spPr>
            <a:xfrm>
              <a:off x="4235" y="1563"/>
              <a:ext cx="846" cy="0"/>
            </a:xfrm>
            <a:prstGeom prst="line">
              <a:avLst/>
            </a:prstGeom>
            <a:ln w="12700" cap="flat" cmpd="sng">
              <a:solidFill>
                <a:schemeClr val="tx1"/>
              </a:solidFill>
              <a:prstDash val="solid"/>
              <a:round/>
              <a:headEnd type="none" w="sm" len="sm"/>
              <a:tailEnd type="stealth" w="med" len="lg"/>
            </a:ln>
          </p:spPr>
        </p:sp>
        <p:sp>
          <p:nvSpPr>
            <p:cNvPr id="78877" name="矩形 66589"/>
            <p:cNvSpPr/>
            <p:nvPr/>
          </p:nvSpPr>
          <p:spPr>
            <a:xfrm>
              <a:off x="3882" y="1408"/>
              <a:ext cx="205" cy="442"/>
            </a:xfrm>
            <a:prstGeom prst="rect">
              <a:avLst/>
            </a:prstGeom>
            <a:noFill/>
            <a:ln w="9525">
              <a:noFill/>
            </a:ln>
          </p:spPr>
          <p:txBody>
            <a:bodyPr wrap="none" lIns="92075" tIns="46038" rIns="92075" bIns="46038" anchor="t">
              <a:spAutoFit/>
            </a:bodyPr>
            <a:p>
              <a:pPr eaLnBrk="0" hangingPunct="0"/>
              <a:r>
                <a:rPr lang="en-US" altLang="zh-CN" sz="4000" i="1">
                  <a:latin typeface="Times New Roman" panose="02020603050405020304" pitchFamily="18" charset="0"/>
                  <a:ea typeface="宋体" panose="02010600030101010101" pitchFamily="2" charset="-122"/>
                </a:rPr>
                <a:t>l</a:t>
              </a:r>
              <a:endParaRPr lang="en-US" altLang="zh-CN" sz="4000" i="1">
                <a:latin typeface="Times New Roman" panose="02020603050405020304" pitchFamily="18" charset="0"/>
                <a:ea typeface="宋体" panose="02010600030101010101" pitchFamily="2" charset="-122"/>
              </a:endParaRPr>
            </a:p>
          </p:txBody>
        </p:sp>
        <p:sp>
          <p:nvSpPr>
            <p:cNvPr id="78878" name="矩形 66590"/>
            <p:cNvSpPr/>
            <p:nvPr/>
          </p:nvSpPr>
          <p:spPr>
            <a:xfrm>
              <a:off x="3248" y="777"/>
              <a:ext cx="736" cy="581"/>
            </a:xfrm>
            <a:prstGeom prst="rect">
              <a:avLst/>
            </a:prstGeom>
            <a:noFill/>
            <a:ln w="9525">
              <a:noFill/>
            </a:ln>
          </p:spPr>
          <p:txBody>
            <a:bodyPr lIns="92075" tIns="46038" rIns="92075" bIns="46038" anchor="t">
              <a:spAutoFit/>
            </a:bodyPr>
            <a:p>
              <a:pPr eaLnBrk="0" hangingPunct="0"/>
              <a:r>
                <a:rPr lang="en-US" altLang="zh-CN" sz="5400" i="1">
                  <a:solidFill>
                    <a:schemeClr val="bg1"/>
                  </a:solidFill>
                  <a:latin typeface="Bookman Old Style" panose="02050604050505020204" pitchFamily="18" charset="0"/>
                  <a:ea typeface="宋体" panose="02010600030101010101" pitchFamily="2" charset="-122"/>
                </a:rPr>
                <a:t>μ</a:t>
              </a:r>
              <a:r>
                <a:rPr lang="en-US" altLang="zh-CN" sz="5400" i="1" baseline="-25000">
                  <a:solidFill>
                    <a:schemeClr val="bg1"/>
                  </a:solidFill>
                  <a:latin typeface="Bookman Old Style" panose="02050604050505020204" pitchFamily="18" charset="0"/>
                  <a:ea typeface="宋体" panose="02010600030101010101" pitchFamily="2" charset="-122"/>
                </a:rPr>
                <a:t>0</a:t>
              </a:r>
              <a:endParaRPr lang="en-US" altLang="zh-CN" sz="5400" i="1" baseline="-25000">
                <a:solidFill>
                  <a:schemeClr val="bg1"/>
                </a:solidFill>
                <a:latin typeface="Bookman Old Style" panose="02050604050505020204" pitchFamily="18" charset="0"/>
                <a:ea typeface="宋体" panose="02010600030101010101" pitchFamily="2" charset="-122"/>
              </a:endParaRPr>
            </a:p>
          </p:txBody>
        </p:sp>
      </p:grpSp>
      <p:graphicFrame>
        <p:nvGraphicFramePr>
          <p:cNvPr id="66593" name="对象 66592"/>
          <p:cNvGraphicFramePr/>
          <p:nvPr/>
        </p:nvGraphicFramePr>
        <p:xfrm>
          <a:off x="939800" y="1774825"/>
          <a:ext cx="2814638" cy="1058863"/>
        </p:xfrm>
        <a:graphic>
          <a:graphicData uri="http://schemas.openxmlformats.org/presentationml/2006/ole">
            <mc:AlternateContent xmlns:mc="http://schemas.openxmlformats.org/markup-compatibility/2006">
              <mc:Choice xmlns:v="urn:schemas-microsoft-com:vml" Requires="v">
                <p:oleObj spid="_x0000_s3699" name="" r:id="rId1" imgW="1130300" imgH="393700" progId="Equation.3">
                  <p:embed/>
                </p:oleObj>
              </mc:Choice>
              <mc:Fallback>
                <p:oleObj name="" r:id="rId1" imgW="1130300" imgH="393700" progId="Equation.3">
                  <p:embed/>
                  <p:pic>
                    <p:nvPicPr>
                      <p:cNvPr id="0" name="图片 3698"/>
                      <p:cNvPicPr/>
                      <p:nvPr/>
                    </p:nvPicPr>
                    <p:blipFill>
                      <a:blip r:embed="rId2"/>
                      <a:stretch>
                        <a:fillRect/>
                      </a:stretch>
                    </p:blipFill>
                    <p:spPr>
                      <a:xfrm>
                        <a:off x="939800" y="1774825"/>
                        <a:ext cx="2814638" cy="1058863"/>
                      </a:xfrm>
                      <a:prstGeom prst="rect">
                        <a:avLst/>
                      </a:prstGeom>
                      <a:noFill/>
                      <a:ln w="38100">
                        <a:noFill/>
                        <a:miter/>
                      </a:ln>
                    </p:spPr>
                  </p:pic>
                </p:oleObj>
              </mc:Fallback>
            </mc:AlternateContent>
          </a:graphicData>
        </a:graphic>
      </p:graphicFrame>
      <p:graphicFrame>
        <p:nvGraphicFramePr>
          <p:cNvPr id="66594" name="对象 66593"/>
          <p:cNvGraphicFramePr/>
          <p:nvPr/>
        </p:nvGraphicFramePr>
        <p:xfrm>
          <a:off x="831850" y="2900363"/>
          <a:ext cx="4189413" cy="1057275"/>
        </p:xfrm>
        <a:graphic>
          <a:graphicData uri="http://schemas.openxmlformats.org/presentationml/2006/ole">
            <mc:AlternateContent xmlns:mc="http://schemas.openxmlformats.org/markup-compatibility/2006">
              <mc:Choice xmlns:v="urn:schemas-microsoft-com:vml" Requires="v">
                <p:oleObj spid="_x0000_s3700" name="" r:id="rId3" imgW="1714500" imgH="393700" progId="Equation.3">
                  <p:embed/>
                </p:oleObj>
              </mc:Choice>
              <mc:Fallback>
                <p:oleObj name="" r:id="rId3" imgW="1714500" imgH="393700" progId="Equation.3">
                  <p:embed/>
                  <p:pic>
                    <p:nvPicPr>
                      <p:cNvPr id="0" name="图片 3699"/>
                      <p:cNvPicPr/>
                      <p:nvPr/>
                    </p:nvPicPr>
                    <p:blipFill>
                      <a:blip r:embed="rId4"/>
                      <a:stretch>
                        <a:fillRect/>
                      </a:stretch>
                    </p:blipFill>
                    <p:spPr>
                      <a:xfrm>
                        <a:off x="831850" y="2900363"/>
                        <a:ext cx="4189413" cy="1057275"/>
                      </a:xfrm>
                      <a:prstGeom prst="rect">
                        <a:avLst/>
                      </a:prstGeom>
                      <a:noFill/>
                      <a:ln w="38100">
                        <a:noFill/>
                        <a:miter/>
                      </a:ln>
                    </p:spPr>
                  </p:pic>
                </p:oleObj>
              </mc:Fallback>
            </mc:AlternateContent>
          </a:graphicData>
        </a:graphic>
      </p:graphicFrame>
      <p:graphicFrame>
        <p:nvGraphicFramePr>
          <p:cNvPr id="66595" name="对象 66594"/>
          <p:cNvGraphicFramePr/>
          <p:nvPr/>
        </p:nvGraphicFramePr>
        <p:xfrm>
          <a:off x="800100" y="4037013"/>
          <a:ext cx="3251200" cy="1104900"/>
        </p:xfrm>
        <a:graphic>
          <a:graphicData uri="http://schemas.openxmlformats.org/presentationml/2006/ole">
            <mc:AlternateContent xmlns:mc="http://schemas.openxmlformats.org/markup-compatibility/2006">
              <mc:Choice xmlns:v="urn:schemas-microsoft-com:vml" Requires="v">
                <p:oleObj spid="_x0000_s3704" name="" r:id="rId5" imgW="1231265" imgH="419100" progId="Equation.3">
                  <p:embed/>
                </p:oleObj>
              </mc:Choice>
              <mc:Fallback>
                <p:oleObj name="" r:id="rId5" imgW="1231265" imgH="419100" progId="Equation.3">
                  <p:embed/>
                  <p:pic>
                    <p:nvPicPr>
                      <p:cNvPr id="0" name="图片 3703"/>
                      <p:cNvPicPr/>
                      <p:nvPr/>
                    </p:nvPicPr>
                    <p:blipFill>
                      <a:blip r:embed="rId6"/>
                      <a:stretch>
                        <a:fillRect/>
                      </a:stretch>
                    </p:blipFill>
                    <p:spPr>
                      <a:xfrm>
                        <a:off x="800100" y="4037013"/>
                        <a:ext cx="3251200" cy="1104900"/>
                      </a:xfrm>
                      <a:prstGeom prst="rect">
                        <a:avLst/>
                      </a:prstGeom>
                      <a:noFill/>
                      <a:ln w="38100">
                        <a:noFill/>
                        <a:miter/>
                      </a:ln>
                    </p:spPr>
                  </p:pic>
                </p:oleObj>
              </mc:Fallback>
            </mc:AlternateContent>
          </a:graphicData>
        </a:graphic>
      </p:graphicFrame>
      <p:graphicFrame>
        <p:nvGraphicFramePr>
          <p:cNvPr id="66596" name="对象 66595"/>
          <p:cNvGraphicFramePr/>
          <p:nvPr/>
        </p:nvGraphicFramePr>
        <p:xfrm>
          <a:off x="644525" y="5141913"/>
          <a:ext cx="5381625" cy="1157287"/>
        </p:xfrm>
        <a:graphic>
          <a:graphicData uri="http://schemas.openxmlformats.org/presentationml/2006/ole">
            <mc:AlternateContent xmlns:mc="http://schemas.openxmlformats.org/markup-compatibility/2006">
              <mc:Choice xmlns:v="urn:schemas-microsoft-com:vml" Requires="v">
                <p:oleObj spid="_x0000_s3705" name="" r:id="rId7" imgW="1612900" imgH="419100" progId="Equation.3">
                  <p:embed/>
                </p:oleObj>
              </mc:Choice>
              <mc:Fallback>
                <p:oleObj name="" r:id="rId7" imgW="1612900" imgH="419100" progId="Equation.3">
                  <p:embed/>
                  <p:pic>
                    <p:nvPicPr>
                      <p:cNvPr id="0" name="图片 3704"/>
                      <p:cNvPicPr/>
                      <p:nvPr/>
                    </p:nvPicPr>
                    <p:blipFill>
                      <a:blip r:embed="rId8"/>
                      <a:stretch>
                        <a:fillRect/>
                      </a:stretch>
                    </p:blipFill>
                    <p:spPr>
                      <a:xfrm>
                        <a:off x="644525" y="5141913"/>
                        <a:ext cx="5381625" cy="1157287"/>
                      </a:xfrm>
                      <a:prstGeom prst="rect">
                        <a:avLst/>
                      </a:prstGeom>
                      <a:noFill/>
                      <a:ln w="38100">
                        <a:noFill/>
                        <a:miter/>
                      </a:ln>
                    </p:spPr>
                  </p:pic>
                </p:oleObj>
              </mc:Fallback>
            </mc:AlternateContent>
          </a:graphicData>
        </a:graphic>
      </p:graphicFrame>
      <p:grpSp>
        <p:nvGrpSpPr>
          <p:cNvPr id="78883" name="组合 66596"/>
          <p:cNvGrpSpPr/>
          <p:nvPr/>
        </p:nvGrpSpPr>
        <p:grpSpPr>
          <a:xfrm>
            <a:off x="782638" y="107950"/>
            <a:ext cx="3429000" cy="577850"/>
            <a:chOff x="1488" y="181"/>
            <a:chExt cx="2160" cy="364"/>
          </a:xfrm>
        </p:grpSpPr>
        <p:sp>
          <p:nvSpPr>
            <p:cNvPr id="78884" name="直接连接符 66598"/>
            <p:cNvSpPr/>
            <p:nvPr/>
          </p:nvSpPr>
          <p:spPr>
            <a:xfrm>
              <a:off x="2832" y="384"/>
              <a:ext cx="528" cy="0"/>
            </a:xfrm>
            <a:prstGeom prst="line">
              <a:avLst/>
            </a:prstGeom>
            <a:ln w="50800" cap="flat" cmpd="sng">
              <a:solidFill>
                <a:srgbClr val="CC0000"/>
              </a:solidFill>
              <a:prstDash val="solid"/>
              <a:round/>
              <a:headEnd type="none" w="sm" len="sm"/>
              <a:tailEnd type="stealth" w="med" len="lg"/>
            </a:ln>
          </p:spPr>
        </p:sp>
        <p:sp>
          <p:nvSpPr>
            <p:cNvPr id="78885" name="直接连接符 66599"/>
            <p:cNvSpPr/>
            <p:nvPr/>
          </p:nvSpPr>
          <p:spPr>
            <a:xfrm>
              <a:off x="1872" y="384"/>
              <a:ext cx="528" cy="0"/>
            </a:xfrm>
            <a:prstGeom prst="line">
              <a:avLst/>
            </a:prstGeom>
            <a:ln w="50800" cap="flat" cmpd="sng">
              <a:solidFill>
                <a:srgbClr val="CC0000"/>
              </a:solidFill>
              <a:prstDash val="solid"/>
              <a:round/>
              <a:headEnd type="none" w="sm" len="sm"/>
              <a:tailEnd type="stealth" w="med" len="lg"/>
            </a:ln>
          </p:spPr>
        </p:sp>
        <p:graphicFrame>
          <p:nvGraphicFramePr>
            <p:cNvPr id="78886" name="对象 66601"/>
            <p:cNvGraphicFramePr/>
            <p:nvPr/>
          </p:nvGraphicFramePr>
          <p:xfrm>
            <a:off x="1488" y="181"/>
            <a:ext cx="275" cy="347"/>
          </p:xfrm>
          <a:graphic>
            <a:graphicData uri="http://schemas.openxmlformats.org/presentationml/2006/ole">
              <mc:AlternateContent xmlns:mc="http://schemas.openxmlformats.org/markup-compatibility/2006">
                <mc:Choice xmlns:v="urn:schemas-microsoft-com:vml" Requires="v">
                  <p:oleObj spid="_x0000_s3701" name="" r:id="rId9" imgW="165100" imgH="190500" progId="Equation.3">
                    <p:embed/>
                  </p:oleObj>
                </mc:Choice>
                <mc:Fallback>
                  <p:oleObj name="" r:id="rId9" imgW="165100" imgH="190500" progId="Equation.3">
                    <p:embed/>
                    <p:pic>
                      <p:nvPicPr>
                        <p:cNvPr id="0" name="图片 3700"/>
                        <p:cNvPicPr/>
                        <p:nvPr/>
                      </p:nvPicPr>
                      <p:blipFill>
                        <a:blip r:embed="rId10"/>
                        <a:stretch>
                          <a:fillRect/>
                        </a:stretch>
                      </p:blipFill>
                      <p:spPr>
                        <a:xfrm>
                          <a:off x="1488" y="181"/>
                          <a:ext cx="275" cy="347"/>
                        </a:xfrm>
                        <a:prstGeom prst="rect">
                          <a:avLst/>
                        </a:prstGeom>
                        <a:noFill/>
                        <a:ln w="38100">
                          <a:noFill/>
                          <a:miter/>
                        </a:ln>
                      </p:spPr>
                    </p:pic>
                  </p:oleObj>
                </mc:Fallback>
              </mc:AlternateContent>
            </a:graphicData>
          </a:graphic>
        </p:graphicFrame>
        <p:graphicFrame>
          <p:nvGraphicFramePr>
            <p:cNvPr id="78887" name="对象 66602"/>
            <p:cNvGraphicFramePr/>
            <p:nvPr/>
          </p:nvGraphicFramePr>
          <p:xfrm>
            <a:off x="2496" y="223"/>
            <a:ext cx="303" cy="305"/>
          </p:xfrm>
          <a:graphic>
            <a:graphicData uri="http://schemas.openxmlformats.org/presentationml/2006/ole">
              <mc:AlternateContent xmlns:mc="http://schemas.openxmlformats.org/markup-compatibility/2006">
                <mc:Choice xmlns:v="urn:schemas-microsoft-com:vml" Requires="v">
                  <p:oleObj spid="_x0000_s3702" name="" r:id="rId11" imgW="177800" imgH="165100" progId="Equation.3">
                    <p:embed/>
                  </p:oleObj>
                </mc:Choice>
                <mc:Fallback>
                  <p:oleObj name="" r:id="rId11" imgW="177800" imgH="165100" progId="Equation.3">
                    <p:embed/>
                    <p:pic>
                      <p:nvPicPr>
                        <p:cNvPr id="0" name="图片 3701"/>
                        <p:cNvPicPr/>
                        <p:nvPr/>
                      </p:nvPicPr>
                      <p:blipFill>
                        <a:blip r:embed="rId12"/>
                        <a:stretch>
                          <a:fillRect/>
                        </a:stretch>
                      </p:blipFill>
                      <p:spPr>
                        <a:xfrm>
                          <a:off x="2496" y="223"/>
                          <a:ext cx="303" cy="305"/>
                        </a:xfrm>
                        <a:prstGeom prst="rect">
                          <a:avLst/>
                        </a:prstGeom>
                        <a:noFill/>
                        <a:ln w="38100">
                          <a:noFill/>
                          <a:miter/>
                        </a:ln>
                      </p:spPr>
                    </p:pic>
                  </p:oleObj>
                </mc:Fallback>
              </mc:AlternateContent>
            </a:graphicData>
          </a:graphic>
        </p:graphicFrame>
        <p:graphicFrame>
          <p:nvGraphicFramePr>
            <p:cNvPr id="78888" name="对象 66603"/>
            <p:cNvGraphicFramePr/>
            <p:nvPr/>
          </p:nvGraphicFramePr>
          <p:xfrm>
            <a:off x="3388" y="240"/>
            <a:ext cx="260" cy="305"/>
          </p:xfrm>
          <a:graphic>
            <a:graphicData uri="http://schemas.openxmlformats.org/presentationml/2006/ole">
              <mc:AlternateContent xmlns:mc="http://schemas.openxmlformats.org/markup-compatibility/2006">
                <mc:Choice xmlns:v="urn:schemas-microsoft-com:vml" Requires="v">
                  <p:oleObj spid="_x0000_s3703" name="" r:id="rId13" imgW="152400" imgH="165100" progId="Equation.3">
                    <p:embed/>
                  </p:oleObj>
                </mc:Choice>
                <mc:Fallback>
                  <p:oleObj name="" r:id="rId13" imgW="152400" imgH="165100" progId="Equation.3">
                    <p:embed/>
                    <p:pic>
                      <p:nvPicPr>
                        <p:cNvPr id="0" name="图片 3702"/>
                        <p:cNvPicPr/>
                        <p:nvPr/>
                      </p:nvPicPr>
                      <p:blipFill>
                        <a:blip r:embed="rId14"/>
                        <a:stretch>
                          <a:fillRect/>
                        </a:stretch>
                      </p:blipFill>
                      <p:spPr>
                        <a:xfrm>
                          <a:off x="3388" y="240"/>
                          <a:ext cx="260" cy="305"/>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93"/>
                                        </p:tgtEl>
                                        <p:attrNameLst>
                                          <p:attrName>style.visibility</p:attrName>
                                        </p:attrNameLst>
                                      </p:cBhvr>
                                      <p:to>
                                        <p:strVal val="visible"/>
                                      </p:to>
                                    </p:set>
                                    <p:animEffect transition="in" filter="wipe(left)">
                                      <p:cBhvr>
                                        <p:cTn id="7" dur="500"/>
                                        <p:tgtEl>
                                          <p:spTgt spid="665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94"/>
                                        </p:tgtEl>
                                        <p:attrNameLst>
                                          <p:attrName>style.visibility</p:attrName>
                                        </p:attrNameLst>
                                      </p:cBhvr>
                                      <p:to>
                                        <p:strVal val="visible"/>
                                      </p:to>
                                    </p:set>
                                    <p:animEffect transition="in" filter="wipe(left)">
                                      <p:cBhvr>
                                        <p:cTn id="12" dur="500"/>
                                        <p:tgtEl>
                                          <p:spTgt spid="665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95"/>
                                        </p:tgtEl>
                                        <p:attrNameLst>
                                          <p:attrName>style.visibility</p:attrName>
                                        </p:attrNameLst>
                                      </p:cBhvr>
                                      <p:to>
                                        <p:strVal val="visible"/>
                                      </p:to>
                                    </p:set>
                                    <p:animEffect transition="in" filter="wipe(left)">
                                      <p:cBhvr>
                                        <p:cTn id="17" dur="500"/>
                                        <p:tgtEl>
                                          <p:spTgt spid="6659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596"/>
                                        </p:tgtEl>
                                        <p:attrNameLst>
                                          <p:attrName>style.visibility</p:attrName>
                                        </p:attrNameLst>
                                      </p:cBhvr>
                                      <p:to>
                                        <p:strVal val="visible"/>
                                      </p:to>
                                    </p:set>
                                    <p:animEffect transition="in" filter="wipe(left)">
                                      <p:cBhvr>
                                        <p:cTn id="22" dur="500"/>
                                        <p:tgtEl>
                                          <p:spTgt spid="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矩形 67585"/>
          <p:cNvSpPr/>
          <p:nvPr/>
        </p:nvSpPr>
        <p:spPr>
          <a:xfrm>
            <a:off x="684213" y="5876925"/>
            <a:ext cx="3398837" cy="519113"/>
          </a:xfrm>
          <a:prstGeom prst="rect">
            <a:avLst/>
          </a:prstGeom>
          <a:noFill/>
          <a:ln w="9525">
            <a:noFill/>
          </a:ln>
        </p:spPr>
        <p:txBody>
          <a:bodyPr wrap="none"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单位长度的自感为</a:t>
            </a:r>
            <a:r>
              <a:rPr lang="zh-CN" altLang="en-US" dirty="0">
                <a:latin typeface="Bookman Old Style" panose="02050604050505020204" pitchFamily="18" charset="0"/>
                <a:ea typeface="楷体_GB2312" pitchFamily="49" charset="-122"/>
              </a:rPr>
              <a:t>：</a:t>
            </a:r>
            <a:endParaRPr lang="zh-CN" altLang="en-US" dirty="0">
              <a:latin typeface="Bookman Old Style" panose="02050604050505020204" pitchFamily="18" charset="0"/>
              <a:ea typeface="楷体_GB2312" pitchFamily="49" charset="-122"/>
            </a:endParaRPr>
          </a:p>
        </p:txBody>
      </p:sp>
      <p:sp>
        <p:nvSpPr>
          <p:cNvPr id="67587" name="矩形 67586"/>
          <p:cNvSpPr/>
          <p:nvPr/>
        </p:nvSpPr>
        <p:spPr>
          <a:xfrm>
            <a:off x="228600" y="228600"/>
            <a:ext cx="7331075" cy="946150"/>
          </a:xfrm>
          <a:prstGeom prst="rect">
            <a:avLst/>
          </a:prstGeom>
          <a:noFill/>
          <a:ln w="9525">
            <a:noFill/>
          </a:ln>
        </p:spPr>
        <p:txBody>
          <a:bodyPr wrap="none"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例</a:t>
            </a:r>
            <a:r>
              <a:rPr lang="en-US" altLang="zh-CN">
                <a:latin typeface="楷体_GB2312" pitchFamily="49" charset="-122"/>
                <a:ea typeface="楷体_GB2312" pitchFamily="49" charset="-122"/>
              </a:rPr>
              <a:t>2  </a:t>
            </a:r>
            <a:r>
              <a:rPr lang="zh-CN" altLang="en-US" dirty="0">
                <a:latin typeface="宋体" panose="02010600030101010101" pitchFamily="2" charset="-122"/>
                <a:ea typeface="宋体" panose="02010600030101010101" pitchFamily="2" charset="-122"/>
              </a:rPr>
              <a:t>求一无限长同轴传输线单位长度的自感</a:t>
            </a:r>
            <a:r>
              <a:rPr lang="en-US" altLang="zh-CN">
                <a:latin typeface="楷体_GB2312" pitchFamily="49" charset="-122"/>
                <a:ea typeface="楷体_GB2312" pitchFamily="49" charset="-122"/>
              </a:rPr>
              <a:t>.</a:t>
            </a:r>
            <a:endParaRPr lang="en-US" altLang="zh-CN">
              <a:latin typeface="楷体_GB2312" pitchFamily="49" charset="-122"/>
              <a:ea typeface="楷体_GB2312" pitchFamily="49" charset="-122"/>
            </a:endParaRPr>
          </a:p>
          <a:p>
            <a:pPr eaLnBrk="0" hangingPunct="0"/>
            <a:r>
              <a:rPr lang="en-US" altLang="zh-CN">
                <a:latin typeface="Bookman Old Style" panose="02050604050505020204" pitchFamily="18" charset="0"/>
                <a:ea typeface="宋体" panose="02010600030101010101" pitchFamily="2" charset="-122"/>
              </a:rPr>
              <a:t>      </a:t>
            </a:r>
            <a:r>
              <a:rPr lang="en-US" altLang="zh-CN">
                <a:latin typeface="楷体_GB2312" pitchFamily="49" charset="-122"/>
                <a:ea typeface="楷体_GB2312" pitchFamily="49" charset="-122"/>
              </a:rPr>
              <a:t> </a:t>
            </a:r>
            <a:r>
              <a:rPr lang="zh-CN" altLang="en-US" dirty="0">
                <a:latin typeface="宋体" panose="02010600030101010101" pitchFamily="2" charset="-122"/>
                <a:ea typeface="宋体" panose="02010600030101010101" pitchFamily="2" charset="-122"/>
              </a:rPr>
              <a:t>已知</a:t>
            </a:r>
            <a:r>
              <a:rPr lang="zh-CN" altLang="en-US" dirty="0">
                <a:latin typeface="Bookman Old Style" panose="020506040505050202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2</a:t>
            </a:r>
            <a:endParaRPr lang="en-US" altLang="zh-CN">
              <a:latin typeface="Bookman Old Style" panose="02050604050505020204" pitchFamily="18" charset="0"/>
              <a:ea typeface="宋体" panose="02010600030101010101" pitchFamily="2" charset="-122"/>
            </a:endParaRPr>
          </a:p>
        </p:txBody>
      </p:sp>
      <p:graphicFrame>
        <p:nvGraphicFramePr>
          <p:cNvPr id="67588" name="对象 67587"/>
          <p:cNvGraphicFramePr/>
          <p:nvPr/>
        </p:nvGraphicFramePr>
        <p:xfrm>
          <a:off x="1060450" y="1377950"/>
          <a:ext cx="1511300" cy="1074738"/>
        </p:xfrm>
        <a:graphic>
          <a:graphicData uri="http://schemas.openxmlformats.org/presentationml/2006/ole">
            <mc:AlternateContent xmlns:mc="http://schemas.openxmlformats.org/markup-compatibility/2006">
              <mc:Choice xmlns:v="urn:schemas-microsoft-com:vml" Requires="v">
                <p:oleObj spid="_x0000_s3706" name="" r:id="rId1" imgW="571500" imgH="431800" progId="Equation.3">
                  <p:embed/>
                </p:oleObj>
              </mc:Choice>
              <mc:Fallback>
                <p:oleObj name="" r:id="rId1" imgW="571500" imgH="431800" progId="Equation.3">
                  <p:embed/>
                  <p:pic>
                    <p:nvPicPr>
                      <p:cNvPr id="0" name="图片 3705"/>
                      <p:cNvPicPr/>
                      <p:nvPr/>
                    </p:nvPicPr>
                    <p:blipFill>
                      <a:blip r:embed="rId2"/>
                      <a:stretch>
                        <a:fillRect/>
                      </a:stretch>
                    </p:blipFill>
                    <p:spPr>
                      <a:xfrm>
                        <a:off x="1060450" y="1377950"/>
                        <a:ext cx="1511300" cy="1074738"/>
                      </a:xfrm>
                      <a:prstGeom prst="rect">
                        <a:avLst/>
                      </a:prstGeom>
                      <a:noFill/>
                      <a:ln w="38100">
                        <a:noFill/>
                        <a:miter/>
                      </a:ln>
                    </p:spPr>
                  </p:pic>
                </p:oleObj>
              </mc:Fallback>
            </mc:AlternateContent>
          </a:graphicData>
        </a:graphic>
      </p:graphicFrame>
      <p:graphicFrame>
        <p:nvGraphicFramePr>
          <p:cNvPr id="67589" name="对象 67588"/>
          <p:cNvGraphicFramePr/>
          <p:nvPr/>
        </p:nvGraphicFramePr>
        <p:xfrm>
          <a:off x="806450" y="2317750"/>
          <a:ext cx="3859213" cy="1120775"/>
        </p:xfrm>
        <a:graphic>
          <a:graphicData uri="http://schemas.openxmlformats.org/presentationml/2006/ole">
            <mc:AlternateContent xmlns:mc="http://schemas.openxmlformats.org/markup-compatibility/2006">
              <mc:Choice xmlns:v="urn:schemas-microsoft-com:vml" Requires="v">
                <p:oleObj spid="_x0000_s3707" name="" r:id="rId3" imgW="1358900" imgH="431800" progId="Equation.3">
                  <p:embed/>
                </p:oleObj>
              </mc:Choice>
              <mc:Fallback>
                <p:oleObj name="" r:id="rId3" imgW="1358900" imgH="431800" progId="Equation.3">
                  <p:embed/>
                  <p:pic>
                    <p:nvPicPr>
                      <p:cNvPr id="0" name="图片 3706"/>
                      <p:cNvPicPr/>
                      <p:nvPr/>
                    </p:nvPicPr>
                    <p:blipFill>
                      <a:blip r:embed="rId4"/>
                      <a:stretch>
                        <a:fillRect/>
                      </a:stretch>
                    </p:blipFill>
                    <p:spPr>
                      <a:xfrm>
                        <a:off x="806450" y="2317750"/>
                        <a:ext cx="3859213" cy="1120775"/>
                      </a:xfrm>
                      <a:prstGeom prst="rect">
                        <a:avLst/>
                      </a:prstGeom>
                      <a:noFill/>
                      <a:ln w="38100">
                        <a:noFill/>
                        <a:miter/>
                      </a:ln>
                    </p:spPr>
                  </p:pic>
                </p:oleObj>
              </mc:Fallback>
            </mc:AlternateContent>
          </a:graphicData>
        </a:graphic>
      </p:graphicFrame>
      <p:graphicFrame>
        <p:nvGraphicFramePr>
          <p:cNvPr id="67590" name="对象 67589"/>
          <p:cNvGraphicFramePr/>
          <p:nvPr/>
        </p:nvGraphicFramePr>
        <p:xfrm>
          <a:off x="814388" y="3435350"/>
          <a:ext cx="2638425" cy="1009650"/>
        </p:xfrm>
        <a:graphic>
          <a:graphicData uri="http://schemas.openxmlformats.org/presentationml/2006/ole">
            <mc:AlternateContent xmlns:mc="http://schemas.openxmlformats.org/markup-compatibility/2006">
              <mc:Choice xmlns:v="urn:schemas-microsoft-com:vml" Requires="v">
                <p:oleObj spid="_x0000_s3708" name="" r:id="rId5" imgW="977900" imgH="393700" progId="Equation.3">
                  <p:embed/>
                </p:oleObj>
              </mc:Choice>
              <mc:Fallback>
                <p:oleObj name="" r:id="rId5" imgW="977900" imgH="393700" progId="Equation.3">
                  <p:embed/>
                  <p:pic>
                    <p:nvPicPr>
                      <p:cNvPr id="0" name="图片 3707"/>
                      <p:cNvPicPr/>
                      <p:nvPr/>
                    </p:nvPicPr>
                    <p:blipFill>
                      <a:blip r:embed="rId6"/>
                      <a:stretch>
                        <a:fillRect/>
                      </a:stretch>
                    </p:blipFill>
                    <p:spPr>
                      <a:xfrm>
                        <a:off x="814388" y="3435350"/>
                        <a:ext cx="2638425" cy="1009650"/>
                      </a:xfrm>
                      <a:prstGeom prst="rect">
                        <a:avLst/>
                      </a:prstGeom>
                      <a:noFill/>
                      <a:ln w="38100">
                        <a:noFill/>
                        <a:miter/>
                      </a:ln>
                    </p:spPr>
                  </p:pic>
                </p:oleObj>
              </mc:Fallback>
            </mc:AlternateContent>
          </a:graphicData>
        </a:graphic>
      </p:graphicFrame>
      <p:graphicFrame>
        <p:nvGraphicFramePr>
          <p:cNvPr id="67591" name="对象 67590"/>
          <p:cNvGraphicFramePr/>
          <p:nvPr/>
        </p:nvGraphicFramePr>
        <p:xfrm>
          <a:off x="3452813" y="3444875"/>
          <a:ext cx="2317750" cy="1085850"/>
        </p:xfrm>
        <a:graphic>
          <a:graphicData uri="http://schemas.openxmlformats.org/presentationml/2006/ole">
            <mc:AlternateContent xmlns:mc="http://schemas.openxmlformats.org/markup-compatibility/2006">
              <mc:Choice xmlns:v="urn:schemas-microsoft-com:vml" Requires="v">
                <p:oleObj spid="_x0000_s3709" name="" r:id="rId7" imgW="862965" imgH="431800" progId="Equation.3">
                  <p:embed/>
                </p:oleObj>
              </mc:Choice>
              <mc:Fallback>
                <p:oleObj name="" r:id="rId7" imgW="862965" imgH="431800" progId="Equation.3">
                  <p:embed/>
                  <p:pic>
                    <p:nvPicPr>
                      <p:cNvPr id="0" name="图片 3708"/>
                      <p:cNvPicPr/>
                      <p:nvPr/>
                    </p:nvPicPr>
                    <p:blipFill>
                      <a:blip r:embed="rId8"/>
                      <a:stretch>
                        <a:fillRect/>
                      </a:stretch>
                    </p:blipFill>
                    <p:spPr>
                      <a:xfrm>
                        <a:off x="3452813" y="3444875"/>
                        <a:ext cx="2317750" cy="1085850"/>
                      </a:xfrm>
                      <a:prstGeom prst="rect">
                        <a:avLst/>
                      </a:prstGeom>
                      <a:noFill/>
                      <a:ln w="38100">
                        <a:noFill/>
                        <a:miter/>
                      </a:ln>
                    </p:spPr>
                  </p:pic>
                </p:oleObj>
              </mc:Fallback>
            </mc:AlternateContent>
          </a:graphicData>
        </a:graphic>
      </p:graphicFrame>
      <p:graphicFrame>
        <p:nvGraphicFramePr>
          <p:cNvPr id="67592" name="对象 67591"/>
          <p:cNvGraphicFramePr/>
          <p:nvPr/>
        </p:nvGraphicFramePr>
        <p:xfrm>
          <a:off x="4535488" y="5530850"/>
          <a:ext cx="3049587" cy="1057275"/>
        </p:xfrm>
        <a:graphic>
          <a:graphicData uri="http://schemas.openxmlformats.org/presentationml/2006/ole">
            <mc:AlternateContent xmlns:mc="http://schemas.openxmlformats.org/markup-compatibility/2006">
              <mc:Choice xmlns:v="urn:schemas-microsoft-com:vml" Requires="v">
                <p:oleObj spid="_x0000_s3710" name="" r:id="rId9" imgW="1244600" imgH="431800" progId="Equation.3">
                  <p:embed/>
                </p:oleObj>
              </mc:Choice>
              <mc:Fallback>
                <p:oleObj name="" r:id="rId9" imgW="1244600" imgH="431800" progId="Equation.3">
                  <p:embed/>
                  <p:pic>
                    <p:nvPicPr>
                      <p:cNvPr id="0" name="图片 3709"/>
                      <p:cNvPicPr/>
                      <p:nvPr/>
                    </p:nvPicPr>
                    <p:blipFill>
                      <a:blip r:embed="rId10"/>
                      <a:stretch>
                        <a:fillRect/>
                      </a:stretch>
                    </p:blipFill>
                    <p:spPr>
                      <a:xfrm>
                        <a:off x="4535488" y="5530850"/>
                        <a:ext cx="3049587" cy="1057275"/>
                      </a:xfrm>
                      <a:prstGeom prst="rect">
                        <a:avLst/>
                      </a:prstGeom>
                      <a:noFill/>
                      <a:ln w="38100">
                        <a:noFill/>
                        <a:miter/>
                      </a:ln>
                    </p:spPr>
                  </p:pic>
                </p:oleObj>
              </mc:Fallback>
            </mc:AlternateContent>
          </a:graphicData>
        </a:graphic>
      </p:graphicFrame>
      <p:grpSp>
        <p:nvGrpSpPr>
          <p:cNvPr id="67593" name="组合 67592"/>
          <p:cNvGrpSpPr/>
          <p:nvPr/>
        </p:nvGrpSpPr>
        <p:grpSpPr>
          <a:xfrm>
            <a:off x="6019800" y="762000"/>
            <a:ext cx="2884488" cy="4419600"/>
            <a:chOff x="3590" y="480"/>
            <a:chExt cx="1817" cy="2784"/>
          </a:xfrm>
        </p:grpSpPr>
        <p:sp>
          <p:nvSpPr>
            <p:cNvPr id="79881" name="椭圆 67593"/>
            <p:cNvSpPr/>
            <p:nvPr/>
          </p:nvSpPr>
          <p:spPr>
            <a:xfrm>
              <a:off x="4228" y="2692"/>
              <a:ext cx="472" cy="280"/>
            </a:xfrm>
            <a:prstGeom prst="ellipse">
              <a:avLst/>
            </a:prstGeom>
            <a:solidFill>
              <a:schemeClr val="accent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9882" name="矩形 67594"/>
            <p:cNvSpPr/>
            <p:nvPr/>
          </p:nvSpPr>
          <p:spPr>
            <a:xfrm>
              <a:off x="4224" y="960"/>
              <a:ext cx="480" cy="1872"/>
            </a:xfrm>
            <a:prstGeom prst="rect">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79883" name="椭圆 67595"/>
            <p:cNvSpPr/>
            <p:nvPr/>
          </p:nvSpPr>
          <p:spPr>
            <a:xfrm>
              <a:off x="4228" y="868"/>
              <a:ext cx="472" cy="136"/>
            </a:xfrm>
            <a:prstGeom prst="ellipse">
              <a:avLst/>
            </a:prstGeom>
            <a:solidFill>
              <a:schemeClr val="accent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9884" name="椭圆 67596"/>
            <p:cNvSpPr/>
            <p:nvPr/>
          </p:nvSpPr>
          <p:spPr>
            <a:xfrm>
              <a:off x="3796" y="724"/>
              <a:ext cx="1288" cy="472"/>
            </a:xfrm>
            <a:prstGeom prst="ellipse">
              <a:avLst/>
            </a:prstGeom>
            <a:no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9885" name="直接连接符 67597"/>
            <p:cNvSpPr/>
            <p:nvPr/>
          </p:nvSpPr>
          <p:spPr>
            <a:xfrm>
              <a:off x="3792" y="960"/>
              <a:ext cx="0" cy="1968"/>
            </a:xfrm>
            <a:prstGeom prst="line">
              <a:avLst/>
            </a:prstGeom>
            <a:ln w="12700" cap="flat" cmpd="sng">
              <a:solidFill>
                <a:schemeClr val="tx1"/>
              </a:solidFill>
              <a:prstDash val="solid"/>
              <a:round/>
              <a:headEnd type="none" w="sm" len="sm"/>
              <a:tailEnd type="none" w="sm" len="sm"/>
            </a:ln>
          </p:spPr>
        </p:sp>
        <p:sp>
          <p:nvSpPr>
            <p:cNvPr id="79886" name="直接连接符 67598"/>
            <p:cNvSpPr/>
            <p:nvPr/>
          </p:nvSpPr>
          <p:spPr>
            <a:xfrm>
              <a:off x="5088" y="960"/>
              <a:ext cx="0" cy="1968"/>
            </a:xfrm>
            <a:prstGeom prst="line">
              <a:avLst/>
            </a:prstGeom>
            <a:ln w="12700" cap="flat" cmpd="sng">
              <a:solidFill>
                <a:schemeClr val="tx1"/>
              </a:solidFill>
              <a:prstDash val="solid"/>
              <a:round/>
              <a:headEnd type="none" w="sm" len="sm"/>
              <a:tailEnd type="none" w="sm" len="sm"/>
            </a:ln>
          </p:spPr>
        </p:sp>
        <p:sp>
          <p:nvSpPr>
            <p:cNvPr id="79887" name="直接连接符 67599"/>
            <p:cNvSpPr/>
            <p:nvPr/>
          </p:nvSpPr>
          <p:spPr>
            <a:xfrm>
              <a:off x="4464" y="480"/>
              <a:ext cx="0" cy="2784"/>
            </a:xfrm>
            <a:prstGeom prst="line">
              <a:avLst/>
            </a:prstGeom>
            <a:ln w="12700" cap="flat" cmpd="sng">
              <a:solidFill>
                <a:schemeClr val="tx1"/>
              </a:solidFill>
              <a:prstDash val="dashDot"/>
              <a:round/>
              <a:headEnd type="none" w="sm" len="sm"/>
              <a:tailEnd type="none" w="sm" len="sm"/>
            </a:ln>
          </p:spPr>
        </p:sp>
        <p:sp>
          <p:nvSpPr>
            <p:cNvPr id="79888" name="直接连接符 67600"/>
            <p:cNvSpPr/>
            <p:nvPr/>
          </p:nvSpPr>
          <p:spPr>
            <a:xfrm>
              <a:off x="4272" y="1632"/>
              <a:ext cx="0" cy="576"/>
            </a:xfrm>
            <a:prstGeom prst="line">
              <a:avLst/>
            </a:prstGeom>
            <a:ln w="25400" cap="flat" cmpd="sng">
              <a:solidFill>
                <a:srgbClr val="FF00CC"/>
              </a:solidFill>
              <a:prstDash val="solid"/>
              <a:round/>
              <a:headEnd type="stealth" w="med" len="lg"/>
              <a:tailEnd type="none" w="sm" len="sm"/>
            </a:ln>
          </p:spPr>
        </p:sp>
        <p:sp>
          <p:nvSpPr>
            <p:cNvPr id="79889" name="直接连接符 67601"/>
            <p:cNvSpPr/>
            <p:nvPr/>
          </p:nvSpPr>
          <p:spPr>
            <a:xfrm flipV="1">
              <a:off x="3840" y="1632"/>
              <a:ext cx="0" cy="576"/>
            </a:xfrm>
            <a:prstGeom prst="line">
              <a:avLst/>
            </a:prstGeom>
            <a:ln w="25400" cap="flat" cmpd="sng">
              <a:solidFill>
                <a:srgbClr val="FF00CC"/>
              </a:solidFill>
              <a:prstDash val="solid"/>
              <a:round/>
              <a:headEnd type="stealth" w="med" len="lg"/>
              <a:tailEnd type="none" w="sm" len="sm"/>
            </a:ln>
          </p:spPr>
        </p:sp>
        <p:sp>
          <p:nvSpPr>
            <p:cNvPr id="79890" name="矩形 67602"/>
            <p:cNvSpPr/>
            <p:nvPr/>
          </p:nvSpPr>
          <p:spPr>
            <a:xfrm>
              <a:off x="3974" y="1746"/>
              <a:ext cx="216" cy="365"/>
            </a:xfrm>
            <a:prstGeom prst="rect">
              <a:avLst/>
            </a:prstGeom>
            <a:noFill/>
            <a:ln w="9525">
              <a:noFill/>
            </a:ln>
          </p:spPr>
          <p:txBody>
            <a:bodyPr wrap="none" lIns="92075" tIns="46038" rIns="92075" bIns="46038" anchor="t">
              <a:spAutoFit/>
            </a:bodyPr>
            <a:p>
              <a:pPr eaLnBrk="0" hangingPunct="0"/>
              <a:r>
                <a:rPr lang="en-US" altLang="zh-CN" sz="3200" i="1">
                  <a:solidFill>
                    <a:srgbClr val="FF00CC"/>
                  </a:solidFill>
                  <a:latin typeface="Times New Roman" panose="02020603050405020304" pitchFamily="18" charset="0"/>
                  <a:ea typeface="宋体" panose="02010600030101010101" pitchFamily="2" charset="-122"/>
                </a:rPr>
                <a:t>I</a:t>
              </a:r>
              <a:endParaRPr lang="en-US" altLang="zh-CN" sz="3600" b="0" i="1">
                <a:solidFill>
                  <a:srgbClr val="FF00CC"/>
                </a:solidFill>
                <a:latin typeface="Bookman Old Style" panose="02050604050505020204" pitchFamily="18" charset="0"/>
                <a:ea typeface="宋体" panose="02010600030101010101" pitchFamily="2" charset="-122"/>
              </a:endParaRPr>
            </a:p>
          </p:txBody>
        </p:sp>
        <p:sp>
          <p:nvSpPr>
            <p:cNvPr id="79891" name="矩形 67603"/>
            <p:cNvSpPr/>
            <p:nvPr/>
          </p:nvSpPr>
          <p:spPr>
            <a:xfrm>
              <a:off x="3590" y="1650"/>
              <a:ext cx="216" cy="365"/>
            </a:xfrm>
            <a:prstGeom prst="rect">
              <a:avLst/>
            </a:prstGeom>
            <a:noFill/>
            <a:ln w="9525">
              <a:noFill/>
            </a:ln>
          </p:spPr>
          <p:txBody>
            <a:bodyPr wrap="none" lIns="92075" tIns="46038" rIns="92075" bIns="46038" anchor="t">
              <a:spAutoFit/>
            </a:bodyPr>
            <a:p>
              <a:pPr eaLnBrk="0" hangingPunct="0"/>
              <a:r>
                <a:rPr lang="en-US" altLang="zh-CN" sz="3200" i="1">
                  <a:solidFill>
                    <a:srgbClr val="FF00CC"/>
                  </a:solidFill>
                  <a:latin typeface="Times New Roman" panose="02020603050405020304" pitchFamily="18" charset="0"/>
                  <a:ea typeface="宋体" panose="02010600030101010101" pitchFamily="2" charset="-122"/>
                </a:rPr>
                <a:t>I</a:t>
              </a:r>
              <a:endParaRPr lang="en-US" altLang="zh-CN" sz="3600" b="0" i="1">
                <a:solidFill>
                  <a:srgbClr val="FF00CC"/>
                </a:solidFill>
                <a:latin typeface="Bookman Old Style" panose="02050604050505020204" pitchFamily="18" charset="0"/>
                <a:ea typeface="宋体" panose="02010600030101010101" pitchFamily="2" charset="-122"/>
              </a:endParaRPr>
            </a:p>
          </p:txBody>
        </p:sp>
        <p:sp>
          <p:nvSpPr>
            <p:cNvPr id="79892" name="直接连接符 67604"/>
            <p:cNvSpPr/>
            <p:nvPr/>
          </p:nvSpPr>
          <p:spPr>
            <a:xfrm>
              <a:off x="4464" y="1584"/>
              <a:ext cx="816" cy="0"/>
            </a:xfrm>
            <a:prstGeom prst="line">
              <a:avLst/>
            </a:prstGeom>
            <a:ln w="12700" cap="flat" cmpd="sng">
              <a:solidFill>
                <a:schemeClr val="tx1"/>
              </a:solidFill>
              <a:prstDash val="solid"/>
              <a:round/>
              <a:headEnd type="none" w="sm" len="sm"/>
              <a:tailEnd type="none" w="sm" len="sm"/>
            </a:ln>
          </p:spPr>
        </p:sp>
        <p:sp>
          <p:nvSpPr>
            <p:cNvPr id="79893" name="直接连接符 67605"/>
            <p:cNvSpPr/>
            <p:nvPr/>
          </p:nvSpPr>
          <p:spPr>
            <a:xfrm>
              <a:off x="4464" y="2448"/>
              <a:ext cx="816" cy="0"/>
            </a:xfrm>
            <a:prstGeom prst="line">
              <a:avLst/>
            </a:prstGeom>
            <a:ln w="12700" cap="flat" cmpd="sng">
              <a:solidFill>
                <a:schemeClr val="tx1"/>
              </a:solidFill>
              <a:prstDash val="solid"/>
              <a:round/>
              <a:headEnd type="none" w="sm" len="sm"/>
              <a:tailEnd type="none" w="sm" len="sm"/>
            </a:ln>
          </p:spPr>
        </p:sp>
        <p:sp>
          <p:nvSpPr>
            <p:cNvPr id="79894" name="矩形 67606"/>
            <p:cNvSpPr/>
            <p:nvPr/>
          </p:nvSpPr>
          <p:spPr>
            <a:xfrm>
              <a:off x="4852" y="1588"/>
              <a:ext cx="88" cy="856"/>
            </a:xfrm>
            <a:prstGeom prst="rect">
              <a:avLst/>
            </a:prstGeom>
            <a:solidFill>
              <a:srgbClr val="FF9900"/>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79895" name="直接连接符 67607"/>
            <p:cNvSpPr/>
            <p:nvPr/>
          </p:nvSpPr>
          <p:spPr>
            <a:xfrm>
              <a:off x="5184" y="1584"/>
              <a:ext cx="0" cy="864"/>
            </a:xfrm>
            <a:prstGeom prst="line">
              <a:avLst/>
            </a:prstGeom>
            <a:ln w="12700" cap="flat" cmpd="sng">
              <a:solidFill>
                <a:schemeClr val="tx1"/>
              </a:solidFill>
              <a:prstDash val="solid"/>
              <a:round/>
              <a:headEnd type="stealth" w="med" len="lg"/>
              <a:tailEnd type="stealth" w="med" len="lg"/>
            </a:ln>
          </p:spPr>
        </p:sp>
        <p:sp>
          <p:nvSpPr>
            <p:cNvPr id="79896" name="直接连接符 67608"/>
            <p:cNvSpPr/>
            <p:nvPr/>
          </p:nvSpPr>
          <p:spPr>
            <a:xfrm>
              <a:off x="4848" y="2448"/>
              <a:ext cx="0" cy="288"/>
            </a:xfrm>
            <a:prstGeom prst="line">
              <a:avLst/>
            </a:prstGeom>
            <a:ln w="12700" cap="flat" cmpd="sng">
              <a:solidFill>
                <a:schemeClr val="tx1"/>
              </a:solidFill>
              <a:prstDash val="solid"/>
              <a:round/>
              <a:headEnd type="none" w="sm" len="sm"/>
              <a:tailEnd type="none" w="sm" len="sm"/>
            </a:ln>
          </p:spPr>
        </p:sp>
        <p:sp>
          <p:nvSpPr>
            <p:cNvPr id="79897" name="直接连接符 67609"/>
            <p:cNvSpPr/>
            <p:nvPr/>
          </p:nvSpPr>
          <p:spPr>
            <a:xfrm>
              <a:off x="4944" y="2448"/>
              <a:ext cx="0" cy="288"/>
            </a:xfrm>
            <a:prstGeom prst="line">
              <a:avLst/>
            </a:prstGeom>
            <a:ln w="12700" cap="flat" cmpd="sng">
              <a:solidFill>
                <a:schemeClr val="tx1"/>
              </a:solidFill>
              <a:prstDash val="solid"/>
              <a:round/>
              <a:headEnd type="none" w="sm" len="sm"/>
              <a:tailEnd type="none" w="sm" len="sm"/>
            </a:ln>
          </p:spPr>
        </p:sp>
        <p:sp>
          <p:nvSpPr>
            <p:cNvPr id="79898" name="任意多边形 67610"/>
            <p:cNvSpPr/>
            <p:nvPr/>
          </p:nvSpPr>
          <p:spPr>
            <a:xfrm>
              <a:off x="3793" y="2744"/>
              <a:ext cx="1296" cy="473"/>
            </a:xfrm>
            <a:custGeom>
              <a:avLst/>
              <a:gdLst/>
              <a:ahLst/>
              <a:cxnLst>
                <a:cxn ang="0">
                  <a:pos x="41324" y="0"/>
                </a:cxn>
                <a:cxn ang="180">
                  <a:pos x="221" y="5720"/>
                </a:cxn>
                <a:cxn ang="0">
                  <a:pos x="21600" y="8803"/>
                </a:cxn>
              </a:cxnLst>
              <a:pathLst>
                <a:path w="43200" h="30403" fill="none">
                  <a:moveTo>
                    <a:pt x="41324" y="0"/>
                  </a:moveTo>
                  <a:cubicBezTo>
                    <a:pt x="42530" y="2685"/>
                    <a:pt x="43199" y="5666"/>
                    <a:pt x="43199" y="8803"/>
                  </a:cubicBezTo>
                  <a:cubicBezTo>
                    <a:pt x="43199" y="20732"/>
                    <a:pt x="33528" y="30403"/>
                    <a:pt x="21599" y="30403"/>
                  </a:cubicBezTo>
                  <a:cubicBezTo>
                    <a:pt x="9670" y="30403"/>
                    <a:pt x="-1" y="20732"/>
                    <a:pt x="-1" y="8803"/>
                  </a:cubicBezTo>
                  <a:cubicBezTo>
                    <a:pt x="-1" y="7753"/>
                    <a:pt x="74" y="6720"/>
                    <a:pt x="218" y="5717"/>
                  </a:cubicBezTo>
                </a:path>
                <a:path w="43200" h="30403" stroke="0">
                  <a:moveTo>
                    <a:pt x="41324" y="0"/>
                  </a:moveTo>
                  <a:cubicBezTo>
                    <a:pt x="42530" y="2685"/>
                    <a:pt x="43199" y="5666"/>
                    <a:pt x="43199" y="8803"/>
                  </a:cubicBezTo>
                  <a:cubicBezTo>
                    <a:pt x="43199" y="20732"/>
                    <a:pt x="33528" y="30403"/>
                    <a:pt x="21599" y="30403"/>
                  </a:cubicBezTo>
                  <a:cubicBezTo>
                    <a:pt x="9670" y="30403"/>
                    <a:pt x="-1" y="20732"/>
                    <a:pt x="-1" y="8803"/>
                  </a:cubicBezTo>
                  <a:cubicBezTo>
                    <a:pt x="-1" y="7753"/>
                    <a:pt x="74" y="6720"/>
                    <a:pt x="218" y="5717"/>
                  </a:cubicBezTo>
                  <a:lnTo>
                    <a:pt x="21600" y="8803"/>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79899" name="任意多边形 67611"/>
            <p:cNvSpPr/>
            <p:nvPr/>
          </p:nvSpPr>
          <p:spPr>
            <a:xfrm>
              <a:off x="3797" y="2564"/>
              <a:ext cx="644" cy="317"/>
            </a:xfrm>
            <a:custGeom>
              <a:avLst/>
              <a:gdLst/>
              <a:ahLst/>
              <a:cxnLst>
                <a:cxn ang="180">
                  <a:pos x="0" y="17888"/>
                </a:cxn>
                <a:cxn ang="270">
                  <a:pos x="14337" y="0"/>
                </a:cxn>
                <a:cxn ang="0">
                  <a:pos x="21454" y="20394"/>
                </a:cxn>
              </a:cxnLst>
              <a:pathLst>
                <a:path w="21454" h="20394" fill="none">
                  <a:moveTo>
                    <a:pt x="0" y="17888"/>
                  </a:moveTo>
                  <a:cubicBezTo>
                    <a:pt x="964" y="9555"/>
                    <a:pt x="6662" y="2673"/>
                    <a:pt x="14328" y="-3"/>
                  </a:cubicBezTo>
                </a:path>
                <a:path w="21454" h="20394" stroke="0">
                  <a:moveTo>
                    <a:pt x="0" y="17888"/>
                  </a:moveTo>
                  <a:cubicBezTo>
                    <a:pt x="964" y="9555"/>
                    <a:pt x="6662" y="2673"/>
                    <a:pt x="14328" y="-3"/>
                  </a:cubicBezTo>
                  <a:lnTo>
                    <a:pt x="21454" y="20394"/>
                  </a:lnTo>
                  <a:close/>
                </a:path>
              </a:pathLst>
            </a:custGeom>
            <a:noFill/>
            <a:ln w="12700" cap="rnd" cmpd="sng">
              <a:solidFill>
                <a:schemeClr val="tx1"/>
              </a:solidFill>
              <a:prstDash val="dash"/>
              <a:round/>
              <a:headEnd type="none" w="sm" len="sm"/>
              <a:tailEnd type="none" w="sm" len="sm"/>
            </a:ln>
          </p:spPr>
          <p:txBody>
            <a:bodyPr/>
            <a:p>
              <a:endParaRPr lang="zh-CN" altLang="en-US"/>
            </a:p>
          </p:txBody>
        </p:sp>
        <p:sp>
          <p:nvSpPr>
            <p:cNvPr id="79900" name="直接连接符 67612"/>
            <p:cNvSpPr/>
            <p:nvPr/>
          </p:nvSpPr>
          <p:spPr>
            <a:xfrm>
              <a:off x="4464" y="2640"/>
              <a:ext cx="384" cy="0"/>
            </a:xfrm>
            <a:prstGeom prst="line">
              <a:avLst/>
            </a:prstGeom>
            <a:ln w="12700" cap="flat" cmpd="sng">
              <a:solidFill>
                <a:schemeClr val="tx1"/>
              </a:solidFill>
              <a:prstDash val="solid"/>
              <a:round/>
              <a:headEnd type="stealth" w="med" len="lg"/>
              <a:tailEnd type="stealth" w="med" len="lg"/>
            </a:ln>
          </p:spPr>
        </p:sp>
        <p:sp>
          <p:nvSpPr>
            <p:cNvPr id="79901" name="直接连接符 67613"/>
            <p:cNvSpPr/>
            <p:nvPr/>
          </p:nvSpPr>
          <p:spPr>
            <a:xfrm>
              <a:off x="4944" y="2640"/>
              <a:ext cx="336" cy="0"/>
            </a:xfrm>
            <a:prstGeom prst="line">
              <a:avLst/>
            </a:prstGeom>
            <a:ln w="12700" cap="flat" cmpd="sng">
              <a:solidFill>
                <a:schemeClr val="tx1"/>
              </a:solidFill>
              <a:prstDash val="solid"/>
              <a:round/>
              <a:headEnd type="stealth" w="med" len="lg"/>
              <a:tailEnd type="none" w="sm" len="sm"/>
            </a:ln>
          </p:spPr>
        </p:sp>
        <p:sp>
          <p:nvSpPr>
            <p:cNvPr id="79902" name="直接连接符 67614"/>
            <p:cNvSpPr/>
            <p:nvPr/>
          </p:nvSpPr>
          <p:spPr>
            <a:xfrm flipH="1">
              <a:off x="4224" y="912"/>
              <a:ext cx="240" cy="0"/>
            </a:xfrm>
            <a:prstGeom prst="line">
              <a:avLst/>
            </a:prstGeom>
            <a:ln w="12700" cap="flat" cmpd="sng">
              <a:solidFill>
                <a:schemeClr val="tx1"/>
              </a:solidFill>
              <a:prstDash val="solid"/>
              <a:round/>
              <a:headEnd type="none" w="sm" len="sm"/>
              <a:tailEnd type="stealth" w="med" len="lg"/>
            </a:ln>
          </p:spPr>
        </p:sp>
        <p:sp>
          <p:nvSpPr>
            <p:cNvPr id="79903" name="直接连接符 67615"/>
            <p:cNvSpPr/>
            <p:nvPr/>
          </p:nvSpPr>
          <p:spPr>
            <a:xfrm>
              <a:off x="4464" y="912"/>
              <a:ext cx="576" cy="144"/>
            </a:xfrm>
            <a:prstGeom prst="line">
              <a:avLst/>
            </a:prstGeom>
            <a:ln w="12700" cap="flat" cmpd="sng">
              <a:solidFill>
                <a:schemeClr val="tx1"/>
              </a:solidFill>
              <a:prstDash val="solid"/>
              <a:round/>
              <a:headEnd type="none" w="sm" len="sm"/>
              <a:tailEnd type="stealth" w="med" len="lg"/>
            </a:ln>
          </p:spPr>
        </p:sp>
        <p:graphicFrame>
          <p:nvGraphicFramePr>
            <p:cNvPr id="79904" name="对象 67616"/>
            <p:cNvGraphicFramePr/>
            <p:nvPr/>
          </p:nvGraphicFramePr>
          <p:xfrm>
            <a:off x="4704" y="720"/>
            <a:ext cx="287" cy="305"/>
          </p:xfrm>
          <a:graphic>
            <a:graphicData uri="http://schemas.openxmlformats.org/presentationml/2006/ole">
              <mc:AlternateContent xmlns:mc="http://schemas.openxmlformats.org/markup-compatibility/2006">
                <mc:Choice xmlns:v="urn:schemas-microsoft-com:vml" Requires="v">
                  <p:oleObj spid="_x0000_s3711" name="" r:id="rId11" imgW="203200" imgH="215900" progId="Equation.3">
                    <p:embed/>
                  </p:oleObj>
                </mc:Choice>
                <mc:Fallback>
                  <p:oleObj name="" r:id="rId11" imgW="203200" imgH="215900" progId="Equation.3">
                    <p:embed/>
                    <p:pic>
                      <p:nvPicPr>
                        <p:cNvPr id="0" name="图片 3710"/>
                        <p:cNvPicPr/>
                        <p:nvPr/>
                      </p:nvPicPr>
                      <p:blipFill>
                        <a:blip r:embed="rId12">
                          <a:clrChange>
                            <a:clrFrom>
                              <a:srgbClr val="000000"/>
                            </a:clrFrom>
                            <a:clrTo>
                              <a:srgbClr val="000000">
                                <a:alpha val="0"/>
                              </a:srgbClr>
                            </a:clrTo>
                          </a:clrChange>
                        </a:blip>
                        <a:stretch>
                          <a:fillRect/>
                        </a:stretch>
                      </p:blipFill>
                      <p:spPr>
                        <a:xfrm>
                          <a:off x="4704" y="720"/>
                          <a:ext cx="287" cy="305"/>
                        </a:xfrm>
                        <a:prstGeom prst="rect">
                          <a:avLst/>
                        </a:prstGeom>
                        <a:noFill/>
                        <a:ln w="38100">
                          <a:noFill/>
                          <a:miter/>
                        </a:ln>
                      </p:spPr>
                    </p:pic>
                  </p:oleObj>
                </mc:Fallback>
              </mc:AlternateContent>
            </a:graphicData>
          </a:graphic>
        </p:graphicFrame>
        <p:graphicFrame>
          <p:nvGraphicFramePr>
            <p:cNvPr id="79905" name="对象 67617"/>
            <p:cNvGraphicFramePr/>
            <p:nvPr/>
          </p:nvGraphicFramePr>
          <p:xfrm>
            <a:off x="3984" y="816"/>
            <a:ext cx="271" cy="305"/>
          </p:xfrm>
          <a:graphic>
            <a:graphicData uri="http://schemas.openxmlformats.org/presentationml/2006/ole">
              <mc:AlternateContent xmlns:mc="http://schemas.openxmlformats.org/markup-compatibility/2006">
                <mc:Choice xmlns:v="urn:schemas-microsoft-com:vml" Requires="v">
                  <p:oleObj spid="_x0000_s3712" name="" r:id="rId13" imgW="190500" imgH="215900" progId="Equation.3">
                    <p:embed/>
                  </p:oleObj>
                </mc:Choice>
                <mc:Fallback>
                  <p:oleObj name="" r:id="rId13" imgW="190500" imgH="215900" progId="Equation.3">
                    <p:embed/>
                    <p:pic>
                      <p:nvPicPr>
                        <p:cNvPr id="0" name="图片 3711"/>
                        <p:cNvPicPr/>
                        <p:nvPr/>
                      </p:nvPicPr>
                      <p:blipFill>
                        <a:blip r:embed="rId14">
                          <a:clrChange>
                            <a:clrFrom>
                              <a:srgbClr val="000000"/>
                            </a:clrFrom>
                            <a:clrTo>
                              <a:srgbClr val="000000">
                                <a:alpha val="0"/>
                              </a:srgbClr>
                            </a:clrTo>
                          </a:clrChange>
                        </a:blip>
                        <a:stretch>
                          <a:fillRect/>
                        </a:stretch>
                      </p:blipFill>
                      <p:spPr>
                        <a:xfrm>
                          <a:off x="3984" y="816"/>
                          <a:ext cx="271" cy="305"/>
                        </a:xfrm>
                        <a:prstGeom prst="rect">
                          <a:avLst/>
                        </a:prstGeom>
                        <a:noFill/>
                        <a:ln w="38100">
                          <a:noFill/>
                          <a:miter/>
                        </a:ln>
                      </p:spPr>
                    </p:pic>
                  </p:oleObj>
                </mc:Fallback>
              </mc:AlternateContent>
            </a:graphicData>
          </a:graphic>
        </p:graphicFrame>
        <p:graphicFrame>
          <p:nvGraphicFramePr>
            <p:cNvPr id="79906" name="对象 67618"/>
            <p:cNvGraphicFramePr/>
            <p:nvPr/>
          </p:nvGraphicFramePr>
          <p:xfrm>
            <a:off x="4704" y="2736"/>
            <a:ext cx="336" cy="311"/>
          </p:xfrm>
          <a:graphic>
            <a:graphicData uri="http://schemas.openxmlformats.org/presentationml/2006/ole">
              <mc:AlternateContent xmlns:mc="http://schemas.openxmlformats.org/markup-compatibility/2006">
                <mc:Choice xmlns:v="urn:schemas-microsoft-com:vml" Requires="v">
                  <p:oleObj spid="_x0000_s3713" name="" r:id="rId15" imgW="189865" imgH="177800" progId="Equation.3">
                    <p:embed/>
                  </p:oleObj>
                </mc:Choice>
                <mc:Fallback>
                  <p:oleObj name="" r:id="rId15" imgW="189865" imgH="177800" progId="Equation.3">
                    <p:embed/>
                    <p:pic>
                      <p:nvPicPr>
                        <p:cNvPr id="0" name="图片 3712"/>
                        <p:cNvPicPr/>
                        <p:nvPr/>
                      </p:nvPicPr>
                      <p:blipFill>
                        <a:blip r:embed="rId16">
                          <a:clrChange>
                            <a:clrFrom>
                              <a:srgbClr val="000000"/>
                            </a:clrFrom>
                            <a:clrTo>
                              <a:srgbClr val="000000">
                                <a:alpha val="0"/>
                              </a:srgbClr>
                            </a:clrTo>
                          </a:clrChange>
                        </a:blip>
                        <a:stretch>
                          <a:fillRect/>
                        </a:stretch>
                      </p:blipFill>
                      <p:spPr>
                        <a:xfrm>
                          <a:off x="4704" y="2736"/>
                          <a:ext cx="336" cy="311"/>
                        </a:xfrm>
                        <a:prstGeom prst="rect">
                          <a:avLst/>
                        </a:prstGeom>
                        <a:noFill/>
                        <a:ln w="38100">
                          <a:noFill/>
                          <a:miter/>
                        </a:ln>
                      </p:spPr>
                    </p:pic>
                  </p:oleObj>
                </mc:Fallback>
              </mc:AlternateContent>
            </a:graphicData>
          </a:graphic>
        </p:graphicFrame>
        <p:graphicFrame>
          <p:nvGraphicFramePr>
            <p:cNvPr id="79907" name="对象 67619"/>
            <p:cNvGraphicFramePr/>
            <p:nvPr/>
          </p:nvGraphicFramePr>
          <p:xfrm>
            <a:off x="5184" y="1824"/>
            <a:ext cx="223" cy="395"/>
          </p:xfrm>
          <a:graphic>
            <a:graphicData uri="http://schemas.openxmlformats.org/presentationml/2006/ole">
              <mc:AlternateContent xmlns:mc="http://schemas.openxmlformats.org/markup-compatibility/2006">
                <mc:Choice xmlns:v="urn:schemas-microsoft-com:vml" Requires="v">
                  <p:oleObj spid="_x0000_s3714" name="" r:id="rId17" imgW="101600" imgH="177800" progId="Equation.3">
                    <p:embed/>
                  </p:oleObj>
                </mc:Choice>
                <mc:Fallback>
                  <p:oleObj name="" r:id="rId17" imgW="101600" imgH="177800" progId="Equation.3">
                    <p:embed/>
                    <p:pic>
                      <p:nvPicPr>
                        <p:cNvPr id="0" name="图片 3713"/>
                        <p:cNvPicPr/>
                        <p:nvPr/>
                      </p:nvPicPr>
                      <p:blipFill>
                        <a:blip r:embed="rId18">
                          <a:clrChange>
                            <a:clrFrom>
                              <a:srgbClr val="000000"/>
                            </a:clrFrom>
                            <a:clrTo>
                              <a:srgbClr val="000000">
                                <a:alpha val="0"/>
                              </a:srgbClr>
                            </a:clrTo>
                          </a:clrChange>
                        </a:blip>
                        <a:stretch>
                          <a:fillRect/>
                        </a:stretch>
                      </p:blipFill>
                      <p:spPr>
                        <a:xfrm>
                          <a:off x="5184" y="1824"/>
                          <a:ext cx="223" cy="395"/>
                        </a:xfrm>
                        <a:prstGeom prst="rect">
                          <a:avLst/>
                        </a:prstGeom>
                        <a:noFill/>
                        <a:ln w="38100">
                          <a:noFill/>
                          <a:miter/>
                        </a:ln>
                      </p:spPr>
                    </p:pic>
                  </p:oleObj>
                </mc:Fallback>
              </mc:AlternateContent>
            </a:graphicData>
          </a:graphic>
        </p:graphicFrame>
        <p:graphicFrame>
          <p:nvGraphicFramePr>
            <p:cNvPr id="79908" name="对象 67620"/>
            <p:cNvGraphicFramePr/>
            <p:nvPr/>
          </p:nvGraphicFramePr>
          <p:xfrm>
            <a:off x="4560" y="2640"/>
            <a:ext cx="236" cy="262"/>
          </p:xfrm>
          <a:graphic>
            <a:graphicData uri="http://schemas.openxmlformats.org/presentationml/2006/ole">
              <mc:AlternateContent xmlns:mc="http://schemas.openxmlformats.org/markup-compatibility/2006">
                <mc:Choice xmlns:v="urn:schemas-microsoft-com:vml" Requires="v">
                  <p:oleObj spid="_x0000_s3715" name="" r:id="rId19" imgW="114300" imgH="127000" progId="Equation.3">
                    <p:embed/>
                  </p:oleObj>
                </mc:Choice>
                <mc:Fallback>
                  <p:oleObj name="" r:id="rId19" imgW="114300" imgH="127000" progId="Equation.3">
                    <p:embed/>
                    <p:pic>
                      <p:nvPicPr>
                        <p:cNvPr id="0" name="图片 3714"/>
                        <p:cNvPicPr/>
                        <p:nvPr/>
                      </p:nvPicPr>
                      <p:blipFill>
                        <a:blip r:embed="rId20">
                          <a:clrChange>
                            <a:clrFrom>
                              <a:srgbClr val="000000"/>
                            </a:clrFrom>
                            <a:clrTo>
                              <a:srgbClr val="000000">
                                <a:alpha val="0"/>
                              </a:srgbClr>
                            </a:clrTo>
                          </a:clrChange>
                        </a:blip>
                        <a:stretch>
                          <a:fillRect/>
                        </a:stretch>
                      </p:blipFill>
                      <p:spPr>
                        <a:xfrm>
                          <a:off x="4560" y="2640"/>
                          <a:ext cx="236" cy="262"/>
                        </a:xfrm>
                        <a:prstGeom prst="rect">
                          <a:avLst/>
                        </a:prstGeom>
                        <a:noFill/>
                        <a:ln w="38100">
                          <a:noFill/>
                          <a:miter/>
                        </a:ln>
                      </p:spPr>
                    </p:pic>
                  </p:oleObj>
                </mc:Fallback>
              </mc:AlternateContent>
            </a:graphicData>
          </a:graphic>
        </p:graphicFrame>
      </p:grpSp>
      <p:graphicFrame>
        <p:nvGraphicFramePr>
          <p:cNvPr id="67622" name="对象 67621"/>
          <p:cNvGraphicFramePr/>
          <p:nvPr/>
        </p:nvGraphicFramePr>
        <p:xfrm>
          <a:off x="995363" y="4668838"/>
          <a:ext cx="2832100" cy="1074737"/>
        </p:xfrm>
        <a:graphic>
          <a:graphicData uri="http://schemas.openxmlformats.org/presentationml/2006/ole">
            <mc:AlternateContent xmlns:mc="http://schemas.openxmlformats.org/markup-compatibility/2006">
              <mc:Choice xmlns:v="urn:schemas-microsoft-com:vml" Requires="v">
                <p:oleObj spid="_x0000_s3716" name="" r:id="rId21" imgW="927100" imgH="431800" progId="Equation.3">
                  <p:embed/>
                </p:oleObj>
              </mc:Choice>
              <mc:Fallback>
                <p:oleObj name="" r:id="rId21" imgW="927100" imgH="431800" progId="Equation.3">
                  <p:embed/>
                  <p:pic>
                    <p:nvPicPr>
                      <p:cNvPr id="0" name="图片 3715"/>
                      <p:cNvPicPr/>
                      <p:nvPr/>
                    </p:nvPicPr>
                    <p:blipFill>
                      <a:blip r:embed="rId22"/>
                      <a:stretch>
                        <a:fillRect/>
                      </a:stretch>
                    </p:blipFill>
                    <p:spPr>
                      <a:xfrm>
                        <a:off x="995363" y="4668838"/>
                        <a:ext cx="2832100" cy="107473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93"/>
                                        </p:tgtEl>
                                        <p:attrNameLst>
                                          <p:attrName>style.visibility</p:attrName>
                                        </p:attrNameLst>
                                      </p:cBhvr>
                                      <p:to>
                                        <p:strVal val="visible"/>
                                      </p:to>
                                    </p:set>
                                    <p:animEffect transition="in" filter="wipe(left)">
                                      <p:cBhvr>
                                        <p:cTn id="12" dur="500"/>
                                        <p:tgtEl>
                                          <p:spTgt spid="675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wipe(left)">
                                      <p:cBhvr>
                                        <p:cTn id="17" dur="500"/>
                                        <p:tgtEl>
                                          <p:spTgt spid="67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wipe(left)">
                                      <p:cBhvr>
                                        <p:cTn id="22" dur="500"/>
                                        <p:tgtEl>
                                          <p:spTgt spid="675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590"/>
                                        </p:tgtEl>
                                        <p:attrNameLst>
                                          <p:attrName>style.visibility</p:attrName>
                                        </p:attrNameLst>
                                      </p:cBhvr>
                                      <p:to>
                                        <p:strVal val="visible"/>
                                      </p:to>
                                    </p:set>
                                    <p:animEffect transition="in" filter="wipe(left)">
                                      <p:cBhvr>
                                        <p:cTn id="27" dur="500"/>
                                        <p:tgtEl>
                                          <p:spTgt spid="675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591"/>
                                        </p:tgtEl>
                                        <p:attrNameLst>
                                          <p:attrName>style.visibility</p:attrName>
                                        </p:attrNameLst>
                                      </p:cBhvr>
                                      <p:to>
                                        <p:strVal val="visible"/>
                                      </p:to>
                                    </p:set>
                                    <p:animEffect transition="in" filter="wipe(left)">
                                      <p:cBhvr>
                                        <p:cTn id="32" dur="500"/>
                                        <p:tgtEl>
                                          <p:spTgt spid="6759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7622"/>
                                        </p:tgtEl>
                                        <p:attrNameLst>
                                          <p:attrName>style.visibility</p:attrName>
                                        </p:attrNameLst>
                                      </p:cBhvr>
                                      <p:to>
                                        <p:strVal val="visible"/>
                                      </p:to>
                                    </p:set>
                                    <p:anim calcmode="lin" valueType="num">
                                      <p:cBhvr>
                                        <p:cTn id="37" dur="500" fill="hold"/>
                                        <p:tgtEl>
                                          <p:spTgt spid="67622"/>
                                        </p:tgtEl>
                                        <p:attrNameLst>
                                          <p:attrName>ppt_x</p:attrName>
                                        </p:attrNameLst>
                                      </p:cBhvr>
                                      <p:tavLst>
                                        <p:tav tm="0">
                                          <p:val>
                                            <p:strVal val="#ppt_x"/>
                                          </p:val>
                                        </p:tav>
                                        <p:tav tm="100000">
                                          <p:val>
                                            <p:strVal val="#ppt_x"/>
                                          </p:val>
                                        </p:tav>
                                      </p:tavLst>
                                    </p:anim>
                                    <p:anim calcmode="lin" valueType="num">
                                      <p:cBhvr>
                                        <p:cTn id="38" dur="500" fill="hold"/>
                                        <p:tgtEl>
                                          <p:spTgt spid="676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67586"/>
                                        </p:tgtEl>
                                        <p:attrNameLst>
                                          <p:attrName>style.visibility</p:attrName>
                                        </p:attrNameLst>
                                      </p:cBhvr>
                                      <p:to>
                                        <p:strVal val="visible"/>
                                      </p:to>
                                    </p:set>
                                    <p:anim calcmode="lin" valueType="num">
                                      <p:cBhvr>
                                        <p:cTn id="43" dur="500" fill="hold"/>
                                        <p:tgtEl>
                                          <p:spTgt spid="67586"/>
                                        </p:tgtEl>
                                        <p:attrNameLst>
                                          <p:attrName>ppt_w</p:attrName>
                                        </p:attrNameLst>
                                      </p:cBhvr>
                                      <p:tavLst>
                                        <p:tav tm="0">
                                          <p:val>
                                            <p:strVal val="4*#ppt_w"/>
                                          </p:val>
                                        </p:tav>
                                        <p:tav tm="100000">
                                          <p:val>
                                            <p:strVal val="#ppt_w"/>
                                          </p:val>
                                        </p:tav>
                                      </p:tavLst>
                                    </p:anim>
                                    <p:anim calcmode="lin" valueType="num">
                                      <p:cBhvr>
                                        <p:cTn id="44" dur="500" fill="hold"/>
                                        <p:tgtEl>
                                          <p:spTgt spid="6758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7592"/>
                                        </p:tgtEl>
                                        <p:attrNameLst>
                                          <p:attrName>style.visibility</p:attrName>
                                        </p:attrNameLst>
                                      </p:cBhvr>
                                      <p:to>
                                        <p:strVal val="visible"/>
                                      </p:to>
                                    </p:set>
                                    <p:animEffect transition="in" filter="wipe(left)">
                                      <p:cBhvr>
                                        <p:cTn id="49"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矩形 68609"/>
          <p:cNvSpPr/>
          <p:nvPr/>
        </p:nvSpPr>
        <p:spPr>
          <a:xfrm>
            <a:off x="228600" y="304800"/>
            <a:ext cx="8686800" cy="519113"/>
          </a:xfrm>
          <a:prstGeom prst="rect">
            <a:avLst/>
          </a:prstGeom>
          <a:noFill/>
          <a:ln w="9525">
            <a:noFill/>
          </a:ln>
        </p:spPr>
        <p:txBody>
          <a:bodyPr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例</a:t>
            </a:r>
            <a:r>
              <a:rPr lang="en-US" altLang="zh-CN">
                <a:latin typeface="楷体_GB2312" pitchFamily="49" charset="-122"/>
                <a:ea typeface="楷体_GB2312" pitchFamily="49" charset="-122"/>
              </a:rPr>
              <a:t>3  </a:t>
            </a:r>
            <a:r>
              <a:rPr lang="zh-CN" altLang="en-US" dirty="0">
                <a:latin typeface="宋体" panose="02010600030101010101" pitchFamily="2" charset="-122"/>
                <a:ea typeface="宋体" panose="02010600030101010101" pitchFamily="2" charset="-122"/>
              </a:rPr>
              <a:t>求一环形螺线管的自感。已知</a:t>
            </a:r>
            <a:r>
              <a:rPr lang="zh-CN" altLang="en-US" dirty="0">
                <a:latin typeface="Bookman Old Style" panose="020506040505050202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2 </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h</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N</a:t>
            </a:r>
            <a:endParaRPr lang="en-US" altLang="zh-CN" i="1" baseline="-25000">
              <a:latin typeface="Times New Roman" panose="02020603050405020304" pitchFamily="18" charset="0"/>
              <a:ea typeface="宋体" panose="02010600030101010101" pitchFamily="2" charset="-122"/>
            </a:endParaRPr>
          </a:p>
        </p:txBody>
      </p:sp>
      <p:graphicFrame>
        <p:nvGraphicFramePr>
          <p:cNvPr id="68611" name="对象 68610"/>
          <p:cNvGraphicFramePr/>
          <p:nvPr/>
        </p:nvGraphicFramePr>
        <p:xfrm>
          <a:off x="555625" y="1143000"/>
          <a:ext cx="2544763" cy="776288"/>
        </p:xfrm>
        <a:graphic>
          <a:graphicData uri="http://schemas.openxmlformats.org/presentationml/2006/ole">
            <mc:AlternateContent xmlns:mc="http://schemas.openxmlformats.org/markup-compatibility/2006">
              <mc:Choice xmlns:v="urn:schemas-microsoft-com:vml" Requires="v">
                <p:oleObj spid="_x0000_s3717" name="" r:id="rId1" imgW="939800" imgH="304800" progId="Equation.3">
                  <p:embed/>
                </p:oleObj>
              </mc:Choice>
              <mc:Fallback>
                <p:oleObj name="" r:id="rId1" imgW="939800" imgH="304800" progId="Equation.3">
                  <p:embed/>
                  <p:pic>
                    <p:nvPicPr>
                      <p:cNvPr id="0" name="图片 3716"/>
                      <p:cNvPicPr/>
                      <p:nvPr/>
                    </p:nvPicPr>
                    <p:blipFill>
                      <a:blip r:embed="rId2"/>
                      <a:stretch>
                        <a:fillRect/>
                      </a:stretch>
                    </p:blipFill>
                    <p:spPr>
                      <a:xfrm>
                        <a:off x="555625" y="1143000"/>
                        <a:ext cx="2544763" cy="776288"/>
                      </a:xfrm>
                      <a:prstGeom prst="rect">
                        <a:avLst/>
                      </a:prstGeom>
                      <a:noFill/>
                      <a:ln w="38100">
                        <a:noFill/>
                        <a:miter/>
                      </a:ln>
                    </p:spPr>
                  </p:pic>
                </p:oleObj>
              </mc:Fallback>
            </mc:AlternateContent>
          </a:graphicData>
        </a:graphic>
      </p:graphicFrame>
      <p:graphicFrame>
        <p:nvGraphicFramePr>
          <p:cNvPr id="68612" name="对象 68611"/>
          <p:cNvGraphicFramePr/>
          <p:nvPr/>
        </p:nvGraphicFramePr>
        <p:xfrm>
          <a:off x="555625" y="2197100"/>
          <a:ext cx="2305050" cy="655638"/>
        </p:xfrm>
        <a:graphic>
          <a:graphicData uri="http://schemas.openxmlformats.org/presentationml/2006/ole">
            <mc:AlternateContent xmlns:mc="http://schemas.openxmlformats.org/markup-compatibility/2006">
              <mc:Choice xmlns:v="urn:schemas-microsoft-com:vml" Requires="v">
                <p:oleObj spid="_x0000_s3718" name="" r:id="rId3" imgW="952500" imgH="228600" progId="Equation.3">
                  <p:embed/>
                </p:oleObj>
              </mc:Choice>
              <mc:Fallback>
                <p:oleObj name="" r:id="rId3" imgW="952500" imgH="228600" progId="Equation.3">
                  <p:embed/>
                  <p:pic>
                    <p:nvPicPr>
                      <p:cNvPr id="0" name="图片 3717"/>
                      <p:cNvPicPr/>
                      <p:nvPr/>
                    </p:nvPicPr>
                    <p:blipFill>
                      <a:blip r:embed="rId4"/>
                      <a:stretch>
                        <a:fillRect/>
                      </a:stretch>
                    </p:blipFill>
                    <p:spPr>
                      <a:xfrm>
                        <a:off x="555625" y="2197100"/>
                        <a:ext cx="2305050" cy="655638"/>
                      </a:xfrm>
                      <a:prstGeom prst="rect">
                        <a:avLst/>
                      </a:prstGeom>
                      <a:noFill/>
                      <a:ln w="38100">
                        <a:noFill/>
                        <a:miter/>
                      </a:ln>
                    </p:spPr>
                  </p:pic>
                </p:oleObj>
              </mc:Fallback>
            </mc:AlternateContent>
          </a:graphicData>
        </a:graphic>
      </p:graphicFrame>
      <p:graphicFrame>
        <p:nvGraphicFramePr>
          <p:cNvPr id="68614" name="对象 68613"/>
          <p:cNvGraphicFramePr/>
          <p:nvPr/>
        </p:nvGraphicFramePr>
        <p:xfrm>
          <a:off x="685800" y="3255963"/>
          <a:ext cx="1863725" cy="996950"/>
        </p:xfrm>
        <a:graphic>
          <a:graphicData uri="http://schemas.openxmlformats.org/presentationml/2006/ole">
            <mc:AlternateContent xmlns:mc="http://schemas.openxmlformats.org/markup-compatibility/2006">
              <mc:Choice xmlns:v="urn:schemas-microsoft-com:vml" Requires="v">
                <p:oleObj spid="_x0000_s3719" name="" r:id="rId5" imgW="647700" imgH="393700" progId="Equation.3">
                  <p:embed/>
                </p:oleObj>
              </mc:Choice>
              <mc:Fallback>
                <p:oleObj name="" r:id="rId5" imgW="647700" imgH="393700" progId="Equation.3">
                  <p:embed/>
                  <p:pic>
                    <p:nvPicPr>
                      <p:cNvPr id="0" name="图片 3718"/>
                      <p:cNvPicPr/>
                      <p:nvPr/>
                    </p:nvPicPr>
                    <p:blipFill>
                      <a:blip r:embed="rId6"/>
                      <a:stretch>
                        <a:fillRect/>
                      </a:stretch>
                    </p:blipFill>
                    <p:spPr>
                      <a:xfrm>
                        <a:off x="685800" y="3255963"/>
                        <a:ext cx="1863725" cy="996950"/>
                      </a:xfrm>
                      <a:prstGeom prst="rect">
                        <a:avLst/>
                      </a:prstGeom>
                      <a:noFill/>
                      <a:ln w="38100">
                        <a:noFill/>
                        <a:miter/>
                      </a:ln>
                    </p:spPr>
                  </p:pic>
                </p:oleObj>
              </mc:Fallback>
            </mc:AlternateContent>
          </a:graphicData>
        </a:graphic>
      </p:graphicFrame>
      <p:graphicFrame>
        <p:nvGraphicFramePr>
          <p:cNvPr id="68615" name="对象 68614"/>
          <p:cNvGraphicFramePr/>
          <p:nvPr/>
        </p:nvGraphicFramePr>
        <p:xfrm>
          <a:off x="812800" y="5197475"/>
          <a:ext cx="4216400" cy="1090613"/>
        </p:xfrm>
        <a:graphic>
          <a:graphicData uri="http://schemas.openxmlformats.org/presentationml/2006/ole">
            <mc:AlternateContent xmlns:mc="http://schemas.openxmlformats.org/markup-compatibility/2006">
              <mc:Choice xmlns:v="urn:schemas-microsoft-com:vml" Requires="v">
                <p:oleObj spid="_x0000_s3720" name="" r:id="rId7" imgW="1485900" imgH="393700" progId="Equation.3">
                  <p:embed/>
                </p:oleObj>
              </mc:Choice>
              <mc:Fallback>
                <p:oleObj name="" r:id="rId7" imgW="1485900" imgH="393700" progId="Equation.3">
                  <p:embed/>
                  <p:pic>
                    <p:nvPicPr>
                      <p:cNvPr id="0" name="图片 3719"/>
                      <p:cNvPicPr/>
                      <p:nvPr/>
                    </p:nvPicPr>
                    <p:blipFill>
                      <a:blip r:embed="rId8"/>
                      <a:stretch>
                        <a:fillRect/>
                      </a:stretch>
                    </p:blipFill>
                    <p:spPr>
                      <a:xfrm>
                        <a:off x="812800" y="5197475"/>
                        <a:ext cx="4216400" cy="1090613"/>
                      </a:xfrm>
                      <a:prstGeom prst="rect">
                        <a:avLst/>
                      </a:prstGeom>
                      <a:noFill/>
                      <a:ln w="38100">
                        <a:noFill/>
                        <a:miter/>
                      </a:ln>
                    </p:spPr>
                  </p:pic>
                </p:oleObj>
              </mc:Fallback>
            </mc:AlternateContent>
          </a:graphicData>
        </a:graphic>
      </p:graphicFrame>
      <p:grpSp>
        <p:nvGrpSpPr>
          <p:cNvPr id="68616" name="组合 68615"/>
          <p:cNvGrpSpPr/>
          <p:nvPr/>
        </p:nvGrpSpPr>
        <p:grpSpPr>
          <a:xfrm>
            <a:off x="4495800" y="1143000"/>
            <a:ext cx="4268788" cy="1739900"/>
            <a:chOff x="2895" y="1281"/>
            <a:chExt cx="2689" cy="1096"/>
          </a:xfrm>
        </p:grpSpPr>
        <p:grpSp>
          <p:nvGrpSpPr>
            <p:cNvPr id="80903" name="组合 68616"/>
            <p:cNvGrpSpPr/>
            <p:nvPr/>
          </p:nvGrpSpPr>
          <p:grpSpPr>
            <a:xfrm>
              <a:off x="2895" y="1281"/>
              <a:ext cx="2689" cy="1041"/>
              <a:chOff x="3712" y="603"/>
              <a:chExt cx="1344" cy="786"/>
            </a:xfrm>
          </p:grpSpPr>
          <p:sp>
            <p:nvSpPr>
              <p:cNvPr id="80904" name="椭圆 68617"/>
              <p:cNvSpPr/>
              <p:nvPr/>
            </p:nvSpPr>
            <p:spPr>
              <a:xfrm>
                <a:off x="3720" y="611"/>
                <a:ext cx="1328" cy="368"/>
              </a:xfrm>
              <a:prstGeom prst="ellipse">
                <a:avLst/>
              </a:prstGeom>
              <a:noFill/>
              <a:ln w="254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0905" name="任意多边形 68618"/>
              <p:cNvSpPr/>
              <p:nvPr/>
            </p:nvSpPr>
            <p:spPr>
              <a:xfrm>
                <a:off x="3712" y="1032"/>
                <a:ext cx="1343" cy="196"/>
              </a:xfrm>
              <a:custGeom>
                <a:avLst/>
                <a:gdLst/>
                <a:ahLst/>
                <a:cxnLst>
                  <a:cxn ang="0">
                    <a:pos x="43157" y="1801"/>
                  </a:cxn>
                  <a:cxn ang="270">
                    <a:pos x="4" y="0"/>
                  </a:cxn>
                  <a:cxn ang="0">
                    <a:pos x="21600" y="450"/>
                  </a:cxn>
                </a:cxnLst>
                <a:pathLst>
                  <a:path w="43158" h="22050" fill="none">
                    <a:moveTo>
                      <a:pt x="43157" y="1801"/>
                    </a:moveTo>
                    <a:cubicBezTo>
                      <a:pt x="42457" y="13104"/>
                      <a:pt x="33073" y="22050"/>
                      <a:pt x="21599" y="22050"/>
                    </a:cubicBezTo>
                    <a:cubicBezTo>
                      <a:pt x="9670" y="22050"/>
                      <a:pt x="-1" y="12379"/>
                      <a:pt x="-1" y="450"/>
                    </a:cubicBezTo>
                    <a:cubicBezTo>
                      <a:pt x="-1" y="299"/>
                      <a:pt x="1" y="148"/>
                      <a:pt x="4" y="0"/>
                    </a:cubicBezTo>
                  </a:path>
                  <a:path w="43158" h="22050" stroke="0">
                    <a:moveTo>
                      <a:pt x="43157" y="1801"/>
                    </a:moveTo>
                    <a:cubicBezTo>
                      <a:pt x="42457" y="13104"/>
                      <a:pt x="33073" y="22050"/>
                      <a:pt x="21599" y="22050"/>
                    </a:cubicBezTo>
                    <a:cubicBezTo>
                      <a:pt x="9670" y="22050"/>
                      <a:pt x="-1" y="12379"/>
                      <a:pt x="-1" y="450"/>
                    </a:cubicBezTo>
                    <a:cubicBezTo>
                      <a:pt x="-1" y="299"/>
                      <a:pt x="1" y="148"/>
                      <a:pt x="4" y="0"/>
                    </a:cubicBezTo>
                    <a:lnTo>
                      <a:pt x="21600" y="450"/>
                    </a:lnTo>
                    <a:close/>
                  </a:path>
                </a:pathLst>
              </a:custGeom>
              <a:noFill/>
              <a:ln w="25400" cap="rnd" cmpd="sng">
                <a:solidFill>
                  <a:schemeClr val="tx2"/>
                </a:solidFill>
                <a:prstDash val="solid"/>
                <a:round/>
                <a:headEnd type="none" w="sm" len="sm"/>
                <a:tailEnd type="none" w="sm" len="sm"/>
              </a:ln>
            </p:spPr>
            <p:txBody>
              <a:bodyPr/>
              <a:p>
                <a:endParaRPr lang="zh-CN" altLang="en-US"/>
              </a:p>
            </p:txBody>
          </p:sp>
          <p:sp>
            <p:nvSpPr>
              <p:cNvPr id="80906" name="直接连接符 68619"/>
              <p:cNvSpPr/>
              <p:nvPr/>
            </p:nvSpPr>
            <p:spPr>
              <a:xfrm>
                <a:off x="3712" y="795"/>
                <a:ext cx="0" cy="240"/>
              </a:xfrm>
              <a:prstGeom prst="line">
                <a:avLst/>
              </a:prstGeom>
              <a:ln w="25400" cap="flat" cmpd="sng">
                <a:solidFill>
                  <a:schemeClr val="tx2"/>
                </a:solidFill>
                <a:prstDash val="solid"/>
                <a:round/>
                <a:headEnd type="none" w="sm" len="sm"/>
                <a:tailEnd type="none" w="sm" len="sm"/>
              </a:ln>
            </p:spPr>
          </p:sp>
          <p:sp>
            <p:nvSpPr>
              <p:cNvPr id="80907" name="直接连接符 68620"/>
              <p:cNvSpPr/>
              <p:nvPr/>
            </p:nvSpPr>
            <p:spPr>
              <a:xfrm>
                <a:off x="5056" y="795"/>
                <a:ext cx="0" cy="240"/>
              </a:xfrm>
              <a:prstGeom prst="line">
                <a:avLst/>
              </a:prstGeom>
              <a:ln w="25400" cap="flat" cmpd="sng">
                <a:solidFill>
                  <a:schemeClr val="tx2"/>
                </a:solidFill>
                <a:prstDash val="solid"/>
                <a:round/>
                <a:headEnd type="none" w="sm" len="sm"/>
                <a:tailEnd type="none" w="sm" len="sm"/>
              </a:ln>
            </p:spPr>
          </p:sp>
          <p:sp>
            <p:nvSpPr>
              <p:cNvPr id="80908" name="椭圆 68621"/>
              <p:cNvSpPr/>
              <p:nvPr/>
            </p:nvSpPr>
            <p:spPr>
              <a:xfrm>
                <a:off x="3960" y="707"/>
                <a:ext cx="848" cy="176"/>
              </a:xfrm>
              <a:prstGeom prst="ellipse">
                <a:avLst/>
              </a:prstGeom>
              <a:solidFill>
                <a:srgbClr val="009900"/>
              </a:solidFill>
              <a:ln w="25400" cap="flat" cmpd="sng">
                <a:solidFill>
                  <a:schemeClr val="tx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0909" name="直接连接符 68622"/>
              <p:cNvSpPr/>
              <p:nvPr/>
            </p:nvSpPr>
            <p:spPr>
              <a:xfrm>
                <a:off x="4384" y="987"/>
                <a:ext cx="0" cy="240"/>
              </a:xfrm>
              <a:prstGeom prst="line">
                <a:avLst/>
              </a:prstGeom>
              <a:ln w="25400" cap="flat" cmpd="sng">
                <a:solidFill>
                  <a:schemeClr val="tx2"/>
                </a:solidFill>
                <a:prstDash val="solid"/>
                <a:round/>
                <a:headEnd type="none" w="sm" len="sm"/>
                <a:tailEnd type="none" w="sm" len="sm"/>
              </a:ln>
            </p:spPr>
          </p:sp>
          <p:sp>
            <p:nvSpPr>
              <p:cNvPr id="80910" name="直接连接符 68623"/>
              <p:cNvSpPr/>
              <p:nvPr/>
            </p:nvSpPr>
            <p:spPr>
              <a:xfrm>
                <a:off x="3808" y="891"/>
                <a:ext cx="0" cy="240"/>
              </a:xfrm>
              <a:prstGeom prst="line">
                <a:avLst/>
              </a:prstGeom>
              <a:ln w="25400" cap="flat" cmpd="sng">
                <a:solidFill>
                  <a:schemeClr val="tx2"/>
                </a:solidFill>
                <a:prstDash val="solid"/>
                <a:round/>
                <a:headEnd type="none" w="sm" len="sm"/>
                <a:tailEnd type="none" w="sm" len="sm"/>
              </a:ln>
            </p:spPr>
          </p:sp>
          <p:sp>
            <p:nvSpPr>
              <p:cNvPr id="80911" name="直接连接符 68624"/>
              <p:cNvSpPr/>
              <p:nvPr/>
            </p:nvSpPr>
            <p:spPr>
              <a:xfrm>
                <a:off x="4528" y="987"/>
                <a:ext cx="0" cy="240"/>
              </a:xfrm>
              <a:prstGeom prst="line">
                <a:avLst/>
              </a:prstGeom>
              <a:ln w="25400" cap="flat" cmpd="sng">
                <a:solidFill>
                  <a:schemeClr val="tx2"/>
                </a:solidFill>
                <a:prstDash val="solid"/>
                <a:round/>
                <a:headEnd type="none" w="sm" len="sm"/>
                <a:tailEnd type="none" w="sm" len="sm"/>
              </a:ln>
            </p:spPr>
          </p:sp>
          <p:sp>
            <p:nvSpPr>
              <p:cNvPr id="80912" name="直接连接符 68625"/>
              <p:cNvSpPr/>
              <p:nvPr/>
            </p:nvSpPr>
            <p:spPr>
              <a:xfrm>
                <a:off x="4816" y="939"/>
                <a:ext cx="0" cy="240"/>
              </a:xfrm>
              <a:prstGeom prst="line">
                <a:avLst/>
              </a:prstGeom>
              <a:ln w="25400" cap="flat" cmpd="sng">
                <a:solidFill>
                  <a:schemeClr val="tx2"/>
                </a:solidFill>
                <a:prstDash val="solid"/>
                <a:round/>
                <a:headEnd type="none" w="sm" len="sm"/>
                <a:tailEnd type="none" w="sm" len="sm"/>
              </a:ln>
            </p:spPr>
          </p:sp>
          <p:sp>
            <p:nvSpPr>
              <p:cNvPr id="80913" name="直接连接符 68626"/>
              <p:cNvSpPr/>
              <p:nvPr/>
            </p:nvSpPr>
            <p:spPr>
              <a:xfrm>
                <a:off x="3952" y="939"/>
                <a:ext cx="0" cy="240"/>
              </a:xfrm>
              <a:prstGeom prst="line">
                <a:avLst/>
              </a:prstGeom>
              <a:ln w="25400" cap="flat" cmpd="sng">
                <a:solidFill>
                  <a:schemeClr val="tx2"/>
                </a:solidFill>
                <a:prstDash val="solid"/>
                <a:round/>
                <a:headEnd type="none" w="sm" len="sm"/>
                <a:tailEnd type="none" w="sm" len="sm"/>
              </a:ln>
            </p:spPr>
          </p:sp>
          <p:sp>
            <p:nvSpPr>
              <p:cNvPr id="80914" name="直接连接符 68627"/>
              <p:cNvSpPr/>
              <p:nvPr/>
            </p:nvSpPr>
            <p:spPr>
              <a:xfrm>
                <a:off x="4096" y="987"/>
                <a:ext cx="0" cy="240"/>
              </a:xfrm>
              <a:prstGeom prst="line">
                <a:avLst/>
              </a:prstGeom>
              <a:ln w="25400" cap="flat" cmpd="sng">
                <a:solidFill>
                  <a:schemeClr val="tx2"/>
                </a:solidFill>
                <a:prstDash val="solid"/>
                <a:round/>
                <a:headEnd type="none" w="sm" len="sm"/>
                <a:tailEnd type="none" w="sm" len="sm"/>
              </a:ln>
            </p:spPr>
          </p:sp>
          <p:sp>
            <p:nvSpPr>
              <p:cNvPr id="80915" name="直接连接符 68628"/>
              <p:cNvSpPr/>
              <p:nvPr/>
            </p:nvSpPr>
            <p:spPr>
              <a:xfrm>
                <a:off x="4240" y="987"/>
                <a:ext cx="0" cy="240"/>
              </a:xfrm>
              <a:prstGeom prst="line">
                <a:avLst/>
              </a:prstGeom>
              <a:ln w="25400" cap="flat" cmpd="sng">
                <a:solidFill>
                  <a:schemeClr val="tx2"/>
                </a:solidFill>
                <a:prstDash val="solid"/>
                <a:round/>
                <a:headEnd type="none" w="sm" len="sm"/>
                <a:tailEnd type="none" w="sm" len="sm"/>
              </a:ln>
            </p:spPr>
          </p:sp>
          <p:sp>
            <p:nvSpPr>
              <p:cNvPr id="80916" name="直接连接符 68629"/>
              <p:cNvSpPr/>
              <p:nvPr/>
            </p:nvSpPr>
            <p:spPr>
              <a:xfrm>
                <a:off x="4960" y="891"/>
                <a:ext cx="0" cy="240"/>
              </a:xfrm>
              <a:prstGeom prst="line">
                <a:avLst/>
              </a:prstGeom>
              <a:ln w="25400" cap="flat" cmpd="sng">
                <a:solidFill>
                  <a:schemeClr val="tx2"/>
                </a:solidFill>
                <a:prstDash val="solid"/>
                <a:round/>
                <a:headEnd type="none" w="sm" len="sm"/>
                <a:tailEnd type="none" w="sm" len="sm"/>
              </a:ln>
            </p:spPr>
          </p:sp>
          <p:sp>
            <p:nvSpPr>
              <p:cNvPr id="80917" name="直接连接符 68630"/>
              <p:cNvSpPr/>
              <p:nvPr/>
            </p:nvSpPr>
            <p:spPr>
              <a:xfrm>
                <a:off x="4672" y="987"/>
                <a:ext cx="0" cy="240"/>
              </a:xfrm>
              <a:prstGeom prst="line">
                <a:avLst/>
              </a:prstGeom>
              <a:ln w="25400" cap="flat" cmpd="sng">
                <a:solidFill>
                  <a:schemeClr val="tx2"/>
                </a:solidFill>
                <a:prstDash val="solid"/>
                <a:round/>
                <a:headEnd type="none" w="sm" len="sm"/>
                <a:tailEnd type="none" w="sm" len="sm"/>
              </a:ln>
            </p:spPr>
          </p:sp>
          <p:sp>
            <p:nvSpPr>
              <p:cNvPr id="80918" name="直接连接符 68631"/>
              <p:cNvSpPr/>
              <p:nvPr/>
            </p:nvSpPr>
            <p:spPr>
              <a:xfrm flipH="1" flipV="1">
                <a:off x="4768" y="843"/>
                <a:ext cx="192" cy="48"/>
              </a:xfrm>
              <a:prstGeom prst="line">
                <a:avLst/>
              </a:prstGeom>
              <a:ln w="25400" cap="flat" cmpd="sng">
                <a:solidFill>
                  <a:schemeClr val="tx2"/>
                </a:solidFill>
                <a:prstDash val="solid"/>
                <a:round/>
                <a:headEnd type="none" w="sm" len="sm"/>
                <a:tailEnd type="none" w="sm" len="sm"/>
              </a:ln>
            </p:spPr>
          </p:sp>
          <p:sp>
            <p:nvSpPr>
              <p:cNvPr id="80919" name="直接连接符 68632"/>
              <p:cNvSpPr/>
              <p:nvPr/>
            </p:nvSpPr>
            <p:spPr>
              <a:xfrm flipH="1" flipV="1">
                <a:off x="4672" y="891"/>
                <a:ext cx="144" cy="48"/>
              </a:xfrm>
              <a:prstGeom prst="line">
                <a:avLst/>
              </a:prstGeom>
              <a:ln w="25400" cap="flat" cmpd="sng">
                <a:solidFill>
                  <a:schemeClr val="tx2"/>
                </a:solidFill>
                <a:prstDash val="solid"/>
                <a:round/>
                <a:headEnd type="none" w="sm" len="sm"/>
                <a:tailEnd type="none" w="sm" len="sm"/>
              </a:ln>
            </p:spPr>
          </p:sp>
          <p:sp>
            <p:nvSpPr>
              <p:cNvPr id="80920" name="直接连接符 68633"/>
              <p:cNvSpPr/>
              <p:nvPr/>
            </p:nvSpPr>
            <p:spPr>
              <a:xfrm flipH="1" flipV="1">
                <a:off x="4576" y="891"/>
                <a:ext cx="96" cy="96"/>
              </a:xfrm>
              <a:prstGeom prst="line">
                <a:avLst/>
              </a:prstGeom>
              <a:ln w="25400" cap="flat" cmpd="sng">
                <a:solidFill>
                  <a:schemeClr val="tx2"/>
                </a:solidFill>
                <a:prstDash val="solid"/>
                <a:round/>
                <a:headEnd type="none" w="sm" len="sm"/>
                <a:tailEnd type="none" w="sm" len="sm"/>
              </a:ln>
            </p:spPr>
          </p:sp>
          <p:sp>
            <p:nvSpPr>
              <p:cNvPr id="80921" name="直接连接符 68634"/>
              <p:cNvSpPr/>
              <p:nvPr/>
            </p:nvSpPr>
            <p:spPr>
              <a:xfrm flipH="1" flipV="1">
                <a:off x="4480" y="891"/>
                <a:ext cx="48" cy="96"/>
              </a:xfrm>
              <a:prstGeom prst="line">
                <a:avLst/>
              </a:prstGeom>
              <a:ln w="25400" cap="flat" cmpd="sng">
                <a:solidFill>
                  <a:schemeClr val="tx2"/>
                </a:solidFill>
                <a:prstDash val="solid"/>
                <a:round/>
                <a:headEnd type="none" w="sm" len="sm"/>
                <a:tailEnd type="none" w="sm" len="sm"/>
              </a:ln>
            </p:spPr>
          </p:sp>
          <p:sp>
            <p:nvSpPr>
              <p:cNvPr id="80922" name="直接连接符 68635"/>
              <p:cNvSpPr/>
              <p:nvPr/>
            </p:nvSpPr>
            <p:spPr>
              <a:xfrm flipV="1">
                <a:off x="4384" y="891"/>
                <a:ext cx="0" cy="96"/>
              </a:xfrm>
              <a:prstGeom prst="line">
                <a:avLst/>
              </a:prstGeom>
              <a:ln w="25400" cap="flat" cmpd="sng">
                <a:solidFill>
                  <a:schemeClr val="tx2"/>
                </a:solidFill>
                <a:prstDash val="solid"/>
                <a:round/>
                <a:headEnd type="none" w="sm" len="sm"/>
                <a:tailEnd type="none" w="sm" len="sm"/>
              </a:ln>
            </p:spPr>
          </p:sp>
          <p:sp>
            <p:nvSpPr>
              <p:cNvPr id="80923" name="直接连接符 68636"/>
              <p:cNvSpPr/>
              <p:nvPr/>
            </p:nvSpPr>
            <p:spPr>
              <a:xfrm flipV="1">
                <a:off x="4240" y="891"/>
                <a:ext cx="48" cy="96"/>
              </a:xfrm>
              <a:prstGeom prst="line">
                <a:avLst/>
              </a:prstGeom>
              <a:ln w="25400" cap="flat" cmpd="sng">
                <a:solidFill>
                  <a:schemeClr val="tx2"/>
                </a:solidFill>
                <a:prstDash val="solid"/>
                <a:round/>
                <a:headEnd type="none" w="sm" len="sm"/>
                <a:tailEnd type="none" w="sm" len="sm"/>
              </a:ln>
            </p:spPr>
          </p:sp>
          <p:sp>
            <p:nvSpPr>
              <p:cNvPr id="80924" name="直接连接符 68637"/>
              <p:cNvSpPr/>
              <p:nvPr/>
            </p:nvSpPr>
            <p:spPr>
              <a:xfrm flipV="1">
                <a:off x="4096" y="891"/>
                <a:ext cx="48" cy="96"/>
              </a:xfrm>
              <a:prstGeom prst="line">
                <a:avLst/>
              </a:prstGeom>
              <a:ln w="25400" cap="flat" cmpd="sng">
                <a:solidFill>
                  <a:schemeClr val="tx2"/>
                </a:solidFill>
                <a:prstDash val="solid"/>
                <a:round/>
                <a:headEnd type="none" w="sm" len="sm"/>
                <a:tailEnd type="none" w="sm" len="sm"/>
              </a:ln>
            </p:spPr>
          </p:sp>
          <p:sp>
            <p:nvSpPr>
              <p:cNvPr id="80925" name="直接连接符 68638"/>
              <p:cNvSpPr/>
              <p:nvPr/>
            </p:nvSpPr>
            <p:spPr>
              <a:xfrm flipV="1">
                <a:off x="3952" y="843"/>
                <a:ext cx="96" cy="96"/>
              </a:xfrm>
              <a:prstGeom prst="line">
                <a:avLst/>
              </a:prstGeom>
              <a:ln w="25400" cap="flat" cmpd="sng">
                <a:solidFill>
                  <a:schemeClr val="tx2"/>
                </a:solidFill>
                <a:prstDash val="solid"/>
                <a:round/>
                <a:headEnd type="none" w="sm" len="sm"/>
                <a:tailEnd type="none" w="sm" len="sm"/>
              </a:ln>
            </p:spPr>
          </p:sp>
          <p:sp>
            <p:nvSpPr>
              <p:cNvPr id="80926" name="直接连接符 68639"/>
              <p:cNvSpPr/>
              <p:nvPr/>
            </p:nvSpPr>
            <p:spPr>
              <a:xfrm flipV="1">
                <a:off x="3808" y="843"/>
                <a:ext cx="144" cy="48"/>
              </a:xfrm>
              <a:prstGeom prst="line">
                <a:avLst/>
              </a:prstGeom>
              <a:ln w="25400" cap="flat" cmpd="sng">
                <a:solidFill>
                  <a:schemeClr val="tx2"/>
                </a:solidFill>
                <a:prstDash val="solid"/>
                <a:round/>
                <a:headEnd type="none" w="sm" len="sm"/>
                <a:tailEnd type="none" w="sm" len="sm"/>
              </a:ln>
            </p:spPr>
          </p:sp>
          <p:sp>
            <p:nvSpPr>
              <p:cNvPr id="80927" name="直接连接符 68640"/>
              <p:cNvSpPr/>
              <p:nvPr/>
            </p:nvSpPr>
            <p:spPr>
              <a:xfrm>
                <a:off x="3712" y="795"/>
                <a:ext cx="240" cy="0"/>
              </a:xfrm>
              <a:prstGeom prst="line">
                <a:avLst/>
              </a:prstGeom>
              <a:ln w="25400" cap="flat" cmpd="sng">
                <a:solidFill>
                  <a:schemeClr val="tx2"/>
                </a:solidFill>
                <a:prstDash val="solid"/>
                <a:round/>
                <a:headEnd type="none" w="sm" len="sm"/>
                <a:tailEnd type="none" w="sm" len="sm"/>
              </a:ln>
            </p:spPr>
          </p:sp>
          <p:sp>
            <p:nvSpPr>
              <p:cNvPr id="80928" name="直接连接符 68641"/>
              <p:cNvSpPr/>
              <p:nvPr/>
            </p:nvSpPr>
            <p:spPr>
              <a:xfrm>
                <a:off x="3808" y="699"/>
                <a:ext cx="144" cy="48"/>
              </a:xfrm>
              <a:prstGeom prst="line">
                <a:avLst/>
              </a:prstGeom>
              <a:ln w="25400" cap="flat" cmpd="sng">
                <a:solidFill>
                  <a:schemeClr val="tx2"/>
                </a:solidFill>
                <a:prstDash val="solid"/>
                <a:round/>
                <a:headEnd type="none" w="sm" len="sm"/>
                <a:tailEnd type="none" w="sm" len="sm"/>
              </a:ln>
            </p:spPr>
          </p:sp>
          <p:sp>
            <p:nvSpPr>
              <p:cNvPr id="80929" name="直接连接符 68642"/>
              <p:cNvSpPr/>
              <p:nvPr/>
            </p:nvSpPr>
            <p:spPr>
              <a:xfrm>
                <a:off x="3952" y="651"/>
                <a:ext cx="96" cy="96"/>
              </a:xfrm>
              <a:prstGeom prst="line">
                <a:avLst/>
              </a:prstGeom>
              <a:ln w="25400" cap="flat" cmpd="sng">
                <a:solidFill>
                  <a:schemeClr val="tx2"/>
                </a:solidFill>
                <a:prstDash val="solid"/>
                <a:round/>
                <a:headEnd type="none" w="sm" len="sm"/>
                <a:tailEnd type="none" w="sm" len="sm"/>
              </a:ln>
            </p:spPr>
          </p:sp>
          <p:sp>
            <p:nvSpPr>
              <p:cNvPr id="80930" name="直接连接符 68643"/>
              <p:cNvSpPr/>
              <p:nvPr/>
            </p:nvSpPr>
            <p:spPr>
              <a:xfrm>
                <a:off x="4096" y="603"/>
                <a:ext cx="48" cy="96"/>
              </a:xfrm>
              <a:prstGeom prst="line">
                <a:avLst/>
              </a:prstGeom>
              <a:ln w="25400" cap="flat" cmpd="sng">
                <a:solidFill>
                  <a:schemeClr val="tx2"/>
                </a:solidFill>
                <a:prstDash val="solid"/>
                <a:round/>
                <a:headEnd type="none" w="sm" len="sm"/>
                <a:tailEnd type="none" w="sm" len="sm"/>
              </a:ln>
            </p:spPr>
          </p:sp>
          <p:sp>
            <p:nvSpPr>
              <p:cNvPr id="80931" name="直接连接符 68644"/>
              <p:cNvSpPr/>
              <p:nvPr/>
            </p:nvSpPr>
            <p:spPr>
              <a:xfrm>
                <a:off x="4240" y="603"/>
                <a:ext cx="48" cy="96"/>
              </a:xfrm>
              <a:prstGeom prst="line">
                <a:avLst/>
              </a:prstGeom>
              <a:ln w="25400" cap="flat" cmpd="sng">
                <a:solidFill>
                  <a:schemeClr val="tx2"/>
                </a:solidFill>
                <a:prstDash val="solid"/>
                <a:round/>
                <a:headEnd type="none" w="sm" len="sm"/>
                <a:tailEnd type="none" w="sm" len="sm"/>
              </a:ln>
            </p:spPr>
          </p:sp>
          <p:sp>
            <p:nvSpPr>
              <p:cNvPr id="80932" name="直接连接符 68645"/>
              <p:cNvSpPr/>
              <p:nvPr/>
            </p:nvSpPr>
            <p:spPr>
              <a:xfrm>
                <a:off x="4384" y="603"/>
                <a:ext cx="0" cy="96"/>
              </a:xfrm>
              <a:prstGeom prst="line">
                <a:avLst/>
              </a:prstGeom>
              <a:ln w="25400" cap="flat" cmpd="sng">
                <a:solidFill>
                  <a:schemeClr val="tx2"/>
                </a:solidFill>
                <a:prstDash val="solid"/>
                <a:round/>
                <a:headEnd type="none" w="sm" len="sm"/>
                <a:tailEnd type="none" w="sm" len="sm"/>
              </a:ln>
            </p:spPr>
          </p:sp>
          <p:sp>
            <p:nvSpPr>
              <p:cNvPr id="80933" name="直接连接符 68646"/>
              <p:cNvSpPr/>
              <p:nvPr/>
            </p:nvSpPr>
            <p:spPr>
              <a:xfrm flipV="1">
                <a:off x="4480" y="603"/>
                <a:ext cx="48" cy="96"/>
              </a:xfrm>
              <a:prstGeom prst="line">
                <a:avLst/>
              </a:prstGeom>
              <a:ln w="25400" cap="flat" cmpd="sng">
                <a:solidFill>
                  <a:schemeClr val="tx2"/>
                </a:solidFill>
                <a:prstDash val="solid"/>
                <a:round/>
                <a:headEnd type="none" w="sm" len="sm"/>
                <a:tailEnd type="none" w="sm" len="sm"/>
              </a:ln>
            </p:spPr>
          </p:sp>
          <p:sp>
            <p:nvSpPr>
              <p:cNvPr id="80934" name="直接连接符 68647"/>
              <p:cNvSpPr/>
              <p:nvPr/>
            </p:nvSpPr>
            <p:spPr>
              <a:xfrm flipV="1">
                <a:off x="4576" y="603"/>
                <a:ext cx="96" cy="96"/>
              </a:xfrm>
              <a:prstGeom prst="line">
                <a:avLst/>
              </a:prstGeom>
              <a:ln w="25400" cap="flat" cmpd="sng">
                <a:solidFill>
                  <a:schemeClr val="tx2"/>
                </a:solidFill>
                <a:prstDash val="solid"/>
                <a:round/>
                <a:headEnd type="none" w="sm" len="sm"/>
                <a:tailEnd type="none" w="sm" len="sm"/>
              </a:ln>
            </p:spPr>
          </p:sp>
          <p:sp>
            <p:nvSpPr>
              <p:cNvPr id="80935" name="直接连接符 68648"/>
              <p:cNvSpPr/>
              <p:nvPr/>
            </p:nvSpPr>
            <p:spPr>
              <a:xfrm flipV="1">
                <a:off x="4672" y="651"/>
                <a:ext cx="144" cy="96"/>
              </a:xfrm>
              <a:prstGeom prst="line">
                <a:avLst/>
              </a:prstGeom>
              <a:ln w="25400" cap="flat" cmpd="sng">
                <a:solidFill>
                  <a:schemeClr val="tx2"/>
                </a:solidFill>
                <a:prstDash val="solid"/>
                <a:round/>
                <a:headEnd type="none" w="sm" len="sm"/>
                <a:tailEnd type="none" w="sm" len="sm"/>
              </a:ln>
            </p:spPr>
          </p:sp>
          <p:sp>
            <p:nvSpPr>
              <p:cNvPr id="80936" name="直接连接符 68649"/>
              <p:cNvSpPr/>
              <p:nvPr/>
            </p:nvSpPr>
            <p:spPr>
              <a:xfrm>
                <a:off x="4816" y="795"/>
                <a:ext cx="240" cy="0"/>
              </a:xfrm>
              <a:prstGeom prst="line">
                <a:avLst/>
              </a:prstGeom>
              <a:ln w="25400" cap="flat" cmpd="sng">
                <a:solidFill>
                  <a:schemeClr val="tx2"/>
                </a:solidFill>
                <a:prstDash val="solid"/>
                <a:round/>
                <a:headEnd type="none" w="sm" len="sm"/>
                <a:tailEnd type="none" w="sm" len="sm"/>
              </a:ln>
            </p:spPr>
          </p:sp>
          <p:sp>
            <p:nvSpPr>
              <p:cNvPr id="80937" name="直接连接符 68650"/>
              <p:cNvSpPr/>
              <p:nvPr/>
            </p:nvSpPr>
            <p:spPr>
              <a:xfrm flipV="1">
                <a:off x="4768" y="699"/>
                <a:ext cx="192" cy="48"/>
              </a:xfrm>
              <a:prstGeom prst="line">
                <a:avLst/>
              </a:prstGeom>
              <a:ln w="25400" cap="flat" cmpd="sng">
                <a:solidFill>
                  <a:schemeClr val="tx2"/>
                </a:solidFill>
                <a:prstDash val="solid"/>
                <a:round/>
                <a:headEnd type="none" w="sm" len="sm"/>
                <a:tailEnd type="none" w="sm" len="sm"/>
              </a:ln>
            </p:spPr>
          </p:sp>
          <p:sp>
            <p:nvSpPr>
              <p:cNvPr id="80938" name="直接连接符 68651"/>
              <p:cNvSpPr/>
              <p:nvPr/>
            </p:nvSpPr>
            <p:spPr>
              <a:xfrm>
                <a:off x="4384" y="699"/>
                <a:ext cx="0" cy="192"/>
              </a:xfrm>
              <a:prstGeom prst="line">
                <a:avLst/>
              </a:prstGeom>
              <a:ln w="25400" cap="flat" cmpd="sng">
                <a:solidFill>
                  <a:schemeClr val="tx2"/>
                </a:solidFill>
                <a:prstDash val="solid"/>
                <a:round/>
                <a:headEnd type="none" w="sm" len="sm"/>
                <a:tailEnd type="none" w="sm" len="sm"/>
              </a:ln>
            </p:spPr>
          </p:sp>
          <p:sp>
            <p:nvSpPr>
              <p:cNvPr id="80939" name="直接连接符 68652"/>
              <p:cNvSpPr/>
              <p:nvPr/>
            </p:nvSpPr>
            <p:spPr>
              <a:xfrm>
                <a:off x="4480" y="699"/>
                <a:ext cx="0" cy="192"/>
              </a:xfrm>
              <a:prstGeom prst="line">
                <a:avLst/>
              </a:prstGeom>
              <a:ln w="25400" cap="flat" cmpd="sng">
                <a:solidFill>
                  <a:schemeClr val="tx2"/>
                </a:solidFill>
                <a:prstDash val="solid"/>
                <a:round/>
                <a:headEnd type="none" w="sm" len="sm"/>
                <a:tailEnd type="none" w="sm" len="sm"/>
              </a:ln>
            </p:spPr>
          </p:sp>
          <p:sp>
            <p:nvSpPr>
              <p:cNvPr id="80940" name="直接连接符 68653"/>
              <p:cNvSpPr/>
              <p:nvPr/>
            </p:nvSpPr>
            <p:spPr>
              <a:xfrm>
                <a:off x="4576" y="699"/>
                <a:ext cx="0" cy="192"/>
              </a:xfrm>
              <a:prstGeom prst="line">
                <a:avLst/>
              </a:prstGeom>
              <a:ln w="25400" cap="flat" cmpd="sng">
                <a:solidFill>
                  <a:schemeClr val="tx2"/>
                </a:solidFill>
                <a:prstDash val="solid"/>
                <a:round/>
                <a:headEnd type="none" w="sm" len="sm"/>
                <a:tailEnd type="none" w="sm" len="sm"/>
              </a:ln>
            </p:spPr>
          </p:sp>
          <p:sp>
            <p:nvSpPr>
              <p:cNvPr id="80941" name="直接连接符 68654"/>
              <p:cNvSpPr/>
              <p:nvPr/>
            </p:nvSpPr>
            <p:spPr>
              <a:xfrm>
                <a:off x="4672" y="747"/>
                <a:ext cx="0" cy="144"/>
              </a:xfrm>
              <a:prstGeom prst="line">
                <a:avLst/>
              </a:prstGeom>
              <a:ln w="25400" cap="flat" cmpd="sng">
                <a:solidFill>
                  <a:schemeClr val="tx2"/>
                </a:solidFill>
                <a:prstDash val="solid"/>
                <a:round/>
                <a:headEnd type="none" w="sm" len="sm"/>
                <a:tailEnd type="none" w="sm" len="sm"/>
              </a:ln>
            </p:spPr>
          </p:sp>
          <p:sp>
            <p:nvSpPr>
              <p:cNvPr id="80942" name="直接连接符 68655"/>
              <p:cNvSpPr/>
              <p:nvPr/>
            </p:nvSpPr>
            <p:spPr>
              <a:xfrm>
                <a:off x="4768" y="747"/>
                <a:ext cx="0" cy="96"/>
              </a:xfrm>
              <a:prstGeom prst="line">
                <a:avLst/>
              </a:prstGeom>
              <a:ln w="25400" cap="flat" cmpd="sng">
                <a:solidFill>
                  <a:schemeClr val="tx2"/>
                </a:solidFill>
                <a:prstDash val="solid"/>
                <a:round/>
                <a:headEnd type="none" w="sm" len="sm"/>
                <a:tailEnd type="none" w="sm" len="sm"/>
              </a:ln>
            </p:spPr>
          </p:sp>
          <p:sp>
            <p:nvSpPr>
              <p:cNvPr id="80943" name="直接连接符 68656"/>
              <p:cNvSpPr/>
              <p:nvPr/>
            </p:nvSpPr>
            <p:spPr>
              <a:xfrm>
                <a:off x="4288" y="699"/>
                <a:ext cx="0" cy="192"/>
              </a:xfrm>
              <a:prstGeom prst="line">
                <a:avLst/>
              </a:prstGeom>
              <a:ln w="25400" cap="flat" cmpd="sng">
                <a:solidFill>
                  <a:schemeClr val="tx2"/>
                </a:solidFill>
                <a:prstDash val="solid"/>
                <a:round/>
                <a:headEnd type="none" w="sm" len="sm"/>
                <a:tailEnd type="none" w="sm" len="sm"/>
              </a:ln>
            </p:spPr>
          </p:sp>
          <p:sp>
            <p:nvSpPr>
              <p:cNvPr id="80944" name="直接连接符 68657"/>
              <p:cNvSpPr/>
              <p:nvPr/>
            </p:nvSpPr>
            <p:spPr>
              <a:xfrm>
                <a:off x="4144" y="747"/>
                <a:ext cx="0" cy="144"/>
              </a:xfrm>
              <a:prstGeom prst="line">
                <a:avLst/>
              </a:prstGeom>
              <a:ln w="25400" cap="flat" cmpd="sng">
                <a:solidFill>
                  <a:schemeClr val="tx2"/>
                </a:solidFill>
                <a:prstDash val="solid"/>
                <a:round/>
                <a:headEnd type="none" w="sm" len="sm"/>
                <a:tailEnd type="none" w="sm" len="sm"/>
              </a:ln>
            </p:spPr>
          </p:sp>
          <p:sp>
            <p:nvSpPr>
              <p:cNvPr id="80945" name="直接连接符 68658"/>
              <p:cNvSpPr/>
              <p:nvPr/>
            </p:nvSpPr>
            <p:spPr>
              <a:xfrm>
                <a:off x="4048" y="747"/>
                <a:ext cx="0" cy="96"/>
              </a:xfrm>
              <a:prstGeom prst="line">
                <a:avLst/>
              </a:prstGeom>
              <a:ln w="25400" cap="flat" cmpd="sng">
                <a:solidFill>
                  <a:schemeClr val="tx2"/>
                </a:solidFill>
                <a:prstDash val="solid"/>
                <a:round/>
                <a:headEnd type="none" w="sm" len="sm"/>
                <a:tailEnd type="none" w="sm" len="sm"/>
              </a:ln>
            </p:spPr>
          </p:sp>
          <p:sp>
            <p:nvSpPr>
              <p:cNvPr id="80946" name="直接连接符 68659"/>
              <p:cNvSpPr/>
              <p:nvPr/>
            </p:nvSpPr>
            <p:spPr>
              <a:xfrm>
                <a:off x="3952" y="747"/>
                <a:ext cx="0" cy="48"/>
              </a:xfrm>
              <a:prstGeom prst="line">
                <a:avLst/>
              </a:prstGeom>
              <a:ln w="25400" cap="flat" cmpd="sng">
                <a:solidFill>
                  <a:schemeClr val="tx2"/>
                </a:solidFill>
                <a:prstDash val="solid"/>
                <a:round/>
                <a:headEnd type="none" w="sm" len="sm"/>
                <a:tailEnd type="none" w="sm" len="sm"/>
              </a:ln>
            </p:spPr>
          </p:sp>
          <p:sp>
            <p:nvSpPr>
              <p:cNvPr id="80947" name="任意多边形 68660"/>
              <p:cNvSpPr/>
              <p:nvPr/>
            </p:nvSpPr>
            <p:spPr>
              <a:xfrm>
                <a:off x="3712" y="1131"/>
                <a:ext cx="97" cy="258"/>
              </a:xfrm>
              <a:custGeom>
                <a:avLst/>
                <a:gdLst/>
                <a:ahLst/>
                <a:cxnLst/>
                <a:pathLst>
                  <a:path w="385" h="391">
                    <a:moveTo>
                      <a:pt x="384" y="0"/>
                    </a:moveTo>
                    <a:lnTo>
                      <a:pt x="378" y="24"/>
                    </a:lnTo>
                    <a:lnTo>
                      <a:pt x="366" y="42"/>
                    </a:lnTo>
                    <a:lnTo>
                      <a:pt x="354" y="60"/>
                    </a:lnTo>
                    <a:lnTo>
                      <a:pt x="342" y="78"/>
                    </a:lnTo>
                    <a:lnTo>
                      <a:pt x="324" y="96"/>
                    </a:lnTo>
                    <a:lnTo>
                      <a:pt x="312" y="114"/>
                    </a:lnTo>
                    <a:lnTo>
                      <a:pt x="300" y="132"/>
                    </a:lnTo>
                    <a:lnTo>
                      <a:pt x="282" y="150"/>
                    </a:lnTo>
                    <a:lnTo>
                      <a:pt x="264" y="168"/>
                    </a:lnTo>
                    <a:lnTo>
                      <a:pt x="246" y="180"/>
                    </a:lnTo>
                    <a:lnTo>
                      <a:pt x="198" y="204"/>
                    </a:lnTo>
                    <a:lnTo>
                      <a:pt x="180" y="222"/>
                    </a:lnTo>
                    <a:lnTo>
                      <a:pt x="162" y="240"/>
                    </a:lnTo>
                    <a:lnTo>
                      <a:pt x="144" y="252"/>
                    </a:lnTo>
                    <a:lnTo>
                      <a:pt x="132" y="270"/>
                    </a:lnTo>
                    <a:lnTo>
                      <a:pt x="114" y="288"/>
                    </a:lnTo>
                    <a:lnTo>
                      <a:pt x="96" y="300"/>
                    </a:lnTo>
                    <a:lnTo>
                      <a:pt x="78" y="318"/>
                    </a:lnTo>
                    <a:lnTo>
                      <a:pt x="60" y="330"/>
                    </a:lnTo>
                    <a:lnTo>
                      <a:pt x="42" y="348"/>
                    </a:lnTo>
                    <a:lnTo>
                      <a:pt x="18" y="366"/>
                    </a:lnTo>
                    <a:lnTo>
                      <a:pt x="6" y="390"/>
                    </a:lnTo>
                    <a:lnTo>
                      <a:pt x="0" y="384"/>
                    </a:lnTo>
                  </a:path>
                </a:pathLst>
              </a:custGeom>
              <a:noFill/>
              <a:ln w="25400" cap="rnd" cmpd="sng">
                <a:solidFill>
                  <a:schemeClr val="tx2"/>
                </a:solidFill>
                <a:prstDash val="solid"/>
                <a:round/>
                <a:headEnd type="none" w="sm" len="sm"/>
                <a:tailEnd type="stealth" w="med" len="lg"/>
              </a:ln>
            </p:spPr>
            <p:txBody>
              <a:bodyPr/>
              <a:p>
                <a:endParaRPr lang="zh-CN" altLang="en-US"/>
              </a:p>
            </p:txBody>
          </p:sp>
        </p:grpSp>
        <p:graphicFrame>
          <p:nvGraphicFramePr>
            <p:cNvPr id="80948" name="对象 68661"/>
            <p:cNvGraphicFramePr/>
            <p:nvPr/>
          </p:nvGraphicFramePr>
          <p:xfrm>
            <a:off x="3087" y="2132"/>
            <a:ext cx="257" cy="245"/>
          </p:xfrm>
          <a:graphic>
            <a:graphicData uri="http://schemas.openxmlformats.org/presentationml/2006/ole">
              <mc:AlternateContent xmlns:mc="http://schemas.openxmlformats.org/markup-compatibility/2006">
                <mc:Choice xmlns:v="urn:schemas-microsoft-com:vml" Requires="v">
                  <p:oleObj spid="_x0000_s3721" name="" r:id="rId9" imgW="152400" imgH="190500" progId="Equation.3">
                    <p:embed/>
                  </p:oleObj>
                </mc:Choice>
                <mc:Fallback>
                  <p:oleObj name="" r:id="rId9" imgW="152400" imgH="190500" progId="Equation.3">
                    <p:embed/>
                    <p:pic>
                      <p:nvPicPr>
                        <p:cNvPr id="0" name="图片 3720"/>
                        <p:cNvPicPr/>
                        <p:nvPr/>
                      </p:nvPicPr>
                      <p:blipFill>
                        <a:blip r:embed="rId10"/>
                        <a:stretch>
                          <a:fillRect/>
                        </a:stretch>
                      </p:blipFill>
                      <p:spPr>
                        <a:xfrm>
                          <a:off x="3087" y="2132"/>
                          <a:ext cx="257" cy="245"/>
                        </a:xfrm>
                        <a:prstGeom prst="rect">
                          <a:avLst/>
                        </a:prstGeom>
                        <a:noFill/>
                        <a:ln w="38100">
                          <a:noFill/>
                          <a:miter/>
                        </a:ln>
                      </p:spPr>
                    </p:pic>
                  </p:oleObj>
                </mc:Fallback>
              </mc:AlternateContent>
            </a:graphicData>
          </a:graphic>
        </p:graphicFrame>
      </p:grpSp>
      <p:grpSp>
        <p:nvGrpSpPr>
          <p:cNvPr id="68663" name="组合 68662"/>
          <p:cNvGrpSpPr/>
          <p:nvPr/>
        </p:nvGrpSpPr>
        <p:grpSpPr>
          <a:xfrm>
            <a:off x="4570413" y="2895600"/>
            <a:ext cx="4649787" cy="2698750"/>
            <a:chOff x="2879" y="1824"/>
            <a:chExt cx="2929" cy="1700"/>
          </a:xfrm>
        </p:grpSpPr>
        <p:grpSp>
          <p:nvGrpSpPr>
            <p:cNvPr id="80950" name="组合 68663"/>
            <p:cNvGrpSpPr/>
            <p:nvPr/>
          </p:nvGrpSpPr>
          <p:grpSpPr>
            <a:xfrm>
              <a:off x="2879" y="2527"/>
              <a:ext cx="2689" cy="411"/>
              <a:chOff x="2847" y="3007"/>
              <a:chExt cx="2689" cy="411"/>
            </a:xfrm>
          </p:grpSpPr>
          <p:sp>
            <p:nvSpPr>
              <p:cNvPr id="80951" name="矩形 68664"/>
              <p:cNvSpPr/>
              <p:nvPr/>
            </p:nvSpPr>
            <p:spPr>
              <a:xfrm>
                <a:off x="2847" y="3007"/>
                <a:ext cx="2689" cy="411"/>
              </a:xfrm>
              <a:prstGeom prst="rect">
                <a:avLst/>
              </a:prstGeom>
              <a:noFill/>
              <a:ln w="38100" cap="flat" cmpd="sng">
                <a:solidFill>
                  <a:schemeClr val="tx2"/>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80952" name="矩形 68665"/>
              <p:cNvSpPr/>
              <p:nvPr/>
            </p:nvSpPr>
            <p:spPr>
              <a:xfrm>
                <a:off x="2847" y="3007"/>
                <a:ext cx="672" cy="411"/>
              </a:xfrm>
              <a:prstGeom prst="rect">
                <a:avLst/>
              </a:prstGeom>
              <a:solidFill>
                <a:srgbClr val="969696"/>
              </a:solidFill>
              <a:ln w="38100" cap="flat" cmpd="sng">
                <a:solidFill>
                  <a:schemeClr val="tx2"/>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80953" name="矩形 68666"/>
              <p:cNvSpPr/>
              <p:nvPr/>
            </p:nvSpPr>
            <p:spPr>
              <a:xfrm>
                <a:off x="4864" y="3007"/>
                <a:ext cx="672" cy="411"/>
              </a:xfrm>
              <a:prstGeom prst="rect">
                <a:avLst/>
              </a:prstGeom>
              <a:solidFill>
                <a:srgbClr val="969696"/>
              </a:solidFill>
              <a:ln w="38100" cap="flat" cmpd="sng">
                <a:solidFill>
                  <a:schemeClr val="tx2"/>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grpSp>
          <p:nvGrpSpPr>
            <p:cNvPr id="80954" name="组合 68667"/>
            <p:cNvGrpSpPr/>
            <p:nvPr/>
          </p:nvGrpSpPr>
          <p:grpSpPr>
            <a:xfrm>
              <a:off x="4095" y="2277"/>
              <a:ext cx="257" cy="911"/>
              <a:chOff x="4063" y="2757"/>
              <a:chExt cx="257" cy="911"/>
            </a:xfrm>
          </p:grpSpPr>
          <p:graphicFrame>
            <p:nvGraphicFramePr>
              <p:cNvPr id="80955" name="对象 68668"/>
              <p:cNvGraphicFramePr/>
              <p:nvPr/>
            </p:nvGraphicFramePr>
            <p:xfrm>
              <a:off x="4063" y="3083"/>
              <a:ext cx="257" cy="259"/>
            </p:xfrm>
            <a:graphic>
              <a:graphicData uri="http://schemas.openxmlformats.org/presentationml/2006/ole">
                <mc:AlternateContent xmlns:mc="http://schemas.openxmlformats.org/markup-compatibility/2006">
                  <mc:Choice xmlns:v="urn:schemas-microsoft-com:vml" Requires="v">
                    <p:oleObj spid="_x0000_s3723" name="" r:id="rId11" imgW="152400" imgH="203200" progId="Equation.3">
                      <p:embed/>
                    </p:oleObj>
                  </mc:Choice>
                  <mc:Fallback>
                    <p:oleObj name="" r:id="rId11" imgW="152400" imgH="203200" progId="Equation.3">
                      <p:embed/>
                      <p:pic>
                        <p:nvPicPr>
                          <p:cNvPr id="0" name="图片 3722"/>
                          <p:cNvPicPr/>
                          <p:nvPr/>
                        </p:nvPicPr>
                        <p:blipFill>
                          <a:blip r:embed="rId12"/>
                          <a:stretch>
                            <a:fillRect/>
                          </a:stretch>
                        </p:blipFill>
                        <p:spPr>
                          <a:xfrm>
                            <a:off x="4063" y="3083"/>
                            <a:ext cx="257" cy="259"/>
                          </a:xfrm>
                          <a:prstGeom prst="rect">
                            <a:avLst/>
                          </a:prstGeom>
                          <a:noFill/>
                          <a:ln w="38100">
                            <a:noFill/>
                            <a:miter/>
                          </a:ln>
                        </p:spPr>
                      </p:pic>
                    </p:oleObj>
                  </mc:Fallback>
                </mc:AlternateContent>
              </a:graphicData>
            </a:graphic>
          </p:graphicFrame>
          <p:sp>
            <p:nvSpPr>
              <p:cNvPr id="80956" name="直接连接符 68669"/>
              <p:cNvSpPr/>
              <p:nvPr/>
            </p:nvSpPr>
            <p:spPr>
              <a:xfrm>
                <a:off x="4144" y="2757"/>
                <a:ext cx="0" cy="250"/>
              </a:xfrm>
              <a:prstGeom prst="line">
                <a:avLst/>
              </a:prstGeom>
              <a:ln w="38100" cap="flat" cmpd="sng">
                <a:solidFill>
                  <a:schemeClr val="tx2"/>
                </a:solidFill>
                <a:prstDash val="solid"/>
                <a:round/>
                <a:headEnd type="none" w="sm" len="sm"/>
                <a:tailEnd type="triangle" w="med" len="med"/>
              </a:ln>
            </p:spPr>
          </p:sp>
          <p:sp>
            <p:nvSpPr>
              <p:cNvPr id="80957" name="直接连接符 68670"/>
              <p:cNvSpPr/>
              <p:nvPr/>
            </p:nvSpPr>
            <p:spPr>
              <a:xfrm flipV="1">
                <a:off x="4143" y="3418"/>
                <a:ext cx="0" cy="250"/>
              </a:xfrm>
              <a:prstGeom prst="line">
                <a:avLst/>
              </a:prstGeom>
              <a:ln w="38100" cap="flat" cmpd="sng">
                <a:solidFill>
                  <a:schemeClr val="tx2"/>
                </a:solidFill>
                <a:prstDash val="solid"/>
                <a:round/>
                <a:headEnd type="none" w="sm" len="sm"/>
                <a:tailEnd type="triangle" w="med" len="med"/>
              </a:ln>
            </p:spPr>
          </p:sp>
        </p:grpSp>
        <p:grpSp>
          <p:nvGrpSpPr>
            <p:cNvPr id="80958" name="组合 68671"/>
            <p:cNvGrpSpPr/>
            <p:nvPr/>
          </p:nvGrpSpPr>
          <p:grpSpPr>
            <a:xfrm>
              <a:off x="4175" y="1824"/>
              <a:ext cx="1393" cy="324"/>
              <a:chOff x="4143" y="2304"/>
              <a:chExt cx="1393" cy="324"/>
            </a:xfrm>
          </p:grpSpPr>
          <p:graphicFrame>
            <p:nvGraphicFramePr>
              <p:cNvPr id="80959" name="对象 68672"/>
              <p:cNvGraphicFramePr/>
              <p:nvPr/>
            </p:nvGraphicFramePr>
            <p:xfrm>
              <a:off x="4663" y="2304"/>
              <a:ext cx="409" cy="324"/>
            </p:xfrm>
            <a:graphic>
              <a:graphicData uri="http://schemas.openxmlformats.org/presentationml/2006/ole">
                <mc:AlternateContent xmlns:mc="http://schemas.openxmlformats.org/markup-compatibility/2006">
                  <mc:Choice xmlns:v="urn:schemas-microsoft-com:vml" Requires="v">
                    <p:oleObj spid="_x0000_s3722" name="" r:id="rId13" imgW="241300" imgH="254000" progId="Equation.3">
                      <p:embed/>
                    </p:oleObj>
                  </mc:Choice>
                  <mc:Fallback>
                    <p:oleObj name="" r:id="rId13" imgW="241300" imgH="254000" progId="Equation.3">
                      <p:embed/>
                      <p:pic>
                        <p:nvPicPr>
                          <p:cNvPr id="0" name="图片 3721"/>
                          <p:cNvPicPr/>
                          <p:nvPr/>
                        </p:nvPicPr>
                        <p:blipFill>
                          <a:blip r:embed="rId14"/>
                          <a:stretch>
                            <a:fillRect/>
                          </a:stretch>
                        </p:blipFill>
                        <p:spPr>
                          <a:xfrm>
                            <a:off x="4663" y="2304"/>
                            <a:ext cx="409" cy="324"/>
                          </a:xfrm>
                          <a:prstGeom prst="rect">
                            <a:avLst/>
                          </a:prstGeom>
                          <a:noFill/>
                          <a:ln w="38100">
                            <a:noFill/>
                            <a:miter/>
                          </a:ln>
                        </p:spPr>
                      </p:pic>
                    </p:oleObj>
                  </mc:Fallback>
                </mc:AlternateContent>
              </a:graphicData>
            </a:graphic>
          </p:graphicFrame>
          <p:sp>
            <p:nvSpPr>
              <p:cNvPr id="80960" name="直接连接符 68673"/>
              <p:cNvSpPr/>
              <p:nvPr/>
            </p:nvSpPr>
            <p:spPr>
              <a:xfrm>
                <a:off x="4143" y="2378"/>
                <a:ext cx="0" cy="250"/>
              </a:xfrm>
              <a:prstGeom prst="line">
                <a:avLst/>
              </a:prstGeom>
              <a:ln w="38100" cap="flat" cmpd="sng">
                <a:solidFill>
                  <a:schemeClr val="tx2"/>
                </a:solidFill>
                <a:prstDash val="solid"/>
                <a:round/>
                <a:headEnd type="none" w="sm" len="sm"/>
                <a:tailEnd type="none" w="sm" len="sm"/>
              </a:ln>
            </p:spPr>
          </p:sp>
          <p:sp>
            <p:nvSpPr>
              <p:cNvPr id="80961" name="直接连接符 68674"/>
              <p:cNvSpPr/>
              <p:nvPr/>
            </p:nvSpPr>
            <p:spPr>
              <a:xfrm>
                <a:off x="5536" y="2378"/>
                <a:ext cx="0" cy="250"/>
              </a:xfrm>
              <a:prstGeom prst="line">
                <a:avLst/>
              </a:prstGeom>
              <a:ln w="38100" cap="flat" cmpd="sng">
                <a:solidFill>
                  <a:schemeClr val="tx2"/>
                </a:solidFill>
                <a:prstDash val="solid"/>
                <a:round/>
                <a:headEnd type="none" w="sm" len="sm"/>
                <a:tailEnd type="none" w="sm" len="sm"/>
              </a:ln>
            </p:spPr>
          </p:sp>
          <p:sp>
            <p:nvSpPr>
              <p:cNvPr id="80962" name="直接连接符 68675"/>
              <p:cNvSpPr/>
              <p:nvPr/>
            </p:nvSpPr>
            <p:spPr>
              <a:xfrm>
                <a:off x="4143" y="2489"/>
                <a:ext cx="481" cy="0"/>
              </a:xfrm>
              <a:prstGeom prst="line">
                <a:avLst/>
              </a:prstGeom>
              <a:ln w="38100" cap="flat" cmpd="sng">
                <a:solidFill>
                  <a:schemeClr val="tx2"/>
                </a:solidFill>
                <a:prstDash val="solid"/>
                <a:round/>
                <a:headEnd type="none" w="sm" len="sm"/>
                <a:tailEnd type="triangle" w="med" len="med"/>
              </a:ln>
            </p:spPr>
          </p:sp>
          <p:sp>
            <p:nvSpPr>
              <p:cNvPr id="80963" name="直接连接符 68676"/>
              <p:cNvSpPr/>
              <p:nvPr/>
            </p:nvSpPr>
            <p:spPr>
              <a:xfrm flipH="1">
                <a:off x="5072" y="2489"/>
                <a:ext cx="464" cy="0"/>
              </a:xfrm>
              <a:prstGeom prst="line">
                <a:avLst/>
              </a:prstGeom>
              <a:ln w="38100" cap="flat" cmpd="sng">
                <a:solidFill>
                  <a:schemeClr val="tx2"/>
                </a:solidFill>
                <a:prstDash val="solid"/>
                <a:round/>
                <a:headEnd type="none" w="sm" len="sm"/>
                <a:tailEnd type="triangle" w="med" len="med"/>
              </a:ln>
            </p:spPr>
          </p:sp>
        </p:grpSp>
        <p:grpSp>
          <p:nvGrpSpPr>
            <p:cNvPr id="80964" name="组合 68677"/>
            <p:cNvGrpSpPr/>
            <p:nvPr/>
          </p:nvGrpSpPr>
          <p:grpSpPr>
            <a:xfrm>
              <a:off x="4175" y="2105"/>
              <a:ext cx="721" cy="324"/>
              <a:chOff x="4143" y="2585"/>
              <a:chExt cx="721" cy="324"/>
            </a:xfrm>
          </p:grpSpPr>
          <p:graphicFrame>
            <p:nvGraphicFramePr>
              <p:cNvPr id="80965" name="对象 68678"/>
              <p:cNvGraphicFramePr/>
              <p:nvPr/>
            </p:nvGraphicFramePr>
            <p:xfrm>
              <a:off x="4320" y="2585"/>
              <a:ext cx="390" cy="324"/>
            </p:xfrm>
            <a:graphic>
              <a:graphicData uri="http://schemas.openxmlformats.org/presentationml/2006/ole">
                <mc:AlternateContent xmlns:mc="http://schemas.openxmlformats.org/markup-compatibility/2006">
                  <mc:Choice xmlns:v="urn:schemas-microsoft-com:vml" Requires="v">
                    <p:oleObj spid="_x0000_s3724" name="" r:id="rId15" imgW="228600" imgH="254000" progId="Equation.3">
                      <p:embed/>
                    </p:oleObj>
                  </mc:Choice>
                  <mc:Fallback>
                    <p:oleObj name="" r:id="rId15" imgW="228600" imgH="254000" progId="Equation.3">
                      <p:embed/>
                      <p:pic>
                        <p:nvPicPr>
                          <p:cNvPr id="0" name="图片 3723"/>
                          <p:cNvPicPr/>
                          <p:nvPr/>
                        </p:nvPicPr>
                        <p:blipFill>
                          <a:blip r:embed="rId16"/>
                          <a:stretch>
                            <a:fillRect/>
                          </a:stretch>
                        </p:blipFill>
                        <p:spPr>
                          <a:xfrm>
                            <a:off x="4320" y="2585"/>
                            <a:ext cx="390" cy="324"/>
                          </a:xfrm>
                          <a:prstGeom prst="rect">
                            <a:avLst/>
                          </a:prstGeom>
                          <a:noFill/>
                          <a:ln w="38100">
                            <a:noFill/>
                            <a:miter/>
                          </a:ln>
                        </p:spPr>
                      </p:pic>
                    </p:oleObj>
                  </mc:Fallback>
                </mc:AlternateContent>
              </a:graphicData>
            </a:graphic>
          </p:graphicFrame>
          <p:sp>
            <p:nvSpPr>
              <p:cNvPr id="80966" name="直接连接符 68679"/>
              <p:cNvSpPr/>
              <p:nvPr/>
            </p:nvSpPr>
            <p:spPr>
              <a:xfrm>
                <a:off x="4143" y="2596"/>
                <a:ext cx="0" cy="250"/>
              </a:xfrm>
              <a:prstGeom prst="line">
                <a:avLst/>
              </a:prstGeom>
              <a:ln w="38100" cap="flat" cmpd="sng">
                <a:solidFill>
                  <a:schemeClr val="tx2"/>
                </a:solidFill>
                <a:prstDash val="solid"/>
                <a:round/>
                <a:headEnd type="none" w="sm" len="sm"/>
                <a:tailEnd type="none" w="sm" len="sm"/>
              </a:ln>
            </p:spPr>
          </p:sp>
          <p:sp>
            <p:nvSpPr>
              <p:cNvPr id="80967" name="直接连接符 68680"/>
              <p:cNvSpPr/>
              <p:nvPr/>
            </p:nvSpPr>
            <p:spPr>
              <a:xfrm>
                <a:off x="4864" y="2585"/>
                <a:ext cx="0" cy="250"/>
              </a:xfrm>
              <a:prstGeom prst="line">
                <a:avLst/>
              </a:prstGeom>
              <a:ln w="38100" cap="flat" cmpd="sng">
                <a:solidFill>
                  <a:schemeClr val="tx2"/>
                </a:solidFill>
                <a:prstDash val="solid"/>
                <a:round/>
                <a:headEnd type="none" w="sm" len="sm"/>
                <a:tailEnd type="none" w="sm" len="sm"/>
              </a:ln>
            </p:spPr>
          </p:sp>
          <p:sp>
            <p:nvSpPr>
              <p:cNvPr id="80968" name="直接连接符 68681"/>
              <p:cNvSpPr/>
              <p:nvPr/>
            </p:nvSpPr>
            <p:spPr>
              <a:xfrm>
                <a:off x="4143" y="2700"/>
                <a:ext cx="224" cy="0"/>
              </a:xfrm>
              <a:prstGeom prst="line">
                <a:avLst/>
              </a:prstGeom>
              <a:ln w="38100" cap="flat" cmpd="sng">
                <a:solidFill>
                  <a:schemeClr val="tx2"/>
                </a:solidFill>
                <a:prstDash val="solid"/>
                <a:round/>
                <a:headEnd type="none" w="sm" len="sm"/>
                <a:tailEnd type="triangle" w="med" len="med"/>
              </a:ln>
            </p:spPr>
          </p:sp>
          <p:sp>
            <p:nvSpPr>
              <p:cNvPr id="80969" name="直接连接符 68682"/>
              <p:cNvSpPr/>
              <p:nvPr/>
            </p:nvSpPr>
            <p:spPr>
              <a:xfrm>
                <a:off x="4608" y="2700"/>
                <a:ext cx="256" cy="0"/>
              </a:xfrm>
              <a:prstGeom prst="line">
                <a:avLst/>
              </a:prstGeom>
              <a:ln w="38100" cap="flat" cmpd="sng">
                <a:solidFill>
                  <a:schemeClr val="tx2"/>
                </a:solidFill>
                <a:prstDash val="solid"/>
                <a:round/>
                <a:headEnd type="triangle" w="med" len="med"/>
                <a:tailEnd type="none" w="med" len="med"/>
              </a:ln>
            </p:spPr>
          </p:sp>
        </p:grpSp>
        <p:sp>
          <p:nvSpPr>
            <p:cNvPr id="80970" name="直接连接符 68683"/>
            <p:cNvSpPr/>
            <p:nvPr/>
          </p:nvSpPr>
          <p:spPr>
            <a:xfrm>
              <a:off x="5136" y="2938"/>
              <a:ext cx="0" cy="250"/>
            </a:xfrm>
            <a:prstGeom prst="line">
              <a:avLst/>
            </a:prstGeom>
            <a:ln w="12700" cap="flat" cmpd="sng">
              <a:solidFill>
                <a:schemeClr val="tx1"/>
              </a:solidFill>
              <a:prstDash val="solid"/>
              <a:round/>
              <a:headEnd type="none" w="sm" len="sm"/>
              <a:tailEnd type="none" w="sm" len="sm"/>
            </a:ln>
          </p:spPr>
        </p:sp>
        <p:sp>
          <p:nvSpPr>
            <p:cNvPr id="80971" name="直接连接符 68684"/>
            <p:cNvSpPr/>
            <p:nvPr/>
          </p:nvSpPr>
          <p:spPr>
            <a:xfrm>
              <a:off x="5288" y="2938"/>
              <a:ext cx="0" cy="250"/>
            </a:xfrm>
            <a:prstGeom prst="line">
              <a:avLst/>
            </a:prstGeom>
            <a:ln w="12700" cap="flat" cmpd="sng">
              <a:solidFill>
                <a:schemeClr val="tx1"/>
              </a:solidFill>
              <a:prstDash val="solid"/>
              <a:round/>
              <a:headEnd type="none" w="sm" len="sm"/>
              <a:tailEnd type="none" w="sm" len="sm"/>
            </a:ln>
          </p:spPr>
        </p:sp>
        <p:sp>
          <p:nvSpPr>
            <p:cNvPr id="80972" name="直接连接符 68685"/>
            <p:cNvSpPr/>
            <p:nvPr/>
          </p:nvSpPr>
          <p:spPr>
            <a:xfrm>
              <a:off x="4176" y="3086"/>
              <a:ext cx="960" cy="0"/>
            </a:xfrm>
            <a:prstGeom prst="line">
              <a:avLst/>
            </a:prstGeom>
            <a:ln w="12700" cap="flat" cmpd="sng">
              <a:solidFill>
                <a:schemeClr val="tx1"/>
              </a:solidFill>
              <a:prstDash val="solid"/>
              <a:round/>
              <a:headEnd type="arrow" w="med" len="med"/>
              <a:tailEnd type="arrow" w="med" len="med"/>
            </a:ln>
          </p:spPr>
        </p:sp>
        <p:graphicFrame>
          <p:nvGraphicFramePr>
            <p:cNvPr id="80973" name="对象 68686"/>
            <p:cNvGraphicFramePr/>
            <p:nvPr/>
          </p:nvGraphicFramePr>
          <p:xfrm>
            <a:off x="4512" y="3168"/>
            <a:ext cx="262" cy="291"/>
          </p:xfrm>
          <a:graphic>
            <a:graphicData uri="http://schemas.openxmlformats.org/presentationml/2006/ole">
              <mc:AlternateContent xmlns:mc="http://schemas.openxmlformats.org/markup-compatibility/2006">
                <mc:Choice xmlns:v="urn:schemas-microsoft-com:vml" Requires="v">
                  <p:oleObj spid="_x0000_s3725" name="" r:id="rId17" imgW="114300" imgH="127000" progId="Equation.3">
                    <p:embed/>
                  </p:oleObj>
                </mc:Choice>
                <mc:Fallback>
                  <p:oleObj name="" r:id="rId17" imgW="114300" imgH="127000" progId="Equation.3">
                    <p:embed/>
                    <p:pic>
                      <p:nvPicPr>
                        <p:cNvPr id="0" name="图片 3724"/>
                        <p:cNvPicPr/>
                        <p:nvPr/>
                      </p:nvPicPr>
                      <p:blipFill>
                        <a:blip r:embed="rId18"/>
                        <a:stretch>
                          <a:fillRect/>
                        </a:stretch>
                      </p:blipFill>
                      <p:spPr>
                        <a:xfrm>
                          <a:off x="4512" y="3168"/>
                          <a:ext cx="262" cy="291"/>
                        </a:xfrm>
                        <a:prstGeom prst="rect">
                          <a:avLst/>
                        </a:prstGeom>
                        <a:noFill/>
                        <a:ln w="38100">
                          <a:noFill/>
                          <a:miter/>
                        </a:ln>
                      </p:spPr>
                    </p:pic>
                  </p:oleObj>
                </mc:Fallback>
              </mc:AlternateContent>
            </a:graphicData>
          </a:graphic>
        </p:graphicFrame>
        <p:sp>
          <p:nvSpPr>
            <p:cNvPr id="80974" name="直接连接符 68687"/>
            <p:cNvSpPr/>
            <p:nvPr/>
          </p:nvSpPr>
          <p:spPr>
            <a:xfrm flipH="1">
              <a:off x="5288" y="3086"/>
              <a:ext cx="152" cy="0"/>
            </a:xfrm>
            <a:prstGeom prst="line">
              <a:avLst/>
            </a:prstGeom>
            <a:ln w="12700" cap="flat" cmpd="sng">
              <a:solidFill>
                <a:schemeClr val="tx1"/>
              </a:solidFill>
              <a:prstDash val="solid"/>
              <a:round/>
              <a:headEnd type="none" w="sm" len="sm"/>
              <a:tailEnd type="triangle" w="sm" len="sm"/>
            </a:ln>
          </p:spPr>
        </p:sp>
        <p:sp>
          <p:nvSpPr>
            <p:cNvPr id="80975" name="矩形 68688"/>
            <p:cNvSpPr/>
            <p:nvPr/>
          </p:nvSpPr>
          <p:spPr>
            <a:xfrm>
              <a:off x="5136" y="2527"/>
              <a:ext cx="152" cy="411"/>
            </a:xfrm>
            <a:prstGeom prst="rect">
              <a:avLst/>
            </a:prstGeom>
            <a:solidFill>
              <a:srgbClr val="FF00FF"/>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80976" name="文本框 68689"/>
            <p:cNvSpPr txBox="1"/>
            <p:nvPr/>
          </p:nvSpPr>
          <p:spPr>
            <a:xfrm>
              <a:off x="5059" y="3120"/>
              <a:ext cx="749" cy="404"/>
            </a:xfrm>
            <a:prstGeom prst="rect">
              <a:avLst/>
            </a:prstGeom>
            <a:noFill/>
            <a:ln w="12700">
              <a:noFill/>
            </a:ln>
          </p:spPr>
          <p:txBody>
            <a:bodyPr anchor="t">
              <a:spAutoFit/>
            </a:bodyPr>
            <a:p>
              <a:pPr eaLnBrk="0" hangingPunct="0"/>
              <a:r>
                <a:rPr lang="en-US" altLang="zh-CN" sz="3600" i="1" err="1">
                  <a:latin typeface="Times New Roman" panose="02020603050405020304" pitchFamily="18" charset="0"/>
                  <a:ea typeface="宋体" panose="02010600030101010101" pitchFamily="2" charset="-122"/>
                </a:rPr>
                <a:t>dr</a:t>
              </a:r>
              <a:endParaRPr lang="en-US" altLang="zh-CN" sz="3600">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wipe(left)">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6861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8663"/>
                                        </p:tgtEl>
                                        <p:attrNameLst>
                                          <p:attrName>style.visibility</p:attrName>
                                        </p:attrNameLst>
                                      </p:cBhvr>
                                      <p:to>
                                        <p:strVal val="visible"/>
                                      </p:to>
                                    </p:set>
                                    <p:anim calcmode="lin" valueType="num">
                                      <p:cBhvr>
                                        <p:cTn id="16" dur="500" fill="hold"/>
                                        <p:tgtEl>
                                          <p:spTgt spid="68663"/>
                                        </p:tgtEl>
                                        <p:attrNameLst>
                                          <p:attrName>ppt_x</p:attrName>
                                        </p:attrNameLst>
                                      </p:cBhvr>
                                      <p:tavLst>
                                        <p:tav tm="0">
                                          <p:val>
                                            <p:strVal val="#ppt_x"/>
                                          </p:val>
                                        </p:tav>
                                        <p:tav tm="100000">
                                          <p:val>
                                            <p:strVal val="#ppt_x"/>
                                          </p:val>
                                        </p:tav>
                                      </p:tavLst>
                                    </p:anim>
                                    <p:anim calcmode="lin" valueType="num">
                                      <p:cBhvr>
                                        <p:cTn id="17" dur="500" fill="hold"/>
                                        <p:tgtEl>
                                          <p:spTgt spid="6866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611"/>
                                        </p:tgtEl>
                                        <p:attrNameLst>
                                          <p:attrName>style.visibility</p:attrName>
                                        </p:attrNameLst>
                                      </p:cBhvr>
                                      <p:to>
                                        <p:strVal val="visible"/>
                                      </p:to>
                                    </p:set>
                                    <p:animEffect transition="in" filter="wipe(left)">
                                      <p:cBhvr>
                                        <p:cTn id="22" dur="500"/>
                                        <p:tgtEl>
                                          <p:spTgt spid="686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8612"/>
                                        </p:tgtEl>
                                        <p:attrNameLst>
                                          <p:attrName>style.visibility</p:attrName>
                                        </p:attrNameLst>
                                      </p:cBhvr>
                                      <p:to>
                                        <p:strVal val="visible"/>
                                      </p:to>
                                    </p:set>
                                    <p:animEffect transition="in" filter="wipe(left)">
                                      <p:cBhvr>
                                        <p:cTn id="27" dur="500"/>
                                        <p:tgtEl>
                                          <p:spTgt spid="686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614"/>
                                        </p:tgtEl>
                                        <p:attrNameLst>
                                          <p:attrName>style.visibility</p:attrName>
                                        </p:attrNameLst>
                                      </p:cBhvr>
                                      <p:to>
                                        <p:strVal val="visible"/>
                                      </p:to>
                                    </p:set>
                                    <p:animEffect transition="in" filter="wipe(left)">
                                      <p:cBhvr>
                                        <p:cTn id="32" dur="500"/>
                                        <p:tgtEl>
                                          <p:spTgt spid="686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615"/>
                                        </p:tgtEl>
                                        <p:attrNameLst>
                                          <p:attrName>style.visibility</p:attrName>
                                        </p:attrNameLst>
                                      </p:cBhvr>
                                      <p:to>
                                        <p:strVal val="visible"/>
                                      </p:to>
                                    </p:set>
                                    <p:animEffect transition="in" filter="wipe(left)">
                                      <p:cBhvr>
                                        <p:cTn id="37" dur="500"/>
                                        <p:tgtEl>
                                          <p:spTgt spid="6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9634" name="标题 69633"/>
          <p:cNvGraphicFramePr>
            <a:graphicFrameLocks noGrp="1"/>
          </p:cNvGraphicFramePr>
          <p:nvPr>
            <p:ph type="title"/>
          </p:nvPr>
        </p:nvGraphicFramePr>
        <p:xfrm>
          <a:off x="898525" y="549275"/>
          <a:ext cx="4040188" cy="1173163"/>
        </p:xfrm>
        <a:graphic>
          <a:graphicData uri="http://schemas.openxmlformats.org/presentationml/2006/ole">
            <mc:AlternateContent xmlns:mc="http://schemas.openxmlformats.org/markup-compatibility/2006">
              <mc:Choice xmlns:v="urn:schemas-microsoft-com:vml" Requires="v">
                <p:oleObj spid="_x0000_s3726" name="" r:id="rId1" imgW="1485900" imgH="431800" progId="Equation.3">
                  <p:embed/>
                </p:oleObj>
              </mc:Choice>
              <mc:Fallback>
                <p:oleObj name="" r:id="rId1" imgW="1485900" imgH="431800" progId="Equation.3">
                  <p:embed/>
                  <p:pic>
                    <p:nvPicPr>
                      <p:cNvPr id="0" name="图片 3725"/>
                      <p:cNvPicPr/>
                      <p:nvPr/>
                    </p:nvPicPr>
                    <p:blipFill>
                      <a:blip r:embed="rId2"/>
                      <a:stretch>
                        <a:fillRect/>
                      </a:stretch>
                    </p:blipFill>
                    <p:spPr>
                      <a:xfrm>
                        <a:off x="898525" y="549275"/>
                        <a:ext cx="4040188" cy="1173163"/>
                      </a:xfrm>
                      <a:prstGeom prst="rect">
                        <a:avLst/>
                      </a:prstGeom>
                      <a:noFill/>
                      <a:ln w="38100">
                        <a:miter/>
                      </a:ln>
                    </p:spPr>
                  </p:pic>
                </p:oleObj>
              </mc:Fallback>
            </mc:AlternateContent>
          </a:graphicData>
        </a:graphic>
      </p:graphicFrame>
      <p:graphicFrame>
        <p:nvGraphicFramePr>
          <p:cNvPr id="69635" name="对象 69634"/>
          <p:cNvGraphicFramePr/>
          <p:nvPr/>
        </p:nvGraphicFramePr>
        <p:xfrm>
          <a:off x="652463" y="1806575"/>
          <a:ext cx="3595687" cy="1011238"/>
        </p:xfrm>
        <a:graphic>
          <a:graphicData uri="http://schemas.openxmlformats.org/presentationml/2006/ole">
            <mc:AlternateContent xmlns:mc="http://schemas.openxmlformats.org/markup-compatibility/2006">
              <mc:Choice xmlns:v="urn:schemas-microsoft-com:vml" Requires="v">
                <p:oleObj spid="_x0000_s3727" name="" r:id="rId3" imgW="1548765" imgH="393700" progId="Equation.3">
                  <p:embed/>
                </p:oleObj>
              </mc:Choice>
              <mc:Fallback>
                <p:oleObj name="" r:id="rId3" imgW="1548765" imgH="393700" progId="Equation.3">
                  <p:embed/>
                  <p:pic>
                    <p:nvPicPr>
                      <p:cNvPr id="0" name="图片 3726"/>
                      <p:cNvPicPr/>
                      <p:nvPr/>
                    </p:nvPicPr>
                    <p:blipFill>
                      <a:blip r:embed="rId4"/>
                      <a:stretch>
                        <a:fillRect/>
                      </a:stretch>
                    </p:blipFill>
                    <p:spPr>
                      <a:xfrm>
                        <a:off x="652463" y="1806575"/>
                        <a:ext cx="3595687" cy="1011238"/>
                      </a:xfrm>
                      <a:prstGeom prst="rect">
                        <a:avLst/>
                      </a:prstGeom>
                      <a:noFill/>
                      <a:ln w="38100">
                        <a:noFill/>
                        <a:miter/>
                      </a:ln>
                    </p:spPr>
                  </p:pic>
                </p:oleObj>
              </mc:Fallback>
            </mc:AlternateContent>
          </a:graphicData>
        </a:graphic>
      </p:graphicFrame>
      <p:graphicFrame>
        <p:nvGraphicFramePr>
          <p:cNvPr id="69636" name="对象 69635"/>
          <p:cNvGraphicFramePr/>
          <p:nvPr/>
        </p:nvGraphicFramePr>
        <p:xfrm>
          <a:off x="4376738" y="1789113"/>
          <a:ext cx="2600325" cy="1065212"/>
        </p:xfrm>
        <a:graphic>
          <a:graphicData uri="http://schemas.openxmlformats.org/presentationml/2006/ole">
            <mc:AlternateContent xmlns:mc="http://schemas.openxmlformats.org/markup-compatibility/2006">
              <mc:Choice xmlns:v="urn:schemas-microsoft-com:vml" Requires="v">
                <p:oleObj spid="_x0000_s3728" name="" r:id="rId5" imgW="1002665" imgH="431800" progId="Equation.3">
                  <p:embed/>
                </p:oleObj>
              </mc:Choice>
              <mc:Fallback>
                <p:oleObj name="" r:id="rId5" imgW="1002665" imgH="431800" progId="Equation.3">
                  <p:embed/>
                  <p:pic>
                    <p:nvPicPr>
                      <p:cNvPr id="0" name="图片 3727"/>
                      <p:cNvPicPr/>
                      <p:nvPr/>
                    </p:nvPicPr>
                    <p:blipFill>
                      <a:blip r:embed="rId6"/>
                      <a:stretch>
                        <a:fillRect/>
                      </a:stretch>
                    </p:blipFill>
                    <p:spPr>
                      <a:xfrm>
                        <a:off x="4376738" y="1789113"/>
                        <a:ext cx="2600325" cy="1065212"/>
                      </a:xfrm>
                      <a:prstGeom prst="rect">
                        <a:avLst/>
                      </a:prstGeom>
                      <a:noFill/>
                      <a:ln w="38100">
                        <a:noFill/>
                        <a:miter/>
                      </a:ln>
                    </p:spPr>
                  </p:pic>
                </p:oleObj>
              </mc:Fallback>
            </mc:AlternateContent>
          </a:graphicData>
        </a:graphic>
      </p:graphicFrame>
      <p:graphicFrame>
        <p:nvGraphicFramePr>
          <p:cNvPr id="69637" name="对象 69636"/>
          <p:cNvGraphicFramePr/>
          <p:nvPr/>
        </p:nvGraphicFramePr>
        <p:xfrm>
          <a:off x="712788" y="2963863"/>
          <a:ext cx="3786187" cy="1219200"/>
        </p:xfrm>
        <a:graphic>
          <a:graphicData uri="http://schemas.openxmlformats.org/presentationml/2006/ole">
            <mc:AlternateContent xmlns:mc="http://schemas.openxmlformats.org/markup-compatibility/2006">
              <mc:Choice xmlns:v="urn:schemas-microsoft-com:vml" Requires="v">
                <p:oleObj spid="_x0000_s3729" name="" r:id="rId7" imgW="1600200" imgH="457200" progId="Equation.3">
                  <p:embed/>
                </p:oleObj>
              </mc:Choice>
              <mc:Fallback>
                <p:oleObj name="" r:id="rId7" imgW="1600200" imgH="457200" progId="Equation.3">
                  <p:embed/>
                  <p:pic>
                    <p:nvPicPr>
                      <p:cNvPr id="0" name="图片 3728"/>
                      <p:cNvPicPr/>
                      <p:nvPr/>
                    </p:nvPicPr>
                    <p:blipFill>
                      <a:blip r:embed="rId8"/>
                      <a:stretch>
                        <a:fillRect/>
                      </a:stretch>
                    </p:blipFill>
                    <p:spPr>
                      <a:xfrm>
                        <a:off x="712788" y="2963863"/>
                        <a:ext cx="3786187" cy="1219200"/>
                      </a:xfrm>
                      <a:prstGeom prst="rect">
                        <a:avLst/>
                      </a:prstGeom>
                      <a:noFill/>
                      <a:ln w="38100">
                        <a:noFill/>
                        <a:miter/>
                      </a:ln>
                    </p:spPr>
                  </p:pic>
                </p:oleObj>
              </mc:Fallback>
            </mc:AlternateContent>
          </a:graphicData>
        </a:graphic>
      </p:graphicFrame>
      <p:graphicFrame>
        <p:nvGraphicFramePr>
          <p:cNvPr id="69638" name="对象 69637"/>
          <p:cNvGraphicFramePr/>
          <p:nvPr/>
        </p:nvGraphicFramePr>
        <p:xfrm>
          <a:off x="735013" y="4365625"/>
          <a:ext cx="3771900" cy="1247775"/>
        </p:xfrm>
        <a:graphic>
          <a:graphicData uri="http://schemas.openxmlformats.org/presentationml/2006/ole">
            <mc:AlternateContent xmlns:mc="http://schemas.openxmlformats.org/markup-compatibility/2006">
              <mc:Choice xmlns:v="urn:schemas-microsoft-com:vml" Requires="v">
                <p:oleObj spid="_x0000_s3730" name="" r:id="rId9" imgW="1435100" imgH="457200" progId="Equation.3">
                  <p:embed/>
                </p:oleObj>
              </mc:Choice>
              <mc:Fallback>
                <p:oleObj name="" r:id="rId9" imgW="1435100" imgH="457200" progId="Equation.3">
                  <p:embed/>
                  <p:pic>
                    <p:nvPicPr>
                      <p:cNvPr id="0" name="图片 3729"/>
                      <p:cNvPicPr/>
                      <p:nvPr/>
                    </p:nvPicPr>
                    <p:blipFill>
                      <a:blip r:embed="rId10"/>
                      <a:stretch>
                        <a:fillRect/>
                      </a:stretch>
                    </p:blipFill>
                    <p:spPr>
                      <a:xfrm>
                        <a:off x="735013" y="4365625"/>
                        <a:ext cx="3771900" cy="124777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35"/>
                                        </p:tgtEl>
                                        <p:attrNameLst>
                                          <p:attrName>style.visibility</p:attrName>
                                        </p:attrNameLst>
                                      </p:cBhvr>
                                      <p:to>
                                        <p:strVal val="visible"/>
                                      </p:to>
                                    </p:set>
                                    <p:animEffect transition="in" filter="wipe(left)">
                                      <p:cBhvr>
                                        <p:cTn id="12" dur="500"/>
                                        <p:tgtEl>
                                          <p:spTgt spid="696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636"/>
                                        </p:tgtEl>
                                        <p:attrNameLst>
                                          <p:attrName>style.visibility</p:attrName>
                                        </p:attrNameLst>
                                      </p:cBhvr>
                                      <p:to>
                                        <p:strVal val="visible"/>
                                      </p:to>
                                    </p:set>
                                    <p:animEffect transition="in" filter="wipe(left)">
                                      <p:cBhvr>
                                        <p:cTn id="17" dur="500"/>
                                        <p:tgtEl>
                                          <p:spTgt spid="696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637"/>
                                        </p:tgtEl>
                                        <p:attrNameLst>
                                          <p:attrName>style.visibility</p:attrName>
                                        </p:attrNameLst>
                                      </p:cBhvr>
                                      <p:to>
                                        <p:strVal val="visible"/>
                                      </p:to>
                                    </p:set>
                                    <p:animEffect transition="in" filter="wipe(left)">
                                      <p:cBhvr>
                                        <p:cTn id="22" dur="500"/>
                                        <p:tgtEl>
                                          <p:spTgt spid="696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638"/>
                                        </p:tgtEl>
                                        <p:attrNameLst>
                                          <p:attrName>style.visibility</p:attrName>
                                        </p:attrNameLst>
                                      </p:cBhvr>
                                      <p:to>
                                        <p:strVal val="visible"/>
                                      </p:to>
                                    </p:set>
                                    <p:animEffect transition="in" filter="wipe(left)">
                                      <p:cBhvr>
                                        <p:cTn id="27" dur="500"/>
                                        <p:tgtEl>
                                          <p:spTgt spid="69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a:xfrm>
            <a:off x="395288" y="333375"/>
            <a:ext cx="2590800" cy="533400"/>
          </a:xfrm>
          <a:ln/>
        </p:spPr>
        <p:txBody>
          <a:bodyPr anchor="ctr"/>
          <a:p>
            <a:pPr algn="l"/>
            <a:r>
              <a:rPr lang="zh-CN" altLang="en-US" sz="2800" dirty="0">
                <a:solidFill>
                  <a:schemeClr val="tx1"/>
                </a:solidFill>
                <a:latin typeface="黑体" panose="02010609060101010101" pitchFamily="49" charset="-122"/>
                <a:ea typeface="黑体" panose="02010609060101010101" pitchFamily="49" charset="-122"/>
              </a:rPr>
              <a:t>二、互感</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70659" name="内容占位符 70658"/>
          <p:cNvSpPr>
            <a:spLocks noGrp="1"/>
          </p:cNvSpPr>
          <p:nvPr>
            <p:ph idx="1"/>
          </p:nvPr>
        </p:nvSpPr>
        <p:spPr>
          <a:xfrm>
            <a:off x="468313" y="3284538"/>
            <a:ext cx="5029200" cy="533400"/>
          </a:xfrm>
          <a:ln/>
        </p:spPr>
        <p:txBody>
          <a:bodyPr anchor="t"/>
          <a:p>
            <a:pPr>
              <a:buNone/>
            </a:pPr>
            <a:r>
              <a:rPr lang="en-US" altLang="zh-CN" sz="2800" b="1" dirty="0">
                <a:latin typeface="宋体" panose="02010600030101010101" pitchFamily="2" charset="-122"/>
              </a:rPr>
              <a:t>2</a:t>
            </a:r>
            <a:r>
              <a:rPr lang="zh-CN" altLang="en-US" sz="2800" b="1" dirty="0">
                <a:latin typeface="宋体" panose="02010600030101010101" pitchFamily="2" charset="-122"/>
              </a:rPr>
              <a:t>、互感系数与互感电动势</a:t>
            </a:r>
            <a:endParaRPr lang="zh-CN" altLang="en-US" sz="2800" b="1" dirty="0">
              <a:latin typeface="宋体" panose="02010600030101010101" pitchFamily="2" charset="-122"/>
            </a:endParaRPr>
          </a:p>
        </p:txBody>
      </p:sp>
      <p:sp>
        <p:nvSpPr>
          <p:cNvPr id="70660" name="文本框 70659"/>
          <p:cNvSpPr txBox="1"/>
          <p:nvPr/>
        </p:nvSpPr>
        <p:spPr>
          <a:xfrm>
            <a:off x="685800" y="3886200"/>
            <a:ext cx="2701925" cy="519113"/>
          </a:xfrm>
          <a:prstGeom prst="rect">
            <a:avLst/>
          </a:prstGeom>
          <a:noFill/>
          <a:ln w="9525">
            <a:noFill/>
          </a:ln>
        </p:spPr>
        <p:txBody>
          <a:bodyPr wrap="none" lIns="90000" tIns="46800" rIns="90000" bIns="46800" anchor="ctr">
            <a:spAutoFit/>
          </a:bodyPr>
          <a:p>
            <a:pPr>
              <a:spcBef>
                <a:spcPct val="20000"/>
              </a:spcBef>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互感系数</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M</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70661" name="文本框 70660"/>
          <p:cNvSpPr txBox="1"/>
          <p:nvPr/>
        </p:nvSpPr>
        <p:spPr>
          <a:xfrm>
            <a:off x="1371600" y="4967288"/>
            <a:ext cx="396875" cy="519112"/>
          </a:xfrm>
          <a:prstGeom prst="rect">
            <a:avLst/>
          </a:prstGeom>
          <a:noFill/>
          <a:ln w="9525">
            <a:noFill/>
          </a:ln>
        </p:spPr>
        <p:txBody>
          <a:bodyPr wrap="none" lIns="90000" tIns="46800" rIns="90000" bIns="46800" anchor="ctr">
            <a:spAutoFit/>
          </a:bodyPr>
          <a:p>
            <a:pPr>
              <a:spcBef>
                <a:spcPct val="20000"/>
              </a:spcBef>
              <a:buChar char="•"/>
            </a:pPr>
            <a:endParaRPr lang="zh-CN" altLang="en-US" b="0" dirty="0">
              <a:latin typeface="Book Antiqua" panose="02040602050305030304" pitchFamily="18" charset="0"/>
              <a:ea typeface="宋体" panose="02010600030101010101" pitchFamily="2" charset="-122"/>
            </a:endParaRPr>
          </a:p>
        </p:txBody>
      </p:sp>
      <p:sp>
        <p:nvSpPr>
          <p:cNvPr id="70662" name="文本框 70661"/>
          <p:cNvSpPr txBox="1"/>
          <p:nvPr/>
        </p:nvSpPr>
        <p:spPr>
          <a:xfrm>
            <a:off x="3054350" y="4814888"/>
            <a:ext cx="396875" cy="519112"/>
          </a:xfrm>
          <a:prstGeom prst="rect">
            <a:avLst/>
          </a:prstGeom>
          <a:noFill/>
          <a:ln w="9525">
            <a:noFill/>
          </a:ln>
        </p:spPr>
        <p:txBody>
          <a:bodyPr wrap="none" lIns="90000" tIns="46800" rIns="90000" bIns="46800" anchor="ctr">
            <a:spAutoFit/>
          </a:bodyPr>
          <a:p>
            <a:pPr algn="ctr">
              <a:spcBef>
                <a:spcPct val="20000"/>
              </a:spcBef>
              <a:buChar char="•"/>
            </a:pPr>
            <a:endParaRPr lang="zh-CN" altLang="en-US" b="0" dirty="0">
              <a:latin typeface="Book Antiqua" panose="02040602050305030304" pitchFamily="18" charset="0"/>
              <a:ea typeface="宋体" panose="02010600030101010101" pitchFamily="2" charset="-122"/>
            </a:endParaRPr>
          </a:p>
        </p:txBody>
      </p:sp>
      <p:sp>
        <p:nvSpPr>
          <p:cNvPr id="70663" name="文本框 70662"/>
          <p:cNvSpPr txBox="1"/>
          <p:nvPr/>
        </p:nvSpPr>
        <p:spPr>
          <a:xfrm>
            <a:off x="250825" y="1557338"/>
            <a:ext cx="5422900" cy="1630362"/>
          </a:xfrm>
          <a:prstGeom prst="rect">
            <a:avLst/>
          </a:prstGeom>
          <a:noFill/>
          <a:ln w="9525">
            <a:noFill/>
          </a:ln>
        </p:spPr>
        <p:txBody>
          <a:bodyPr lIns="90000" tIns="46800" rIns="90000" bIns="46800" anchor="ctr">
            <a:spAutoFit/>
          </a:bodyPr>
          <a:p>
            <a:pPr>
              <a:lnSpc>
                <a:spcPct val="120000"/>
              </a:lnSpc>
              <a:spcBef>
                <a:spcPct val="20000"/>
              </a:spcBef>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因两个载流线圈中电流变化而在对方线圈中激起感应电动势的现象称为互感应现象。</a:t>
            </a:r>
            <a:endParaRPr lang="zh-CN" altLang="en-US" dirty="0">
              <a:latin typeface="宋体" panose="02010600030101010101" pitchFamily="2" charset="-122"/>
              <a:ea typeface="宋体" panose="02010600030101010101" pitchFamily="2" charset="-122"/>
            </a:endParaRPr>
          </a:p>
        </p:txBody>
      </p:sp>
      <p:sp>
        <p:nvSpPr>
          <p:cNvPr id="70664" name="文本框 70663"/>
          <p:cNvSpPr txBox="1"/>
          <p:nvPr/>
        </p:nvSpPr>
        <p:spPr>
          <a:xfrm>
            <a:off x="533400" y="928688"/>
            <a:ext cx="2382838" cy="519112"/>
          </a:xfrm>
          <a:prstGeom prst="rect">
            <a:avLst/>
          </a:prstGeom>
          <a:noFill/>
          <a:ln w="9525">
            <a:noFill/>
          </a:ln>
        </p:spPr>
        <p:txBody>
          <a:bodyPr lIns="90000" tIns="46800" rIns="90000" bIns="46800" anchor="ctr">
            <a:spAutoFit/>
          </a:bodyPr>
          <a:p>
            <a:pPr algn="ctr">
              <a:spcBef>
                <a:spcPct val="20000"/>
              </a:spcBef>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、互感现象</a:t>
            </a:r>
            <a:endParaRPr lang="zh-CN" altLang="en-US" dirty="0">
              <a:latin typeface="宋体" panose="02010600030101010101" pitchFamily="2" charset="-122"/>
              <a:ea typeface="宋体" panose="02010600030101010101" pitchFamily="2" charset="-122"/>
            </a:endParaRPr>
          </a:p>
        </p:txBody>
      </p:sp>
      <p:sp>
        <p:nvSpPr>
          <p:cNvPr id="70665" name="矩形 70664"/>
          <p:cNvSpPr/>
          <p:nvPr/>
        </p:nvSpPr>
        <p:spPr>
          <a:xfrm>
            <a:off x="685800" y="4419600"/>
            <a:ext cx="7508875" cy="1031875"/>
          </a:xfrm>
          <a:prstGeom prst="rect">
            <a:avLst/>
          </a:prstGeom>
          <a:noFill/>
          <a:ln w="9525">
            <a:noFill/>
          </a:ln>
        </p:spPr>
        <p:txBody>
          <a:bodyPr wrap="none" lIns="92075" tIns="46038" rIns="92075" bIns="46038" anchor="t">
            <a:spAutoFit/>
          </a:bodyPr>
          <a:p>
            <a:pPr eaLnBrk="0" hangingPunct="0">
              <a:lnSpc>
                <a:spcPct val="11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若两回路几何形状、尺寸及相对位置不变，</a:t>
            </a:r>
            <a:endParaRPr lang="zh-CN" altLang="en-US" dirty="0">
              <a:latin typeface="宋体" panose="02010600030101010101" pitchFamily="2" charset="-122"/>
              <a:ea typeface="宋体" panose="02010600030101010101" pitchFamily="2" charset="-122"/>
            </a:endParaRPr>
          </a:p>
          <a:p>
            <a:pPr eaLnBrk="0" hangingPunct="0">
              <a:lnSpc>
                <a:spcPct val="110000"/>
              </a:lnSpc>
            </a:pPr>
            <a:r>
              <a:rPr lang="zh-CN" altLang="en-US" dirty="0">
                <a:latin typeface="宋体" panose="02010600030101010101" pitchFamily="2" charset="-122"/>
                <a:ea typeface="宋体" panose="02010600030101010101" pitchFamily="2" charset="-122"/>
              </a:rPr>
              <a:t>周围无铁磁性物质。实验指出：</a:t>
            </a:r>
            <a:endParaRPr lang="zh-CN" altLang="en-US" dirty="0">
              <a:latin typeface="宋体" panose="02010600030101010101" pitchFamily="2" charset="-122"/>
              <a:ea typeface="宋体" panose="02010600030101010101" pitchFamily="2" charset="-122"/>
            </a:endParaRPr>
          </a:p>
        </p:txBody>
      </p:sp>
      <p:grpSp>
        <p:nvGrpSpPr>
          <p:cNvPr id="70666" name="组合 70665"/>
          <p:cNvGrpSpPr/>
          <p:nvPr/>
        </p:nvGrpSpPr>
        <p:grpSpPr>
          <a:xfrm>
            <a:off x="5486400" y="333375"/>
            <a:ext cx="3657600" cy="3200400"/>
            <a:chOff x="3360" y="384"/>
            <a:chExt cx="2304" cy="2016"/>
          </a:xfrm>
        </p:grpSpPr>
        <p:sp>
          <p:nvSpPr>
            <p:cNvPr id="82954" name="任意多边形 70666"/>
            <p:cNvSpPr/>
            <p:nvPr/>
          </p:nvSpPr>
          <p:spPr>
            <a:xfrm>
              <a:off x="3937" y="721"/>
              <a:ext cx="274" cy="1248"/>
            </a:xfrm>
            <a:custGeom>
              <a:avLst/>
              <a:gdLst/>
              <a:ahLst/>
              <a:cxnLst>
                <a:cxn ang="90">
                  <a:pos x="22418" y="43182"/>
                </a:cxn>
                <a:cxn ang="270">
                  <a:pos x="21272" y="0"/>
                </a:cxn>
                <a:cxn ang="0">
                  <a:pos x="21600" y="21598"/>
                </a:cxn>
              </a:cxnLst>
              <a:pathLst>
                <a:path w="22419" h="43198" fill="none">
                  <a:moveTo>
                    <a:pt x="22418" y="43182"/>
                  </a:moveTo>
                  <a:cubicBezTo>
                    <a:pt x="22147" y="43192"/>
                    <a:pt x="21874" y="43197"/>
                    <a:pt x="21600" y="43197"/>
                  </a:cubicBezTo>
                  <a:cubicBezTo>
                    <a:pt x="9671" y="43197"/>
                    <a:pt x="0" y="33526"/>
                    <a:pt x="0" y="21597"/>
                  </a:cubicBezTo>
                  <a:cubicBezTo>
                    <a:pt x="0" y="9777"/>
                    <a:pt x="9494" y="175"/>
                    <a:pt x="21270" y="-1"/>
                  </a:cubicBezTo>
                </a:path>
                <a:path w="22419" h="43198" stroke="0">
                  <a:moveTo>
                    <a:pt x="22418" y="43182"/>
                  </a:moveTo>
                  <a:cubicBezTo>
                    <a:pt x="22147" y="43192"/>
                    <a:pt x="21874" y="43197"/>
                    <a:pt x="21600" y="43197"/>
                  </a:cubicBezTo>
                  <a:cubicBezTo>
                    <a:pt x="9671" y="43197"/>
                    <a:pt x="0" y="33526"/>
                    <a:pt x="0" y="21597"/>
                  </a:cubicBezTo>
                  <a:cubicBezTo>
                    <a:pt x="0" y="9777"/>
                    <a:pt x="9494" y="175"/>
                    <a:pt x="21270" y="-1"/>
                  </a:cubicBezTo>
                  <a:lnTo>
                    <a:pt x="21600" y="21598"/>
                  </a:lnTo>
                  <a:close/>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82955" name="任意多边形 70667"/>
            <p:cNvSpPr/>
            <p:nvPr/>
          </p:nvSpPr>
          <p:spPr>
            <a:xfrm>
              <a:off x="4609" y="721"/>
              <a:ext cx="274" cy="1248"/>
            </a:xfrm>
            <a:custGeom>
              <a:avLst/>
              <a:gdLst/>
              <a:ahLst/>
              <a:cxnLst>
                <a:cxn ang="90">
                  <a:pos x="22418" y="43182"/>
                </a:cxn>
                <a:cxn ang="270">
                  <a:pos x="21272" y="0"/>
                </a:cxn>
                <a:cxn ang="0">
                  <a:pos x="21600" y="21598"/>
                </a:cxn>
              </a:cxnLst>
              <a:pathLst>
                <a:path w="22419" h="43198" fill="none">
                  <a:moveTo>
                    <a:pt x="22418" y="43182"/>
                  </a:moveTo>
                  <a:cubicBezTo>
                    <a:pt x="22147" y="43192"/>
                    <a:pt x="21874" y="43197"/>
                    <a:pt x="21600" y="43197"/>
                  </a:cubicBezTo>
                  <a:cubicBezTo>
                    <a:pt x="9671" y="43197"/>
                    <a:pt x="0" y="33526"/>
                    <a:pt x="0" y="21597"/>
                  </a:cubicBezTo>
                  <a:cubicBezTo>
                    <a:pt x="0" y="9777"/>
                    <a:pt x="9494" y="175"/>
                    <a:pt x="21270" y="-1"/>
                  </a:cubicBezTo>
                </a:path>
                <a:path w="22419" h="43198" stroke="0">
                  <a:moveTo>
                    <a:pt x="22418" y="43182"/>
                  </a:moveTo>
                  <a:cubicBezTo>
                    <a:pt x="22147" y="43192"/>
                    <a:pt x="21874" y="43197"/>
                    <a:pt x="21600" y="43197"/>
                  </a:cubicBezTo>
                  <a:cubicBezTo>
                    <a:pt x="9671" y="43197"/>
                    <a:pt x="0" y="33526"/>
                    <a:pt x="0" y="21597"/>
                  </a:cubicBezTo>
                  <a:cubicBezTo>
                    <a:pt x="0" y="9777"/>
                    <a:pt x="9494" y="175"/>
                    <a:pt x="21270" y="-1"/>
                  </a:cubicBezTo>
                  <a:lnTo>
                    <a:pt x="21600" y="21598"/>
                  </a:lnTo>
                  <a:close/>
                </a:path>
              </a:pathLst>
            </a:custGeom>
            <a:noFill/>
            <a:ln w="50800" cap="rnd" cmpd="sng">
              <a:solidFill>
                <a:schemeClr val="tx2"/>
              </a:solidFill>
              <a:prstDash val="solid"/>
              <a:round/>
              <a:headEnd type="none" w="sm" len="sm"/>
              <a:tailEnd type="none" w="sm" len="sm"/>
            </a:ln>
          </p:spPr>
          <p:txBody>
            <a:bodyPr/>
            <a:p>
              <a:endParaRPr lang="zh-CN" altLang="en-US"/>
            </a:p>
          </p:txBody>
        </p:sp>
        <p:sp>
          <p:nvSpPr>
            <p:cNvPr id="82956" name="任意多边形 70668"/>
            <p:cNvSpPr/>
            <p:nvPr/>
          </p:nvSpPr>
          <p:spPr>
            <a:xfrm>
              <a:off x="4895" y="721"/>
              <a:ext cx="275" cy="1248"/>
            </a:xfrm>
            <a:custGeom>
              <a:avLst/>
              <a:gdLst/>
              <a:ahLst/>
              <a:cxnLst>
                <a:cxn ang="270">
                  <a:pos x="1146" y="0"/>
                </a:cxn>
                <a:cxn ang="90">
                  <a:pos x="0" y="43180"/>
                </a:cxn>
                <a:cxn ang="90">
                  <a:pos x="901" y="21599"/>
                </a:cxn>
              </a:cxnLst>
              <a:pathLst>
                <a:path w="22501" h="43199" fill="none">
                  <a:moveTo>
                    <a:pt x="1146" y="0"/>
                  </a:moveTo>
                  <a:cubicBezTo>
                    <a:pt x="12963" y="132"/>
                    <a:pt x="22501" y="9752"/>
                    <a:pt x="22501" y="21599"/>
                  </a:cubicBezTo>
                  <a:cubicBezTo>
                    <a:pt x="22501" y="33528"/>
                    <a:pt x="12830" y="43199"/>
                    <a:pt x="901" y="43199"/>
                  </a:cubicBezTo>
                  <a:cubicBezTo>
                    <a:pt x="598" y="43199"/>
                    <a:pt x="296" y="43193"/>
                    <a:pt x="0" y="43181"/>
                  </a:cubicBezTo>
                </a:path>
                <a:path w="22501" h="43199" stroke="0">
                  <a:moveTo>
                    <a:pt x="1146" y="0"/>
                  </a:moveTo>
                  <a:cubicBezTo>
                    <a:pt x="12963" y="132"/>
                    <a:pt x="22501" y="9752"/>
                    <a:pt x="22501" y="21599"/>
                  </a:cubicBezTo>
                  <a:cubicBezTo>
                    <a:pt x="22501" y="33528"/>
                    <a:pt x="12830" y="43199"/>
                    <a:pt x="901" y="43199"/>
                  </a:cubicBezTo>
                  <a:cubicBezTo>
                    <a:pt x="598" y="43199"/>
                    <a:pt x="296" y="43193"/>
                    <a:pt x="0" y="43181"/>
                  </a:cubicBezTo>
                  <a:lnTo>
                    <a:pt x="901" y="21599"/>
                  </a:lnTo>
                  <a:close/>
                </a:path>
              </a:pathLst>
            </a:custGeom>
            <a:noFill/>
            <a:ln w="25400" cap="rnd" cmpd="sng">
              <a:solidFill>
                <a:schemeClr val="tx2"/>
              </a:solidFill>
              <a:prstDash val="dash"/>
              <a:round/>
              <a:headEnd type="none" w="sm" len="sm"/>
              <a:tailEnd type="none" w="sm" len="sm"/>
            </a:ln>
          </p:spPr>
          <p:txBody>
            <a:bodyPr/>
            <a:p>
              <a:endParaRPr lang="zh-CN" altLang="en-US"/>
            </a:p>
          </p:txBody>
        </p:sp>
        <p:sp>
          <p:nvSpPr>
            <p:cNvPr id="82957" name="任意多边形 70669"/>
            <p:cNvSpPr/>
            <p:nvPr/>
          </p:nvSpPr>
          <p:spPr>
            <a:xfrm>
              <a:off x="4223" y="721"/>
              <a:ext cx="275" cy="1248"/>
            </a:xfrm>
            <a:custGeom>
              <a:avLst/>
              <a:gdLst/>
              <a:ahLst/>
              <a:cxnLst>
                <a:cxn ang="270">
                  <a:pos x="1146" y="0"/>
                </a:cxn>
                <a:cxn ang="90">
                  <a:pos x="0" y="43180"/>
                </a:cxn>
                <a:cxn ang="90">
                  <a:pos x="901" y="21599"/>
                </a:cxn>
              </a:cxnLst>
              <a:pathLst>
                <a:path w="22501" h="43199" fill="none">
                  <a:moveTo>
                    <a:pt x="1146" y="0"/>
                  </a:moveTo>
                  <a:cubicBezTo>
                    <a:pt x="12963" y="132"/>
                    <a:pt x="22501" y="9752"/>
                    <a:pt x="22501" y="21599"/>
                  </a:cubicBezTo>
                  <a:cubicBezTo>
                    <a:pt x="22501" y="33528"/>
                    <a:pt x="12830" y="43199"/>
                    <a:pt x="901" y="43199"/>
                  </a:cubicBezTo>
                  <a:cubicBezTo>
                    <a:pt x="598" y="43199"/>
                    <a:pt x="296" y="43193"/>
                    <a:pt x="0" y="43181"/>
                  </a:cubicBezTo>
                </a:path>
                <a:path w="22501" h="43199" stroke="0">
                  <a:moveTo>
                    <a:pt x="1146" y="0"/>
                  </a:moveTo>
                  <a:cubicBezTo>
                    <a:pt x="12963" y="132"/>
                    <a:pt x="22501" y="9752"/>
                    <a:pt x="22501" y="21599"/>
                  </a:cubicBezTo>
                  <a:cubicBezTo>
                    <a:pt x="22501" y="33528"/>
                    <a:pt x="12830" y="43199"/>
                    <a:pt x="901" y="43199"/>
                  </a:cubicBezTo>
                  <a:cubicBezTo>
                    <a:pt x="598" y="43199"/>
                    <a:pt x="296" y="43193"/>
                    <a:pt x="0" y="43181"/>
                  </a:cubicBezTo>
                  <a:lnTo>
                    <a:pt x="901" y="21599"/>
                  </a:lnTo>
                  <a:close/>
                </a:path>
              </a:pathLst>
            </a:custGeom>
            <a:noFill/>
            <a:ln w="25400" cap="rnd" cmpd="sng">
              <a:solidFill>
                <a:schemeClr val="accent2"/>
              </a:solidFill>
              <a:prstDash val="dash"/>
              <a:round/>
              <a:headEnd type="none" w="sm" len="sm"/>
              <a:tailEnd type="none" w="sm" len="sm"/>
            </a:ln>
          </p:spPr>
          <p:txBody>
            <a:bodyPr/>
            <a:p>
              <a:endParaRPr lang="zh-CN" altLang="en-US"/>
            </a:p>
          </p:txBody>
        </p:sp>
        <p:sp>
          <p:nvSpPr>
            <p:cNvPr id="82958" name="任意多边形 70670"/>
            <p:cNvSpPr/>
            <p:nvPr/>
          </p:nvSpPr>
          <p:spPr>
            <a:xfrm>
              <a:off x="3937" y="932"/>
              <a:ext cx="264" cy="481"/>
            </a:xfrm>
            <a:custGeom>
              <a:avLst/>
              <a:gdLst/>
              <a:ahLst/>
              <a:cxnLst>
                <a:cxn ang="180">
                  <a:pos x="131" y="16634"/>
                </a:cxn>
                <a:cxn ang="270">
                  <a:pos x="5368" y="0"/>
                </a:cxn>
                <a:cxn ang="0">
                  <a:pos x="21600" y="14252"/>
                </a:cxn>
              </a:cxnLst>
              <a:pathLst>
                <a:path w="21600" h="16635" fill="none">
                  <a:moveTo>
                    <a:pt x="131" y="16634"/>
                  </a:moveTo>
                  <a:cubicBezTo>
                    <a:pt x="43" y="15853"/>
                    <a:pt x="-1" y="15058"/>
                    <a:pt x="-1" y="14252"/>
                  </a:cubicBezTo>
                  <a:cubicBezTo>
                    <a:pt x="-1" y="8791"/>
                    <a:pt x="2025" y="3804"/>
                    <a:pt x="5367" y="0"/>
                  </a:cubicBezTo>
                </a:path>
                <a:path w="21600" h="16635" stroke="0">
                  <a:moveTo>
                    <a:pt x="131" y="16634"/>
                  </a:moveTo>
                  <a:cubicBezTo>
                    <a:pt x="43" y="15853"/>
                    <a:pt x="-1" y="15058"/>
                    <a:pt x="-1" y="14252"/>
                  </a:cubicBezTo>
                  <a:cubicBezTo>
                    <a:pt x="-1" y="8791"/>
                    <a:pt x="2025" y="3804"/>
                    <a:pt x="5367" y="0"/>
                  </a:cubicBezTo>
                  <a:lnTo>
                    <a:pt x="21600" y="14252"/>
                  </a:lnTo>
                  <a:close/>
                </a:path>
              </a:pathLst>
            </a:custGeom>
            <a:noFill/>
            <a:ln w="50800" cap="rnd" cmpd="sng">
              <a:solidFill>
                <a:srgbClr val="FF0066"/>
              </a:solidFill>
              <a:prstDash val="solid"/>
              <a:round/>
              <a:headEnd type="stealth" w="med" len="lg"/>
              <a:tailEnd type="none" w="sm" len="sm"/>
            </a:ln>
          </p:spPr>
          <p:txBody>
            <a:bodyPr/>
            <a:p>
              <a:endParaRPr lang="zh-CN" altLang="en-US"/>
            </a:p>
          </p:txBody>
        </p:sp>
        <p:sp>
          <p:nvSpPr>
            <p:cNvPr id="82959" name="任意多边形 70671"/>
            <p:cNvSpPr/>
            <p:nvPr/>
          </p:nvSpPr>
          <p:spPr>
            <a:xfrm>
              <a:off x="4609" y="1220"/>
              <a:ext cx="264" cy="459"/>
            </a:xfrm>
            <a:custGeom>
              <a:avLst/>
              <a:gdLst/>
              <a:ahLst/>
              <a:cxnLst>
                <a:cxn ang="180">
                  <a:pos x="3354" y="15882"/>
                </a:cxn>
                <a:cxn ang="270">
                  <a:pos x="436" y="0"/>
                </a:cxn>
                <a:cxn ang="0">
                  <a:pos x="21600" y="4321"/>
                </a:cxn>
              </a:cxnLst>
              <a:pathLst>
                <a:path w="21600" h="15882" fill="none">
                  <a:moveTo>
                    <a:pt x="3354" y="15882"/>
                  </a:moveTo>
                  <a:cubicBezTo>
                    <a:pt x="1229" y="12541"/>
                    <a:pt x="0" y="8574"/>
                    <a:pt x="0" y="4321"/>
                  </a:cubicBezTo>
                  <a:cubicBezTo>
                    <a:pt x="0" y="2837"/>
                    <a:pt x="150" y="1389"/>
                    <a:pt x="433" y="-4"/>
                  </a:cubicBezTo>
                </a:path>
                <a:path w="21600" h="15882" stroke="0">
                  <a:moveTo>
                    <a:pt x="3354" y="15882"/>
                  </a:moveTo>
                  <a:cubicBezTo>
                    <a:pt x="1229" y="12541"/>
                    <a:pt x="0" y="8574"/>
                    <a:pt x="0" y="4321"/>
                  </a:cubicBezTo>
                  <a:cubicBezTo>
                    <a:pt x="0" y="2837"/>
                    <a:pt x="150" y="1389"/>
                    <a:pt x="433" y="-4"/>
                  </a:cubicBezTo>
                  <a:lnTo>
                    <a:pt x="21600" y="4321"/>
                  </a:lnTo>
                  <a:close/>
                </a:path>
              </a:pathLst>
            </a:custGeom>
            <a:noFill/>
            <a:ln w="50800" cap="rnd" cmpd="sng">
              <a:solidFill>
                <a:srgbClr val="FF0066"/>
              </a:solidFill>
              <a:prstDash val="solid"/>
              <a:round/>
              <a:headEnd type="none" w="sm" len="sm"/>
              <a:tailEnd type="stealth" w="med" len="lg"/>
            </a:ln>
          </p:spPr>
          <p:txBody>
            <a:bodyPr/>
            <a:p>
              <a:endParaRPr lang="zh-CN" altLang="en-US"/>
            </a:p>
          </p:txBody>
        </p:sp>
        <p:sp>
          <p:nvSpPr>
            <p:cNvPr id="82960" name="任意多边形 70672"/>
            <p:cNvSpPr/>
            <p:nvPr/>
          </p:nvSpPr>
          <p:spPr>
            <a:xfrm rot="-360000">
              <a:off x="4923" y="385"/>
              <a:ext cx="585" cy="603"/>
            </a:xfrm>
            <a:custGeom>
              <a:avLst/>
              <a:gdLst/>
              <a:ahLst/>
              <a:cxnLst>
                <a:cxn ang="0">
                  <a:pos x="17438" y="13993"/>
                </a:cxn>
                <a:cxn ang="180">
                  <a:pos x="0" y="21577"/>
                </a:cxn>
                <a:cxn ang="270">
                  <a:pos x="984" y="0"/>
                </a:cxn>
              </a:cxnLst>
              <a:pathLst>
                <a:path w="17438" h="21600" fill="none">
                  <a:moveTo>
                    <a:pt x="17438" y="13993"/>
                  </a:moveTo>
                  <a:cubicBezTo>
                    <a:pt x="13477" y="18648"/>
                    <a:pt x="7575" y="21600"/>
                    <a:pt x="984" y="21600"/>
                  </a:cubicBezTo>
                  <a:cubicBezTo>
                    <a:pt x="653" y="21600"/>
                    <a:pt x="323" y="21593"/>
                    <a:pt x="-1" y="21578"/>
                  </a:cubicBezTo>
                </a:path>
                <a:path w="17438" h="21600" stroke="0">
                  <a:moveTo>
                    <a:pt x="17438" y="13993"/>
                  </a:moveTo>
                  <a:cubicBezTo>
                    <a:pt x="13477" y="18648"/>
                    <a:pt x="7575" y="21600"/>
                    <a:pt x="984" y="21600"/>
                  </a:cubicBezTo>
                  <a:cubicBezTo>
                    <a:pt x="653" y="21600"/>
                    <a:pt x="323" y="21593"/>
                    <a:pt x="-1" y="21578"/>
                  </a:cubicBezTo>
                  <a:lnTo>
                    <a:pt x="984" y="0"/>
                  </a:lnTo>
                  <a:close/>
                </a:path>
              </a:pathLst>
            </a:custGeom>
            <a:noFill/>
            <a:ln w="12700" cap="rnd" cmpd="sng">
              <a:solidFill>
                <a:schemeClr val="tx1"/>
              </a:solidFill>
              <a:prstDash val="solid"/>
              <a:round/>
              <a:headEnd type="stealth" w="med" len="lg"/>
              <a:tailEnd type="none" w="sm" len="sm"/>
            </a:ln>
          </p:spPr>
          <p:txBody>
            <a:bodyPr/>
            <a:p>
              <a:endParaRPr lang="zh-CN" altLang="en-US"/>
            </a:p>
          </p:txBody>
        </p:sp>
        <p:sp>
          <p:nvSpPr>
            <p:cNvPr id="82961" name="任意多边形 70673"/>
            <p:cNvSpPr/>
            <p:nvPr/>
          </p:nvSpPr>
          <p:spPr>
            <a:xfrm rot="-10740000">
              <a:off x="4944" y="1680"/>
              <a:ext cx="577" cy="528"/>
            </a:xfrm>
            <a:custGeom>
              <a:avLst/>
              <a:gdLst/>
              <a:ahLst/>
              <a:cxnLst>
                <a:cxn ang="90">
                  <a:pos x="16489" y="21600"/>
                </a:cxn>
                <a:cxn ang="180">
                  <a:pos x="0" y="13952"/>
                </a:cxn>
                <a:cxn ang="270">
                  <a:pos x="16489" y="0"/>
                </a:cxn>
              </a:cxnLst>
              <a:pathLst>
                <a:path w="16489" h="21600" fill="none">
                  <a:moveTo>
                    <a:pt x="16489" y="21600"/>
                  </a:moveTo>
                  <a:cubicBezTo>
                    <a:pt x="9878" y="21600"/>
                    <a:pt x="3962" y="18630"/>
                    <a:pt x="-1" y="13953"/>
                  </a:cubicBezTo>
                </a:path>
                <a:path w="16489" h="21600" stroke="0">
                  <a:moveTo>
                    <a:pt x="16489" y="21600"/>
                  </a:moveTo>
                  <a:cubicBezTo>
                    <a:pt x="9878" y="21600"/>
                    <a:pt x="3962" y="18630"/>
                    <a:pt x="-1" y="13953"/>
                  </a:cubicBezTo>
                  <a:lnTo>
                    <a:pt x="16489" y="0"/>
                  </a:lnTo>
                  <a:close/>
                </a:path>
              </a:pathLst>
            </a:custGeom>
            <a:noFill/>
            <a:ln w="12700" cap="rnd" cmpd="sng">
              <a:solidFill>
                <a:schemeClr val="tx1"/>
              </a:solidFill>
              <a:prstDash val="solid"/>
              <a:round/>
              <a:headEnd type="none" w="sm" len="sm"/>
              <a:tailEnd type="stealth" w="med" len="lg"/>
            </a:ln>
          </p:spPr>
          <p:txBody>
            <a:bodyPr/>
            <a:p>
              <a:endParaRPr lang="zh-CN" altLang="en-US"/>
            </a:p>
          </p:txBody>
        </p:sp>
        <p:sp>
          <p:nvSpPr>
            <p:cNvPr id="82962" name="任意多边形 70674"/>
            <p:cNvSpPr/>
            <p:nvPr/>
          </p:nvSpPr>
          <p:spPr>
            <a:xfrm rot="240000">
              <a:off x="3527" y="384"/>
              <a:ext cx="458" cy="624"/>
            </a:xfrm>
            <a:custGeom>
              <a:avLst/>
              <a:gdLst/>
              <a:ahLst/>
              <a:cxnLst>
                <a:cxn ang="90">
                  <a:pos x="12880" y="21600"/>
                </a:cxn>
                <a:cxn ang="180">
                  <a:pos x="0" y="17340"/>
                </a:cxn>
                <a:cxn ang="270">
                  <a:pos x="12880" y="0"/>
                </a:cxn>
              </a:cxnLst>
              <a:pathLst>
                <a:path w="12880" h="21600" fill="none">
                  <a:moveTo>
                    <a:pt x="12880" y="21600"/>
                  </a:moveTo>
                  <a:cubicBezTo>
                    <a:pt x="8053" y="21600"/>
                    <a:pt x="3595" y="20016"/>
                    <a:pt x="-1" y="17341"/>
                  </a:cubicBezTo>
                </a:path>
                <a:path w="12880" h="21600" stroke="0">
                  <a:moveTo>
                    <a:pt x="12880" y="21600"/>
                  </a:moveTo>
                  <a:cubicBezTo>
                    <a:pt x="8053" y="21600"/>
                    <a:pt x="3595" y="20016"/>
                    <a:pt x="-1" y="17341"/>
                  </a:cubicBezTo>
                  <a:lnTo>
                    <a:pt x="12880"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2963" name="任意多边形 70675"/>
            <p:cNvSpPr/>
            <p:nvPr/>
          </p:nvSpPr>
          <p:spPr>
            <a:xfrm rot="10320000">
              <a:off x="3573" y="1776"/>
              <a:ext cx="457" cy="624"/>
            </a:xfrm>
            <a:custGeom>
              <a:avLst/>
              <a:gdLst/>
              <a:ahLst/>
              <a:cxnLst>
                <a:cxn ang="90">
                  <a:pos x="12861" y="17353"/>
                </a:cxn>
                <a:cxn ang="90">
                  <a:pos x="0" y="21600"/>
                </a:cxn>
                <a:cxn ang="270">
                  <a:pos x="0" y="0"/>
                </a:cxn>
              </a:cxnLst>
              <a:pathLst>
                <a:path w="12861" h="21600" fill="none">
                  <a:moveTo>
                    <a:pt x="12861" y="17353"/>
                  </a:moveTo>
                  <a:cubicBezTo>
                    <a:pt x="9269" y="20021"/>
                    <a:pt x="4819" y="21599"/>
                    <a:pt x="0" y="21599"/>
                  </a:cubicBezTo>
                </a:path>
                <a:path w="12861" h="21600" stroke="0">
                  <a:moveTo>
                    <a:pt x="12861" y="17353"/>
                  </a:moveTo>
                  <a:cubicBezTo>
                    <a:pt x="9269" y="20021"/>
                    <a:pt x="4819" y="21599"/>
                    <a:pt x="0" y="21599"/>
                  </a:cubicBezTo>
                  <a:lnTo>
                    <a:pt x="0"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2964" name="任意多边形 70676"/>
            <p:cNvSpPr/>
            <p:nvPr/>
          </p:nvSpPr>
          <p:spPr>
            <a:xfrm>
              <a:off x="4206" y="528"/>
              <a:ext cx="445" cy="528"/>
            </a:xfrm>
            <a:custGeom>
              <a:avLst/>
              <a:gdLst/>
              <a:ahLst/>
              <a:cxnLst>
                <a:cxn ang="90">
                  <a:pos x="11789" y="20690"/>
                </a:cxn>
                <a:cxn ang="180">
                  <a:pos x="0" y="20865"/>
                </a:cxn>
                <a:cxn ang="270">
                  <a:pos x="5586" y="0"/>
                </a:cxn>
              </a:cxnLst>
              <a:pathLst>
                <a:path w="11789" h="21600" fill="none">
                  <a:moveTo>
                    <a:pt x="11789" y="20690"/>
                  </a:moveTo>
                  <a:cubicBezTo>
                    <a:pt x="9828" y="21284"/>
                    <a:pt x="7744" y="21600"/>
                    <a:pt x="5586" y="21600"/>
                  </a:cubicBezTo>
                  <a:cubicBezTo>
                    <a:pt x="3650" y="21600"/>
                    <a:pt x="1774" y="21345"/>
                    <a:pt x="-5" y="20869"/>
                  </a:cubicBezTo>
                </a:path>
                <a:path w="11789" h="21600" stroke="0">
                  <a:moveTo>
                    <a:pt x="11789" y="20690"/>
                  </a:moveTo>
                  <a:cubicBezTo>
                    <a:pt x="9828" y="21284"/>
                    <a:pt x="7744" y="21600"/>
                    <a:pt x="5586" y="21600"/>
                  </a:cubicBezTo>
                  <a:cubicBezTo>
                    <a:pt x="3650" y="21600"/>
                    <a:pt x="1774" y="21345"/>
                    <a:pt x="-5" y="20869"/>
                  </a:cubicBezTo>
                  <a:lnTo>
                    <a:pt x="5586"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2965" name="任意多边形 70677"/>
            <p:cNvSpPr/>
            <p:nvPr/>
          </p:nvSpPr>
          <p:spPr>
            <a:xfrm>
              <a:off x="4243" y="1633"/>
              <a:ext cx="351" cy="96"/>
            </a:xfrm>
            <a:custGeom>
              <a:avLst/>
              <a:gdLst/>
              <a:ahLst/>
              <a:cxnLst>
                <a:cxn ang="180">
                  <a:pos x="0" y="6319"/>
                </a:cxn>
                <a:cxn ang="270">
                  <a:pos x="19440" y="407"/>
                </a:cxn>
                <a:cxn ang="90">
                  <a:pos x="15267" y="21600"/>
                </a:cxn>
              </a:cxnLst>
              <a:pathLst>
                <a:path w="19440" h="21600" fill="none">
                  <a:moveTo>
                    <a:pt x="0" y="6319"/>
                  </a:moveTo>
                  <a:cubicBezTo>
                    <a:pt x="3909" y="2415"/>
                    <a:pt x="9306" y="0"/>
                    <a:pt x="15267" y="0"/>
                  </a:cubicBezTo>
                  <a:cubicBezTo>
                    <a:pt x="16698" y="0"/>
                    <a:pt x="18097" y="139"/>
                    <a:pt x="19444" y="404"/>
                  </a:cubicBezTo>
                </a:path>
                <a:path w="19440" h="21600" stroke="0">
                  <a:moveTo>
                    <a:pt x="0" y="6319"/>
                  </a:moveTo>
                  <a:cubicBezTo>
                    <a:pt x="3909" y="2415"/>
                    <a:pt x="9306" y="0"/>
                    <a:pt x="15267" y="0"/>
                  </a:cubicBezTo>
                  <a:cubicBezTo>
                    <a:pt x="16698" y="0"/>
                    <a:pt x="18097" y="139"/>
                    <a:pt x="19444" y="404"/>
                  </a:cubicBezTo>
                  <a:lnTo>
                    <a:pt x="15267" y="2160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2966" name="任意多边形 70678"/>
            <p:cNvSpPr/>
            <p:nvPr/>
          </p:nvSpPr>
          <p:spPr>
            <a:xfrm rot="360000">
              <a:off x="4224" y="1248"/>
              <a:ext cx="384" cy="48"/>
            </a:xfrm>
            <a:custGeom>
              <a:avLst/>
              <a:gdLst/>
              <a:ahLst/>
              <a:cxnLst>
                <a:cxn ang="270">
                  <a:pos x="21600" y="0"/>
                </a:cxn>
                <a:cxn ang="90">
                  <a:pos x="0" y="21600"/>
                </a:cxn>
                <a:cxn ang="270">
                  <a:pos x="0" y="0"/>
                </a:cxn>
              </a:cxnLst>
              <a:pathLst>
                <a:path w="21600" h="21600" fill="none">
                  <a:moveTo>
                    <a:pt x="21600" y="0"/>
                  </a:moveTo>
                  <a:cubicBezTo>
                    <a:pt x="21600" y="11929"/>
                    <a:pt x="11929" y="21600"/>
                    <a:pt x="0" y="21600"/>
                  </a:cubicBezTo>
                </a:path>
                <a:path w="21600" h="21600" stroke="0">
                  <a:moveTo>
                    <a:pt x="21600" y="0"/>
                  </a:moveTo>
                  <a:cubicBezTo>
                    <a:pt x="21600" y="11929"/>
                    <a:pt x="11929" y="21600"/>
                    <a:pt x="0" y="21600"/>
                  </a:cubicBezTo>
                  <a:lnTo>
                    <a:pt x="0"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2967" name="任意多边形 70679"/>
            <p:cNvSpPr/>
            <p:nvPr/>
          </p:nvSpPr>
          <p:spPr>
            <a:xfrm rot="10440000">
              <a:off x="4227" y="1436"/>
              <a:ext cx="440" cy="131"/>
            </a:xfrm>
            <a:custGeom>
              <a:avLst/>
              <a:gdLst/>
              <a:ahLst/>
              <a:cxnLst>
                <a:cxn ang="90">
                  <a:pos x="18346" y="21600"/>
                </a:cxn>
                <a:cxn ang="180">
                  <a:pos x="0" y="11401"/>
                </a:cxn>
                <a:cxn ang="270">
                  <a:pos x="18346" y="0"/>
                </a:cxn>
              </a:cxnLst>
              <a:pathLst>
                <a:path w="18346" h="21600" fill="none">
                  <a:moveTo>
                    <a:pt x="18346" y="21600"/>
                  </a:moveTo>
                  <a:cubicBezTo>
                    <a:pt x="10603" y="21600"/>
                    <a:pt x="3811" y="17525"/>
                    <a:pt x="-2" y="11404"/>
                  </a:cubicBezTo>
                </a:path>
                <a:path w="18346" h="21600" stroke="0">
                  <a:moveTo>
                    <a:pt x="18346" y="21600"/>
                  </a:moveTo>
                  <a:cubicBezTo>
                    <a:pt x="10603" y="21600"/>
                    <a:pt x="3811" y="17525"/>
                    <a:pt x="-2" y="11404"/>
                  </a:cubicBezTo>
                  <a:lnTo>
                    <a:pt x="18346"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2968" name="任意多边形 70680"/>
            <p:cNvSpPr/>
            <p:nvPr/>
          </p:nvSpPr>
          <p:spPr>
            <a:xfrm>
              <a:off x="4896" y="960"/>
              <a:ext cx="620" cy="288"/>
            </a:xfrm>
            <a:custGeom>
              <a:avLst/>
              <a:gdLst/>
              <a:ahLst/>
              <a:cxnLst>
                <a:cxn ang="0">
                  <a:pos x="18613" y="10958"/>
                </a:cxn>
                <a:cxn ang="90">
                  <a:pos x="0" y="21600"/>
                </a:cxn>
                <a:cxn ang="270">
                  <a:pos x="0" y="0"/>
                </a:cxn>
              </a:cxnLst>
              <a:pathLst>
                <a:path w="18614" h="21600" fill="none">
                  <a:moveTo>
                    <a:pt x="18613" y="10958"/>
                  </a:moveTo>
                  <a:cubicBezTo>
                    <a:pt x="14857" y="17329"/>
                    <a:pt x="7927" y="21600"/>
                    <a:pt x="-1" y="21600"/>
                  </a:cubicBezTo>
                </a:path>
                <a:path w="18614" h="21600" stroke="0">
                  <a:moveTo>
                    <a:pt x="18613" y="10958"/>
                  </a:moveTo>
                  <a:cubicBezTo>
                    <a:pt x="14857" y="17329"/>
                    <a:pt x="7927" y="21600"/>
                    <a:pt x="-1" y="21600"/>
                  </a:cubicBezTo>
                  <a:lnTo>
                    <a:pt x="0"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2969" name="任意多边形 70681"/>
            <p:cNvSpPr/>
            <p:nvPr/>
          </p:nvSpPr>
          <p:spPr>
            <a:xfrm rot="10800000">
              <a:off x="4896" y="1440"/>
              <a:ext cx="621" cy="288"/>
            </a:xfrm>
            <a:custGeom>
              <a:avLst/>
              <a:gdLst/>
              <a:ahLst/>
              <a:cxnLst>
                <a:cxn ang="90">
                  <a:pos x="18622" y="21600"/>
                </a:cxn>
                <a:cxn ang="180">
                  <a:pos x="0" y="10945"/>
                </a:cxn>
                <a:cxn ang="270">
                  <a:pos x="18622" y="0"/>
                </a:cxn>
              </a:cxnLst>
              <a:pathLst>
                <a:path w="18622" h="21600" fill="none">
                  <a:moveTo>
                    <a:pt x="18622" y="21600"/>
                  </a:moveTo>
                  <a:cubicBezTo>
                    <a:pt x="10688" y="21600"/>
                    <a:pt x="3753" y="17322"/>
                    <a:pt x="-2" y="10948"/>
                  </a:cubicBezTo>
                </a:path>
                <a:path w="18622" h="21600" stroke="0">
                  <a:moveTo>
                    <a:pt x="18622" y="21600"/>
                  </a:moveTo>
                  <a:cubicBezTo>
                    <a:pt x="10688" y="21600"/>
                    <a:pt x="3753" y="17322"/>
                    <a:pt x="-2" y="10948"/>
                  </a:cubicBezTo>
                  <a:lnTo>
                    <a:pt x="18622"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2970" name="任意多边形 70682"/>
            <p:cNvSpPr/>
            <p:nvPr/>
          </p:nvSpPr>
          <p:spPr>
            <a:xfrm>
              <a:off x="3580" y="1152"/>
              <a:ext cx="309" cy="96"/>
            </a:xfrm>
            <a:custGeom>
              <a:avLst/>
              <a:gdLst/>
              <a:ahLst/>
              <a:cxnLst>
                <a:cxn ang="90">
                  <a:pos x="17361" y="21600"/>
                </a:cxn>
                <a:cxn ang="180">
                  <a:pos x="0" y="12851"/>
                </a:cxn>
                <a:cxn ang="270">
                  <a:pos x="17361" y="0"/>
                </a:cxn>
              </a:cxnLst>
              <a:pathLst>
                <a:path w="17361" h="21600" fill="none">
                  <a:moveTo>
                    <a:pt x="17361" y="21600"/>
                  </a:moveTo>
                  <a:cubicBezTo>
                    <a:pt x="10246" y="21600"/>
                    <a:pt x="3934" y="18160"/>
                    <a:pt x="-1" y="12852"/>
                  </a:cubicBezTo>
                </a:path>
                <a:path w="17361" h="21600" stroke="0">
                  <a:moveTo>
                    <a:pt x="17361" y="21600"/>
                  </a:moveTo>
                  <a:cubicBezTo>
                    <a:pt x="10246" y="21600"/>
                    <a:pt x="3934" y="18160"/>
                    <a:pt x="-1" y="12852"/>
                  </a:cubicBezTo>
                  <a:lnTo>
                    <a:pt x="17361" y="0"/>
                  </a:lnTo>
                  <a:close/>
                </a:path>
              </a:pathLst>
            </a:custGeom>
            <a:noFill/>
            <a:ln w="12700" cap="rnd" cmpd="sng">
              <a:solidFill>
                <a:srgbClr val="FF00CC"/>
              </a:solidFill>
              <a:prstDash val="solid"/>
              <a:round/>
              <a:headEnd type="none" w="sm" len="sm"/>
              <a:tailEnd type="stealth" w="med" len="lg"/>
            </a:ln>
          </p:spPr>
          <p:txBody>
            <a:bodyPr/>
            <a:p>
              <a:endParaRPr lang="zh-CN" altLang="en-US"/>
            </a:p>
          </p:txBody>
        </p:sp>
        <p:sp>
          <p:nvSpPr>
            <p:cNvPr id="82971" name="任意多边形 70683"/>
            <p:cNvSpPr/>
            <p:nvPr/>
          </p:nvSpPr>
          <p:spPr>
            <a:xfrm>
              <a:off x="3535" y="1489"/>
              <a:ext cx="402" cy="96"/>
            </a:xfrm>
            <a:custGeom>
              <a:avLst/>
              <a:gdLst/>
              <a:ahLst/>
              <a:cxnLst>
                <a:cxn ang="180">
                  <a:pos x="0" y="13737"/>
                </a:cxn>
                <a:cxn ang="270">
                  <a:pos x="20067" y="0"/>
                </a:cxn>
                <a:cxn ang="90">
                  <a:pos x="20118" y="21600"/>
                </a:cxn>
              </a:cxnLst>
              <a:pathLst>
                <a:path w="20118" h="21600" fill="none">
                  <a:moveTo>
                    <a:pt x="0" y="13737"/>
                  </a:moveTo>
                  <a:cubicBezTo>
                    <a:pt x="3138" y="5707"/>
                    <a:pt x="10937" y="21"/>
                    <a:pt x="20067" y="0"/>
                  </a:cubicBezTo>
                </a:path>
                <a:path w="20118" h="21600" stroke="0">
                  <a:moveTo>
                    <a:pt x="0" y="13737"/>
                  </a:moveTo>
                  <a:cubicBezTo>
                    <a:pt x="3138" y="5707"/>
                    <a:pt x="10937" y="21"/>
                    <a:pt x="20067" y="0"/>
                  </a:cubicBezTo>
                  <a:lnTo>
                    <a:pt x="20118" y="21600"/>
                  </a:lnTo>
                  <a:close/>
                </a:path>
              </a:pathLst>
            </a:custGeom>
            <a:noFill/>
            <a:ln w="12700" cap="rnd" cmpd="sng">
              <a:solidFill>
                <a:srgbClr val="FF00CC"/>
              </a:solidFill>
              <a:prstDash val="solid"/>
              <a:round/>
              <a:headEnd type="stealth" w="med" len="lg"/>
              <a:tailEnd type="none" w="sm" len="sm"/>
            </a:ln>
          </p:spPr>
          <p:txBody>
            <a:bodyPr/>
            <a:p>
              <a:endParaRPr lang="zh-CN" altLang="en-US"/>
            </a:p>
          </p:txBody>
        </p:sp>
        <p:graphicFrame>
          <p:nvGraphicFramePr>
            <p:cNvPr id="82972" name="对象 70684"/>
            <p:cNvGraphicFramePr/>
            <p:nvPr/>
          </p:nvGraphicFramePr>
          <p:xfrm>
            <a:off x="3360" y="1056"/>
            <a:ext cx="480" cy="429"/>
          </p:xfrm>
          <a:graphic>
            <a:graphicData uri="http://schemas.openxmlformats.org/presentationml/2006/ole">
              <mc:AlternateContent xmlns:mc="http://schemas.openxmlformats.org/markup-compatibility/2006">
                <mc:Choice xmlns:v="urn:schemas-microsoft-com:vml" Requires="v">
                  <p:oleObj spid="_x0000_s3731" name="" r:id="rId1" imgW="241300" imgH="215900" progId="Equation.3">
                    <p:embed/>
                  </p:oleObj>
                </mc:Choice>
                <mc:Fallback>
                  <p:oleObj name="" r:id="rId1" imgW="241300" imgH="215900" progId="Equation.3">
                    <p:embed/>
                    <p:pic>
                      <p:nvPicPr>
                        <p:cNvPr id="0" name="图片 3730"/>
                        <p:cNvPicPr/>
                        <p:nvPr/>
                      </p:nvPicPr>
                      <p:blipFill>
                        <a:blip r:embed="rId2"/>
                        <a:stretch>
                          <a:fillRect/>
                        </a:stretch>
                      </p:blipFill>
                      <p:spPr>
                        <a:xfrm>
                          <a:off x="3360" y="1056"/>
                          <a:ext cx="480" cy="429"/>
                        </a:xfrm>
                        <a:prstGeom prst="rect">
                          <a:avLst/>
                        </a:prstGeom>
                        <a:noFill/>
                        <a:ln w="38100">
                          <a:noFill/>
                          <a:miter/>
                        </a:ln>
                      </p:spPr>
                    </p:pic>
                  </p:oleObj>
                </mc:Fallback>
              </mc:AlternateContent>
            </a:graphicData>
          </a:graphic>
        </p:graphicFrame>
        <p:graphicFrame>
          <p:nvGraphicFramePr>
            <p:cNvPr id="82973" name="对象 70685"/>
            <p:cNvGraphicFramePr/>
            <p:nvPr/>
          </p:nvGraphicFramePr>
          <p:xfrm>
            <a:off x="5184" y="1107"/>
            <a:ext cx="480" cy="429"/>
          </p:xfrm>
          <a:graphic>
            <a:graphicData uri="http://schemas.openxmlformats.org/presentationml/2006/ole">
              <mc:AlternateContent xmlns:mc="http://schemas.openxmlformats.org/markup-compatibility/2006">
                <mc:Choice xmlns:v="urn:schemas-microsoft-com:vml" Requires="v">
                  <p:oleObj spid="_x0000_s3732" name="" r:id="rId3" imgW="241300" imgH="215900" progId="Equation.3">
                    <p:embed/>
                  </p:oleObj>
                </mc:Choice>
                <mc:Fallback>
                  <p:oleObj name="" r:id="rId3" imgW="241300" imgH="215900" progId="Equation.3">
                    <p:embed/>
                    <p:pic>
                      <p:nvPicPr>
                        <p:cNvPr id="0" name="图片 3731"/>
                        <p:cNvPicPr/>
                        <p:nvPr/>
                      </p:nvPicPr>
                      <p:blipFill>
                        <a:blip r:embed="rId4"/>
                        <a:stretch>
                          <a:fillRect/>
                        </a:stretch>
                      </p:blipFill>
                      <p:spPr>
                        <a:xfrm>
                          <a:off x="5184" y="1107"/>
                          <a:ext cx="480" cy="429"/>
                        </a:xfrm>
                        <a:prstGeom prst="rect">
                          <a:avLst/>
                        </a:prstGeom>
                        <a:noFill/>
                        <a:ln w="38100">
                          <a:noFill/>
                          <a:miter/>
                        </a:ln>
                      </p:spPr>
                    </p:pic>
                  </p:oleObj>
                </mc:Fallback>
              </mc:AlternateContent>
            </a:graphicData>
          </a:graphic>
        </p:graphicFrame>
        <p:graphicFrame>
          <p:nvGraphicFramePr>
            <p:cNvPr id="82974" name="对象 70686"/>
            <p:cNvGraphicFramePr/>
            <p:nvPr/>
          </p:nvGraphicFramePr>
          <p:xfrm>
            <a:off x="4704" y="1200"/>
            <a:ext cx="276" cy="336"/>
          </p:xfrm>
          <a:graphic>
            <a:graphicData uri="http://schemas.openxmlformats.org/presentationml/2006/ole">
              <mc:AlternateContent xmlns:mc="http://schemas.openxmlformats.org/markup-compatibility/2006">
                <mc:Choice xmlns:v="urn:schemas-microsoft-com:vml" Requires="v">
                  <p:oleObj spid="_x0000_s3733" name="" r:id="rId5" imgW="177800" imgH="215265" progId="Equation.3">
                    <p:embed/>
                  </p:oleObj>
                </mc:Choice>
                <mc:Fallback>
                  <p:oleObj name="" r:id="rId5" imgW="177800" imgH="215265" progId="Equation.3">
                    <p:embed/>
                    <p:pic>
                      <p:nvPicPr>
                        <p:cNvPr id="0" name="图片 3732"/>
                        <p:cNvPicPr/>
                        <p:nvPr/>
                      </p:nvPicPr>
                      <p:blipFill>
                        <a:blip r:embed="rId6"/>
                        <a:stretch>
                          <a:fillRect/>
                        </a:stretch>
                      </p:blipFill>
                      <p:spPr>
                        <a:xfrm>
                          <a:off x="4704" y="1200"/>
                          <a:ext cx="276" cy="336"/>
                        </a:xfrm>
                        <a:prstGeom prst="rect">
                          <a:avLst/>
                        </a:prstGeom>
                        <a:noFill/>
                        <a:ln w="38100">
                          <a:noFill/>
                          <a:miter/>
                        </a:ln>
                      </p:spPr>
                    </p:pic>
                  </p:oleObj>
                </mc:Fallback>
              </mc:AlternateContent>
            </a:graphicData>
          </a:graphic>
        </p:graphicFrame>
        <p:graphicFrame>
          <p:nvGraphicFramePr>
            <p:cNvPr id="82975" name="对象 70687"/>
            <p:cNvGraphicFramePr/>
            <p:nvPr/>
          </p:nvGraphicFramePr>
          <p:xfrm>
            <a:off x="4015" y="1200"/>
            <a:ext cx="257" cy="336"/>
          </p:xfrm>
          <a:graphic>
            <a:graphicData uri="http://schemas.openxmlformats.org/presentationml/2006/ole">
              <mc:AlternateContent xmlns:mc="http://schemas.openxmlformats.org/markup-compatibility/2006">
                <mc:Choice xmlns:v="urn:schemas-microsoft-com:vml" Requires="v">
                  <p:oleObj spid="_x0000_s3734" name="" r:id="rId7" imgW="165100" imgH="215900" progId="Equation.3">
                    <p:embed/>
                  </p:oleObj>
                </mc:Choice>
                <mc:Fallback>
                  <p:oleObj name="" r:id="rId7" imgW="165100" imgH="215900" progId="Equation.3">
                    <p:embed/>
                    <p:pic>
                      <p:nvPicPr>
                        <p:cNvPr id="0" name="图片 3733"/>
                        <p:cNvPicPr/>
                        <p:nvPr/>
                      </p:nvPicPr>
                      <p:blipFill>
                        <a:blip r:embed="rId8"/>
                        <a:stretch>
                          <a:fillRect/>
                        </a:stretch>
                      </p:blipFill>
                      <p:spPr>
                        <a:xfrm>
                          <a:off x="4015" y="1200"/>
                          <a:ext cx="257" cy="336"/>
                        </a:xfrm>
                        <a:prstGeom prst="rect">
                          <a:avLst/>
                        </a:prstGeom>
                        <a:noFill/>
                        <a:ln w="38100">
                          <a:noFill/>
                          <a:miter/>
                        </a:ln>
                      </p:spPr>
                    </p:pic>
                  </p:oleObj>
                </mc:Fallback>
              </mc:AlternateContent>
            </a:graphicData>
          </a:graphic>
        </p:graphicFrame>
      </p:grpSp>
      <p:graphicFrame>
        <p:nvGraphicFramePr>
          <p:cNvPr id="70689" name="对象 70688"/>
          <p:cNvGraphicFramePr/>
          <p:nvPr/>
        </p:nvGraphicFramePr>
        <p:xfrm>
          <a:off x="3962400" y="5638800"/>
          <a:ext cx="1981200" cy="582613"/>
        </p:xfrm>
        <a:graphic>
          <a:graphicData uri="http://schemas.openxmlformats.org/presentationml/2006/ole">
            <mc:AlternateContent xmlns:mc="http://schemas.openxmlformats.org/markup-compatibility/2006">
              <mc:Choice xmlns:v="urn:schemas-microsoft-com:vml" Requires="v">
                <p:oleObj spid="_x0000_s3735" name="" r:id="rId9" imgW="773430" imgH="215900" progId="Equation.3">
                  <p:embed/>
                </p:oleObj>
              </mc:Choice>
              <mc:Fallback>
                <p:oleObj name="" r:id="rId9" imgW="773430" imgH="215900" progId="Equation.3">
                  <p:embed/>
                  <p:pic>
                    <p:nvPicPr>
                      <p:cNvPr id="0" name="图片 3734"/>
                      <p:cNvPicPr/>
                      <p:nvPr/>
                    </p:nvPicPr>
                    <p:blipFill>
                      <a:blip r:embed="rId10"/>
                      <a:stretch>
                        <a:fillRect/>
                      </a:stretch>
                    </p:blipFill>
                    <p:spPr>
                      <a:xfrm>
                        <a:off x="3962400" y="5638800"/>
                        <a:ext cx="1981200" cy="582613"/>
                      </a:xfrm>
                      <a:prstGeom prst="rect">
                        <a:avLst/>
                      </a:prstGeom>
                      <a:noFill/>
                      <a:ln w="38100">
                        <a:noFill/>
                        <a:miter/>
                      </a:ln>
                    </p:spPr>
                  </p:pic>
                </p:oleObj>
              </mc:Fallback>
            </mc:AlternateContent>
          </a:graphicData>
        </a:graphic>
      </p:graphicFrame>
      <p:graphicFrame>
        <p:nvGraphicFramePr>
          <p:cNvPr id="70690" name="对象 70689"/>
          <p:cNvGraphicFramePr/>
          <p:nvPr/>
        </p:nvGraphicFramePr>
        <p:xfrm>
          <a:off x="1219200" y="5638800"/>
          <a:ext cx="1981200" cy="593725"/>
        </p:xfrm>
        <a:graphic>
          <a:graphicData uri="http://schemas.openxmlformats.org/presentationml/2006/ole">
            <mc:AlternateContent xmlns:mc="http://schemas.openxmlformats.org/markup-compatibility/2006">
              <mc:Choice xmlns:v="urn:schemas-microsoft-com:vml" Requires="v">
                <p:oleObj spid="_x0000_s3736" name="" r:id="rId11" imgW="773430" imgH="215900" progId="Equation.3">
                  <p:embed/>
                </p:oleObj>
              </mc:Choice>
              <mc:Fallback>
                <p:oleObj name="" r:id="rId11" imgW="773430" imgH="215900" progId="Equation.3">
                  <p:embed/>
                  <p:pic>
                    <p:nvPicPr>
                      <p:cNvPr id="0" name="图片 3735"/>
                      <p:cNvPicPr/>
                      <p:nvPr/>
                    </p:nvPicPr>
                    <p:blipFill>
                      <a:blip r:embed="rId12"/>
                      <a:stretch>
                        <a:fillRect/>
                      </a:stretch>
                    </p:blipFill>
                    <p:spPr>
                      <a:xfrm>
                        <a:off x="1219200" y="5638800"/>
                        <a:ext cx="1981200" cy="5937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0658"/>
                                        </p:tgtEl>
                                        <p:attrNameLst>
                                          <p:attrName>style.visibility</p:attrName>
                                        </p:attrNameLst>
                                      </p:cBhvr>
                                      <p:to>
                                        <p:strVal val="visible"/>
                                      </p:to>
                                    </p:set>
                                    <p:animEffect transition="in" filter="wipe(left)">
                                      <p:cBhvr>
                                        <p:cTn id="7" dur="3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066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0664"/>
                                        </p:tgtEl>
                                        <p:attrNameLst>
                                          <p:attrName>style.visibility</p:attrName>
                                        </p:attrNameLst>
                                      </p:cBhvr>
                                      <p:to>
                                        <p:strVal val="visible"/>
                                      </p:to>
                                    </p:set>
                                    <p:animEffect transition="in" filter="wipe(left)">
                                      <p:cBhvr>
                                        <p:cTn id="16" dur="500"/>
                                        <p:tgtEl>
                                          <p:spTgt spid="706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0663"/>
                                        </p:tgtEl>
                                        <p:attrNameLst>
                                          <p:attrName>style.visibility</p:attrName>
                                        </p:attrNameLst>
                                      </p:cBhvr>
                                      <p:to>
                                        <p:strVal val="visible"/>
                                      </p:to>
                                    </p:set>
                                    <p:animEffect transition="in" filter="wipe(left)">
                                      <p:cBhvr>
                                        <p:cTn id="21" dur="500"/>
                                        <p:tgtEl>
                                          <p:spTgt spid="7066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0659">
                                            <p:txEl>
                                              <p:charRg st="0" end="13"/>
                                            </p:txEl>
                                          </p:spTgt>
                                        </p:tgtEl>
                                        <p:attrNameLst>
                                          <p:attrName>style.visibility</p:attrName>
                                        </p:attrNameLst>
                                      </p:cBhvr>
                                      <p:to>
                                        <p:strVal val="visible"/>
                                      </p:to>
                                    </p:set>
                                    <p:animEffect transition="in" filter="wipe(left)">
                                      <p:cBhvr>
                                        <p:cTn id="26" dur="500"/>
                                        <p:tgtEl>
                                          <p:spTgt spid="70659">
                                            <p:txEl>
                                              <p:charRg st="0"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0660"/>
                                        </p:tgtEl>
                                        <p:attrNameLst>
                                          <p:attrName>style.visibility</p:attrName>
                                        </p:attrNameLst>
                                      </p:cBhvr>
                                      <p:to>
                                        <p:strVal val="visible"/>
                                      </p:to>
                                    </p:set>
                                    <p:animEffect transition="in" filter="wipe(left)">
                                      <p:cBhvr>
                                        <p:cTn id="31" dur="500"/>
                                        <p:tgtEl>
                                          <p:spTgt spid="706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0665"/>
                                        </p:tgtEl>
                                        <p:attrNameLst>
                                          <p:attrName>style.visibility</p:attrName>
                                        </p:attrNameLst>
                                      </p:cBhvr>
                                      <p:to>
                                        <p:strVal val="visible"/>
                                      </p:to>
                                    </p:set>
                                    <p:animEffect transition="in" filter="wipe(left)">
                                      <p:cBhvr>
                                        <p:cTn id="36" dur="500"/>
                                        <p:tgtEl>
                                          <p:spTgt spid="706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nodePh="1">
                                  <p:stCondLst>
                                    <p:cond delay="0"/>
                                  </p:stCondLst>
                                  <p:endCondLst>
                                    <p:cond evt="begin" delay="0">
                                      <p:tn val="39"/>
                                    </p:cond>
                                  </p:endCondLst>
                                  <p:childTnLst>
                                    <p:set>
                                      <p:cBhvr>
                                        <p:cTn id="40" dur="1" fill="hold">
                                          <p:stCondLst>
                                            <p:cond delay="0"/>
                                          </p:stCondLst>
                                        </p:cTn>
                                        <p:tgtEl>
                                          <p:spTgt spid="70661"/>
                                        </p:tgtEl>
                                        <p:attrNameLst>
                                          <p:attrName>style.visibility</p:attrName>
                                        </p:attrNameLst>
                                      </p:cBhvr>
                                      <p:to>
                                        <p:strVal val="visible"/>
                                      </p:to>
                                    </p:set>
                                    <p:animEffect transition="in" filter="wipe(left)">
                                      <p:cBhvr>
                                        <p:cTn id="41" dur="500"/>
                                        <p:tgtEl>
                                          <p:spTgt spid="7066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nodePh="1">
                                  <p:stCondLst>
                                    <p:cond delay="0"/>
                                  </p:stCondLst>
                                  <p:endCondLst>
                                    <p:cond evt="begin" delay="0">
                                      <p:tn val="44"/>
                                    </p:cond>
                                  </p:endCondLst>
                                  <p:childTnLst>
                                    <p:set>
                                      <p:cBhvr>
                                        <p:cTn id="45" dur="1" fill="hold">
                                          <p:stCondLst>
                                            <p:cond delay="0"/>
                                          </p:stCondLst>
                                        </p:cTn>
                                        <p:tgtEl>
                                          <p:spTgt spid="70662"/>
                                        </p:tgtEl>
                                        <p:attrNameLst>
                                          <p:attrName>style.visibility</p:attrName>
                                        </p:attrNameLst>
                                      </p:cBhvr>
                                      <p:to>
                                        <p:strVal val="visible"/>
                                      </p:to>
                                    </p:set>
                                    <p:animEffect transition="in" filter="wipe(left)">
                                      <p:cBhvr>
                                        <p:cTn id="46" dur="500"/>
                                        <p:tgtEl>
                                          <p:spTgt spid="7066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0690"/>
                                        </p:tgtEl>
                                        <p:attrNameLst>
                                          <p:attrName>style.visibility</p:attrName>
                                        </p:attrNameLst>
                                      </p:cBhvr>
                                      <p:to>
                                        <p:strVal val="visible"/>
                                      </p:to>
                                    </p:set>
                                    <p:animEffect transition="in" filter="wipe(left)">
                                      <p:cBhvr>
                                        <p:cTn id="51" dur="500"/>
                                        <p:tgtEl>
                                          <p:spTgt spid="7069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0689"/>
                                        </p:tgtEl>
                                        <p:attrNameLst>
                                          <p:attrName>style.visibility</p:attrName>
                                        </p:attrNameLst>
                                      </p:cBhvr>
                                      <p:to>
                                        <p:strVal val="visible"/>
                                      </p:to>
                                    </p:set>
                                    <p:animEffect transition="in" filter="wipe(left)">
                                      <p:cBhvr>
                                        <p:cTn id="56" dur="500"/>
                                        <p:tgtEl>
                                          <p:spTgt spid="70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build="p"/>
      <p:bldP spid="70660" grpId="0"/>
      <p:bldP spid="70661" grpId="0"/>
      <p:bldP spid="70662" grpId="0"/>
      <p:bldP spid="70663" grpId="0"/>
      <p:bldP spid="70664" grpId="0"/>
      <p:bldP spid="7066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矩形 71681"/>
          <p:cNvSpPr/>
          <p:nvPr/>
        </p:nvSpPr>
        <p:spPr>
          <a:xfrm>
            <a:off x="304800" y="319088"/>
            <a:ext cx="4572000" cy="519112"/>
          </a:xfrm>
          <a:prstGeom prst="rect">
            <a:avLst/>
          </a:prstGeom>
          <a:noFill/>
          <a:ln w="9525">
            <a:noFill/>
          </a:ln>
        </p:spPr>
        <p:txBody>
          <a:bodyPr lIns="92075" tIns="46038" rIns="92075" bIns="46038" anchor="t">
            <a:spAutoFit/>
          </a:bodyPr>
          <a:p>
            <a:pPr eaLnBrk="0" hangingPunct="0"/>
            <a:r>
              <a:rPr lang="zh-CN" altLang="en-US" dirty="0">
                <a:latin typeface="Bookman Old Style" panose="02050604050505020204" pitchFamily="18" charset="0"/>
                <a:ea typeface="宋体" panose="02010600030101010101" pitchFamily="2" charset="-122"/>
              </a:rPr>
              <a:t>实验和理论都可以证明：</a:t>
            </a:r>
            <a:endParaRPr lang="zh-CN" altLang="en-US" dirty="0">
              <a:latin typeface="Bookman Old Style" panose="02050604050505020204" pitchFamily="18" charset="0"/>
              <a:ea typeface="宋体" panose="02010600030101010101" pitchFamily="2" charset="-122"/>
            </a:endParaRPr>
          </a:p>
        </p:txBody>
      </p:sp>
      <p:graphicFrame>
        <p:nvGraphicFramePr>
          <p:cNvPr id="71683" name="对象 71682"/>
          <p:cNvGraphicFramePr/>
          <p:nvPr/>
        </p:nvGraphicFramePr>
        <p:xfrm>
          <a:off x="684213" y="981075"/>
          <a:ext cx="2486025" cy="512763"/>
        </p:xfrm>
        <a:graphic>
          <a:graphicData uri="http://schemas.openxmlformats.org/presentationml/2006/ole">
            <mc:AlternateContent xmlns:mc="http://schemas.openxmlformats.org/markup-compatibility/2006">
              <mc:Choice xmlns:v="urn:schemas-microsoft-com:vml" Requires="v">
                <p:oleObj spid="_x0000_s3737" name="" r:id="rId1" imgW="1040130" imgH="215900" progId="Equation.3">
                  <p:embed/>
                </p:oleObj>
              </mc:Choice>
              <mc:Fallback>
                <p:oleObj name="" r:id="rId1" imgW="1040130" imgH="215900" progId="Equation.3">
                  <p:embed/>
                  <p:pic>
                    <p:nvPicPr>
                      <p:cNvPr id="0" name="图片 3736"/>
                      <p:cNvPicPr/>
                      <p:nvPr/>
                    </p:nvPicPr>
                    <p:blipFill>
                      <a:blip r:embed="rId2"/>
                      <a:stretch>
                        <a:fillRect/>
                      </a:stretch>
                    </p:blipFill>
                    <p:spPr>
                      <a:xfrm>
                        <a:off x="684213" y="981075"/>
                        <a:ext cx="2486025" cy="512763"/>
                      </a:xfrm>
                      <a:prstGeom prst="rect">
                        <a:avLst/>
                      </a:prstGeom>
                      <a:noFill/>
                      <a:ln w="38100">
                        <a:noFill/>
                        <a:miter/>
                      </a:ln>
                    </p:spPr>
                  </p:pic>
                </p:oleObj>
              </mc:Fallback>
            </mc:AlternateContent>
          </a:graphicData>
        </a:graphic>
      </p:graphicFrame>
      <p:grpSp>
        <p:nvGrpSpPr>
          <p:cNvPr id="83971" name="组合 71683"/>
          <p:cNvGrpSpPr/>
          <p:nvPr/>
        </p:nvGrpSpPr>
        <p:grpSpPr>
          <a:xfrm>
            <a:off x="5105400" y="-228600"/>
            <a:ext cx="3657600" cy="3200400"/>
            <a:chOff x="3360" y="384"/>
            <a:chExt cx="2304" cy="2016"/>
          </a:xfrm>
        </p:grpSpPr>
        <p:sp>
          <p:nvSpPr>
            <p:cNvPr id="83972" name="任意多边形 71684"/>
            <p:cNvSpPr/>
            <p:nvPr/>
          </p:nvSpPr>
          <p:spPr>
            <a:xfrm>
              <a:off x="3937" y="721"/>
              <a:ext cx="274" cy="1248"/>
            </a:xfrm>
            <a:custGeom>
              <a:avLst/>
              <a:gdLst/>
              <a:ahLst/>
              <a:cxnLst>
                <a:cxn ang="90">
                  <a:pos x="22418" y="43182"/>
                </a:cxn>
                <a:cxn ang="270">
                  <a:pos x="21272" y="0"/>
                </a:cxn>
                <a:cxn ang="0">
                  <a:pos x="21600" y="21598"/>
                </a:cxn>
              </a:cxnLst>
              <a:pathLst>
                <a:path w="22419" h="43198" fill="none">
                  <a:moveTo>
                    <a:pt x="22418" y="43182"/>
                  </a:moveTo>
                  <a:cubicBezTo>
                    <a:pt x="22147" y="43192"/>
                    <a:pt x="21874" y="43197"/>
                    <a:pt x="21600" y="43197"/>
                  </a:cubicBezTo>
                  <a:cubicBezTo>
                    <a:pt x="9671" y="43197"/>
                    <a:pt x="0" y="33526"/>
                    <a:pt x="0" y="21597"/>
                  </a:cubicBezTo>
                  <a:cubicBezTo>
                    <a:pt x="0" y="9777"/>
                    <a:pt x="9494" y="175"/>
                    <a:pt x="21270" y="-1"/>
                  </a:cubicBezTo>
                </a:path>
                <a:path w="22419" h="43198" stroke="0">
                  <a:moveTo>
                    <a:pt x="22418" y="43182"/>
                  </a:moveTo>
                  <a:cubicBezTo>
                    <a:pt x="22147" y="43192"/>
                    <a:pt x="21874" y="43197"/>
                    <a:pt x="21600" y="43197"/>
                  </a:cubicBezTo>
                  <a:cubicBezTo>
                    <a:pt x="9671" y="43197"/>
                    <a:pt x="0" y="33526"/>
                    <a:pt x="0" y="21597"/>
                  </a:cubicBezTo>
                  <a:cubicBezTo>
                    <a:pt x="0" y="9777"/>
                    <a:pt x="9494" y="175"/>
                    <a:pt x="21270" y="-1"/>
                  </a:cubicBezTo>
                  <a:lnTo>
                    <a:pt x="21600" y="21598"/>
                  </a:lnTo>
                  <a:close/>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83973" name="任意多边形 71685"/>
            <p:cNvSpPr/>
            <p:nvPr/>
          </p:nvSpPr>
          <p:spPr>
            <a:xfrm>
              <a:off x="4609" y="721"/>
              <a:ext cx="274" cy="1248"/>
            </a:xfrm>
            <a:custGeom>
              <a:avLst/>
              <a:gdLst/>
              <a:ahLst/>
              <a:cxnLst>
                <a:cxn ang="90">
                  <a:pos x="22418" y="43182"/>
                </a:cxn>
                <a:cxn ang="270">
                  <a:pos x="21272" y="0"/>
                </a:cxn>
                <a:cxn ang="0">
                  <a:pos x="21600" y="21598"/>
                </a:cxn>
              </a:cxnLst>
              <a:pathLst>
                <a:path w="22419" h="43198" fill="none">
                  <a:moveTo>
                    <a:pt x="22418" y="43182"/>
                  </a:moveTo>
                  <a:cubicBezTo>
                    <a:pt x="22147" y="43192"/>
                    <a:pt x="21874" y="43197"/>
                    <a:pt x="21600" y="43197"/>
                  </a:cubicBezTo>
                  <a:cubicBezTo>
                    <a:pt x="9671" y="43197"/>
                    <a:pt x="0" y="33526"/>
                    <a:pt x="0" y="21597"/>
                  </a:cubicBezTo>
                  <a:cubicBezTo>
                    <a:pt x="0" y="9777"/>
                    <a:pt x="9494" y="175"/>
                    <a:pt x="21270" y="-1"/>
                  </a:cubicBezTo>
                </a:path>
                <a:path w="22419" h="43198" stroke="0">
                  <a:moveTo>
                    <a:pt x="22418" y="43182"/>
                  </a:moveTo>
                  <a:cubicBezTo>
                    <a:pt x="22147" y="43192"/>
                    <a:pt x="21874" y="43197"/>
                    <a:pt x="21600" y="43197"/>
                  </a:cubicBezTo>
                  <a:cubicBezTo>
                    <a:pt x="9671" y="43197"/>
                    <a:pt x="0" y="33526"/>
                    <a:pt x="0" y="21597"/>
                  </a:cubicBezTo>
                  <a:cubicBezTo>
                    <a:pt x="0" y="9777"/>
                    <a:pt x="9494" y="175"/>
                    <a:pt x="21270" y="-1"/>
                  </a:cubicBezTo>
                  <a:lnTo>
                    <a:pt x="21600" y="21598"/>
                  </a:lnTo>
                  <a:close/>
                </a:path>
              </a:pathLst>
            </a:custGeom>
            <a:noFill/>
            <a:ln w="50800" cap="rnd" cmpd="sng">
              <a:solidFill>
                <a:schemeClr val="tx2"/>
              </a:solidFill>
              <a:prstDash val="solid"/>
              <a:round/>
              <a:headEnd type="none" w="sm" len="sm"/>
              <a:tailEnd type="none" w="sm" len="sm"/>
            </a:ln>
          </p:spPr>
          <p:txBody>
            <a:bodyPr/>
            <a:p>
              <a:endParaRPr lang="zh-CN" altLang="en-US"/>
            </a:p>
          </p:txBody>
        </p:sp>
        <p:sp>
          <p:nvSpPr>
            <p:cNvPr id="83974" name="任意多边形 71686"/>
            <p:cNvSpPr/>
            <p:nvPr/>
          </p:nvSpPr>
          <p:spPr>
            <a:xfrm>
              <a:off x="4895" y="721"/>
              <a:ext cx="275" cy="1248"/>
            </a:xfrm>
            <a:custGeom>
              <a:avLst/>
              <a:gdLst/>
              <a:ahLst/>
              <a:cxnLst>
                <a:cxn ang="270">
                  <a:pos x="1146" y="0"/>
                </a:cxn>
                <a:cxn ang="90">
                  <a:pos x="0" y="43180"/>
                </a:cxn>
                <a:cxn ang="90">
                  <a:pos x="901" y="21599"/>
                </a:cxn>
              </a:cxnLst>
              <a:pathLst>
                <a:path w="22501" h="43199" fill="none">
                  <a:moveTo>
                    <a:pt x="1146" y="0"/>
                  </a:moveTo>
                  <a:cubicBezTo>
                    <a:pt x="12963" y="132"/>
                    <a:pt x="22501" y="9752"/>
                    <a:pt x="22501" y="21599"/>
                  </a:cubicBezTo>
                  <a:cubicBezTo>
                    <a:pt x="22501" y="33528"/>
                    <a:pt x="12830" y="43199"/>
                    <a:pt x="901" y="43199"/>
                  </a:cubicBezTo>
                  <a:cubicBezTo>
                    <a:pt x="598" y="43199"/>
                    <a:pt x="296" y="43193"/>
                    <a:pt x="0" y="43181"/>
                  </a:cubicBezTo>
                </a:path>
                <a:path w="22501" h="43199" stroke="0">
                  <a:moveTo>
                    <a:pt x="1146" y="0"/>
                  </a:moveTo>
                  <a:cubicBezTo>
                    <a:pt x="12963" y="132"/>
                    <a:pt x="22501" y="9752"/>
                    <a:pt x="22501" y="21599"/>
                  </a:cubicBezTo>
                  <a:cubicBezTo>
                    <a:pt x="22501" y="33528"/>
                    <a:pt x="12830" y="43199"/>
                    <a:pt x="901" y="43199"/>
                  </a:cubicBezTo>
                  <a:cubicBezTo>
                    <a:pt x="598" y="43199"/>
                    <a:pt x="296" y="43193"/>
                    <a:pt x="0" y="43181"/>
                  </a:cubicBezTo>
                  <a:lnTo>
                    <a:pt x="901" y="21599"/>
                  </a:lnTo>
                  <a:close/>
                </a:path>
              </a:pathLst>
            </a:custGeom>
            <a:noFill/>
            <a:ln w="25400" cap="rnd" cmpd="sng">
              <a:solidFill>
                <a:schemeClr val="tx2"/>
              </a:solidFill>
              <a:prstDash val="dash"/>
              <a:round/>
              <a:headEnd type="none" w="sm" len="sm"/>
              <a:tailEnd type="none" w="sm" len="sm"/>
            </a:ln>
          </p:spPr>
          <p:txBody>
            <a:bodyPr/>
            <a:p>
              <a:endParaRPr lang="zh-CN" altLang="en-US"/>
            </a:p>
          </p:txBody>
        </p:sp>
        <p:sp>
          <p:nvSpPr>
            <p:cNvPr id="83975" name="任意多边形 71687"/>
            <p:cNvSpPr/>
            <p:nvPr/>
          </p:nvSpPr>
          <p:spPr>
            <a:xfrm>
              <a:off x="4223" y="721"/>
              <a:ext cx="275" cy="1248"/>
            </a:xfrm>
            <a:custGeom>
              <a:avLst/>
              <a:gdLst/>
              <a:ahLst/>
              <a:cxnLst>
                <a:cxn ang="270">
                  <a:pos x="1146" y="0"/>
                </a:cxn>
                <a:cxn ang="90">
                  <a:pos x="0" y="43180"/>
                </a:cxn>
                <a:cxn ang="90">
                  <a:pos x="901" y="21599"/>
                </a:cxn>
              </a:cxnLst>
              <a:pathLst>
                <a:path w="22501" h="43199" fill="none">
                  <a:moveTo>
                    <a:pt x="1146" y="0"/>
                  </a:moveTo>
                  <a:cubicBezTo>
                    <a:pt x="12963" y="132"/>
                    <a:pt x="22501" y="9752"/>
                    <a:pt x="22501" y="21599"/>
                  </a:cubicBezTo>
                  <a:cubicBezTo>
                    <a:pt x="22501" y="33528"/>
                    <a:pt x="12830" y="43199"/>
                    <a:pt x="901" y="43199"/>
                  </a:cubicBezTo>
                  <a:cubicBezTo>
                    <a:pt x="598" y="43199"/>
                    <a:pt x="296" y="43193"/>
                    <a:pt x="0" y="43181"/>
                  </a:cubicBezTo>
                </a:path>
                <a:path w="22501" h="43199" stroke="0">
                  <a:moveTo>
                    <a:pt x="1146" y="0"/>
                  </a:moveTo>
                  <a:cubicBezTo>
                    <a:pt x="12963" y="132"/>
                    <a:pt x="22501" y="9752"/>
                    <a:pt x="22501" y="21599"/>
                  </a:cubicBezTo>
                  <a:cubicBezTo>
                    <a:pt x="22501" y="33528"/>
                    <a:pt x="12830" y="43199"/>
                    <a:pt x="901" y="43199"/>
                  </a:cubicBezTo>
                  <a:cubicBezTo>
                    <a:pt x="598" y="43199"/>
                    <a:pt x="296" y="43193"/>
                    <a:pt x="0" y="43181"/>
                  </a:cubicBezTo>
                  <a:lnTo>
                    <a:pt x="901" y="21599"/>
                  </a:lnTo>
                  <a:close/>
                </a:path>
              </a:pathLst>
            </a:custGeom>
            <a:noFill/>
            <a:ln w="25400" cap="rnd" cmpd="sng">
              <a:solidFill>
                <a:schemeClr val="accent2"/>
              </a:solidFill>
              <a:prstDash val="dash"/>
              <a:round/>
              <a:headEnd type="none" w="sm" len="sm"/>
              <a:tailEnd type="none" w="sm" len="sm"/>
            </a:ln>
          </p:spPr>
          <p:txBody>
            <a:bodyPr/>
            <a:p>
              <a:endParaRPr lang="zh-CN" altLang="en-US"/>
            </a:p>
          </p:txBody>
        </p:sp>
        <p:sp>
          <p:nvSpPr>
            <p:cNvPr id="83976" name="任意多边形 71688"/>
            <p:cNvSpPr/>
            <p:nvPr/>
          </p:nvSpPr>
          <p:spPr>
            <a:xfrm>
              <a:off x="3937" y="932"/>
              <a:ext cx="264" cy="481"/>
            </a:xfrm>
            <a:custGeom>
              <a:avLst/>
              <a:gdLst/>
              <a:ahLst/>
              <a:cxnLst>
                <a:cxn ang="180">
                  <a:pos x="131" y="16634"/>
                </a:cxn>
                <a:cxn ang="270">
                  <a:pos x="5368" y="0"/>
                </a:cxn>
                <a:cxn ang="0">
                  <a:pos x="21600" y="14252"/>
                </a:cxn>
              </a:cxnLst>
              <a:pathLst>
                <a:path w="21600" h="16635" fill="none">
                  <a:moveTo>
                    <a:pt x="131" y="16634"/>
                  </a:moveTo>
                  <a:cubicBezTo>
                    <a:pt x="43" y="15853"/>
                    <a:pt x="-1" y="15058"/>
                    <a:pt x="-1" y="14252"/>
                  </a:cubicBezTo>
                  <a:cubicBezTo>
                    <a:pt x="-1" y="8791"/>
                    <a:pt x="2025" y="3804"/>
                    <a:pt x="5367" y="0"/>
                  </a:cubicBezTo>
                </a:path>
                <a:path w="21600" h="16635" stroke="0">
                  <a:moveTo>
                    <a:pt x="131" y="16634"/>
                  </a:moveTo>
                  <a:cubicBezTo>
                    <a:pt x="43" y="15853"/>
                    <a:pt x="-1" y="15058"/>
                    <a:pt x="-1" y="14252"/>
                  </a:cubicBezTo>
                  <a:cubicBezTo>
                    <a:pt x="-1" y="8791"/>
                    <a:pt x="2025" y="3804"/>
                    <a:pt x="5367" y="0"/>
                  </a:cubicBezTo>
                  <a:lnTo>
                    <a:pt x="21600" y="14252"/>
                  </a:lnTo>
                  <a:close/>
                </a:path>
              </a:pathLst>
            </a:custGeom>
            <a:noFill/>
            <a:ln w="50800" cap="rnd" cmpd="sng">
              <a:solidFill>
                <a:schemeClr val="tx1"/>
              </a:solidFill>
              <a:prstDash val="solid"/>
              <a:round/>
              <a:headEnd type="stealth" w="med" len="lg"/>
              <a:tailEnd type="none" w="sm" len="sm"/>
            </a:ln>
          </p:spPr>
          <p:txBody>
            <a:bodyPr/>
            <a:p>
              <a:endParaRPr lang="zh-CN" altLang="en-US"/>
            </a:p>
          </p:txBody>
        </p:sp>
        <p:sp>
          <p:nvSpPr>
            <p:cNvPr id="83977" name="任意多边形 71689"/>
            <p:cNvSpPr/>
            <p:nvPr/>
          </p:nvSpPr>
          <p:spPr>
            <a:xfrm>
              <a:off x="4609" y="1220"/>
              <a:ext cx="264" cy="459"/>
            </a:xfrm>
            <a:custGeom>
              <a:avLst/>
              <a:gdLst/>
              <a:ahLst/>
              <a:cxnLst>
                <a:cxn ang="180">
                  <a:pos x="3354" y="15882"/>
                </a:cxn>
                <a:cxn ang="270">
                  <a:pos x="436" y="0"/>
                </a:cxn>
                <a:cxn ang="0">
                  <a:pos x="21600" y="4321"/>
                </a:cxn>
              </a:cxnLst>
              <a:pathLst>
                <a:path w="21600" h="15882" fill="none">
                  <a:moveTo>
                    <a:pt x="3354" y="15882"/>
                  </a:moveTo>
                  <a:cubicBezTo>
                    <a:pt x="1229" y="12541"/>
                    <a:pt x="0" y="8574"/>
                    <a:pt x="0" y="4321"/>
                  </a:cubicBezTo>
                  <a:cubicBezTo>
                    <a:pt x="0" y="2837"/>
                    <a:pt x="150" y="1389"/>
                    <a:pt x="433" y="-4"/>
                  </a:cubicBezTo>
                </a:path>
                <a:path w="21600" h="15882" stroke="0">
                  <a:moveTo>
                    <a:pt x="3354" y="15882"/>
                  </a:moveTo>
                  <a:cubicBezTo>
                    <a:pt x="1229" y="12541"/>
                    <a:pt x="0" y="8574"/>
                    <a:pt x="0" y="4321"/>
                  </a:cubicBezTo>
                  <a:cubicBezTo>
                    <a:pt x="0" y="2837"/>
                    <a:pt x="150" y="1389"/>
                    <a:pt x="433" y="-4"/>
                  </a:cubicBezTo>
                  <a:lnTo>
                    <a:pt x="21600" y="4321"/>
                  </a:lnTo>
                  <a:close/>
                </a:path>
              </a:pathLst>
            </a:custGeom>
            <a:noFill/>
            <a:ln w="50800" cap="rnd" cmpd="sng">
              <a:solidFill>
                <a:schemeClr val="bg2"/>
              </a:solidFill>
              <a:prstDash val="solid"/>
              <a:round/>
              <a:headEnd type="none" w="sm" len="sm"/>
              <a:tailEnd type="stealth" w="med" len="lg"/>
            </a:ln>
          </p:spPr>
          <p:txBody>
            <a:bodyPr/>
            <a:p>
              <a:endParaRPr lang="zh-CN" altLang="en-US"/>
            </a:p>
          </p:txBody>
        </p:sp>
        <p:sp>
          <p:nvSpPr>
            <p:cNvPr id="83978" name="任意多边形 71690"/>
            <p:cNvSpPr/>
            <p:nvPr/>
          </p:nvSpPr>
          <p:spPr>
            <a:xfrm rot="-360000">
              <a:off x="4923" y="385"/>
              <a:ext cx="585" cy="603"/>
            </a:xfrm>
            <a:custGeom>
              <a:avLst/>
              <a:gdLst/>
              <a:ahLst/>
              <a:cxnLst>
                <a:cxn ang="0">
                  <a:pos x="17438" y="13993"/>
                </a:cxn>
                <a:cxn ang="180">
                  <a:pos x="0" y="21577"/>
                </a:cxn>
                <a:cxn ang="270">
                  <a:pos x="984" y="0"/>
                </a:cxn>
              </a:cxnLst>
              <a:pathLst>
                <a:path w="17438" h="21600" fill="none">
                  <a:moveTo>
                    <a:pt x="17438" y="13993"/>
                  </a:moveTo>
                  <a:cubicBezTo>
                    <a:pt x="13477" y="18648"/>
                    <a:pt x="7575" y="21600"/>
                    <a:pt x="984" y="21600"/>
                  </a:cubicBezTo>
                  <a:cubicBezTo>
                    <a:pt x="653" y="21600"/>
                    <a:pt x="323" y="21593"/>
                    <a:pt x="-1" y="21578"/>
                  </a:cubicBezTo>
                </a:path>
                <a:path w="17438" h="21600" stroke="0">
                  <a:moveTo>
                    <a:pt x="17438" y="13993"/>
                  </a:moveTo>
                  <a:cubicBezTo>
                    <a:pt x="13477" y="18648"/>
                    <a:pt x="7575" y="21600"/>
                    <a:pt x="984" y="21600"/>
                  </a:cubicBezTo>
                  <a:cubicBezTo>
                    <a:pt x="653" y="21600"/>
                    <a:pt x="323" y="21593"/>
                    <a:pt x="-1" y="21578"/>
                  </a:cubicBezTo>
                  <a:lnTo>
                    <a:pt x="984" y="0"/>
                  </a:lnTo>
                  <a:close/>
                </a:path>
              </a:pathLst>
            </a:custGeom>
            <a:noFill/>
            <a:ln w="12700" cap="rnd" cmpd="sng">
              <a:solidFill>
                <a:schemeClr val="tx1"/>
              </a:solidFill>
              <a:prstDash val="solid"/>
              <a:round/>
              <a:headEnd type="stealth" w="med" len="lg"/>
              <a:tailEnd type="none" w="sm" len="sm"/>
            </a:ln>
          </p:spPr>
          <p:txBody>
            <a:bodyPr/>
            <a:p>
              <a:endParaRPr lang="zh-CN" altLang="en-US"/>
            </a:p>
          </p:txBody>
        </p:sp>
        <p:sp>
          <p:nvSpPr>
            <p:cNvPr id="83979" name="任意多边形 71691"/>
            <p:cNvSpPr/>
            <p:nvPr/>
          </p:nvSpPr>
          <p:spPr>
            <a:xfrm rot="-10740000">
              <a:off x="4944" y="1680"/>
              <a:ext cx="577" cy="528"/>
            </a:xfrm>
            <a:custGeom>
              <a:avLst/>
              <a:gdLst/>
              <a:ahLst/>
              <a:cxnLst>
                <a:cxn ang="90">
                  <a:pos x="16489" y="21600"/>
                </a:cxn>
                <a:cxn ang="180">
                  <a:pos x="0" y="13952"/>
                </a:cxn>
                <a:cxn ang="270">
                  <a:pos x="16489" y="0"/>
                </a:cxn>
              </a:cxnLst>
              <a:pathLst>
                <a:path w="16489" h="21600" fill="none">
                  <a:moveTo>
                    <a:pt x="16489" y="21600"/>
                  </a:moveTo>
                  <a:cubicBezTo>
                    <a:pt x="9878" y="21600"/>
                    <a:pt x="3962" y="18630"/>
                    <a:pt x="-1" y="13953"/>
                  </a:cubicBezTo>
                </a:path>
                <a:path w="16489" h="21600" stroke="0">
                  <a:moveTo>
                    <a:pt x="16489" y="21600"/>
                  </a:moveTo>
                  <a:cubicBezTo>
                    <a:pt x="9878" y="21600"/>
                    <a:pt x="3962" y="18630"/>
                    <a:pt x="-1" y="13953"/>
                  </a:cubicBezTo>
                  <a:lnTo>
                    <a:pt x="16489" y="0"/>
                  </a:lnTo>
                  <a:close/>
                </a:path>
              </a:pathLst>
            </a:custGeom>
            <a:noFill/>
            <a:ln w="12700" cap="rnd" cmpd="sng">
              <a:solidFill>
                <a:schemeClr val="tx1"/>
              </a:solidFill>
              <a:prstDash val="solid"/>
              <a:round/>
              <a:headEnd type="none" w="sm" len="sm"/>
              <a:tailEnd type="stealth" w="med" len="lg"/>
            </a:ln>
          </p:spPr>
          <p:txBody>
            <a:bodyPr/>
            <a:p>
              <a:endParaRPr lang="zh-CN" altLang="en-US"/>
            </a:p>
          </p:txBody>
        </p:sp>
        <p:sp>
          <p:nvSpPr>
            <p:cNvPr id="83980" name="任意多边形 71692"/>
            <p:cNvSpPr/>
            <p:nvPr/>
          </p:nvSpPr>
          <p:spPr>
            <a:xfrm rot="240000">
              <a:off x="3527" y="384"/>
              <a:ext cx="458" cy="624"/>
            </a:xfrm>
            <a:custGeom>
              <a:avLst/>
              <a:gdLst/>
              <a:ahLst/>
              <a:cxnLst>
                <a:cxn ang="90">
                  <a:pos x="12880" y="21600"/>
                </a:cxn>
                <a:cxn ang="180">
                  <a:pos x="0" y="17340"/>
                </a:cxn>
                <a:cxn ang="270">
                  <a:pos x="12880" y="0"/>
                </a:cxn>
              </a:cxnLst>
              <a:pathLst>
                <a:path w="12880" h="21600" fill="none">
                  <a:moveTo>
                    <a:pt x="12880" y="21600"/>
                  </a:moveTo>
                  <a:cubicBezTo>
                    <a:pt x="8053" y="21600"/>
                    <a:pt x="3595" y="20016"/>
                    <a:pt x="-1" y="17341"/>
                  </a:cubicBezTo>
                </a:path>
                <a:path w="12880" h="21600" stroke="0">
                  <a:moveTo>
                    <a:pt x="12880" y="21600"/>
                  </a:moveTo>
                  <a:cubicBezTo>
                    <a:pt x="8053" y="21600"/>
                    <a:pt x="3595" y="20016"/>
                    <a:pt x="-1" y="17341"/>
                  </a:cubicBezTo>
                  <a:lnTo>
                    <a:pt x="12880"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3981" name="任意多边形 71693"/>
            <p:cNvSpPr/>
            <p:nvPr/>
          </p:nvSpPr>
          <p:spPr>
            <a:xfrm rot="10320000">
              <a:off x="3573" y="1776"/>
              <a:ext cx="457" cy="624"/>
            </a:xfrm>
            <a:custGeom>
              <a:avLst/>
              <a:gdLst/>
              <a:ahLst/>
              <a:cxnLst>
                <a:cxn ang="90">
                  <a:pos x="12861" y="17353"/>
                </a:cxn>
                <a:cxn ang="90">
                  <a:pos x="0" y="21600"/>
                </a:cxn>
                <a:cxn ang="270">
                  <a:pos x="0" y="0"/>
                </a:cxn>
              </a:cxnLst>
              <a:pathLst>
                <a:path w="12861" h="21600" fill="none">
                  <a:moveTo>
                    <a:pt x="12861" y="17353"/>
                  </a:moveTo>
                  <a:cubicBezTo>
                    <a:pt x="9269" y="20021"/>
                    <a:pt x="4819" y="21599"/>
                    <a:pt x="0" y="21599"/>
                  </a:cubicBezTo>
                </a:path>
                <a:path w="12861" h="21600" stroke="0">
                  <a:moveTo>
                    <a:pt x="12861" y="17353"/>
                  </a:moveTo>
                  <a:cubicBezTo>
                    <a:pt x="9269" y="20021"/>
                    <a:pt x="4819" y="21599"/>
                    <a:pt x="0" y="21599"/>
                  </a:cubicBezTo>
                  <a:lnTo>
                    <a:pt x="0"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3982" name="任意多边形 71694"/>
            <p:cNvSpPr/>
            <p:nvPr/>
          </p:nvSpPr>
          <p:spPr>
            <a:xfrm>
              <a:off x="4206" y="528"/>
              <a:ext cx="445" cy="528"/>
            </a:xfrm>
            <a:custGeom>
              <a:avLst/>
              <a:gdLst/>
              <a:ahLst/>
              <a:cxnLst>
                <a:cxn ang="90">
                  <a:pos x="11789" y="20690"/>
                </a:cxn>
                <a:cxn ang="180">
                  <a:pos x="0" y="20865"/>
                </a:cxn>
                <a:cxn ang="270">
                  <a:pos x="5586" y="0"/>
                </a:cxn>
              </a:cxnLst>
              <a:pathLst>
                <a:path w="11789" h="21600" fill="none">
                  <a:moveTo>
                    <a:pt x="11789" y="20690"/>
                  </a:moveTo>
                  <a:cubicBezTo>
                    <a:pt x="9828" y="21284"/>
                    <a:pt x="7744" y="21600"/>
                    <a:pt x="5586" y="21600"/>
                  </a:cubicBezTo>
                  <a:cubicBezTo>
                    <a:pt x="3650" y="21600"/>
                    <a:pt x="1774" y="21345"/>
                    <a:pt x="-5" y="20869"/>
                  </a:cubicBezTo>
                </a:path>
                <a:path w="11789" h="21600" stroke="0">
                  <a:moveTo>
                    <a:pt x="11789" y="20690"/>
                  </a:moveTo>
                  <a:cubicBezTo>
                    <a:pt x="9828" y="21284"/>
                    <a:pt x="7744" y="21600"/>
                    <a:pt x="5586" y="21600"/>
                  </a:cubicBezTo>
                  <a:cubicBezTo>
                    <a:pt x="3650" y="21600"/>
                    <a:pt x="1774" y="21345"/>
                    <a:pt x="-5" y="20869"/>
                  </a:cubicBezTo>
                  <a:lnTo>
                    <a:pt x="5586" y="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3983" name="任意多边形 71695"/>
            <p:cNvSpPr/>
            <p:nvPr/>
          </p:nvSpPr>
          <p:spPr>
            <a:xfrm>
              <a:off x="4243" y="1633"/>
              <a:ext cx="351" cy="96"/>
            </a:xfrm>
            <a:custGeom>
              <a:avLst/>
              <a:gdLst/>
              <a:ahLst/>
              <a:cxnLst>
                <a:cxn ang="180">
                  <a:pos x="0" y="6319"/>
                </a:cxn>
                <a:cxn ang="270">
                  <a:pos x="19440" y="407"/>
                </a:cxn>
                <a:cxn ang="90">
                  <a:pos x="15267" y="21600"/>
                </a:cxn>
              </a:cxnLst>
              <a:pathLst>
                <a:path w="19440" h="21600" fill="none">
                  <a:moveTo>
                    <a:pt x="0" y="6319"/>
                  </a:moveTo>
                  <a:cubicBezTo>
                    <a:pt x="3909" y="2415"/>
                    <a:pt x="9306" y="0"/>
                    <a:pt x="15267" y="0"/>
                  </a:cubicBezTo>
                  <a:cubicBezTo>
                    <a:pt x="16698" y="0"/>
                    <a:pt x="18097" y="139"/>
                    <a:pt x="19444" y="404"/>
                  </a:cubicBezTo>
                </a:path>
                <a:path w="19440" h="21600" stroke="0">
                  <a:moveTo>
                    <a:pt x="0" y="6319"/>
                  </a:moveTo>
                  <a:cubicBezTo>
                    <a:pt x="3909" y="2415"/>
                    <a:pt x="9306" y="0"/>
                    <a:pt x="15267" y="0"/>
                  </a:cubicBezTo>
                  <a:cubicBezTo>
                    <a:pt x="16698" y="0"/>
                    <a:pt x="18097" y="139"/>
                    <a:pt x="19444" y="404"/>
                  </a:cubicBezTo>
                  <a:lnTo>
                    <a:pt x="15267" y="21600"/>
                  </a:lnTo>
                  <a:close/>
                </a:path>
              </a:pathLst>
            </a:custGeom>
            <a:noFill/>
            <a:ln w="12700" cap="rnd" cmpd="sng">
              <a:solidFill>
                <a:schemeClr val="tx1"/>
              </a:solidFill>
              <a:prstDash val="solid"/>
              <a:round/>
              <a:headEnd type="none" w="sm" len="sm"/>
              <a:tailEnd type="none" w="sm" len="sm"/>
            </a:ln>
          </p:spPr>
          <p:txBody>
            <a:bodyPr/>
            <a:p>
              <a:endParaRPr lang="zh-CN" altLang="en-US"/>
            </a:p>
          </p:txBody>
        </p:sp>
        <p:sp>
          <p:nvSpPr>
            <p:cNvPr id="83984" name="任意多边形 71696"/>
            <p:cNvSpPr/>
            <p:nvPr/>
          </p:nvSpPr>
          <p:spPr>
            <a:xfrm rot="360000">
              <a:off x="4224" y="1248"/>
              <a:ext cx="384" cy="48"/>
            </a:xfrm>
            <a:custGeom>
              <a:avLst/>
              <a:gdLst/>
              <a:ahLst/>
              <a:cxnLst>
                <a:cxn ang="270">
                  <a:pos x="21600" y="0"/>
                </a:cxn>
                <a:cxn ang="90">
                  <a:pos x="0" y="21600"/>
                </a:cxn>
                <a:cxn ang="270">
                  <a:pos x="0" y="0"/>
                </a:cxn>
              </a:cxnLst>
              <a:pathLst>
                <a:path w="21600" h="21600" fill="none">
                  <a:moveTo>
                    <a:pt x="21600" y="0"/>
                  </a:moveTo>
                  <a:cubicBezTo>
                    <a:pt x="21600" y="11929"/>
                    <a:pt x="11929" y="21600"/>
                    <a:pt x="0" y="21600"/>
                  </a:cubicBezTo>
                </a:path>
                <a:path w="21600" h="21600" stroke="0">
                  <a:moveTo>
                    <a:pt x="21600" y="0"/>
                  </a:moveTo>
                  <a:cubicBezTo>
                    <a:pt x="21600" y="11929"/>
                    <a:pt x="11929" y="21600"/>
                    <a:pt x="0" y="21600"/>
                  </a:cubicBezTo>
                  <a:lnTo>
                    <a:pt x="0"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3985" name="任意多边形 71697"/>
            <p:cNvSpPr/>
            <p:nvPr/>
          </p:nvSpPr>
          <p:spPr>
            <a:xfrm rot="10440000">
              <a:off x="4227" y="1436"/>
              <a:ext cx="440" cy="131"/>
            </a:xfrm>
            <a:custGeom>
              <a:avLst/>
              <a:gdLst/>
              <a:ahLst/>
              <a:cxnLst>
                <a:cxn ang="90">
                  <a:pos x="18346" y="21600"/>
                </a:cxn>
                <a:cxn ang="180">
                  <a:pos x="0" y="11401"/>
                </a:cxn>
                <a:cxn ang="270">
                  <a:pos x="18346" y="0"/>
                </a:cxn>
              </a:cxnLst>
              <a:pathLst>
                <a:path w="18346" h="21600" fill="none">
                  <a:moveTo>
                    <a:pt x="18346" y="21600"/>
                  </a:moveTo>
                  <a:cubicBezTo>
                    <a:pt x="10603" y="21600"/>
                    <a:pt x="3811" y="17525"/>
                    <a:pt x="-2" y="11404"/>
                  </a:cubicBezTo>
                </a:path>
                <a:path w="18346" h="21600" stroke="0">
                  <a:moveTo>
                    <a:pt x="18346" y="21600"/>
                  </a:moveTo>
                  <a:cubicBezTo>
                    <a:pt x="10603" y="21600"/>
                    <a:pt x="3811" y="17525"/>
                    <a:pt x="-2" y="11404"/>
                  </a:cubicBezTo>
                  <a:lnTo>
                    <a:pt x="18346"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3986" name="任意多边形 71698"/>
            <p:cNvSpPr/>
            <p:nvPr/>
          </p:nvSpPr>
          <p:spPr>
            <a:xfrm>
              <a:off x="4896" y="960"/>
              <a:ext cx="620" cy="288"/>
            </a:xfrm>
            <a:custGeom>
              <a:avLst/>
              <a:gdLst/>
              <a:ahLst/>
              <a:cxnLst>
                <a:cxn ang="0">
                  <a:pos x="18613" y="10958"/>
                </a:cxn>
                <a:cxn ang="90">
                  <a:pos x="0" y="21600"/>
                </a:cxn>
                <a:cxn ang="270">
                  <a:pos x="0" y="0"/>
                </a:cxn>
              </a:cxnLst>
              <a:pathLst>
                <a:path w="18614" h="21600" fill="none">
                  <a:moveTo>
                    <a:pt x="18613" y="10958"/>
                  </a:moveTo>
                  <a:cubicBezTo>
                    <a:pt x="14857" y="17329"/>
                    <a:pt x="7927" y="21600"/>
                    <a:pt x="-1" y="21600"/>
                  </a:cubicBezTo>
                </a:path>
                <a:path w="18614" h="21600" stroke="0">
                  <a:moveTo>
                    <a:pt x="18613" y="10958"/>
                  </a:moveTo>
                  <a:cubicBezTo>
                    <a:pt x="14857" y="17329"/>
                    <a:pt x="7927" y="21600"/>
                    <a:pt x="-1" y="21600"/>
                  </a:cubicBezTo>
                  <a:lnTo>
                    <a:pt x="0"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3987" name="任意多边形 71699"/>
            <p:cNvSpPr/>
            <p:nvPr/>
          </p:nvSpPr>
          <p:spPr>
            <a:xfrm rot="10800000">
              <a:off x="4896" y="1440"/>
              <a:ext cx="621" cy="288"/>
            </a:xfrm>
            <a:custGeom>
              <a:avLst/>
              <a:gdLst/>
              <a:ahLst/>
              <a:cxnLst>
                <a:cxn ang="90">
                  <a:pos x="18622" y="21600"/>
                </a:cxn>
                <a:cxn ang="180">
                  <a:pos x="0" y="10945"/>
                </a:cxn>
                <a:cxn ang="270">
                  <a:pos x="18622" y="0"/>
                </a:cxn>
              </a:cxnLst>
              <a:pathLst>
                <a:path w="18622" h="21600" fill="none">
                  <a:moveTo>
                    <a:pt x="18622" y="21600"/>
                  </a:moveTo>
                  <a:cubicBezTo>
                    <a:pt x="10688" y="21600"/>
                    <a:pt x="3753" y="17322"/>
                    <a:pt x="-2" y="10948"/>
                  </a:cubicBezTo>
                </a:path>
                <a:path w="18622" h="21600" stroke="0">
                  <a:moveTo>
                    <a:pt x="18622" y="21600"/>
                  </a:moveTo>
                  <a:cubicBezTo>
                    <a:pt x="10688" y="21600"/>
                    <a:pt x="3753" y="17322"/>
                    <a:pt x="-2" y="10948"/>
                  </a:cubicBezTo>
                  <a:lnTo>
                    <a:pt x="18622" y="0"/>
                  </a:lnTo>
                  <a:close/>
                </a:path>
              </a:pathLst>
            </a:custGeom>
            <a:noFill/>
            <a:ln w="12700" cap="rnd" cmpd="sng">
              <a:solidFill>
                <a:srgbClr val="FF00CC"/>
              </a:solidFill>
              <a:prstDash val="solid"/>
              <a:round/>
              <a:headEnd type="none" w="sm" len="sm"/>
              <a:tailEnd type="none" w="sm" len="sm"/>
            </a:ln>
          </p:spPr>
          <p:txBody>
            <a:bodyPr/>
            <a:p>
              <a:endParaRPr lang="zh-CN" altLang="en-US"/>
            </a:p>
          </p:txBody>
        </p:sp>
        <p:sp>
          <p:nvSpPr>
            <p:cNvPr id="83988" name="任意多边形 71700"/>
            <p:cNvSpPr/>
            <p:nvPr/>
          </p:nvSpPr>
          <p:spPr>
            <a:xfrm>
              <a:off x="3580" y="1152"/>
              <a:ext cx="309" cy="96"/>
            </a:xfrm>
            <a:custGeom>
              <a:avLst/>
              <a:gdLst/>
              <a:ahLst/>
              <a:cxnLst>
                <a:cxn ang="90">
                  <a:pos x="17361" y="21600"/>
                </a:cxn>
                <a:cxn ang="180">
                  <a:pos x="0" y="12851"/>
                </a:cxn>
                <a:cxn ang="270">
                  <a:pos x="17361" y="0"/>
                </a:cxn>
              </a:cxnLst>
              <a:pathLst>
                <a:path w="17361" h="21600" fill="none">
                  <a:moveTo>
                    <a:pt x="17361" y="21600"/>
                  </a:moveTo>
                  <a:cubicBezTo>
                    <a:pt x="10246" y="21600"/>
                    <a:pt x="3934" y="18160"/>
                    <a:pt x="-1" y="12852"/>
                  </a:cubicBezTo>
                </a:path>
                <a:path w="17361" h="21600" stroke="0">
                  <a:moveTo>
                    <a:pt x="17361" y="21600"/>
                  </a:moveTo>
                  <a:cubicBezTo>
                    <a:pt x="10246" y="21600"/>
                    <a:pt x="3934" y="18160"/>
                    <a:pt x="-1" y="12852"/>
                  </a:cubicBezTo>
                  <a:lnTo>
                    <a:pt x="17361" y="0"/>
                  </a:lnTo>
                  <a:close/>
                </a:path>
              </a:pathLst>
            </a:custGeom>
            <a:noFill/>
            <a:ln w="12700" cap="rnd" cmpd="sng">
              <a:solidFill>
                <a:srgbClr val="FF00CC"/>
              </a:solidFill>
              <a:prstDash val="solid"/>
              <a:round/>
              <a:headEnd type="none" w="sm" len="sm"/>
              <a:tailEnd type="stealth" w="med" len="lg"/>
            </a:ln>
          </p:spPr>
          <p:txBody>
            <a:bodyPr/>
            <a:p>
              <a:endParaRPr lang="zh-CN" altLang="en-US"/>
            </a:p>
          </p:txBody>
        </p:sp>
        <p:sp>
          <p:nvSpPr>
            <p:cNvPr id="83989" name="任意多边形 71701"/>
            <p:cNvSpPr/>
            <p:nvPr/>
          </p:nvSpPr>
          <p:spPr>
            <a:xfrm>
              <a:off x="3535" y="1489"/>
              <a:ext cx="402" cy="96"/>
            </a:xfrm>
            <a:custGeom>
              <a:avLst/>
              <a:gdLst/>
              <a:ahLst/>
              <a:cxnLst>
                <a:cxn ang="180">
                  <a:pos x="0" y="13737"/>
                </a:cxn>
                <a:cxn ang="270">
                  <a:pos x="20067" y="0"/>
                </a:cxn>
                <a:cxn ang="90">
                  <a:pos x="20118" y="21600"/>
                </a:cxn>
              </a:cxnLst>
              <a:pathLst>
                <a:path w="20118" h="21600" fill="none">
                  <a:moveTo>
                    <a:pt x="0" y="13737"/>
                  </a:moveTo>
                  <a:cubicBezTo>
                    <a:pt x="3138" y="5707"/>
                    <a:pt x="10937" y="21"/>
                    <a:pt x="20067" y="0"/>
                  </a:cubicBezTo>
                </a:path>
                <a:path w="20118" h="21600" stroke="0">
                  <a:moveTo>
                    <a:pt x="0" y="13737"/>
                  </a:moveTo>
                  <a:cubicBezTo>
                    <a:pt x="3138" y="5707"/>
                    <a:pt x="10937" y="21"/>
                    <a:pt x="20067" y="0"/>
                  </a:cubicBezTo>
                  <a:lnTo>
                    <a:pt x="20118" y="21600"/>
                  </a:lnTo>
                  <a:close/>
                </a:path>
              </a:pathLst>
            </a:custGeom>
            <a:noFill/>
            <a:ln w="12700" cap="rnd" cmpd="sng">
              <a:solidFill>
                <a:srgbClr val="FF00CC"/>
              </a:solidFill>
              <a:prstDash val="solid"/>
              <a:round/>
              <a:headEnd type="stealth" w="med" len="lg"/>
              <a:tailEnd type="none" w="sm" len="sm"/>
            </a:ln>
          </p:spPr>
          <p:txBody>
            <a:bodyPr/>
            <a:p>
              <a:endParaRPr lang="zh-CN" altLang="en-US"/>
            </a:p>
          </p:txBody>
        </p:sp>
        <p:graphicFrame>
          <p:nvGraphicFramePr>
            <p:cNvPr id="83990" name="对象 71702"/>
            <p:cNvGraphicFramePr/>
            <p:nvPr/>
          </p:nvGraphicFramePr>
          <p:xfrm>
            <a:off x="3360" y="1056"/>
            <a:ext cx="480" cy="429"/>
          </p:xfrm>
          <a:graphic>
            <a:graphicData uri="http://schemas.openxmlformats.org/presentationml/2006/ole">
              <mc:AlternateContent xmlns:mc="http://schemas.openxmlformats.org/markup-compatibility/2006">
                <mc:Choice xmlns:v="urn:schemas-microsoft-com:vml" Requires="v">
                  <p:oleObj spid="_x0000_s3738" name="" r:id="rId3" imgW="241300" imgH="215900" progId="Equation.3">
                    <p:embed/>
                  </p:oleObj>
                </mc:Choice>
                <mc:Fallback>
                  <p:oleObj name="" r:id="rId3" imgW="241300" imgH="215900" progId="Equation.3">
                    <p:embed/>
                    <p:pic>
                      <p:nvPicPr>
                        <p:cNvPr id="0" name="图片 3737"/>
                        <p:cNvPicPr/>
                        <p:nvPr/>
                      </p:nvPicPr>
                      <p:blipFill>
                        <a:blip r:embed="rId4"/>
                        <a:stretch>
                          <a:fillRect/>
                        </a:stretch>
                      </p:blipFill>
                      <p:spPr>
                        <a:xfrm>
                          <a:off x="3360" y="1056"/>
                          <a:ext cx="480" cy="429"/>
                        </a:xfrm>
                        <a:prstGeom prst="rect">
                          <a:avLst/>
                        </a:prstGeom>
                        <a:noFill/>
                        <a:ln w="38100">
                          <a:noFill/>
                          <a:miter/>
                        </a:ln>
                      </p:spPr>
                    </p:pic>
                  </p:oleObj>
                </mc:Fallback>
              </mc:AlternateContent>
            </a:graphicData>
          </a:graphic>
        </p:graphicFrame>
        <p:graphicFrame>
          <p:nvGraphicFramePr>
            <p:cNvPr id="83991" name="对象 71703"/>
            <p:cNvGraphicFramePr/>
            <p:nvPr/>
          </p:nvGraphicFramePr>
          <p:xfrm>
            <a:off x="5184" y="1107"/>
            <a:ext cx="480" cy="429"/>
          </p:xfrm>
          <a:graphic>
            <a:graphicData uri="http://schemas.openxmlformats.org/presentationml/2006/ole">
              <mc:AlternateContent xmlns:mc="http://schemas.openxmlformats.org/markup-compatibility/2006">
                <mc:Choice xmlns:v="urn:schemas-microsoft-com:vml" Requires="v">
                  <p:oleObj spid="_x0000_s3739" name="" r:id="rId5" imgW="241300" imgH="215900" progId="Equation.3">
                    <p:embed/>
                  </p:oleObj>
                </mc:Choice>
                <mc:Fallback>
                  <p:oleObj name="" r:id="rId5" imgW="241300" imgH="215900" progId="Equation.3">
                    <p:embed/>
                    <p:pic>
                      <p:nvPicPr>
                        <p:cNvPr id="0" name="图片 3738"/>
                        <p:cNvPicPr/>
                        <p:nvPr/>
                      </p:nvPicPr>
                      <p:blipFill>
                        <a:blip r:embed="rId6"/>
                        <a:stretch>
                          <a:fillRect/>
                        </a:stretch>
                      </p:blipFill>
                      <p:spPr>
                        <a:xfrm>
                          <a:off x="5184" y="1107"/>
                          <a:ext cx="480" cy="429"/>
                        </a:xfrm>
                        <a:prstGeom prst="rect">
                          <a:avLst/>
                        </a:prstGeom>
                        <a:noFill/>
                        <a:ln w="38100">
                          <a:noFill/>
                          <a:miter/>
                        </a:ln>
                      </p:spPr>
                    </p:pic>
                  </p:oleObj>
                </mc:Fallback>
              </mc:AlternateContent>
            </a:graphicData>
          </a:graphic>
        </p:graphicFrame>
        <p:graphicFrame>
          <p:nvGraphicFramePr>
            <p:cNvPr id="83992" name="对象 71704"/>
            <p:cNvGraphicFramePr/>
            <p:nvPr/>
          </p:nvGraphicFramePr>
          <p:xfrm>
            <a:off x="4704" y="1200"/>
            <a:ext cx="276" cy="336"/>
          </p:xfrm>
          <a:graphic>
            <a:graphicData uri="http://schemas.openxmlformats.org/presentationml/2006/ole">
              <mc:AlternateContent xmlns:mc="http://schemas.openxmlformats.org/markup-compatibility/2006">
                <mc:Choice xmlns:v="urn:schemas-microsoft-com:vml" Requires="v">
                  <p:oleObj spid="_x0000_s3740" name="" r:id="rId7" imgW="177800" imgH="215265" progId="Equation.3">
                    <p:embed/>
                  </p:oleObj>
                </mc:Choice>
                <mc:Fallback>
                  <p:oleObj name="" r:id="rId7" imgW="177800" imgH="215265" progId="Equation.3">
                    <p:embed/>
                    <p:pic>
                      <p:nvPicPr>
                        <p:cNvPr id="0" name="图片 3739"/>
                        <p:cNvPicPr/>
                        <p:nvPr/>
                      </p:nvPicPr>
                      <p:blipFill>
                        <a:blip r:embed="rId8"/>
                        <a:stretch>
                          <a:fillRect/>
                        </a:stretch>
                      </p:blipFill>
                      <p:spPr>
                        <a:xfrm>
                          <a:off x="4704" y="1200"/>
                          <a:ext cx="276" cy="336"/>
                        </a:xfrm>
                        <a:prstGeom prst="rect">
                          <a:avLst/>
                        </a:prstGeom>
                        <a:noFill/>
                        <a:ln w="38100">
                          <a:noFill/>
                          <a:miter/>
                        </a:ln>
                      </p:spPr>
                    </p:pic>
                  </p:oleObj>
                </mc:Fallback>
              </mc:AlternateContent>
            </a:graphicData>
          </a:graphic>
        </p:graphicFrame>
        <p:graphicFrame>
          <p:nvGraphicFramePr>
            <p:cNvPr id="83993" name="对象 71705"/>
            <p:cNvGraphicFramePr/>
            <p:nvPr/>
          </p:nvGraphicFramePr>
          <p:xfrm>
            <a:off x="4015" y="1200"/>
            <a:ext cx="257" cy="336"/>
          </p:xfrm>
          <a:graphic>
            <a:graphicData uri="http://schemas.openxmlformats.org/presentationml/2006/ole">
              <mc:AlternateContent xmlns:mc="http://schemas.openxmlformats.org/markup-compatibility/2006">
                <mc:Choice xmlns:v="urn:schemas-microsoft-com:vml" Requires="v">
                  <p:oleObj spid="_x0000_s3741" name="" r:id="rId9" imgW="165100" imgH="215900" progId="Equation.3">
                    <p:embed/>
                  </p:oleObj>
                </mc:Choice>
                <mc:Fallback>
                  <p:oleObj name="" r:id="rId9" imgW="165100" imgH="215900" progId="Equation.3">
                    <p:embed/>
                    <p:pic>
                      <p:nvPicPr>
                        <p:cNvPr id="0" name="图片 3740"/>
                        <p:cNvPicPr/>
                        <p:nvPr/>
                      </p:nvPicPr>
                      <p:blipFill>
                        <a:blip r:embed="rId10"/>
                        <a:stretch>
                          <a:fillRect/>
                        </a:stretch>
                      </p:blipFill>
                      <p:spPr>
                        <a:xfrm>
                          <a:off x="4015" y="1200"/>
                          <a:ext cx="257" cy="336"/>
                        </a:xfrm>
                        <a:prstGeom prst="rect">
                          <a:avLst/>
                        </a:prstGeom>
                        <a:noFill/>
                        <a:ln w="38100">
                          <a:noFill/>
                          <a:miter/>
                        </a:ln>
                      </p:spPr>
                    </p:pic>
                  </p:oleObj>
                </mc:Fallback>
              </mc:AlternateContent>
            </a:graphicData>
          </a:graphic>
        </p:graphicFrame>
      </p:grpSp>
      <p:sp>
        <p:nvSpPr>
          <p:cNvPr id="71707" name="矩形 71706"/>
          <p:cNvSpPr/>
          <p:nvPr/>
        </p:nvSpPr>
        <p:spPr>
          <a:xfrm>
            <a:off x="395288" y="2565400"/>
            <a:ext cx="2862262" cy="519113"/>
          </a:xfrm>
          <a:prstGeom prst="rect">
            <a:avLst/>
          </a:prstGeom>
          <a:noFill/>
          <a:ln w="9525">
            <a:noFill/>
          </a:ln>
        </p:spPr>
        <p:txBody>
          <a:bodyPr wrap="none" lIns="92075" tIns="46038" rIns="92075" bIns="46038" anchor="t">
            <a:spAutoFit/>
          </a:bodyPr>
          <a:p>
            <a:pPr eaLnBrk="0" hangingPunct="0"/>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）互感电动势：</a:t>
            </a:r>
            <a:endParaRPr lang="zh-CN" altLang="en-US" dirty="0">
              <a:latin typeface="宋体" panose="02010600030101010101" pitchFamily="2" charset="-122"/>
              <a:ea typeface="宋体" panose="02010600030101010101" pitchFamily="2" charset="-122"/>
            </a:endParaRPr>
          </a:p>
        </p:txBody>
      </p:sp>
      <p:graphicFrame>
        <p:nvGraphicFramePr>
          <p:cNvPr id="71708" name="对象 71707"/>
          <p:cNvGraphicFramePr/>
          <p:nvPr/>
        </p:nvGraphicFramePr>
        <p:xfrm>
          <a:off x="609600" y="3122613"/>
          <a:ext cx="3746500" cy="1022350"/>
        </p:xfrm>
        <a:graphic>
          <a:graphicData uri="http://schemas.openxmlformats.org/presentationml/2006/ole">
            <mc:AlternateContent xmlns:mc="http://schemas.openxmlformats.org/markup-compatibility/2006">
              <mc:Choice xmlns:v="urn:schemas-microsoft-com:vml" Requires="v">
                <p:oleObj spid="_x0000_s3742" name="" r:id="rId11" imgW="1484630" imgH="405765" progId="Equation.3">
                  <p:embed/>
                </p:oleObj>
              </mc:Choice>
              <mc:Fallback>
                <p:oleObj name="" r:id="rId11" imgW="1484630" imgH="405765" progId="Equation.3">
                  <p:embed/>
                  <p:pic>
                    <p:nvPicPr>
                      <p:cNvPr id="0" name="图片 3741"/>
                      <p:cNvPicPr/>
                      <p:nvPr/>
                    </p:nvPicPr>
                    <p:blipFill>
                      <a:blip r:embed="rId12"/>
                      <a:stretch>
                        <a:fillRect/>
                      </a:stretch>
                    </p:blipFill>
                    <p:spPr>
                      <a:xfrm>
                        <a:off x="609600" y="3122613"/>
                        <a:ext cx="3746500" cy="1022350"/>
                      </a:xfrm>
                      <a:prstGeom prst="rect">
                        <a:avLst/>
                      </a:prstGeom>
                      <a:noFill/>
                      <a:ln w="38100">
                        <a:noFill/>
                        <a:miter/>
                      </a:ln>
                    </p:spPr>
                  </p:pic>
                </p:oleObj>
              </mc:Fallback>
            </mc:AlternateContent>
          </a:graphicData>
        </a:graphic>
      </p:graphicFrame>
      <p:graphicFrame>
        <p:nvGraphicFramePr>
          <p:cNvPr id="71709" name="对象 71708"/>
          <p:cNvGraphicFramePr/>
          <p:nvPr/>
        </p:nvGraphicFramePr>
        <p:xfrm>
          <a:off x="4837113" y="3068638"/>
          <a:ext cx="3695700" cy="1009650"/>
        </p:xfrm>
        <a:graphic>
          <a:graphicData uri="http://schemas.openxmlformats.org/presentationml/2006/ole">
            <mc:AlternateContent xmlns:mc="http://schemas.openxmlformats.org/markup-compatibility/2006">
              <mc:Choice xmlns:v="urn:schemas-microsoft-com:vml" Requires="v">
                <p:oleObj spid="_x0000_s3743" name="" r:id="rId13" imgW="1484630" imgH="405765" progId="Equation.3">
                  <p:embed/>
                </p:oleObj>
              </mc:Choice>
              <mc:Fallback>
                <p:oleObj name="" r:id="rId13" imgW="1484630" imgH="405765" progId="Equation.3">
                  <p:embed/>
                  <p:pic>
                    <p:nvPicPr>
                      <p:cNvPr id="0" name="图片 3742"/>
                      <p:cNvPicPr/>
                      <p:nvPr/>
                    </p:nvPicPr>
                    <p:blipFill>
                      <a:blip r:embed="rId14"/>
                      <a:stretch>
                        <a:fillRect/>
                      </a:stretch>
                    </p:blipFill>
                    <p:spPr>
                      <a:xfrm>
                        <a:off x="4837113" y="3068638"/>
                        <a:ext cx="3695700" cy="1009650"/>
                      </a:xfrm>
                      <a:prstGeom prst="rect">
                        <a:avLst/>
                      </a:prstGeom>
                      <a:noFill/>
                      <a:ln w="38100">
                        <a:noFill/>
                        <a:miter/>
                      </a:ln>
                    </p:spPr>
                  </p:pic>
                </p:oleObj>
              </mc:Fallback>
            </mc:AlternateContent>
          </a:graphicData>
        </a:graphic>
      </p:graphicFrame>
      <p:sp>
        <p:nvSpPr>
          <p:cNvPr id="71710" name="矩形 71709"/>
          <p:cNvSpPr/>
          <p:nvPr/>
        </p:nvSpPr>
        <p:spPr>
          <a:xfrm>
            <a:off x="684213" y="4149725"/>
            <a:ext cx="7329487" cy="1117600"/>
          </a:xfrm>
          <a:prstGeom prst="rect">
            <a:avLst/>
          </a:prstGeom>
          <a:noFill/>
          <a:ln w="9525">
            <a:noFill/>
          </a:ln>
        </p:spPr>
        <p:txBody>
          <a:bodyPr wrap="none" lIns="92075" tIns="46038" rIns="92075" bIns="46038" anchor="t">
            <a:spAutoFit/>
          </a:bodyPr>
          <a:p>
            <a:pPr eaLnBrk="0" hangingPunct="0">
              <a:lnSpc>
                <a:spcPct val="120000"/>
              </a:lnSpc>
              <a:buChar char="•"/>
            </a:pPr>
            <a:r>
              <a:rPr lang="zh-CN" altLang="en-US" dirty="0">
                <a:latin typeface="宋体" panose="02010600030101010101" pitchFamily="2" charset="-122"/>
                <a:ea typeface="宋体" panose="02010600030101010101" pitchFamily="2" charset="-122"/>
              </a:rPr>
              <a:t>互感系数和两回路的几何形状、尺寸，它们</a:t>
            </a:r>
            <a:endParaRPr lang="zh-CN" altLang="en-US" dirty="0">
              <a:latin typeface="宋体" panose="02010600030101010101" pitchFamily="2" charset="-122"/>
              <a:ea typeface="宋体" panose="02010600030101010101" pitchFamily="2" charset="-122"/>
            </a:endParaRPr>
          </a:p>
          <a:p>
            <a:pPr eaLnBrk="0" hangingPunct="0">
              <a:lnSpc>
                <a:spcPct val="120000"/>
              </a:lnSpc>
            </a:pPr>
            <a:r>
              <a:rPr lang="zh-CN" altLang="en-US" dirty="0">
                <a:latin typeface="宋体" panose="02010600030101010101" pitchFamily="2" charset="-122"/>
                <a:ea typeface="宋体" panose="02010600030101010101" pitchFamily="2" charset="-122"/>
              </a:rPr>
              <a:t>  的相对位置，以及周围介质的磁导率有关。</a:t>
            </a:r>
            <a:endParaRPr lang="zh-CN" altLang="en-US" dirty="0">
              <a:latin typeface="宋体" panose="02010600030101010101" pitchFamily="2" charset="-122"/>
              <a:ea typeface="宋体" panose="02010600030101010101" pitchFamily="2" charset="-122"/>
            </a:endParaRPr>
          </a:p>
        </p:txBody>
      </p:sp>
      <p:sp>
        <p:nvSpPr>
          <p:cNvPr id="71711" name="矩形 71710"/>
          <p:cNvSpPr/>
          <p:nvPr/>
        </p:nvSpPr>
        <p:spPr>
          <a:xfrm>
            <a:off x="611188" y="5300663"/>
            <a:ext cx="7148512" cy="1117600"/>
          </a:xfrm>
          <a:prstGeom prst="rect">
            <a:avLst/>
          </a:prstGeom>
          <a:noFill/>
          <a:ln w="9525">
            <a:noFill/>
          </a:ln>
        </p:spPr>
        <p:txBody>
          <a:bodyPr wrap="none" lIns="92075" tIns="46038" rIns="92075" bIns="46038" anchor="t">
            <a:spAutoFit/>
          </a:bodyPr>
          <a:p>
            <a:pPr eaLnBrk="0" hangingPunct="0">
              <a:lnSpc>
                <a:spcPct val="120000"/>
              </a:lnSpc>
              <a:buChar char="•"/>
            </a:pPr>
            <a:r>
              <a:rPr lang="zh-CN" altLang="en-US" dirty="0">
                <a:latin typeface="宋体" panose="02010600030101010101" pitchFamily="2" charset="-122"/>
                <a:ea typeface="宋体" panose="02010600030101010101" pitchFamily="2" charset="-122"/>
              </a:rPr>
              <a:t>互感系数的大小反映了两个线圈磁场的相互</a:t>
            </a:r>
            <a:endParaRPr lang="zh-CN" altLang="en-US" dirty="0">
              <a:latin typeface="宋体" panose="02010600030101010101" pitchFamily="2" charset="-122"/>
              <a:ea typeface="宋体" panose="02010600030101010101" pitchFamily="2" charset="-122"/>
            </a:endParaRPr>
          </a:p>
          <a:p>
            <a:pPr eaLnBrk="0" hangingPunct="0">
              <a:lnSpc>
                <a:spcPct val="120000"/>
              </a:lnSpc>
            </a:pPr>
            <a:r>
              <a:rPr lang="zh-CN" altLang="en-US" dirty="0">
                <a:latin typeface="宋体" panose="02010600030101010101" pitchFamily="2" charset="-122"/>
                <a:ea typeface="宋体" panose="02010600030101010101" pitchFamily="2" charset="-122"/>
              </a:rPr>
              <a:t>  影响程度。</a:t>
            </a:r>
            <a:endParaRPr lang="zh-CN" altLang="en-US" dirty="0">
              <a:latin typeface="宋体" panose="02010600030101010101" pitchFamily="2" charset="-122"/>
              <a:ea typeface="宋体" panose="02010600030101010101" pitchFamily="2" charset="-122"/>
            </a:endParaRPr>
          </a:p>
        </p:txBody>
      </p:sp>
      <p:graphicFrame>
        <p:nvGraphicFramePr>
          <p:cNvPr id="71712" name="对象 71711"/>
          <p:cNvGraphicFramePr/>
          <p:nvPr/>
        </p:nvGraphicFramePr>
        <p:xfrm>
          <a:off x="639763" y="1557338"/>
          <a:ext cx="2606675" cy="992187"/>
        </p:xfrm>
        <a:graphic>
          <a:graphicData uri="http://schemas.openxmlformats.org/presentationml/2006/ole">
            <mc:AlternateContent xmlns:mc="http://schemas.openxmlformats.org/markup-compatibility/2006">
              <mc:Choice xmlns:v="urn:schemas-microsoft-com:vml" Requires="v">
                <p:oleObj spid="_x0000_s3744" name="" r:id="rId15" imgW="1167765" imgH="444500" progId="Equation.3">
                  <p:embed/>
                </p:oleObj>
              </mc:Choice>
              <mc:Fallback>
                <p:oleObj name="" r:id="rId15" imgW="1167765" imgH="444500" progId="Equation.3">
                  <p:embed/>
                  <p:pic>
                    <p:nvPicPr>
                      <p:cNvPr id="0" name="图片 3743"/>
                      <p:cNvPicPr/>
                      <p:nvPr/>
                    </p:nvPicPr>
                    <p:blipFill>
                      <a:blip r:embed="rId16"/>
                      <a:stretch>
                        <a:fillRect/>
                      </a:stretch>
                    </p:blipFill>
                    <p:spPr>
                      <a:xfrm>
                        <a:off x="639763" y="1557338"/>
                        <a:ext cx="2606675" cy="992187"/>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wipe(left)">
                                      <p:cBhvr>
                                        <p:cTn id="7" dur="500"/>
                                        <p:tgtEl>
                                          <p:spTgt spid="71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712"/>
                                        </p:tgtEl>
                                        <p:attrNameLst>
                                          <p:attrName>style.visibility</p:attrName>
                                        </p:attrNameLst>
                                      </p:cBhvr>
                                      <p:to>
                                        <p:strVal val="visible"/>
                                      </p:to>
                                    </p:set>
                                    <p:animEffect transition="in" filter="checkerboard(across)">
                                      <p:cBhvr>
                                        <p:cTn id="17" dur="500"/>
                                        <p:tgtEl>
                                          <p:spTgt spid="717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07"/>
                                        </p:tgtEl>
                                        <p:attrNameLst>
                                          <p:attrName>style.visibility</p:attrName>
                                        </p:attrNameLst>
                                      </p:cBhvr>
                                      <p:to>
                                        <p:strVal val="visible"/>
                                      </p:to>
                                    </p:set>
                                    <p:animEffect transition="in" filter="wipe(left)">
                                      <p:cBhvr>
                                        <p:cTn id="22" dur="500"/>
                                        <p:tgtEl>
                                          <p:spTgt spid="717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08"/>
                                        </p:tgtEl>
                                        <p:attrNameLst>
                                          <p:attrName>style.visibility</p:attrName>
                                        </p:attrNameLst>
                                      </p:cBhvr>
                                      <p:to>
                                        <p:strVal val="visible"/>
                                      </p:to>
                                    </p:set>
                                    <p:animEffect transition="in" filter="wipe(left)">
                                      <p:cBhvr>
                                        <p:cTn id="27" dur="500"/>
                                        <p:tgtEl>
                                          <p:spTgt spid="7170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09"/>
                                        </p:tgtEl>
                                        <p:attrNameLst>
                                          <p:attrName>style.visibility</p:attrName>
                                        </p:attrNameLst>
                                      </p:cBhvr>
                                      <p:to>
                                        <p:strVal val="visible"/>
                                      </p:to>
                                    </p:set>
                                    <p:animEffect transition="in" filter="wipe(left)">
                                      <p:cBhvr>
                                        <p:cTn id="32" dur="500"/>
                                        <p:tgtEl>
                                          <p:spTgt spid="7170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10"/>
                                        </p:tgtEl>
                                        <p:attrNameLst>
                                          <p:attrName>style.visibility</p:attrName>
                                        </p:attrNameLst>
                                      </p:cBhvr>
                                      <p:to>
                                        <p:strVal val="visible"/>
                                      </p:to>
                                    </p:set>
                                    <p:animEffect transition="in" filter="wipe(left)">
                                      <p:cBhvr>
                                        <p:cTn id="37" dur="500"/>
                                        <p:tgtEl>
                                          <p:spTgt spid="717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11"/>
                                        </p:tgtEl>
                                        <p:attrNameLst>
                                          <p:attrName>style.visibility</p:attrName>
                                        </p:attrNameLst>
                                      </p:cBhvr>
                                      <p:to>
                                        <p:strVal val="visible"/>
                                      </p:to>
                                    </p:set>
                                    <p:animEffect transition="in" filter="wipe(left)">
                                      <p:cBhvr>
                                        <p:cTn id="42" dur="500"/>
                                        <p:tgtEl>
                                          <p:spTgt spid="71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707" grpId="0"/>
      <p:bldP spid="71710" grpId="0"/>
      <p:bldP spid="717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矩形 72705"/>
          <p:cNvSpPr/>
          <p:nvPr/>
        </p:nvSpPr>
        <p:spPr>
          <a:xfrm>
            <a:off x="250825" y="4868863"/>
            <a:ext cx="8007350" cy="1630362"/>
          </a:xfrm>
          <a:prstGeom prst="rect">
            <a:avLst/>
          </a:prstGeom>
          <a:noFill/>
          <a:ln w="9525">
            <a:noFill/>
          </a:ln>
        </p:spPr>
        <p:txBody>
          <a:bodyPr wrap="none" lIns="92075" tIns="46038" rIns="92075" bIns="46038" anchor="t">
            <a:spAutoFit/>
          </a:bodyPr>
          <a:p>
            <a:pPr eaLnBrk="0" hangingPunct="0">
              <a:lnSpc>
                <a:spcPct val="12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互感系数在数值上等于当第二个回路电流变化</a:t>
            </a:r>
            <a:endParaRPr lang="zh-CN" altLang="en-US" dirty="0">
              <a:latin typeface="宋体" panose="02010600030101010101" pitchFamily="2" charset="-122"/>
              <a:ea typeface="宋体" panose="02010600030101010101" pitchFamily="2" charset="-122"/>
            </a:endParaRPr>
          </a:p>
          <a:p>
            <a:pPr eaLnBrk="0" hangingPunct="0">
              <a:lnSpc>
                <a:spcPct val="120000"/>
              </a:lnSpc>
            </a:pPr>
            <a:r>
              <a:rPr lang="zh-CN" altLang="en-US" dirty="0">
                <a:latin typeface="宋体" panose="02010600030101010101" pitchFamily="2" charset="-122"/>
                <a:ea typeface="宋体" panose="02010600030101010101" pitchFamily="2" charset="-122"/>
              </a:rPr>
              <a:t>率为每秒一安培时，在第一个回路所产生的互感电</a:t>
            </a:r>
            <a:endParaRPr lang="zh-CN" altLang="en-US" dirty="0">
              <a:latin typeface="宋体" panose="02010600030101010101" pitchFamily="2" charset="-122"/>
              <a:ea typeface="宋体" panose="02010600030101010101" pitchFamily="2" charset="-122"/>
            </a:endParaRPr>
          </a:p>
          <a:p>
            <a:pPr eaLnBrk="0" hangingPunct="0">
              <a:lnSpc>
                <a:spcPct val="120000"/>
              </a:lnSpc>
            </a:pPr>
            <a:r>
              <a:rPr lang="zh-CN" altLang="en-US" dirty="0">
                <a:latin typeface="宋体" panose="02010600030101010101" pitchFamily="2" charset="-122"/>
                <a:ea typeface="宋体" panose="02010600030101010101" pitchFamily="2" charset="-122"/>
              </a:rPr>
              <a:t>动势的大小。</a:t>
            </a:r>
            <a:endParaRPr lang="zh-CN" altLang="en-US" dirty="0">
              <a:latin typeface="宋体" panose="02010600030101010101" pitchFamily="2" charset="-122"/>
              <a:ea typeface="宋体" panose="02010600030101010101" pitchFamily="2" charset="-122"/>
            </a:endParaRPr>
          </a:p>
        </p:txBody>
      </p:sp>
      <p:sp>
        <p:nvSpPr>
          <p:cNvPr id="72707" name="矩形 72706"/>
          <p:cNvSpPr/>
          <p:nvPr/>
        </p:nvSpPr>
        <p:spPr>
          <a:xfrm>
            <a:off x="539750" y="2133600"/>
            <a:ext cx="3733800" cy="604838"/>
          </a:xfrm>
          <a:prstGeom prst="rect">
            <a:avLst/>
          </a:prstGeom>
          <a:noFill/>
          <a:ln w="9525">
            <a:noFill/>
          </a:ln>
        </p:spPr>
        <p:txBody>
          <a:bodyPr lIns="92075" tIns="46038" rIns="92075" bIns="46038" anchor="t">
            <a:spAutoFit/>
          </a:bodyPr>
          <a:p>
            <a:pPr eaLnBrk="0" hangingPunct="0">
              <a:lnSpc>
                <a:spcPct val="120000"/>
              </a:lnSpc>
            </a:pPr>
            <a:r>
              <a:rPr lang="zh-CN" altLang="en-US" u="sng" dirty="0">
                <a:solidFill>
                  <a:srgbClr val="FF0066"/>
                </a:solidFill>
                <a:latin typeface="宋体" panose="02010600030101010101" pitchFamily="2" charset="-122"/>
                <a:ea typeface="宋体" panose="02010600030101010101" pitchFamily="2" charset="-122"/>
              </a:rPr>
              <a:t>互感系数的物理意义</a:t>
            </a:r>
            <a:endParaRPr lang="zh-CN" altLang="en-US" u="sng" dirty="0">
              <a:solidFill>
                <a:srgbClr val="FF0066"/>
              </a:solidFill>
              <a:latin typeface="宋体" panose="02010600030101010101" pitchFamily="2" charset="-122"/>
              <a:ea typeface="宋体" panose="02010600030101010101" pitchFamily="2" charset="-122"/>
            </a:endParaRPr>
          </a:p>
        </p:txBody>
      </p:sp>
      <p:graphicFrame>
        <p:nvGraphicFramePr>
          <p:cNvPr id="72708" name="对象 72707"/>
          <p:cNvGraphicFramePr/>
          <p:nvPr/>
        </p:nvGraphicFramePr>
        <p:xfrm>
          <a:off x="684213" y="2708275"/>
          <a:ext cx="3403600" cy="996950"/>
        </p:xfrm>
        <a:graphic>
          <a:graphicData uri="http://schemas.openxmlformats.org/presentationml/2006/ole">
            <mc:AlternateContent xmlns:mc="http://schemas.openxmlformats.org/markup-compatibility/2006">
              <mc:Choice xmlns:v="urn:schemas-microsoft-com:vml" Requires="v">
                <p:oleObj spid="_x0000_s3745" name="" r:id="rId1" imgW="1383030" imgH="405765" progId="Equation.3">
                  <p:embed/>
                </p:oleObj>
              </mc:Choice>
              <mc:Fallback>
                <p:oleObj name="" r:id="rId1" imgW="1383030" imgH="405765" progId="Equation.3">
                  <p:embed/>
                  <p:pic>
                    <p:nvPicPr>
                      <p:cNvPr id="0" name="图片 3744"/>
                      <p:cNvPicPr/>
                      <p:nvPr/>
                    </p:nvPicPr>
                    <p:blipFill>
                      <a:blip r:embed="rId2"/>
                      <a:stretch>
                        <a:fillRect/>
                      </a:stretch>
                    </p:blipFill>
                    <p:spPr>
                      <a:xfrm>
                        <a:off x="684213" y="2708275"/>
                        <a:ext cx="3403600" cy="996950"/>
                      </a:xfrm>
                      <a:prstGeom prst="rect">
                        <a:avLst/>
                      </a:prstGeom>
                      <a:noFill/>
                      <a:ln w="38100">
                        <a:noFill/>
                        <a:miter/>
                      </a:ln>
                    </p:spPr>
                  </p:pic>
                </p:oleObj>
              </mc:Fallback>
            </mc:AlternateContent>
          </a:graphicData>
        </a:graphic>
      </p:graphicFrame>
      <p:graphicFrame>
        <p:nvGraphicFramePr>
          <p:cNvPr id="72709" name="对象 72708"/>
          <p:cNvGraphicFramePr/>
          <p:nvPr/>
        </p:nvGraphicFramePr>
        <p:xfrm>
          <a:off x="758825" y="3887788"/>
          <a:ext cx="1819275" cy="968375"/>
        </p:xfrm>
        <a:graphic>
          <a:graphicData uri="http://schemas.openxmlformats.org/presentationml/2006/ole">
            <mc:AlternateContent xmlns:mc="http://schemas.openxmlformats.org/markup-compatibility/2006">
              <mc:Choice xmlns:v="urn:schemas-microsoft-com:vml" Requires="v">
                <p:oleObj spid="_x0000_s3746" name="" r:id="rId3" imgW="761365" imgH="405765" progId="Equation.3">
                  <p:embed/>
                </p:oleObj>
              </mc:Choice>
              <mc:Fallback>
                <p:oleObj name="" r:id="rId3" imgW="761365" imgH="405765" progId="Equation.3">
                  <p:embed/>
                  <p:pic>
                    <p:nvPicPr>
                      <p:cNvPr id="0" name="图片 3745"/>
                      <p:cNvPicPr/>
                      <p:nvPr/>
                    </p:nvPicPr>
                    <p:blipFill>
                      <a:blip r:embed="rId4"/>
                      <a:stretch>
                        <a:fillRect/>
                      </a:stretch>
                    </p:blipFill>
                    <p:spPr>
                      <a:xfrm>
                        <a:off x="758825" y="3887788"/>
                        <a:ext cx="1819275" cy="968375"/>
                      </a:xfrm>
                      <a:prstGeom prst="rect">
                        <a:avLst/>
                      </a:prstGeom>
                      <a:noFill/>
                      <a:ln w="38100">
                        <a:noFill/>
                        <a:miter/>
                      </a:ln>
                    </p:spPr>
                  </p:pic>
                </p:oleObj>
              </mc:Fallback>
            </mc:AlternateContent>
          </a:graphicData>
        </a:graphic>
      </p:graphicFrame>
      <p:graphicFrame>
        <p:nvGraphicFramePr>
          <p:cNvPr id="72710" name="对象 72709"/>
          <p:cNvGraphicFramePr/>
          <p:nvPr/>
        </p:nvGraphicFramePr>
        <p:xfrm>
          <a:off x="3013075" y="4076700"/>
          <a:ext cx="2484438" cy="573088"/>
        </p:xfrm>
        <a:graphic>
          <a:graphicData uri="http://schemas.openxmlformats.org/presentationml/2006/ole">
            <mc:AlternateContent xmlns:mc="http://schemas.openxmlformats.org/markup-compatibility/2006">
              <mc:Choice xmlns:v="urn:schemas-microsoft-com:vml" Requires="v">
                <p:oleObj spid="_x0000_s3747" name="" r:id="rId5" imgW="1040765" imgH="241300" progId="Equation.3">
                  <p:embed/>
                </p:oleObj>
              </mc:Choice>
              <mc:Fallback>
                <p:oleObj name="" r:id="rId5" imgW="1040765" imgH="241300" progId="Equation.3">
                  <p:embed/>
                  <p:pic>
                    <p:nvPicPr>
                      <p:cNvPr id="0" name="图片 3746"/>
                      <p:cNvPicPr/>
                      <p:nvPr/>
                    </p:nvPicPr>
                    <p:blipFill>
                      <a:blip r:embed="rId6"/>
                      <a:stretch>
                        <a:fillRect/>
                      </a:stretch>
                    </p:blipFill>
                    <p:spPr>
                      <a:xfrm>
                        <a:off x="3013075" y="4076700"/>
                        <a:ext cx="2484438" cy="573088"/>
                      </a:xfrm>
                      <a:prstGeom prst="rect">
                        <a:avLst/>
                      </a:prstGeom>
                      <a:noFill/>
                      <a:ln w="38100">
                        <a:noFill/>
                        <a:miter/>
                      </a:ln>
                    </p:spPr>
                  </p:pic>
                </p:oleObj>
              </mc:Fallback>
            </mc:AlternateContent>
          </a:graphicData>
        </a:graphic>
      </p:graphicFrame>
      <p:graphicFrame>
        <p:nvGraphicFramePr>
          <p:cNvPr id="72711" name="对象 72710"/>
          <p:cNvGraphicFramePr/>
          <p:nvPr/>
        </p:nvGraphicFramePr>
        <p:xfrm>
          <a:off x="1835150" y="188913"/>
          <a:ext cx="4103688" cy="1771650"/>
        </p:xfrm>
        <a:graphic>
          <a:graphicData uri="http://schemas.openxmlformats.org/presentationml/2006/ole">
            <mc:AlternateContent xmlns:mc="http://schemas.openxmlformats.org/markup-compatibility/2006">
              <mc:Choice xmlns:v="urn:schemas-microsoft-com:vml" Requires="v">
                <p:oleObj spid="_x0000_s3748" name="" r:id="rId7" imgW="1587500" imgH="685800" progId="Equation.3">
                  <p:embed/>
                </p:oleObj>
              </mc:Choice>
              <mc:Fallback>
                <p:oleObj name="" r:id="rId7" imgW="1587500" imgH="685800" progId="Equation.3">
                  <p:embed/>
                  <p:pic>
                    <p:nvPicPr>
                      <p:cNvPr id="0" name="图片 3747"/>
                      <p:cNvPicPr/>
                      <p:nvPr/>
                    </p:nvPicPr>
                    <p:blipFill>
                      <a:blip r:embed="rId8"/>
                      <a:stretch>
                        <a:fillRect/>
                      </a:stretch>
                    </p:blipFill>
                    <p:spPr>
                      <a:xfrm>
                        <a:off x="1835150" y="188913"/>
                        <a:ext cx="4103688" cy="17716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diamond(in)">
                                      <p:cBhvr>
                                        <p:cTn id="7" dur="2000"/>
                                        <p:tgtEl>
                                          <p:spTgt spid="72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707"/>
                                        </p:tgtEl>
                                        <p:attrNameLst>
                                          <p:attrName>style.visibility</p:attrName>
                                        </p:attrNameLst>
                                      </p:cBhvr>
                                      <p:to>
                                        <p:strVal val="visible"/>
                                      </p:to>
                                    </p:set>
                                    <p:animEffect transition="in" filter="wipe(left)">
                                      <p:cBhvr>
                                        <p:cTn id="12" dur="500"/>
                                        <p:tgtEl>
                                          <p:spTgt spid="727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wipe(left)">
                                      <p:cBhvr>
                                        <p:cTn id="17" dur="500"/>
                                        <p:tgtEl>
                                          <p:spTgt spid="72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09"/>
                                        </p:tgtEl>
                                        <p:attrNameLst>
                                          <p:attrName>style.visibility</p:attrName>
                                        </p:attrNameLst>
                                      </p:cBhvr>
                                      <p:to>
                                        <p:strVal val="visible"/>
                                      </p:to>
                                    </p:set>
                                    <p:animEffect transition="in" filter="wipe(left)">
                                      <p:cBhvr>
                                        <p:cTn id="22" dur="500"/>
                                        <p:tgtEl>
                                          <p:spTgt spid="727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710"/>
                                        </p:tgtEl>
                                        <p:attrNameLst>
                                          <p:attrName>style.visibility</p:attrName>
                                        </p:attrNameLst>
                                      </p:cBhvr>
                                      <p:to>
                                        <p:strVal val="visible"/>
                                      </p:to>
                                    </p:set>
                                    <p:animEffect transition="in" filter="wipe(left)">
                                      <p:cBhvr>
                                        <p:cTn id="27" dur="500"/>
                                        <p:tgtEl>
                                          <p:spTgt spid="72710"/>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72706"/>
                                        </p:tgtEl>
                                        <p:attrNameLst>
                                          <p:attrName>style.visibility</p:attrName>
                                        </p:attrNameLst>
                                      </p:cBhvr>
                                      <p:to>
                                        <p:strVal val="visible"/>
                                      </p:to>
                                    </p:set>
                                    <p:anim calcmode="lin" valueType="num">
                                      <p:cBhvr>
                                        <p:cTn id="32" dur="500" fill="hold"/>
                                        <p:tgtEl>
                                          <p:spTgt spid="72706"/>
                                        </p:tgtEl>
                                        <p:attrNameLst>
                                          <p:attrName>ppt_w</p:attrName>
                                        </p:attrNameLst>
                                      </p:cBhvr>
                                      <p:tavLst>
                                        <p:tav tm="0">
                                          <p:val>
                                            <p:fltVal val="0.000000"/>
                                          </p:val>
                                        </p:tav>
                                        <p:tav tm="100000">
                                          <p:val>
                                            <p:strVal val="#ppt_w"/>
                                          </p:val>
                                        </p:tav>
                                      </p:tavLst>
                                    </p:anim>
                                    <p:anim calcmode="lin" valueType="num">
                                      <p:cBhvr>
                                        <p:cTn id="33" dur="500" fill="hold"/>
                                        <p:tgtEl>
                                          <p:spTgt spid="72706"/>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矩形 74753"/>
          <p:cNvSpPr/>
          <p:nvPr/>
        </p:nvSpPr>
        <p:spPr>
          <a:xfrm>
            <a:off x="304800" y="228600"/>
            <a:ext cx="8610600" cy="1031875"/>
          </a:xfrm>
          <a:prstGeom prst="rect">
            <a:avLst/>
          </a:prstGeom>
          <a:noFill/>
          <a:ln w="9525">
            <a:noFill/>
          </a:ln>
        </p:spPr>
        <p:txBody>
          <a:bodyPr lIns="92075" tIns="46038" rIns="92075" bIns="46038" anchor="t">
            <a:spAutoFit/>
          </a:bodyPr>
          <a:p>
            <a:pPr eaLnBrk="0" hangingPunct="0">
              <a:lnSpc>
                <a:spcPct val="110000"/>
              </a:lnSpc>
            </a:pPr>
            <a:r>
              <a:rPr lang="zh-CN" altLang="en-US" dirty="0">
                <a:solidFill>
                  <a:schemeClr val="tx2"/>
                </a:solidFill>
                <a:latin typeface="宋体" panose="02010600030101010101" pitchFamily="2" charset="-122"/>
                <a:ea typeface="宋体" panose="02010600030101010101" pitchFamily="2" charset="-122"/>
              </a:rPr>
              <a:t>例</a:t>
            </a:r>
            <a:r>
              <a:rPr lang="en-US" altLang="zh-CN">
                <a:solidFill>
                  <a:schemeClr val="tx2"/>
                </a:solidFill>
                <a:latin typeface="楷体_GB2312" pitchFamily="49" charset="-122"/>
                <a:ea typeface="楷体_GB2312" pitchFamily="49" charset="-122"/>
              </a:rPr>
              <a:t>1</a:t>
            </a:r>
            <a:r>
              <a:rPr lang="en-US" altLang="zh-CN" b="0">
                <a:latin typeface="楷体_GB2312" pitchFamily="49" charset="-122"/>
                <a:ea typeface="楷体_GB2312" pitchFamily="49" charset="-122"/>
              </a:rPr>
              <a:t> </a:t>
            </a:r>
            <a:r>
              <a:rPr lang="en-US" altLang="zh-CN">
                <a:latin typeface="楷体_GB2312" pitchFamily="49" charset="-122"/>
                <a:ea typeface="楷体_GB2312" pitchFamily="49" charset="-122"/>
              </a:rPr>
              <a:t> </a:t>
            </a:r>
            <a:r>
              <a:rPr lang="zh-CN" altLang="en-US" dirty="0">
                <a:latin typeface="宋体" panose="02010600030101010101" pitchFamily="2" charset="-122"/>
                <a:ea typeface="宋体" panose="02010600030101010101" pitchFamily="2" charset="-122"/>
              </a:rPr>
              <a:t>有两个直长螺线管，它们绕在同一个圆柱面上</a:t>
            </a:r>
            <a:r>
              <a:rPr lang="zh-CN" altLang="en-US"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a:p>
            <a:pPr eaLnBrk="0" hangingPunct="0">
              <a:lnSpc>
                <a:spcPct val="110000"/>
              </a:lnSpc>
            </a:pPr>
            <a:r>
              <a:rPr lang="zh-CN" altLang="en-US" dirty="0">
                <a:latin typeface="楷体_GB2312" pitchFamily="49" charset="-122"/>
                <a:ea typeface="楷体_GB2312" pitchFamily="49" charset="-122"/>
              </a:rPr>
              <a:t>       </a:t>
            </a:r>
            <a:r>
              <a:rPr lang="zh-CN" altLang="en-US" dirty="0">
                <a:latin typeface="宋体" panose="02010600030101010101" pitchFamily="2" charset="-122"/>
                <a:ea typeface="宋体" panose="02010600030101010101" pitchFamily="2" charset="-122"/>
              </a:rPr>
              <a:t>已知</a:t>
            </a:r>
            <a:r>
              <a:rPr lang="zh-CN" altLang="en-US" dirty="0">
                <a:latin typeface="Bookman Old Style" panose="02050604050505020204" pitchFamily="18" charset="0"/>
                <a:ea typeface="宋体" panose="02010600030101010101" pitchFamily="2" charset="-122"/>
              </a:rPr>
              <a:t>：</a:t>
            </a:r>
            <a:r>
              <a:rPr lang="en-US" altLang="zh-CN" i="1" dirty="0">
                <a:latin typeface="Times New Roman" panose="02020603050405020304" pitchFamily="18" charset="0"/>
                <a:ea typeface="宋体" panose="02010600030101010101" pitchFamily="2" charset="-122"/>
                <a:sym typeface="Symbol" panose="05050102010706020507" pitchFamily="18" charset="2"/>
              </a:rPr>
              <a:t></a:t>
            </a:r>
            <a:r>
              <a:rPr lang="en-US" altLang="zh-CN" baseline="-25000">
                <a:latin typeface="Times New Roman" panose="02020603050405020304" pitchFamily="18" charset="0"/>
                <a:ea typeface="宋体" panose="02010600030101010101" pitchFamily="2" charset="-122"/>
                <a:sym typeface="Symbol" panose="05050102010706020507" pitchFamily="18" charset="2"/>
              </a:rPr>
              <a:t>0</a:t>
            </a:r>
            <a:r>
              <a:rPr lang="zh-CN" altLang="en-US" i="1" dirty="0">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N</a:t>
            </a:r>
            <a:r>
              <a:rPr lang="en-US" altLang="zh-CN" i="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i="1">
                <a:latin typeface="Times New Roman" panose="02020603050405020304" pitchFamily="18" charset="0"/>
                <a:ea typeface="宋体" panose="02010600030101010101" pitchFamily="2" charset="-122"/>
                <a:sym typeface="Symbol" panose="05050102010706020507" pitchFamily="18" charset="2"/>
              </a:rPr>
              <a:t> </a:t>
            </a:r>
            <a:r>
              <a:rPr lang="zh-CN" altLang="en-US" i="1">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N</a:t>
            </a:r>
            <a:r>
              <a:rPr lang="en-US" altLang="zh-CN" i="1" baseline="-25000">
                <a:latin typeface="Times New Roman" panose="02020603050405020304" pitchFamily="18" charset="0"/>
                <a:ea typeface="宋体" panose="02010600030101010101" pitchFamily="2" charset="-122"/>
                <a:sym typeface="Symbol" panose="05050102010706020507" pitchFamily="18" charset="2"/>
              </a:rPr>
              <a:t>2 </a:t>
            </a:r>
            <a:r>
              <a:rPr lang="zh-CN" altLang="en-US" i="1">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l </a:t>
            </a:r>
            <a:r>
              <a:rPr lang="zh-CN" altLang="en-US" i="1">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sym typeface="Symbol" panose="05050102010706020507" pitchFamily="18" charset="2"/>
              </a:rPr>
              <a:t>S</a:t>
            </a:r>
            <a:r>
              <a:rPr lang="en-US" altLang="zh-CN">
                <a:latin typeface="Bookman Old Style" panose="02050604050505020204" pitchFamily="18" charset="0"/>
                <a:ea typeface="宋体" panose="02010600030101010101" pitchFamily="2" charset="-122"/>
                <a:sym typeface="Symbol" panose="05050102010706020507" pitchFamily="18" charset="2"/>
              </a:rPr>
              <a:t>  </a:t>
            </a:r>
            <a:r>
              <a:rPr lang="zh-CN" altLang="en-US" dirty="0">
                <a:latin typeface="Bookman Old Style" panose="02050604050505020204" pitchFamily="18" charset="0"/>
                <a:ea typeface="宋体" panose="02010600030101010101" pitchFamily="2" charset="-122"/>
              </a:rPr>
              <a:t>求：互感系数</a:t>
            </a:r>
            <a:endParaRPr lang="zh-CN" altLang="en-US" dirty="0">
              <a:latin typeface="Bookman Old Style" panose="02050604050505020204" pitchFamily="18" charset="0"/>
              <a:ea typeface="宋体" panose="02010600030101010101" pitchFamily="2" charset="-122"/>
            </a:endParaRPr>
          </a:p>
        </p:txBody>
      </p:sp>
      <p:sp>
        <p:nvSpPr>
          <p:cNvPr id="74755" name="文本框 74754"/>
          <p:cNvSpPr txBox="1"/>
          <p:nvPr/>
        </p:nvSpPr>
        <p:spPr>
          <a:xfrm>
            <a:off x="7956550" y="4289425"/>
            <a:ext cx="180975" cy="412750"/>
          </a:xfrm>
          <a:prstGeom prst="rect">
            <a:avLst/>
          </a:prstGeom>
          <a:noFill/>
          <a:ln w="9525">
            <a:noFill/>
          </a:ln>
        </p:spPr>
        <p:txBody>
          <a:bodyPr wrap="none" lIns="90000" tIns="46800" rIns="90000" bIns="46800" anchor="ctr">
            <a:spAutoFit/>
          </a:bodyPr>
          <a:p>
            <a:pPr algn="ctr">
              <a:spcBef>
                <a:spcPct val="20000"/>
              </a:spcBef>
            </a:pPr>
            <a:endParaRPr lang="zh-CN" altLang="en-US" sz="3200" b="0" baseline="30000" dirty="0">
              <a:latin typeface="Book Antiqua" panose="02040602050305030304" pitchFamily="18" charset="0"/>
              <a:ea typeface="宋体" panose="02010600030101010101" pitchFamily="2" charset="-122"/>
            </a:endParaRPr>
          </a:p>
        </p:txBody>
      </p:sp>
      <p:graphicFrame>
        <p:nvGraphicFramePr>
          <p:cNvPr id="74756" name="对象 74755"/>
          <p:cNvGraphicFramePr/>
          <p:nvPr/>
        </p:nvGraphicFramePr>
        <p:xfrm>
          <a:off x="1012825" y="1422400"/>
          <a:ext cx="1497013" cy="558800"/>
        </p:xfrm>
        <a:graphic>
          <a:graphicData uri="http://schemas.openxmlformats.org/presentationml/2006/ole">
            <mc:AlternateContent xmlns:mc="http://schemas.openxmlformats.org/markup-compatibility/2006">
              <mc:Choice xmlns:v="urn:schemas-microsoft-com:vml" Requires="v">
                <p:oleObj spid="_x0000_s3749" name="" r:id="rId1" imgW="596900" imgH="215900" progId="Equation.3">
                  <p:embed/>
                </p:oleObj>
              </mc:Choice>
              <mc:Fallback>
                <p:oleObj name="" r:id="rId1" imgW="596900" imgH="215900" progId="Equation.3">
                  <p:embed/>
                  <p:pic>
                    <p:nvPicPr>
                      <p:cNvPr id="0" name="图片 3748"/>
                      <p:cNvPicPr/>
                      <p:nvPr/>
                    </p:nvPicPr>
                    <p:blipFill>
                      <a:blip r:embed="rId2"/>
                      <a:stretch>
                        <a:fillRect/>
                      </a:stretch>
                    </p:blipFill>
                    <p:spPr>
                      <a:xfrm>
                        <a:off x="1012825" y="1422400"/>
                        <a:ext cx="1497013" cy="558800"/>
                      </a:xfrm>
                      <a:prstGeom prst="rect">
                        <a:avLst/>
                      </a:prstGeom>
                      <a:noFill/>
                      <a:ln w="38100">
                        <a:noFill/>
                        <a:miter/>
                      </a:ln>
                    </p:spPr>
                  </p:pic>
                </p:oleObj>
              </mc:Fallback>
            </mc:AlternateContent>
          </a:graphicData>
        </a:graphic>
      </p:graphicFrame>
      <p:graphicFrame>
        <p:nvGraphicFramePr>
          <p:cNvPr id="74758" name="对象 74757"/>
          <p:cNvGraphicFramePr/>
          <p:nvPr/>
        </p:nvGraphicFramePr>
        <p:xfrm>
          <a:off x="806450" y="2444750"/>
          <a:ext cx="3660775" cy="960438"/>
        </p:xfrm>
        <a:graphic>
          <a:graphicData uri="http://schemas.openxmlformats.org/presentationml/2006/ole">
            <mc:AlternateContent xmlns:mc="http://schemas.openxmlformats.org/markup-compatibility/2006">
              <mc:Choice xmlns:v="urn:schemas-microsoft-com:vml" Requires="v">
                <p:oleObj spid="_x0000_s3750" name="" r:id="rId3" imgW="1409700" imgH="393700" progId="Equation.3">
                  <p:embed/>
                </p:oleObj>
              </mc:Choice>
              <mc:Fallback>
                <p:oleObj name="" r:id="rId3" imgW="1409700" imgH="393700" progId="Equation.3">
                  <p:embed/>
                  <p:pic>
                    <p:nvPicPr>
                      <p:cNvPr id="0" name="图片 3749"/>
                      <p:cNvPicPr/>
                      <p:nvPr/>
                    </p:nvPicPr>
                    <p:blipFill>
                      <a:blip r:embed="rId4"/>
                      <a:stretch>
                        <a:fillRect/>
                      </a:stretch>
                    </p:blipFill>
                    <p:spPr>
                      <a:xfrm>
                        <a:off x="806450" y="2444750"/>
                        <a:ext cx="3660775" cy="960438"/>
                      </a:xfrm>
                      <a:prstGeom prst="rect">
                        <a:avLst/>
                      </a:prstGeom>
                      <a:noFill/>
                      <a:ln w="38100">
                        <a:noFill/>
                        <a:miter/>
                      </a:ln>
                    </p:spPr>
                  </p:pic>
                </p:oleObj>
              </mc:Fallback>
            </mc:AlternateContent>
          </a:graphicData>
        </a:graphic>
      </p:graphicFrame>
      <p:graphicFrame>
        <p:nvGraphicFramePr>
          <p:cNvPr id="74759" name="对象 74758"/>
          <p:cNvGraphicFramePr/>
          <p:nvPr/>
        </p:nvGraphicFramePr>
        <p:xfrm>
          <a:off x="827088" y="3557588"/>
          <a:ext cx="4724400" cy="990600"/>
        </p:xfrm>
        <a:graphic>
          <a:graphicData uri="http://schemas.openxmlformats.org/presentationml/2006/ole">
            <mc:AlternateContent xmlns:mc="http://schemas.openxmlformats.org/markup-compatibility/2006">
              <mc:Choice xmlns:v="urn:schemas-microsoft-com:vml" Requires="v">
                <p:oleObj spid="_x0000_s3751" name="" r:id="rId5" imgW="2004695" imgH="405765" progId="Equation.3">
                  <p:embed/>
                </p:oleObj>
              </mc:Choice>
              <mc:Fallback>
                <p:oleObj name="" r:id="rId5" imgW="2004695" imgH="405765" progId="Equation.3">
                  <p:embed/>
                  <p:pic>
                    <p:nvPicPr>
                      <p:cNvPr id="0" name="图片 3750"/>
                      <p:cNvPicPr/>
                      <p:nvPr/>
                    </p:nvPicPr>
                    <p:blipFill>
                      <a:blip r:embed="rId6"/>
                      <a:stretch>
                        <a:fillRect/>
                      </a:stretch>
                    </p:blipFill>
                    <p:spPr>
                      <a:xfrm>
                        <a:off x="827088" y="3557588"/>
                        <a:ext cx="4724400" cy="990600"/>
                      </a:xfrm>
                      <a:prstGeom prst="rect">
                        <a:avLst/>
                      </a:prstGeom>
                      <a:noFill/>
                      <a:ln w="38100">
                        <a:noFill/>
                        <a:miter/>
                      </a:ln>
                    </p:spPr>
                  </p:pic>
                </p:oleObj>
              </mc:Fallback>
            </mc:AlternateContent>
          </a:graphicData>
        </a:graphic>
      </p:graphicFrame>
      <p:graphicFrame>
        <p:nvGraphicFramePr>
          <p:cNvPr id="74760" name="对象 74759"/>
          <p:cNvGraphicFramePr/>
          <p:nvPr/>
        </p:nvGraphicFramePr>
        <p:xfrm>
          <a:off x="806450" y="4702175"/>
          <a:ext cx="4751388" cy="990600"/>
        </p:xfrm>
        <a:graphic>
          <a:graphicData uri="http://schemas.openxmlformats.org/presentationml/2006/ole">
            <mc:AlternateContent xmlns:mc="http://schemas.openxmlformats.org/markup-compatibility/2006">
              <mc:Choice xmlns:v="urn:schemas-microsoft-com:vml" Requires="v">
                <p:oleObj spid="_x0000_s3752" name="" r:id="rId7" imgW="1738630" imgH="405765" progId="Equation.3">
                  <p:embed/>
                </p:oleObj>
              </mc:Choice>
              <mc:Fallback>
                <p:oleObj name="" r:id="rId7" imgW="1738630" imgH="405765" progId="Equation.3">
                  <p:embed/>
                  <p:pic>
                    <p:nvPicPr>
                      <p:cNvPr id="0" name="图片 3751"/>
                      <p:cNvPicPr/>
                      <p:nvPr/>
                    </p:nvPicPr>
                    <p:blipFill>
                      <a:blip r:embed="rId8"/>
                      <a:stretch>
                        <a:fillRect/>
                      </a:stretch>
                    </p:blipFill>
                    <p:spPr>
                      <a:xfrm>
                        <a:off x="806450" y="4702175"/>
                        <a:ext cx="4751388" cy="990600"/>
                      </a:xfrm>
                      <a:prstGeom prst="rect">
                        <a:avLst/>
                      </a:prstGeom>
                      <a:noFill/>
                      <a:ln w="38100">
                        <a:noFill/>
                        <a:miter/>
                      </a:ln>
                    </p:spPr>
                  </p:pic>
                </p:oleObj>
              </mc:Fallback>
            </mc:AlternateContent>
          </a:graphicData>
        </a:graphic>
      </p:graphicFrame>
      <p:graphicFrame>
        <p:nvGraphicFramePr>
          <p:cNvPr id="74761" name="对象 74760"/>
          <p:cNvGraphicFramePr/>
          <p:nvPr/>
        </p:nvGraphicFramePr>
        <p:xfrm>
          <a:off x="4616450" y="5692775"/>
          <a:ext cx="3886200" cy="1101725"/>
        </p:xfrm>
        <a:graphic>
          <a:graphicData uri="http://schemas.openxmlformats.org/presentationml/2006/ole">
            <mc:AlternateContent xmlns:mc="http://schemas.openxmlformats.org/markup-compatibility/2006">
              <mc:Choice xmlns:v="urn:schemas-microsoft-com:vml" Requires="v">
                <p:oleObj spid="_x0000_s3753" name="" r:id="rId9" imgW="1472565" imgH="444500" progId="Equation.3">
                  <p:embed/>
                </p:oleObj>
              </mc:Choice>
              <mc:Fallback>
                <p:oleObj name="" r:id="rId9" imgW="1472565" imgH="444500" progId="Equation.3">
                  <p:embed/>
                  <p:pic>
                    <p:nvPicPr>
                      <p:cNvPr id="0" name="图片 3752"/>
                      <p:cNvPicPr/>
                      <p:nvPr/>
                    </p:nvPicPr>
                    <p:blipFill>
                      <a:blip r:embed="rId10"/>
                      <a:stretch>
                        <a:fillRect/>
                      </a:stretch>
                    </p:blipFill>
                    <p:spPr>
                      <a:xfrm>
                        <a:off x="4616450" y="5692775"/>
                        <a:ext cx="3886200" cy="1101725"/>
                      </a:xfrm>
                      <a:prstGeom prst="rect">
                        <a:avLst/>
                      </a:prstGeom>
                      <a:noFill/>
                      <a:ln w="38100">
                        <a:noFill/>
                        <a:miter/>
                      </a:ln>
                    </p:spPr>
                  </p:pic>
                </p:oleObj>
              </mc:Fallback>
            </mc:AlternateContent>
          </a:graphicData>
        </a:graphic>
      </p:graphicFrame>
      <p:graphicFrame>
        <p:nvGraphicFramePr>
          <p:cNvPr id="74762" name="对象 74761"/>
          <p:cNvGraphicFramePr/>
          <p:nvPr/>
        </p:nvGraphicFramePr>
        <p:xfrm>
          <a:off x="4592638" y="3525838"/>
          <a:ext cx="112712" cy="214312"/>
        </p:xfrm>
        <a:graphic>
          <a:graphicData uri="http://schemas.openxmlformats.org/presentationml/2006/ole">
            <mc:AlternateContent xmlns:mc="http://schemas.openxmlformats.org/markup-compatibility/2006">
              <mc:Choice xmlns:v="urn:schemas-microsoft-com:vml" Requires="v">
                <p:oleObj spid="_x0000_s3754" name="" r:id="rId11" imgW="114300" imgH="215265" progId="Equation.3">
                  <p:embed/>
                </p:oleObj>
              </mc:Choice>
              <mc:Fallback>
                <p:oleObj name="" r:id="rId11" imgW="114300" imgH="215265" progId="Equation.3">
                  <p:embed/>
                  <p:pic>
                    <p:nvPicPr>
                      <p:cNvPr id="0" name="图片 3753"/>
                      <p:cNvPicPr/>
                      <p:nvPr/>
                    </p:nvPicPr>
                    <p:blipFill>
                      <a:blip r:embed="rId12"/>
                      <a:stretch>
                        <a:fillRect/>
                      </a:stretch>
                    </p:blipFill>
                    <p:spPr>
                      <a:xfrm>
                        <a:off x="4592638" y="3525838"/>
                        <a:ext cx="112712" cy="214312"/>
                      </a:xfrm>
                      <a:prstGeom prst="rect">
                        <a:avLst/>
                      </a:prstGeom>
                      <a:noFill/>
                      <a:ln w="38100">
                        <a:noFill/>
                        <a:miter/>
                      </a:ln>
                    </p:spPr>
                  </p:pic>
                </p:oleObj>
              </mc:Fallback>
            </mc:AlternateContent>
          </a:graphicData>
        </a:graphic>
      </p:graphicFrame>
      <p:graphicFrame>
        <p:nvGraphicFramePr>
          <p:cNvPr id="74763" name="对象 74762"/>
          <p:cNvGraphicFramePr/>
          <p:nvPr/>
        </p:nvGraphicFramePr>
        <p:xfrm>
          <a:off x="4592638" y="3525838"/>
          <a:ext cx="112712" cy="214312"/>
        </p:xfrm>
        <a:graphic>
          <a:graphicData uri="http://schemas.openxmlformats.org/presentationml/2006/ole">
            <mc:AlternateContent xmlns:mc="http://schemas.openxmlformats.org/markup-compatibility/2006">
              <mc:Choice xmlns:v="urn:schemas-microsoft-com:vml" Requires="v">
                <p:oleObj spid="_x0000_s3755" name="" r:id="rId13" imgW="114300" imgH="215265" progId="Equation.3">
                  <p:embed/>
                </p:oleObj>
              </mc:Choice>
              <mc:Fallback>
                <p:oleObj name="" r:id="rId13" imgW="114300" imgH="215265" progId="Equation.3">
                  <p:embed/>
                  <p:pic>
                    <p:nvPicPr>
                      <p:cNvPr id="0" name="图片 3754"/>
                      <p:cNvPicPr/>
                      <p:nvPr/>
                    </p:nvPicPr>
                    <p:blipFill>
                      <a:blip r:embed="rId12"/>
                      <a:stretch>
                        <a:fillRect/>
                      </a:stretch>
                    </p:blipFill>
                    <p:spPr>
                      <a:xfrm>
                        <a:off x="4592638" y="3525838"/>
                        <a:ext cx="112712" cy="214312"/>
                      </a:xfrm>
                      <a:prstGeom prst="rect">
                        <a:avLst/>
                      </a:prstGeom>
                      <a:noFill/>
                      <a:ln w="38100">
                        <a:noFill/>
                        <a:miter/>
                      </a:ln>
                    </p:spPr>
                  </p:pic>
                </p:oleObj>
              </mc:Fallback>
            </mc:AlternateContent>
          </a:graphicData>
        </a:graphic>
      </p:graphicFrame>
      <p:grpSp>
        <p:nvGrpSpPr>
          <p:cNvPr id="74764" name="组合 74763"/>
          <p:cNvGrpSpPr/>
          <p:nvPr/>
        </p:nvGrpSpPr>
        <p:grpSpPr>
          <a:xfrm>
            <a:off x="4953000" y="1652588"/>
            <a:ext cx="4191000" cy="2057400"/>
            <a:chOff x="3120" y="1041"/>
            <a:chExt cx="2640" cy="1296"/>
          </a:xfrm>
        </p:grpSpPr>
        <p:sp>
          <p:nvSpPr>
            <p:cNvPr id="86027" name="矩形 74764"/>
            <p:cNvSpPr/>
            <p:nvPr/>
          </p:nvSpPr>
          <p:spPr>
            <a:xfrm>
              <a:off x="3461" y="1287"/>
              <a:ext cx="2008" cy="679"/>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6028" name="任意多边形 74765"/>
            <p:cNvSpPr/>
            <p:nvPr/>
          </p:nvSpPr>
          <p:spPr>
            <a:xfrm>
              <a:off x="3497"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29" name="任意多边形 74766"/>
            <p:cNvSpPr/>
            <p:nvPr/>
          </p:nvSpPr>
          <p:spPr>
            <a:xfrm>
              <a:off x="4801"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30" name="任意多边形 74767"/>
            <p:cNvSpPr/>
            <p:nvPr/>
          </p:nvSpPr>
          <p:spPr>
            <a:xfrm>
              <a:off x="4919" y="1233"/>
              <a:ext cx="200" cy="769"/>
            </a:xfrm>
            <a:custGeom>
              <a:avLst/>
              <a:gdLst/>
              <a:ahLst/>
              <a:cxnLst/>
              <a:pathLst>
                <a:path w="200" h="769">
                  <a:moveTo>
                    <a:pt x="0" y="49"/>
                  </a:moveTo>
                  <a:lnTo>
                    <a:pt x="4" y="23"/>
                  </a:lnTo>
                  <a:lnTo>
                    <a:pt x="10" y="12"/>
                  </a:lnTo>
                  <a:lnTo>
                    <a:pt x="15" y="5"/>
                  </a:lnTo>
                  <a:lnTo>
                    <a:pt x="21" y="0"/>
                  </a:lnTo>
                  <a:lnTo>
                    <a:pt x="26" y="5"/>
                  </a:lnTo>
                  <a:lnTo>
                    <a:pt x="30" y="18"/>
                  </a:lnTo>
                  <a:lnTo>
                    <a:pt x="35" y="18"/>
                  </a:lnTo>
                  <a:lnTo>
                    <a:pt x="39" y="35"/>
                  </a:lnTo>
                  <a:lnTo>
                    <a:pt x="44" y="41"/>
                  </a:lnTo>
                  <a:lnTo>
                    <a:pt x="152" y="729"/>
                  </a:lnTo>
                  <a:lnTo>
                    <a:pt x="159" y="744"/>
                  </a:lnTo>
                  <a:lnTo>
                    <a:pt x="163" y="749"/>
                  </a:lnTo>
                  <a:lnTo>
                    <a:pt x="168" y="762"/>
                  </a:lnTo>
                  <a:lnTo>
                    <a:pt x="172" y="768"/>
                  </a:lnTo>
                  <a:lnTo>
                    <a:pt x="179" y="768"/>
                  </a:lnTo>
                  <a:lnTo>
                    <a:pt x="184" y="768"/>
                  </a:lnTo>
                  <a:lnTo>
                    <a:pt x="190" y="762"/>
                  </a:lnTo>
                  <a:lnTo>
                    <a:pt x="193" y="749"/>
                  </a:lnTo>
                  <a:lnTo>
                    <a:pt x="199"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31" name="任意多边形 74768"/>
            <p:cNvSpPr/>
            <p:nvPr/>
          </p:nvSpPr>
          <p:spPr>
            <a:xfrm>
              <a:off x="5038"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32" name="任意多边形 74769"/>
            <p:cNvSpPr/>
            <p:nvPr/>
          </p:nvSpPr>
          <p:spPr>
            <a:xfrm>
              <a:off x="5156" y="1233"/>
              <a:ext cx="200" cy="769"/>
            </a:xfrm>
            <a:custGeom>
              <a:avLst/>
              <a:gdLst/>
              <a:ahLst/>
              <a:cxnLst/>
              <a:pathLst>
                <a:path w="200" h="769">
                  <a:moveTo>
                    <a:pt x="0" y="49"/>
                  </a:moveTo>
                  <a:lnTo>
                    <a:pt x="4" y="23"/>
                  </a:lnTo>
                  <a:lnTo>
                    <a:pt x="10" y="12"/>
                  </a:lnTo>
                  <a:lnTo>
                    <a:pt x="15" y="5"/>
                  </a:lnTo>
                  <a:lnTo>
                    <a:pt x="21" y="0"/>
                  </a:lnTo>
                  <a:lnTo>
                    <a:pt x="26" y="5"/>
                  </a:lnTo>
                  <a:lnTo>
                    <a:pt x="30" y="18"/>
                  </a:lnTo>
                  <a:lnTo>
                    <a:pt x="35" y="18"/>
                  </a:lnTo>
                  <a:lnTo>
                    <a:pt x="39" y="35"/>
                  </a:lnTo>
                  <a:lnTo>
                    <a:pt x="44" y="41"/>
                  </a:lnTo>
                  <a:lnTo>
                    <a:pt x="152" y="729"/>
                  </a:lnTo>
                  <a:lnTo>
                    <a:pt x="159" y="744"/>
                  </a:lnTo>
                  <a:lnTo>
                    <a:pt x="163" y="749"/>
                  </a:lnTo>
                  <a:lnTo>
                    <a:pt x="168" y="762"/>
                  </a:lnTo>
                  <a:lnTo>
                    <a:pt x="172" y="768"/>
                  </a:lnTo>
                  <a:lnTo>
                    <a:pt x="179" y="768"/>
                  </a:lnTo>
                  <a:lnTo>
                    <a:pt x="184" y="768"/>
                  </a:lnTo>
                  <a:lnTo>
                    <a:pt x="190" y="762"/>
                  </a:lnTo>
                  <a:lnTo>
                    <a:pt x="193" y="749"/>
                  </a:lnTo>
                  <a:lnTo>
                    <a:pt x="199"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33" name="任意多边形 74770"/>
            <p:cNvSpPr/>
            <p:nvPr/>
          </p:nvSpPr>
          <p:spPr>
            <a:xfrm>
              <a:off x="5275"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34" name="任意多边形 74771"/>
            <p:cNvSpPr/>
            <p:nvPr/>
          </p:nvSpPr>
          <p:spPr>
            <a:xfrm>
              <a:off x="3615"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35" name="任意多边形 74772"/>
            <p:cNvSpPr/>
            <p:nvPr/>
          </p:nvSpPr>
          <p:spPr>
            <a:xfrm>
              <a:off x="4327"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36" name="任意多边形 74773"/>
            <p:cNvSpPr/>
            <p:nvPr/>
          </p:nvSpPr>
          <p:spPr>
            <a:xfrm>
              <a:off x="4446"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37" name="任意多边形 74774"/>
            <p:cNvSpPr/>
            <p:nvPr/>
          </p:nvSpPr>
          <p:spPr>
            <a:xfrm>
              <a:off x="4564"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38" name="任意多边形 74775"/>
            <p:cNvSpPr/>
            <p:nvPr/>
          </p:nvSpPr>
          <p:spPr>
            <a:xfrm>
              <a:off x="4683"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39" name="任意多边形 74776"/>
            <p:cNvSpPr/>
            <p:nvPr/>
          </p:nvSpPr>
          <p:spPr>
            <a:xfrm>
              <a:off x="3734" y="1233"/>
              <a:ext cx="198" cy="769"/>
            </a:xfrm>
            <a:custGeom>
              <a:avLst/>
              <a:gdLst/>
              <a:ahLst/>
              <a:cxnLst/>
              <a:pathLst>
                <a:path w="198" h="769">
                  <a:moveTo>
                    <a:pt x="0" y="49"/>
                  </a:moveTo>
                  <a:lnTo>
                    <a:pt x="4" y="23"/>
                  </a:lnTo>
                  <a:lnTo>
                    <a:pt x="10" y="12"/>
                  </a:lnTo>
                  <a:lnTo>
                    <a:pt x="15" y="5"/>
                  </a:lnTo>
                  <a:lnTo>
                    <a:pt x="21" y="0"/>
                  </a:lnTo>
                  <a:lnTo>
                    <a:pt x="26" y="5"/>
                  </a:lnTo>
                  <a:lnTo>
                    <a:pt x="30" y="18"/>
                  </a:lnTo>
                  <a:lnTo>
                    <a:pt x="35" y="18"/>
                  </a:lnTo>
                  <a:lnTo>
                    <a:pt x="39" y="35"/>
                  </a:lnTo>
                  <a:lnTo>
                    <a:pt x="44" y="41"/>
                  </a:lnTo>
                  <a:lnTo>
                    <a:pt x="150" y="729"/>
                  </a:lnTo>
                  <a:lnTo>
                    <a:pt x="157" y="744"/>
                  </a:lnTo>
                  <a:lnTo>
                    <a:pt x="162" y="749"/>
                  </a:lnTo>
                  <a:lnTo>
                    <a:pt x="166" y="762"/>
                  </a:lnTo>
                  <a:lnTo>
                    <a:pt x="171" y="768"/>
                  </a:lnTo>
                  <a:lnTo>
                    <a:pt x="177" y="768"/>
                  </a:lnTo>
                  <a:lnTo>
                    <a:pt x="182" y="768"/>
                  </a:lnTo>
                  <a:lnTo>
                    <a:pt x="188" y="762"/>
                  </a:lnTo>
                  <a:lnTo>
                    <a:pt x="191" y="749"/>
                  </a:lnTo>
                  <a:lnTo>
                    <a:pt x="197"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40" name="任意多边形 74777"/>
            <p:cNvSpPr/>
            <p:nvPr/>
          </p:nvSpPr>
          <p:spPr>
            <a:xfrm>
              <a:off x="3852"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41" name="任意多边形 74778"/>
            <p:cNvSpPr/>
            <p:nvPr/>
          </p:nvSpPr>
          <p:spPr>
            <a:xfrm>
              <a:off x="3971"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42" name="任意多边形 74779"/>
            <p:cNvSpPr/>
            <p:nvPr/>
          </p:nvSpPr>
          <p:spPr>
            <a:xfrm>
              <a:off x="4089"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rgbClr val="FF0033"/>
              </a:solidFill>
              <a:prstDash val="solid"/>
              <a:round/>
              <a:headEnd type="none" w="sm" len="sm"/>
              <a:tailEnd type="none" w="sm" len="sm"/>
            </a:ln>
          </p:spPr>
          <p:txBody>
            <a:bodyPr/>
            <a:p>
              <a:endParaRPr lang="zh-CN" altLang="en-US"/>
            </a:p>
          </p:txBody>
        </p:sp>
        <p:sp>
          <p:nvSpPr>
            <p:cNvPr id="86043" name="任意多边形 74780"/>
            <p:cNvSpPr/>
            <p:nvPr/>
          </p:nvSpPr>
          <p:spPr>
            <a:xfrm>
              <a:off x="4208" y="1233"/>
              <a:ext cx="199" cy="769"/>
            </a:xfrm>
            <a:custGeom>
              <a:avLst/>
              <a:gdLst/>
              <a:ahLst/>
              <a:cxnLst/>
              <a:pathLst>
                <a:path w="199" h="769">
                  <a:moveTo>
                    <a:pt x="0" y="49"/>
                  </a:moveTo>
                  <a:lnTo>
                    <a:pt x="4" y="23"/>
                  </a:lnTo>
                  <a:lnTo>
                    <a:pt x="10" y="12"/>
                  </a:lnTo>
                  <a:lnTo>
                    <a:pt x="15" y="5"/>
                  </a:lnTo>
                  <a:lnTo>
                    <a:pt x="21" y="0"/>
                  </a:lnTo>
                  <a:lnTo>
                    <a:pt x="26" y="5"/>
                  </a:lnTo>
                  <a:lnTo>
                    <a:pt x="30" y="18"/>
                  </a:lnTo>
                  <a:lnTo>
                    <a:pt x="35" y="18"/>
                  </a:lnTo>
                  <a:lnTo>
                    <a:pt x="39" y="35"/>
                  </a:lnTo>
                  <a:lnTo>
                    <a:pt x="44" y="41"/>
                  </a:lnTo>
                  <a:lnTo>
                    <a:pt x="151" y="729"/>
                  </a:lnTo>
                  <a:lnTo>
                    <a:pt x="158" y="744"/>
                  </a:lnTo>
                  <a:lnTo>
                    <a:pt x="163" y="749"/>
                  </a:lnTo>
                  <a:lnTo>
                    <a:pt x="167" y="762"/>
                  </a:lnTo>
                  <a:lnTo>
                    <a:pt x="172" y="768"/>
                  </a:lnTo>
                  <a:lnTo>
                    <a:pt x="178" y="768"/>
                  </a:lnTo>
                  <a:lnTo>
                    <a:pt x="183" y="768"/>
                  </a:lnTo>
                  <a:lnTo>
                    <a:pt x="189" y="762"/>
                  </a:lnTo>
                  <a:lnTo>
                    <a:pt x="192" y="749"/>
                  </a:lnTo>
                  <a:lnTo>
                    <a:pt x="198" y="729"/>
                  </a:lnTo>
                </a:path>
              </a:pathLst>
            </a:custGeom>
            <a:noFill/>
            <a:ln w="25400" cap="rnd" cmpd="sng">
              <a:solidFill>
                <a:schemeClr val="accent2"/>
              </a:solidFill>
              <a:prstDash val="solid"/>
              <a:round/>
              <a:headEnd type="none" w="sm" len="sm"/>
              <a:tailEnd type="none" w="sm" len="sm"/>
            </a:ln>
          </p:spPr>
          <p:txBody>
            <a:bodyPr/>
            <a:p>
              <a:endParaRPr lang="zh-CN" altLang="en-US"/>
            </a:p>
          </p:txBody>
        </p:sp>
        <p:sp>
          <p:nvSpPr>
            <p:cNvPr id="86044" name="直接连接符 74781"/>
            <p:cNvSpPr/>
            <p:nvPr/>
          </p:nvSpPr>
          <p:spPr>
            <a:xfrm>
              <a:off x="3553" y="1953"/>
              <a:ext cx="0" cy="288"/>
            </a:xfrm>
            <a:prstGeom prst="line">
              <a:avLst/>
            </a:prstGeom>
            <a:ln w="25400" cap="flat" cmpd="sng">
              <a:solidFill>
                <a:schemeClr val="accent2"/>
              </a:solidFill>
              <a:prstDash val="solid"/>
              <a:round/>
              <a:headEnd type="none" w="sm" len="sm"/>
              <a:tailEnd type="none" w="sm" len="sm"/>
            </a:ln>
          </p:spPr>
        </p:sp>
        <p:sp>
          <p:nvSpPr>
            <p:cNvPr id="86045" name="直接连接符 74782"/>
            <p:cNvSpPr/>
            <p:nvPr/>
          </p:nvSpPr>
          <p:spPr>
            <a:xfrm>
              <a:off x="5425" y="1953"/>
              <a:ext cx="0" cy="384"/>
            </a:xfrm>
            <a:prstGeom prst="line">
              <a:avLst/>
            </a:prstGeom>
            <a:ln w="25400" cap="flat" cmpd="sng">
              <a:solidFill>
                <a:schemeClr val="accent2"/>
              </a:solidFill>
              <a:prstDash val="solid"/>
              <a:round/>
              <a:headEnd type="none" w="sm" len="sm"/>
              <a:tailEnd type="none" w="sm" len="sm"/>
            </a:ln>
          </p:spPr>
        </p:sp>
        <p:sp>
          <p:nvSpPr>
            <p:cNvPr id="86046" name="直接连接符 74783"/>
            <p:cNvSpPr/>
            <p:nvPr/>
          </p:nvSpPr>
          <p:spPr>
            <a:xfrm>
              <a:off x="5425" y="1041"/>
              <a:ext cx="0" cy="240"/>
            </a:xfrm>
            <a:prstGeom prst="line">
              <a:avLst/>
            </a:prstGeom>
            <a:ln w="25400" cap="flat" cmpd="sng">
              <a:solidFill>
                <a:srgbClr val="FF0033"/>
              </a:solidFill>
              <a:prstDash val="solid"/>
              <a:round/>
              <a:headEnd type="none" w="sm" len="sm"/>
              <a:tailEnd type="none" w="sm" len="sm"/>
            </a:ln>
          </p:spPr>
        </p:sp>
        <p:sp>
          <p:nvSpPr>
            <p:cNvPr id="86047" name="直接连接符 74784"/>
            <p:cNvSpPr/>
            <p:nvPr/>
          </p:nvSpPr>
          <p:spPr>
            <a:xfrm>
              <a:off x="3553" y="1041"/>
              <a:ext cx="0" cy="240"/>
            </a:xfrm>
            <a:prstGeom prst="line">
              <a:avLst/>
            </a:prstGeom>
            <a:ln w="25400" cap="flat" cmpd="sng">
              <a:solidFill>
                <a:srgbClr val="FF0033"/>
              </a:solidFill>
              <a:prstDash val="solid"/>
              <a:round/>
              <a:headEnd type="none" w="sm" len="sm"/>
              <a:tailEnd type="none" w="sm" len="sm"/>
            </a:ln>
          </p:spPr>
        </p:sp>
        <p:sp>
          <p:nvSpPr>
            <p:cNvPr id="86048" name="直接连接符 74785"/>
            <p:cNvSpPr/>
            <p:nvPr/>
          </p:nvSpPr>
          <p:spPr>
            <a:xfrm flipH="1">
              <a:off x="3553" y="2145"/>
              <a:ext cx="768" cy="0"/>
            </a:xfrm>
            <a:prstGeom prst="line">
              <a:avLst/>
            </a:prstGeom>
            <a:ln w="12700" cap="flat" cmpd="sng">
              <a:solidFill>
                <a:schemeClr val="tx1"/>
              </a:solidFill>
              <a:prstDash val="solid"/>
              <a:round/>
              <a:headEnd type="none" w="sm" len="sm"/>
              <a:tailEnd type="stealth" w="med" len="lg"/>
            </a:ln>
          </p:spPr>
        </p:sp>
        <p:sp>
          <p:nvSpPr>
            <p:cNvPr id="86049" name="直接连接符 74786"/>
            <p:cNvSpPr/>
            <p:nvPr/>
          </p:nvSpPr>
          <p:spPr>
            <a:xfrm>
              <a:off x="4657" y="2145"/>
              <a:ext cx="768" cy="0"/>
            </a:xfrm>
            <a:prstGeom prst="line">
              <a:avLst/>
            </a:prstGeom>
            <a:ln w="12700" cap="flat" cmpd="sng">
              <a:solidFill>
                <a:schemeClr val="tx1"/>
              </a:solidFill>
              <a:prstDash val="solid"/>
              <a:round/>
              <a:headEnd type="none" w="sm" len="sm"/>
              <a:tailEnd type="stealth" w="med" len="lg"/>
            </a:ln>
          </p:spPr>
        </p:sp>
        <p:graphicFrame>
          <p:nvGraphicFramePr>
            <p:cNvPr id="86050" name="对象 74787"/>
            <p:cNvGraphicFramePr/>
            <p:nvPr/>
          </p:nvGraphicFramePr>
          <p:xfrm>
            <a:off x="3120" y="1152"/>
            <a:ext cx="361" cy="352"/>
          </p:xfrm>
          <a:graphic>
            <a:graphicData uri="http://schemas.openxmlformats.org/presentationml/2006/ole">
              <mc:AlternateContent xmlns:mc="http://schemas.openxmlformats.org/markup-compatibility/2006">
                <mc:Choice xmlns:v="urn:schemas-microsoft-com:vml" Requires="v">
                  <p:oleObj spid="_x0000_s3756" name="" r:id="rId14" imgW="228600" imgH="215900" progId="Equation.3">
                    <p:embed/>
                  </p:oleObj>
                </mc:Choice>
                <mc:Fallback>
                  <p:oleObj name="" r:id="rId14" imgW="228600" imgH="215900" progId="Equation.3">
                    <p:embed/>
                    <p:pic>
                      <p:nvPicPr>
                        <p:cNvPr id="0" name="图片 3755"/>
                        <p:cNvPicPr/>
                        <p:nvPr/>
                      </p:nvPicPr>
                      <p:blipFill>
                        <a:blip r:embed="rId15"/>
                        <a:stretch>
                          <a:fillRect/>
                        </a:stretch>
                      </p:blipFill>
                      <p:spPr>
                        <a:xfrm>
                          <a:off x="3120" y="1152"/>
                          <a:ext cx="361" cy="352"/>
                        </a:xfrm>
                        <a:prstGeom prst="rect">
                          <a:avLst/>
                        </a:prstGeom>
                        <a:noFill/>
                        <a:ln w="38100">
                          <a:noFill/>
                          <a:miter/>
                        </a:ln>
                      </p:spPr>
                    </p:pic>
                  </p:oleObj>
                </mc:Fallback>
              </mc:AlternateContent>
            </a:graphicData>
          </a:graphic>
        </p:graphicFrame>
        <p:graphicFrame>
          <p:nvGraphicFramePr>
            <p:cNvPr id="86051" name="对象 74788"/>
            <p:cNvGraphicFramePr/>
            <p:nvPr/>
          </p:nvGraphicFramePr>
          <p:xfrm>
            <a:off x="3120" y="1728"/>
            <a:ext cx="338" cy="352"/>
          </p:xfrm>
          <a:graphic>
            <a:graphicData uri="http://schemas.openxmlformats.org/presentationml/2006/ole">
              <mc:AlternateContent xmlns:mc="http://schemas.openxmlformats.org/markup-compatibility/2006">
                <mc:Choice xmlns:v="urn:schemas-microsoft-com:vml" Requires="v">
                  <p:oleObj spid="_x0000_s3757" name="" r:id="rId16" imgW="215900" imgH="215900" progId="Equation.3">
                    <p:embed/>
                  </p:oleObj>
                </mc:Choice>
                <mc:Fallback>
                  <p:oleObj name="" r:id="rId16" imgW="215900" imgH="215900" progId="Equation.3">
                    <p:embed/>
                    <p:pic>
                      <p:nvPicPr>
                        <p:cNvPr id="0" name="图片 3756"/>
                        <p:cNvPicPr/>
                        <p:nvPr/>
                      </p:nvPicPr>
                      <p:blipFill>
                        <a:blip r:embed="rId17"/>
                        <a:stretch>
                          <a:fillRect/>
                        </a:stretch>
                      </p:blipFill>
                      <p:spPr>
                        <a:xfrm>
                          <a:off x="3120" y="1728"/>
                          <a:ext cx="338" cy="352"/>
                        </a:xfrm>
                        <a:prstGeom prst="rect">
                          <a:avLst/>
                        </a:prstGeom>
                        <a:noFill/>
                        <a:ln w="38100">
                          <a:noFill/>
                          <a:miter/>
                        </a:ln>
                      </p:spPr>
                    </p:pic>
                  </p:oleObj>
                </mc:Fallback>
              </mc:AlternateContent>
            </a:graphicData>
          </a:graphic>
        </p:graphicFrame>
        <p:graphicFrame>
          <p:nvGraphicFramePr>
            <p:cNvPr id="86052" name="对象 74789"/>
            <p:cNvGraphicFramePr/>
            <p:nvPr/>
          </p:nvGraphicFramePr>
          <p:xfrm>
            <a:off x="5523" y="1488"/>
            <a:ext cx="237" cy="289"/>
          </p:xfrm>
          <a:graphic>
            <a:graphicData uri="http://schemas.openxmlformats.org/presentationml/2006/ole">
              <mc:AlternateContent xmlns:mc="http://schemas.openxmlformats.org/markup-compatibility/2006">
                <mc:Choice xmlns:v="urn:schemas-microsoft-com:vml" Requires="v">
                  <p:oleObj spid="_x0000_s3758" name="" r:id="rId18" imgW="152400" imgH="177800" progId="Equation.3">
                    <p:embed/>
                  </p:oleObj>
                </mc:Choice>
                <mc:Fallback>
                  <p:oleObj name="" r:id="rId18" imgW="152400" imgH="177800" progId="Equation.3">
                    <p:embed/>
                    <p:pic>
                      <p:nvPicPr>
                        <p:cNvPr id="0" name="图片 3757"/>
                        <p:cNvPicPr/>
                        <p:nvPr/>
                      </p:nvPicPr>
                      <p:blipFill>
                        <a:blip r:embed="rId19"/>
                        <a:stretch>
                          <a:fillRect/>
                        </a:stretch>
                      </p:blipFill>
                      <p:spPr>
                        <a:xfrm>
                          <a:off x="5523" y="1488"/>
                          <a:ext cx="237" cy="289"/>
                        </a:xfrm>
                        <a:prstGeom prst="rect">
                          <a:avLst/>
                        </a:prstGeom>
                        <a:noFill/>
                        <a:ln w="38100">
                          <a:noFill/>
                          <a:miter/>
                        </a:ln>
                      </p:spPr>
                    </p:pic>
                  </p:oleObj>
                </mc:Fallback>
              </mc:AlternateContent>
            </a:graphicData>
          </a:graphic>
        </p:graphicFrame>
        <p:graphicFrame>
          <p:nvGraphicFramePr>
            <p:cNvPr id="86053" name="对象 74790"/>
            <p:cNvGraphicFramePr/>
            <p:nvPr/>
          </p:nvGraphicFramePr>
          <p:xfrm>
            <a:off x="4224" y="1401"/>
            <a:ext cx="378" cy="471"/>
          </p:xfrm>
          <a:graphic>
            <a:graphicData uri="http://schemas.openxmlformats.org/presentationml/2006/ole">
              <mc:AlternateContent xmlns:mc="http://schemas.openxmlformats.org/markup-compatibility/2006">
                <mc:Choice xmlns:v="urn:schemas-microsoft-com:vml" Requires="v">
                  <p:oleObj spid="_x0000_s3759" name="" r:id="rId20" imgW="190500" imgH="228600" progId="Equation.3">
                    <p:embed/>
                  </p:oleObj>
                </mc:Choice>
                <mc:Fallback>
                  <p:oleObj name="" r:id="rId20" imgW="190500" imgH="228600" progId="Equation.3">
                    <p:embed/>
                    <p:pic>
                      <p:nvPicPr>
                        <p:cNvPr id="0" name="图片 3758"/>
                        <p:cNvPicPr/>
                        <p:nvPr/>
                      </p:nvPicPr>
                      <p:blipFill>
                        <a:blip r:embed="rId21"/>
                        <a:stretch>
                          <a:fillRect/>
                        </a:stretch>
                      </p:blipFill>
                      <p:spPr>
                        <a:xfrm>
                          <a:off x="4224" y="1401"/>
                          <a:ext cx="378" cy="471"/>
                        </a:xfrm>
                        <a:prstGeom prst="rect">
                          <a:avLst/>
                        </a:prstGeom>
                        <a:noFill/>
                        <a:ln w="38100">
                          <a:noFill/>
                          <a:miter/>
                        </a:ln>
                      </p:spPr>
                    </p:pic>
                  </p:oleObj>
                </mc:Fallback>
              </mc:AlternateContent>
            </a:graphicData>
          </a:graphic>
        </p:graphicFrame>
        <p:graphicFrame>
          <p:nvGraphicFramePr>
            <p:cNvPr id="86054" name="对象 74791"/>
            <p:cNvGraphicFramePr/>
            <p:nvPr/>
          </p:nvGraphicFramePr>
          <p:xfrm>
            <a:off x="4416" y="2016"/>
            <a:ext cx="158" cy="289"/>
          </p:xfrm>
          <a:graphic>
            <a:graphicData uri="http://schemas.openxmlformats.org/presentationml/2006/ole">
              <mc:AlternateContent xmlns:mc="http://schemas.openxmlformats.org/markup-compatibility/2006">
                <mc:Choice xmlns:v="urn:schemas-microsoft-com:vml" Requires="v">
                  <p:oleObj spid="_x0000_s3760" name="" r:id="rId22" imgW="101600" imgH="177800" progId="Equation.3">
                    <p:embed/>
                  </p:oleObj>
                </mc:Choice>
                <mc:Fallback>
                  <p:oleObj name="" r:id="rId22" imgW="101600" imgH="177800" progId="Equation.3">
                    <p:embed/>
                    <p:pic>
                      <p:nvPicPr>
                        <p:cNvPr id="0" name="图片 3759"/>
                        <p:cNvPicPr/>
                        <p:nvPr/>
                      </p:nvPicPr>
                      <p:blipFill>
                        <a:blip r:embed="rId23"/>
                        <a:stretch>
                          <a:fillRect/>
                        </a:stretch>
                      </p:blipFill>
                      <p:spPr>
                        <a:xfrm>
                          <a:off x="4416" y="2016"/>
                          <a:ext cx="158" cy="289"/>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wipe(left)">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7476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4756"/>
                                        </p:tgtEl>
                                        <p:attrNameLst>
                                          <p:attrName>style.visibility</p:attrName>
                                        </p:attrNameLst>
                                      </p:cBhvr>
                                      <p:to>
                                        <p:strVal val="visible"/>
                                      </p:to>
                                    </p:set>
                                    <p:animEffect transition="in" filter="wipe(left)">
                                      <p:cBhvr>
                                        <p:cTn id="16" dur="500"/>
                                        <p:tgtEl>
                                          <p:spTgt spid="747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4758"/>
                                        </p:tgtEl>
                                        <p:attrNameLst>
                                          <p:attrName>style.visibility</p:attrName>
                                        </p:attrNameLst>
                                      </p:cBhvr>
                                      <p:to>
                                        <p:strVal val="visible"/>
                                      </p:to>
                                    </p:set>
                                    <p:animEffect transition="in" filter="wipe(left)">
                                      <p:cBhvr>
                                        <p:cTn id="21" dur="500"/>
                                        <p:tgtEl>
                                          <p:spTgt spid="7475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4759"/>
                                        </p:tgtEl>
                                        <p:attrNameLst>
                                          <p:attrName>style.visibility</p:attrName>
                                        </p:attrNameLst>
                                      </p:cBhvr>
                                      <p:to>
                                        <p:strVal val="visible"/>
                                      </p:to>
                                    </p:set>
                                    <p:animEffect transition="in" filter="wipe(left)">
                                      <p:cBhvr>
                                        <p:cTn id="26" dur="500"/>
                                        <p:tgtEl>
                                          <p:spTgt spid="747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4760"/>
                                        </p:tgtEl>
                                        <p:attrNameLst>
                                          <p:attrName>style.visibility</p:attrName>
                                        </p:attrNameLst>
                                      </p:cBhvr>
                                      <p:to>
                                        <p:strVal val="visible"/>
                                      </p:to>
                                    </p:set>
                                    <p:animEffect transition="in" filter="wipe(left)">
                                      <p:cBhvr>
                                        <p:cTn id="31" dur="500"/>
                                        <p:tgtEl>
                                          <p:spTgt spid="747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4761"/>
                                        </p:tgtEl>
                                        <p:attrNameLst>
                                          <p:attrName>style.visibility</p:attrName>
                                        </p:attrNameLst>
                                      </p:cBhvr>
                                      <p:to>
                                        <p:strVal val="visible"/>
                                      </p:to>
                                    </p:set>
                                    <p:animEffect transition="in" filter="wipe(left)">
                                      <p:cBhvr>
                                        <p:cTn id="36" dur="500"/>
                                        <p:tgtEl>
                                          <p:spTgt spid="7476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4762"/>
                                        </p:tgtEl>
                                        <p:attrNameLst>
                                          <p:attrName>style.visibility</p:attrName>
                                        </p:attrNameLst>
                                      </p:cBhvr>
                                      <p:to>
                                        <p:strVal val="visible"/>
                                      </p:to>
                                    </p:set>
                                    <p:animEffect transition="in" filter="wipe(left)">
                                      <p:cBhvr>
                                        <p:cTn id="41" dur="500"/>
                                        <p:tgtEl>
                                          <p:spTgt spid="7476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nodePh="1">
                                  <p:stCondLst>
                                    <p:cond delay="0"/>
                                  </p:stCondLst>
                                  <p:endCondLst>
                                    <p:cond evt="begin" delay="0">
                                      <p:tn val="44"/>
                                    </p:cond>
                                  </p:endCondLst>
                                  <p:childTnLst>
                                    <p:set>
                                      <p:cBhvr>
                                        <p:cTn id="45" dur="1" fill="hold">
                                          <p:stCondLst>
                                            <p:cond delay="0"/>
                                          </p:stCondLst>
                                        </p:cTn>
                                        <p:tgtEl>
                                          <p:spTgt spid="74755"/>
                                        </p:tgtEl>
                                        <p:attrNameLst>
                                          <p:attrName>style.visibility</p:attrName>
                                        </p:attrNameLst>
                                      </p:cBhvr>
                                      <p:to>
                                        <p:strVal val="visible"/>
                                      </p:to>
                                    </p:set>
                                    <p:animEffect transition="in" filter="wipe(left)">
                                      <p:cBhvr>
                                        <p:cTn id="46" dur="500"/>
                                        <p:tgtEl>
                                          <p:spTgt spid="7475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4763"/>
                                        </p:tgtEl>
                                        <p:attrNameLst>
                                          <p:attrName>style.visibility</p:attrName>
                                        </p:attrNameLst>
                                      </p:cBhvr>
                                      <p:to>
                                        <p:strVal val="visible"/>
                                      </p:to>
                                    </p:set>
                                    <p:animEffect transition="in" filter="wipe(left)">
                                      <p:cBhvr>
                                        <p:cTn id="51" dur="500"/>
                                        <p:tgtEl>
                                          <p:spTgt spid="74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直接连接符 10241"/>
          <p:cNvSpPr/>
          <p:nvPr/>
        </p:nvSpPr>
        <p:spPr>
          <a:xfrm>
            <a:off x="609600" y="762000"/>
            <a:ext cx="2971800" cy="0"/>
          </a:xfrm>
          <a:prstGeom prst="line">
            <a:avLst/>
          </a:prstGeom>
          <a:ln w="38100" cap="flat" cmpd="sng">
            <a:solidFill>
              <a:schemeClr val="tx2"/>
            </a:solidFill>
            <a:prstDash val="solid"/>
            <a:round/>
            <a:headEnd type="none" w="sm" len="sm"/>
            <a:tailEnd type="none" w="sm" len="sm"/>
          </a:ln>
        </p:spPr>
      </p:sp>
      <p:sp>
        <p:nvSpPr>
          <p:cNvPr id="19458" name="直接连接符 10242"/>
          <p:cNvSpPr/>
          <p:nvPr/>
        </p:nvSpPr>
        <p:spPr>
          <a:xfrm>
            <a:off x="592138" y="2590800"/>
            <a:ext cx="3048000" cy="0"/>
          </a:xfrm>
          <a:prstGeom prst="line">
            <a:avLst/>
          </a:prstGeom>
          <a:ln w="38100" cap="flat" cmpd="sng">
            <a:solidFill>
              <a:schemeClr val="tx2"/>
            </a:solidFill>
            <a:prstDash val="solid"/>
            <a:round/>
            <a:headEnd type="none" w="sm" len="sm"/>
            <a:tailEnd type="none" w="sm" len="sm"/>
          </a:ln>
        </p:spPr>
      </p:sp>
      <p:sp>
        <p:nvSpPr>
          <p:cNvPr id="19459" name="直接连接符 10243"/>
          <p:cNvSpPr/>
          <p:nvPr/>
        </p:nvSpPr>
        <p:spPr>
          <a:xfrm flipV="1">
            <a:off x="592138" y="762000"/>
            <a:ext cx="0" cy="1828800"/>
          </a:xfrm>
          <a:prstGeom prst="line">
            <a:avLst/>
          </a:prstGeom>
          <a:ln w="38100" cap="flat" cmpd="sng">
            <a:solidFill>
              <a:schemeClr val="tx2"/>
            </a:solidFill>
            <a:prstDash val="solid"/>
            <a:round/>
            <a:headEnd type="none" w="sm" len="sm"/>
            <a:tailEnd type="none" w="sm" len="sm"/>
          </a:ln>
        </p:spPr>
      </p:sp>
      <p:grpSp>
        <p:nvGrpSpPr>
          <p:cNvPr id="19460" name="组合 10244"/>
          <p:cNvGrpSpPr/>
          <p:nvPr/>
        </p:nvGrpSpPr>
        <p:grpSpPr>
          <a:xfrm>
            <a:off x="668338" y="457200"/>
            <a:ext cx="2871787" cy="304800"/>
            <a:chOff x="1824" y="1584"/>
            <a:chExt cx="1809" cy="192"/>
          </a:xfrm>
        </p:grpSpPr>
        <p:graphicFrame>
          <p:nvGraphicFramePr>
            <p:cNvPr id="19461" name="对象 10245"/>
            <p:cNvGraphicFramePr/>
            <p:nvPr/>
          </p:nvGraphicFramePr>
          <p:xfrm>
            <a:off x="1824" y="1584"/>
            <a:ext cx="177" cy="192"/>
          </p:xfrm>
          <a:graphic>
            <a:graphicData uri="http://schemas.openxmlformats.org/presentationml/2006/ole">
              <mc:AlternateContent xmlns:mc="http://schemas.openxmlformats.org/markup-compatibility/2006">
                <mc:Choice xmlns:v="urn:schemas-microsoft-com:vml" Requires="v">
                  <p:oleObj spid="_x0000_s3129" name="" r:id="rId1" imgW="139700" imgH="152400" progId="Equation.3">
                    <p:embed/>
                  </p:oleObj>
                </mc:Choice>
                <mc:Fallback>
                  <p:oleObj name="" r:id="rId1" imgW="139700" imgH="152400" progId="Equation.3">
                    <p:embed/>
                    <p:pic>
                      <p:nvPicPr>
                        <p:cNvPr id="0" name="图片 3128"/>
                        <p:cNvPicPr/>
                        <p:nvPr/>
                      </p:nvPicPr>
                      <p:blipFill>
                        <a:blip r:embed="rId2"/>
                        <a:stretch>
                          <a:fillRect/>
                        </a:stretch>
                      </p:blipFill>
                      <p:spPr>
                        <a:xfrm>
                          <a:off x="1824" y="1584"/>
                          <a:ext cx="177" cy="192"/>
                        </a:xfrm>
                        <a:prstGeom prst="rect">
                          <a:avLst/>
                        </a:prstGeom>
                        <a:noFill/>
                        <a:ln w="38100">
                          <a:noFill/>
                          <a:miter/>
                        </a:ln>
                      </p:spPr>
                    </p:pic>
                  </p:oleObj>
                </mc:Fallback>
              </mc:AlternateContent>
            </a:graphicData>
          </a:graphic>
        </p:graphicFrame>
        <p:graphicFrame>
          <p:nvGraphicFramePr>
            <p:cNvPr id="19462" name="对象 10246"/>
            <p:cNvGraphicFramePr/>
            <p:nvPr/>
          </p:nvGraphicFramePr>
          <p:xfrm>
            <a:off x="3072" y="1584"/>
            <a:ext cx="177" cy="192"/>
          </p:xfrm>
          <a:graphic>
            <a:graphicData uri="http://schemas.openxmlformats.org/presentationml/2006/ole">
              <mc:AlternateContent xmlns:mc="http://schemas.openxmlformats.org/markup-compatibility/2006">
                <mc:Choice xmlns:v="urn:schemas-microsoft-com:vml" Requires="v">
                  <p:oleObj spid="_x0000_s3130" name="" r:id="rId3" imgW="139700" imgH="152400" progId="Equation.3">
                    <p:embed/>
                  </p:oleObj>
                </mc:Choice>
                <mc:Fallback>
                  <p:oleObj name="" r:id="rId3" imgW="139700" imgH="152400" progId="Equation.3">
                    <p:embed/>
                    <p:pic>
                      <p:nvPicPr>
                        <p:cNvPr id="0" name="图片 3129"/>
                        <p:cNvPicPr/>
                        <p:nvPr/>
                      </p:nvPicPr>
                      <p:blipFill>
                        <a:blip r:embed="rId2"/>
                        <a:stretch>
                          <a:fillRect/>
                        </a:stretch>
                      </p:blipFill>
                      <p:spPr>
                        <a:xfrm>
                          <a:off x="3072" y="1584"/>
                          <a:ext cx="177" cy="192"/>
                        </a:xfrm>
                        <a:prstGeom prst="rect">
                          <a:avLst/>
                        </a:prstGeom>
                        <a:noFill/>
                        <a:ln w="38100">
                          <a:noFill/>
                          <a:miter/>
                        </a:ln>
                      </p:spPr>
                    </p:pic>
                  </p:oleObj>
                </mc:Fallback>
              </mc:AlternateContent>
            </a:graphicData>
          </a:graphic>
        </p:graphicFrame>
        <p:graphicFrame>
          <p:nvGraphicFramePr>
            <p:cNvPr id="19463" name="对象 10247"/>
            <p:cNvGraphicFramePr/>
            <p:nvPr/>
          </p:nvGraphicFramePr>
          <p:xfrm>
            <a:off x="2640" y="1584"/>
            <a:ext cx="177" cy="192"/>
          </p:xfrm>
          <a:graphic>
            <a:graphicData uri="http://schemas.openxmlformats.org/presentationml/2006/ole">
              <mc:AlternateContent xmlns:mc="http://schemas.openxmlformats.org/markup-compatibility/2006">
                <mc:Choice xmlns:v="urn:schemas-microsoft-com:vml" Requires="v">
                  <p:oleObj spid="_x0000_s3131" name="" r:id="rId4" imgW="139700" imgH="152400" progId="Equation.3">
                    <p:embed/>
                  </p:oleObj>
                </mc:Choice>
                <mc:Fallback>
                  <p:oleObj name="" r:id="rId4" imgW="139700" imgH="152400" progId="Equation.3">
                    <p:embed/>
                    <p:pic>
                      <p:nvPicPr>
                        <p:cNvPr id="0" name="图片 3130"/>
                        <p:cNvPicPr/>
                        <p:nvPr/>
                      </p:nvPicPr>
                      <p:blipFill>
                        <a:blip r:embed="rId2"/>
                        <a:stretch>
                          <a:fillRect/>
                        </a:stretch>
                      </p:blipFill>
                      <p:spPr>
                        <a:xfrm>
                          <a:off x="2640" y="1584"/>
                          <a:ext cx="177" cy="192"/>
                        </a:xfrm>
                        <a:prstGeom prst="rect">
                          <a:avLst/>
                        </a:prstGeom>
                        <a:noFill/>
                        <a:ln w="38100">
                          <a:noFill/>
                          <a:miter/>
                        </a:ln>
                      </p:spPr>
                    </p:pic>
                  </p:oleObj>
                </mc:Fallback>
              </mc:AlternateContent>
            </a:graphicData>
          </a:graphic>
        </p:graphicFrame>
        <p:graphicFrame>
          <p:nvGraphicFramePr>
            <p:cNvPr id="19464" name="对象 10248"/>
            <p:cNvGraphicFramePr/>
            <p:nvPr/>
          </p:nvGraphicFramePr>
          <p:xfrm>
            <a:off x="2208" y="1584"/>
            <a:ext cx="177" cy="192"/>
          </p:xfrm>
          <a:graphic>
            <a:graphicData uri="http://schemas.openxmlformats.org/presentationml/2006/ole">
              <mc:AlternateContent xmlns:mc="http://schemas.openxmlformats.org/markup-compatibility/2006">
                <mc:Choice xmlns:v="urn:schemas-microsoft-com:vml" Requires="v">
                  <p:oleObj spid="_x0000_s3132" name="" r:id="rId5" imgW="139700" imgH="152400" progId="Equation.3">
                    <p:embed/>
                  </p:oleObj>
                </mc:Choice>
                <mc:Fallback>
                  <p:oleObj name="" r:id="rId5" imgW="139700" imgH="152400" progId="Equation.3">
                    <p:embed/>
                    <p:pic>
                      <p:nvPicPr>
                        <p:cNvPr id="0" name="图片 3131"/>
                        <p:cNvPicPr/>
                        <p:nvPr/>
                      </p:nvPicPr>
                      <p:blipFill>
                        <a:blip r:embed="rId2"/>
                        <a:stretch>
                          <a:fillRect/>
                        </a:stretch>
                      </p:blipFill>
                      <p:spPr>
                        <a:xfrm>
                          <a:off x="2208" y="1584"/>
                          <a:ext cx="177" cy="192"/>
                        </a:xfrm>
                        <a:prstGeom prst="rect">
                          <a:avLst/>
                        </a:prstGeom>
                        <a:noFill/>
                        <a:ln w="38100">
                          <a:noFill/>
                          <a:miter/>
                        </a:ln>
                      </p:spPr>
                    </p:pic>
                  </p:oleObj>
                </mc:Fallback>
              </mc:AlternateContent>
            </a:graphicData>
          </a:graphic>
        </p:graphicFrame>
        <p:graphicFrame>
          <p:nvGraphicFramePr>
            <p:cNvPr id="19465" name="对象 10249"/>
            <p:cNvGraphicFramePr/>
            <p:nvPr/>
          </p:nvGraphicFramePr>
          <p:xfrm>
            <a:off x="3456" y="1584"/>
            <a:ext cx="177" cy="192"/>
          </p:xfrm>
          <a:graphic>
            <a:graphicData uri="http://schemas.openxmlformats.org/presentationml/2006/ole">
              <mc:AlternateContent xmlns:mc="http://schemas.openxmlformats.org/markup-compatibility/2006">
                <mc:Choice xmlns:v="urn:schemas-microsoft-com:vml" Requires="v">
                  <p:oleObj spid="_x0000_s3133" name="" r:id="rId6" imgW="139700" imgH="152400" progId="Equation.3">
                    <p:embed/>
                  </p:oleObj>
                </mc:Choice>
                <mc:Fallback>
                  <p:oleObj name="" r:id="rId6" imgW="139700" imgH="152400" progId="Equation.3">
                    <p:embed/>
                    <p:pic>
                      <p:nvPicPr>
                        <p:cNvPr id="0" name="图片 3132"/>
                        <p:cNvPicPr/>
                        <p:nvPr/>
                      </p:nvPicPr>
                      <p:blipFill>
                        <a:blip r:embed="rId2"/>
                        <a:stretch>
                          <a:fillRect/>
                        </a:stretch>
                      </p:blipFill>
                      <p:spPr>
                        <a:xfrm>
                          <a:off x="3456" y="1584"/>
                          <a:ext cx="177" cy="192"/>
                        </a:xfrm>
                        <a:prstGeom prst="rect">
                          <a:avLst/>
                        </a:prstGeom>
                        <a:noFill/>
                        <a:ln w="38100">
                          <a:noFill/>
                          <a:miter/>
                        </a:ln>
                      </p:spPr>
                    </p:pic>
                  </p:oleObj>
                </mc:Fallback>
              </mc:AlternateContent>
            </a:graphicData>
          </a:graphic>
        </p:graphicFrame>
      </p:grpSp>
      <p:grpSp>
        <p:nvGrpSpPr>
          <p:cNvPr id="19466" name="组合 10250"/>
          <p:cNvGrpSpPr/>
          <p:nvPr/>
        </p:nvGrpSpPr>
        <p:grpSpPr>
          <a:xfrm>
            <a:off x="668338" y="1219200"/>
            <a:ext cx="2871787" cy="304800"/>
            <a:chOff x="1872" y="1968"/>
            <a:chExt cx="1809" cy="192"/>
          </a:xfrm>
        </p:grpSpPr>
        <p:graphicFrame>
          <p:nvGraphicFramePr>
            <p:cNvPr id="19467" name="对象 10251"/>
            <p:cNvGraphicFramePr/>
            <p:nvPr/>
          </p:nvGraphicFramePr>
          <p:xfrm>
            <a:off x="1872" y="1968"/>
            <a:ext cx="177" cy="192"/>
          </p:xfrm>
          <a:graphic>
            <a:graphicData uri="http://schemas.openxmlformats.org/presentationml/2006/ole">
              <mc:AlternateContent xmlns:mc="http://schemas.openxmlformats.org/markup-compatibility/2006">
                <mc:Choice xmlns:v="urn:schemas-microsoft-com:vml" Requires="v">
                  <p:oleObj spid="_x0000_s3134" name="" r:id="rId7" imgW="139700" imgH="152400" progId="Equation.3">
                    <p:embed/>
                  </p:oleObj>
                </mc:Choice>
                <mc:Fallback>
                  <p:oleObj name="" r:id="rId7" imgW="139700" imgH="152400" progId="Equation.3">
                    <p:embed/>
                    <p:pic>
                      <p:nvPicPr>
                        <p:cNvPr id="0" name="图片 3133"/>
                        <p:cNvPicPr/>
                        <p:nvPr/>
                      </p:nvPicPr>
                      <p:blipFill>
                        <a:blip r:embed="rId2"/>
                        <a:stretch>
                          <a:fillRect/>
                        </a:stretch>
                      </p:blipFill>
                      <p:spPr>
                        <a:xfrm>
                          <a:off x="1872" y="1968"/>
                          <a:ext cx="177" cy="192"/>
                        </a:xfrm>
                        <a:prstGeom prst="rect">
                          <a:avLst/>
                        </a:prstGeom>
                        <a:noFill/>
                        <a:ln w="38100">
                          <a:noFill/>
                          <a:miter/>
                        </a:ln>
                      </p:spPr>
                    </p:pic>
                  </p:oleObj>
                </mc:Fallback>
              </mc:AlternateContent>
            </a:graphicData>
          </a:graphic>
        </p:graphicFrame>
        <p:graphicFrame>
          <p:nvGraphicFramePr>
            <p:cNvPr id="19468" name="对象 10252"/>
            <p:cNvGraphicFramePr/>
            <p:nvPr/>
          </p:nvGraphicFramePr>
          <p:xfrm>
            <a:off x="3120" y="1968"/>
            <a:ext cx="177" cy="192"/>
          </p:xfrm>
          <a:graphic>
            <a:graphicData uri="http://schemas.openxmlformats.org/presentationml/2006/ole">
              <mc:AlternateContent xmlns:mc="http://schemas.openxmlformats.org/markup-compatibility/2006">
                <mc:Choice xmlns:v="urn:schemas-microsoft-com:vml" Requires="v">
                  <p:oleObj spid="_x0000_s3135" name="" r:id="rId8" imgW="139700" imgH="152400" progId="Equation.3">
                    <p:embed/>
                  </p:oleObj>
                </mc:Choice>
                <mc:Fallback>
                  <p:oleObj name="" r:id="rId8" imgW="139700" imgH="152400" progId="Equation.3">
                    <p:embed/>
                    <p:pic>
                      <p:nvPicPr>
                        <p:cNvPr id="0" name="图片 3134"/>
                        <p:cNvPicPr/>
                        <p:nvPr/>
                      </p:nvPicPr>
                      <p:blipFill>
                        <a:blip r:embed="rId2"/>
                        <a:stretch>
                          <a:fillRect/>
                        </a:stretch>
                      </p:blipFill>
                      <p:spPr>
                        <a:xfrm>
                          <a:off x="3120" y="1968"/>
                          <a:ext cx="177" cy="192"/>
                        </a:xfrm>
                        <a:prstGeom prst="rect">
                          <a:avLst/>
                        </a:prstGeom>
                        <a:noFill/>
                        <a:ln w="38100">
                          <a:noFill/>
                          <a:miter/>
                        </a:ln>
                      </p:spPr>
                    </p:pic>
                  </p:oleObj>
                </mc:Fallback>
              </mc:AlternateContent>
            </a:graphicData>
          </a:graphic>
        </p:graphicFrame>
        <p:graphicFrame>
          <p:nvGraphicFramePr>
            <p:cNvPr id="19469" name="对象 10253"/>
            <p:cNvGraphicFramePr/>
            <p:nvPr/>
          </p:nvGraphicFramePr>
          <p:xfrm>
            <a:off x="2688" y="1968"/>
            <a:ext cx="177" cy="192"/>
          </p:xfrm>
          <a:graphic>
            <a:graphicData uri="http://schemas.openxmlformats.org/presentationml/2006/ole">
              <mc:AlternateContent xmlns:mc="http://schemas.openxmlformats.org/markup-compatibility/2006">
                <mc:Choice xmlns:v="urn:schemas-microsoft-com:vml" Requires="v">
                  <p:oleObj spid="_x0000_s3136" name="" r:id="rId9" imgW="139700" imgH="152400" progId="Equation.3">
                    <p:embed/>
                  </p:oleObj>
                </mc:Choice>
                <mc:Fallback>
                  <p:oleObj name="" r:id="rId9" imgW="139700" imgH="152400" progId="Equation.3">
                    <p:embed/>
                    <p:pic>
                      <p:nvPicPr>
                        <p:cNvPr id="0" name="图片 3135"/>
                        <p:cNvPicPr/>
                        <p:nvPr/>
                      </p:nvPicPr>
                      <p:blipFill>
                        <a:blip r:embed="rId2"/>
                        <a:stretch>
                          <a:fillRect/>
                        </a:stretch>
                      </p:blipFill>
                      <p:spPr>
                        <a:xfrm>
                          <a:off x="2688" y="1968"/>
                          <a:ext cx="177" cy="192"/>
                        </a:xfrm>
                        <a:prstGeom prst="rect">
                          <a:avLst/>
                        </a:prstGeom>
                        <a:noFill/>
                        <a:ln w="38100">
                          <a:noFill/>
                          <a:miter/>
                        </a:ln>
                      </p:spPr>
                    </p:pic>
                  </p:oleObj>
                </mc:Fallback>
              </mc:AlternateContent>
            </a:graphicData>
          </a:graphic>
        </p:graphicFrame>
        <p:graphicFrame>
          <p:nvGraphicFramePr>
            <p:cNvPr id="19470" name="对象 10254"/>
            <p:cNvGraphicFramePr/>
            <p:nvPr/>
          </p:nvGraphicFramePr>
          <p:xfrm>
            <a:off x="2256" y="1968"/>
            <a:ext cx="177" cy="192"/>
          </p:xfrm>
          <a:graphic>
            <a:graphicData uri="http://schemas.openxmlformats.org/presentationml/2006/ole">
              <mc:AlternateContent xmlns:mc="http://schemas.openxmlformats.org/markup-compatibility/2006">
                <mc:Choice xmlns:v="urn:schemas-microsoft-com:vml" Requires="v">
                  <p:oleObj spid="_x0000_s3137" name="" r:id="rId10" imgW="139700" imgH="152400" progId="Equation.3">
                    <p:embed/>
                  </p:oleObj>
                </mc:Choice>
                <mc:Fallback>
                  <p:oleObj name="" r:id="rId10" imgW="139700" imgH="152400" progId="Equation.3">
                    <p:embed/>
                    <p:pic>
                      <p:nvPicPr>
                        <p:cNvPr id="0" name="图片 3136"/>
                        <p:cNvPicPr/>
                        <p:nvPr/>
                      </p:nvPicPr>
                      <p:blipFill>
                        <a:blip r:embed="rId2"/>
                        <a:stretch>
                          <a:fillRect/>
                        </a:stretch>
                      </p:blipFill>
                      <p:spPr>
                        <a:xfrm>
                          <a:off x="2256" y="1968"/>
                          <a:ext cx="177" cy="192"/>
                        </a:xfrm>
                        <a:prstGeom prst="rect">
                          <a:avLst/>
                        </a:prstGeom>
                        <a:noFill/>
                        <a:ln w="38100">
                          <a:noFill/>
                          <a:miter/>
                        </a:ln>
                      </p:spPr>
                    </p:pic>
                  </p:oleObj>
                </mc:Fallback>
              </mc:AlternateContent>
            </a:graphicData>
          </a:graphic>
        </p:graphicFrame>
        <p:graphicFrame>
          <p:nvGraphicFramePr>
            <p:cNvPr id="19471" name="对象 10255"/>
            <p:cNvGraphicFramePr/>
            <p:nvPr/>
          </p:nvGraphicFramePr>
          <p:xfrm>
            <a:off x="3504" y="1968"/>
            <a:ext cx="177" cy="192"/>
          </p:xfrm>
          <a:graphic>
            <a:graphicData uri="http://schemas.openxmlformats.org/presentationml/2006/ole">
              <mc:AlternateContent xmlns:mc="http://schemas.openxmlformats.org/markup-compatibility/2006">
                <mc:Choice xmlns:v="urn:schemas-microsoft-com:vml" Requires="v">
                  <p:oleObj spid="_x0000_s3138" name="" r:id="rId11" imgW="139700" imgH="152400" progId="Equation.3">
                    <p:embed/>
                  </p:oleObj>
                </mc:Choice>
                <mc:Fallback>
                  <p:oleObj name="" r:id="rId11" imgW="139700" imgH="152400" progId="Equation.3">
                    <p:embed/>
                    <p:pic>
                      <p:nvPicPr>
                        <p:cNvPr id="0" name="图片 3137"/>
                        <p:cNvPicPr/>
                        <p:nvPr/>
                      </p:nvPicPr>
                      <p:blipFill>
                        <a:blip r:embed="rId2"/>
                        <a:stretch>
                          <a:fillRect/>
                        </a:stretch>
                      </p:blipFill>
                      <p:spPr>
                        <a:xfrm>
                          <a:off x="3504" y="1968"/>
                          <a:ext cx="177" cy="192"/>
                        </a:xfrm>
                        <a:prstGeom prst="rect">
                          <a:avLst/>
                        </a:prstGeom>
                        <a:noFill/>
                        <a:ln w="38100">
                          <a:noFill/>
                          <a:miter/>
                        </a:ln>
                      </p:spPr>
                    </p:pic>
                  </p:oleObj>
                </mc:Fallback>
              </mc:AlternateContent>
            </a:graphicData>
          </a:graphic>
        </p:graphicFrame>
      </p:grpSp>
      <p:grpSp>
        <p:nvGrpSpPr>
          <p:cNvPr id="19472" name="组合 10256"/>
          <p:cNvGrpSpPr/>
          <p:nvPr/>
        </p:nvGrpSpPr>
        <p:grpSpPr>
          <a:xfrm>
            <a:off x="744538" y="1905000"/>
            <a:ext cx="2871787" cy="304800"/>
            <a:chOff x="1872" y="2448"/>
            <a:chExt cx="1809" cy="192"/>
          </a:xfrm>
        </p:grpSpPr>
        <p:graphicFrame>
          <p:nvGraphicFramePr>
            <p:cNvPr id="19473" name="对象 10257"/>
            <p:cNvGraphicFramePr/>
            <p:nvPr/>
          </p:nvGraphicFramePr>
          <p:xfrm>
            <a:off x="1872" y="2448"/>
            <a:ext cx="177" cy="192"/>
          </p:xfrm>
          <a:graphic>
            <a:graphicData uri="http://schemas.openxmlformats.org/presentationml/2006/ole">
              <mc:AlternateContent xmlns:mc="http://schemas.openxmlformats.org/markup-compatibility/2006">
                <mc:Choice xmlns:v="urn:schemas-microsoft-com:vml" Requires="v">
                  <p:oleObj spid="_x0000_s3139" name="" r:id="rId12" imgW="139700" imgH="152400" progId="Equation.3">
                    <p:embed/>
                  </p:oleObj>
                </mc:Choice>
                <mc:Fallback>
                  <p:oleObj name="" r:id="rId12" imgW="139700" imgH="152400" progId="Equation.3">
                    <p:embed/>
                    <p:pic>
                      <p:nvPicPr>
                        <p:cNvPr id="0" name="图片 3138"/>
                        <p:cNvPicPr/>
                        <p:nvPr/>
                      </p:nvPicPr>
                      <p:blipFill>
                        <a:blip r:embed="rId2"/>
                        <a:stretch>
                          <a:fillRect/>
                        </a:stretch>
                      </p:blipFill>
                      <p:spPr>
                        <a:xfrm>
                          <a:off x="1872" y="2448"/>
                          <a:ext cx="177" cy="192"/>
                        </a:xfrm>
                        <a:prstGeom prst="rect">
                          <a:avLst/>
                        </a:prstGeom>
                        <a:noFill/>
                        <a:ln w="38100">
                          <a:noFill/>
                          <a:miter/>
                        </a:ln>
                      </p:spPr>
                    </p:pic>
                  </p:oleObj>
                </mc:Fallback>
              </mc:AlternateContent>
            </a:graphicData>
          </a:graphic>
        </p:graphicFrame>
        <p:graphicFrame>
          <p:nvGraphicFramePr>
            <p:cNvPr id="19474" name="对象 10258"/>
            <p:cNvGraphicFramePr/>
            <p:nvPr/>
          </p:nvGraphicFramePr>
          <p:xfrm>
            <a:off x="3120" y="2448"/>
            <a:ext cx="177" cy="192"/>
          </p:xfrm>
          <a:graphic>
            <a:graphicData uri="http://schemas.openxmlformats.org/presentationml/2006/ole">
              <mc:AlternateContent xmlns:mc="http://schemas.openxmlformats.org/markup-compatibility/2006">
                <mc:Choice xmlns:v="urn:schemas-microsoft-com:vml" Requires="v">
                  <p:oleObj spid="_x0000_s3140" name="" r:id="rId13" imgW="139700" imgH="152400" progId="Equation.3">
                    <p:embed/>
                  </p:oleObj>
                </mc:Choice>
                <mc:Fallback>
                  <p:oleObj name="" r:id="rId13" imgW="139700" imgH="152400" progId="Equation.3">
                    <p:embed/>
                    <p:pic>
                      <p:nvPicPr>
                        <p:cNvPr id="0" name="图片 3139"/>
                        <p:cNvPicPr/>
                        <p:nvPr/>
                      </p:nvPicPr>
                      <p:blipFill>
                        <a:blip r:embed="rId2"/>
                        <a:stretch>
                          <a:fillRect/>
                        </a:stretch>
                      </p:blipFill>
                      <p:spPr>
                        <a:xfrm>
                          <a:off x="3120" y="2448"/>
                          <a:ext cx="177" cy="192"/>
                        </a:xfrm>
                        <a:prstGeom prst="rect">
                          <a:avLst/>
                        </a:prstGeom>
                        <a:noFill/>
                        <a:ln w="38100">
                          <a:noFill/>
                          <a:miter/>
                        </a:ln>
                      </p:spPr>
                    </p:pic>
                  </p:oleObj>
                </mc:Fallback>
              </mc:AlternateContent>
            </a:graphicData>
          </a:graphic>
        </p:graphicFrame>
        <p:graphicFrame>
          <p:nvGraphicFramePr>
            <p:cNvPr id="19475" name="对象 10259"/>
            <p:cNvGraphicFramePr/>
            <p:nvPr/>
          </p:nvGraphicFramePr>
          <p:xfrm>
            <a:off x="2688" y="2448"/>
            <a:ext cx="177" cy="192"/>
          </p:xfrm>
          <a:graphic>
            <a:graphicData uri="http://schemas.openxmlformats.org/presentationml/2006/ole">
              <mc:AlternateContent xmlns:mc="http://schemas.openxmlformats.org/markup-compatibility/2006">
                <mc:Choice xmlns:v="urn:schemas-microsoft-com:vml" Requires="v">
                  <p:oleObj spid="_x0000_s3141" name="" r:id="rId14" imgW="139700" imgH="152400" progId="Equation.3">
                    <p:embed/>
                  </p:oleObj>
                </mc:Choice>
                <mc:Fallback>
                  <p:oleObj name="" r:id="rId14" imgW="139700" imgH="152400" progId="Equation.3">
                    <p:embed/>
                    <p:pic>
                      <p:nvPicPr>
                        <p:cNvPr id="0" name="图片 3140"/>
                        <p:cNvPicPr/>
                        <p:nvPr/>
                      </p:nvPicPr>
                      <p:blipFill>
                        <a:blip r:embed="rId2"/>
                        <a:stretch>
                          <a:fillRect/>
                        </a:stretch>
                      </p:blipFill>
                      <p:spPr>
                        <a:xfrm>
                          <a:off x="2688" y="2448"/>
                          <a:ext cx="177" cy="192"/>
                        </a:xfrm>
                        <a:prstGeom prst="rect">
                          <a:avLst/>
                        </a:prstGeom>
                        <a:noFill/>
                        <a:ln w="38100">
                          <a:noFill/>
                          <a:miter/>
                        </a:ln>
                      </p:spPr>
                    </p:pic>
                  </p:oleObj>
                </mc:Fallback>
              </mc:AlternateContent>
            </a:graphicData>
          </a:graphic>
        </p:graphicFrame>
        <p:graphicFrame>
          <p:nvGraphicFramePr>
            <p:cNvPr id="19476" name="对象 10260"/>
            <p:cNvGraphicFramePr/>
            <p:nvPr/>
          </p:nvGraphicFramePr>
          <p:xfrm>
            <a:off x="2256" y="2448"/>
            <a:ext cx="177" cy="192"/>
          </p:xfrm>
          <a:graphic>
            <a:graphicData uri="http://schemas.openxmlformats.org/presentationml/2006/ole">
              <mc:AlternateContent xmlns:mc="http://schemas.openxmlformats.org/markup-compatibility/2006">
                <mc:Choice xmlns:v="urn:schemas-microsoft-com:vml" Requires="v">
                  <p:oleObj spid="_x0000_s3142" name="" r:id="rId15" imgW="139700" imgH="152400" progId="Equation.3">
                    <p:embed/>
                  </p:oleObj>
                </mc:Choice>
                <mc:Fallback>
                  <p:oleObj name="" r:id="rId15" imgW="139700" imgH="152400" progId="Equation.3">
                    <p:embed/>
                    <p:pic>
                      <p:nvPicPr>
                        <p:cNvPr id="0" name="图片 3141"/>
                        <p:cNvPicPr/>
                        <p:nvPr/>
                      </p:nvPicPr>
                      <p:blipFill>
                        <a:blip r:embed="rId2"/>
                        <a:stretch>
                          <a:fillRect/>
                        </a:stretch>
                      </p:blipFill>
                      <p:spPr>
                        <a:xfrm>
                          <a:off x="2256" y="2448"/>
                          <a:ext cx="177" cy="192"/>
                        </a:xfrm>
                        <a:prstGeom prst="rect">
                          <a:avLst/>
                        </a:prstGeom>
                        <a:noFill/>
                        <a:ln w="38100">
                          <a:noFill/>
                          <a:miter/>
                        </a:ln>
                      </p:spPr>
                    </p:pic>
                  </p:oleObj>
                </mc:Fallback>
              </mc:AlternateContent>
            </a:graphicData>
          </a:graphic>
        </p:graphicFrame>
        <p:graphicFrame>
          <p:nvGraphicFramePr>
            <p:cNvPr id="19477" name="对象 10261"/>
            <p:cNvGraphicFramePr/>
            <p:nvPr/>
          </p:nvGraphicFramePr>
          <p:xfrm>
            <a:off x="3504" y="2448"/>
            <a:ext cx="177" cy="192"/>
          </p:xfrm>
          <a:graphic>
            <a:graphicData uri="http://schemas.openxmlformats.org/presentationml/2006/ole">
              <mc:AlternateContent xmlns:mc="http://schemas.openxmlformats.org/markup-compatibility/2006">
                <mc:Choice xmlns:v="urn:schemas-microsoft-com:vml" Requires="v">
                  <p:oleObj spid="_x0000_s3143" name="" r:id="rId16" imgW="139700" imgH="152400" progId="Equation.3">
                    <p:embed/>
                  </p:oleObj>
                </mc:Choice>
                <mc:Fallback>
                  <p:oleObj name="" r:id="rId16" imgW="139700" imgH="152400" progId="Equation.3">
                    <p:embed/>
                    <p:pic>
                      <p:nvPicPr>
                        <p:cNvPr id="0" name="图片 3142"/>
                        <p:cNvPicPr/>
                        <p:nvPr/>
                      </p:nvPicPr>
                      <p:blipFill>
                        <a:blip r:embed="rId2"/>
                        <a:stretch>
                          <a:fillRect/>
                        </a:stretch>
                      </p:blipFill>
                      <p:spPr>
                        <a:xfrm>
                          <a:off x="3504" y="2448"/>
                          <a:ext cx="177" cy="192"/>
                        </a:xfrm>
                        <a:prstGeom prst="rect">
                          <a:avLst/>
                        </a:prstGeom>
                        <a:noFill/>
                        <a:ln w="38100">
                          <a:noFill/>
                          <a:miter/>
                        </a:ln>
                      </p:spPr>
                    </p:pic>
                  </p:oleObj>
                </mc:Fallback>
              </mc:AlternateContent>
            </a:graphicData>
          </a:graphic>
        </p:graphicFrame>
      </p:grpSp>
      <p:grpSp>
        <p:nvGrpSpPr>
          <p:cNvPr id="19478" name="组合 10262"/>
          <p:cNvGrpSpPr/>
          <p:nvPr/>
        </p:nvGrpSpPr>
        <p:grpSpPr>
          <a:xfrm>
            <a:off x="820738" y="2743200"/>
            <a:ext cx="2871787" cy="304800"/>
            <a:chOff x="1920" y="3024"/>
            <a:chExt cx="1809" cy="192"/>
          </a:xfrm>
        </p:grpSpPr>
        <p:graphicFrame>
          <p:nvGraphicFramePr>
            <p:cNvPr id="19479" name="对象 10263"/>
            <p:cNvGraphicFramePr/>
            <p:nvPr/>
          </p:nvGraphicFramePr>
          <p:xfrm>
            <a:off x="1920" y="3024"/>
            <a:ext cx="177" cy="192"/>
          </p:xfrm>
          <a:graphic>
            <a:graphicData uri="http://schemas.openxmlformats.org/presentationml/2006/ole">
              <mc:AlternateContent xmlns:mc="http://schemas.openxmlformats.org/markup-compatibility/2006">
                <mc:Choice xmlns:v="urn:schemas-microsoft-com:vml" Requires="v">
                  <p:oleObj spid="_x0000_s3144" name="" r:id="rId17" imgW="139700" imgH="152400" progId="Equation.3">
                    <p:embed/>
                  </p:oleObj>
                </mc:Choice>
                <mc:Fallback>
                  <p:oleObj name="" r:id="rId17" imgW="139700" imgH="152400" progId="Equation.3">
                    <p:embed/>
                    <p:pic>
                      <p:nvPicPr>
                        <p:cNvPr id="0" name="图片 3143"/>
                        <p:cNvPicPr/>
                        <p:nvPr/>
                      </p:nvPicPr>
                      <p:blipFill>
                        <a:blip r:embed="rId2"/>
                        <a:stretch>
                          <a:fillRect/>
                        </a:stretch>
                      </p:blipFill>
                      <p:spPr>
                        <a:xfrm>
                          <a:off x="1920" y="3024"/>
                          <a:ext cx="177" cy="192"/>
                        </a:xfrm>
                        <a:prstGeom prst="rect">
                          <a:avLst/>
                        </a:prstGeom>
                        <a:noFill/>
                        <a:ln w="38100">
                          <a:noFill/>
                          <a:miter/>
                        </a:ln>
                      </p:spPr>
                    </p:pic>
                  </p:oleObj>
                </mc:Fallback>
              </mc:AlternateContent>
            </a:graphicData>
          </a:graphic>
        </p:graphicFrame>
        <p:graphicFrame>
          <p:nvGraphicFramePr>
            <p:cNvPr id="19480" name="对象 10264"/>
            <p:cNvGraphicFramePr/>
            <p:nvPr/>
          </p:nvGraphicFramePr>
          <p:xfrm>
            <a:off x="3168" y="3024"/>
            <a:ext cx="177" cy="192"/>
          </p:xfrm>
          <a:graphic>
            <a:graphicData uri="http://schemas.openxmlformats.org/presentationml/2006/ole">
              <mc:AlternateContent xmlns:mc="http://schemas.openxmlformats.org/markup-compatibility/2006">
                <mc:Choice xmlns:v="urn:schemas-microsoft-com:vml" Requires="v">
                  <p:oleObj spid="_x0000_s3145" name="" r:id="rId18" imgW="139700" imgH="152400" progId="Equation.3">
                    <p:embed/>
                  </p:oleObj>
                </mc:Choice>
                <mc:Fallback>
                  <p:oleObj name="" r:id="rId18" imgW="139700" imgH="152400" progId="Equation.3">
                    <p:embed/>
                    <p:pic>
                      <p:nvPicPr>
                        <p:cNvPr id="0" name="图片 3144"/>
                        <p:cNvPicPr/>
                        <p:nvPr/>
                      </p:nvPicPr>
                      <p:blipFill>
                        <a:blip r:embed="rId2"/>
                        <a:stretch>
                          <a:fillRect/>
                        </a:stretch>
                      </p:blipFill>
                      <p:spPr>
                        <a:xfrm>
                          <a:off x="3168" y="3024"/>
                          <a:ext cx="177" cy="192"/>
                        </a:xfrm>
                        <a:prstGeom prst="rect">
                          <a:avLst/>
                        </a:prstGeom>
                        <a:noFill/>
                        <a:ln w="38100">
                          <a:noFill/>
                          <a:miter/>
                        </a:ln>
                      </p:spPr>
                    </p:pic>
                  </p:oleObj>
                </mc:Fallback>
              </mc:AlternateContent>
            </a:graphicData>
          </a:graphic>
        </p:graphicFrame>
        <p:graphicFrame>
          <p:nvGraphicFramePr>
            <p:cNvPr id="19481" name="对象 10265"/>
            <p:cNvGraphicFramePr/>
            <p:nvPr/>
          </p:nvGraphicFramePr>
          <p:xfrm>
            <a:off x="2736" y="3024"/>
            <a:ext cx="177" cy="192"/>
          </p:xfrm>
          <a:graphic>
            <a:graphicData uri="http://schemas.openxmlformats.org/presentationml/2006/ole">
              <mc:AlternateContent xmlns:mc="http://schemas.openxmlformats.org/markup-compatibility/2006">
                <mc:Choice xmlns:v="urn:schemas-microsoft-com:vml" Requires="v">
                  <p:oleObj spid="_x0000_s3146" name="" r:id="rId19" imgW="139700" imgH="152400" progId="Equation.3">
                    <p:embed/>
                  </p:oleObj>
                </mc:Choice>
                <mc:Fallback>
                  <p:oleObj name="" r:id="rId19" imgW="139700" imgH="152400" progId="Equation.3">
                    <p:embed/>
                    <p:pic>
                      <p:nvPicPr>
                        <p:cNvPr id="0" name="图片 3145"/>
                        <p:cNvPicPr/>
                        <p:nvPr/>
                      </p:nvPicPr>
                      <p:blipFill>
                        <a:blip r:embed="rId2"/>
                        <a:stretch>
                          <a:fillRect/>
                        </a:stretch>
                      </p:blipFill>
                      <p:spPr>
                        <a:xfrm>
                          <a:off x="2736" y="3024"/>
                          <a:ext cx="177" cy="192"/>
                        </a:xfrm>
                        <a:prstGeom prst="rect">
                          <a:avLst/>
                        </a:prstGeom>
                        <a:noFill/>
                        <a:ln w="38100">
                          <a:noFill/>
                          <a:miter/>
                        </a:ln>
                      </p:spPr>
                    </p:pic>
                  </p:oleObj>
                </mc:Fallback>
              </mc:AlternateContent>
            </a:graphicData>
          </a:graphic>
        </p:graphicFrame>
        <p:graphicFrame>
          <p:nvGraphicFramePr>
            <p:cNvPr id="19482" name="对象 10266"/>
            <p:cNvGraphicFramePr/>
            <p:nvPr/>
          </p:nvGraphicFramePr>
          <p:xfrm>
            <a:off x="2304" y="3024"/>
            <a:ext cx="177" cy="192"/>
          </p:xfrm>
          <a:graphic>
            <a:graphicData uri="http://schemas.openxmlformats.org/presentationml/2006/ole">
              <mc:AlternateContent xmlns:mc="http://schemas.openxmlformats.org/markup-compatibility/2006">
                <mc:Choice xmlns:v="urn:schemas-microsoft-com:vml" Requires="v">
                  <p:oleObj spid="_x0000_s3147" name="" r:id="rId20" imgW="139700" imgH="152400" progId="Equation.3">
                    <p:embed/>
                  </p:oleObj>
                </mc:Choice>
                <mc:Fallback>
                  <p:oleObj name="" r:id="rId20" imgW="139700" imgH="152400" progId="Equation.3">
                    <p:embed/>
                    <p:pic>
                      <p:nvPicPr>
                        <p:cNvPr id="0" name="图片 3146"/>
                        <p:cNvPicPr/>
                        <p:nvPr/>
                      </p:nvPicPr>
                      <p:blipFill>
                        <a:blip r:embed="rId2"/>
                        <a:stretch>
                          <a:fillRect/>
                        </a:stretch>
                      </p:blipFill>
                      <p:spPr>
                        <a:xfrm>
                          <a:off x="2304" y="3024"/>
                          <a:ext cx="177" cy="192"/>
                        </a:xfrm>
                        <a:prstGeom prst="rect">
                          <a:avLst/>
                        </a:prstGeom>
                        <a:noFill/>
                        <a:ln w="38100">
                          <a:noFill/>
                          <a:miter/>
                        </a:ln>
                      </p:spPr>
                    </p:pic>
                  </p:oleObj>
                </mc:Fallback>
              </mc:AlternateContent>
            </a:graphicData>
          </a:graphic>
        </p:graphicFrame>
        <p:graphicFrame>
          <p:nvGraphicFramePr>
            <p:cNvPr id="19483" name="对象 10267"/>
            <p:cNvGraphicFramePr/>
            <p:nvPr/>
          </p:nvGraphicFramePr>
          <p:xfrm>
            <a:off x="3552" y="3024"/>
            <a:ext cx="177" cy="192"/>
          </p:xfrm>
          <a:graphic>
            <a:graphicData uri="http://schemas.openxmlformats.org/presentationml/2006/ole">
              <mc:AlternateContent xmlns:mc="http://schemas.openxmlformats.org/markup-compatibility/2006">
                <mc:Choice xmlns:v="urn:schemas-microsoft-com:vml" Requires="v">
                  <p:oleObj spid="_x0000_s3148" name="" r:id="rId21" imgW="139700" imgH="152400" progId="Equation.3">
                    <p:embed/>
                  </p:oleObj>
                </mc:Choice>
                <mc:Fallback>
                  <p:oleObj name="" r:id="rId21" imgW="139700" imgH="152400" progId="Equation.3">
                    <p:embed/>
                    <p:pic>
                      <p:nvPicPr>
                        <p:cNvPr id="0" name="图片 3147"/>
                        <p:cNvPicPr/>
                        <p:nvPr/>
                      </p:nvPicPr>
                      <p:blipFill>
                        <a:blip r:embed="rId2"/>
                        <a:stretch>
                          <a:fillRect/>
                        </a:stretch>
                      </p:blipFill>
                      <p:spPr>
                        <a:xfrm>
                          <a:off x="3552" y="3024"/>
                          <a:ext cx="177" cy="192"/>
                        </a:xfrm>
                        <a:prstGeom prst="rect">
                          <a:avLst/>
                        </a:prstGeom>
                        <a:noFill/>
                        <a:ln w="38100">
                          <a:noFill/>
                          <a:miter/>
                        </a:ln>
                      </p:spPr>
                    </p:pic>
                  </p:oleObj>
                </mc:Fallback>
              </mc:AlternateContent>
            </a:graphicData>
          </a:graphic>
        </p:graphicFrame>
      </p:grpSp>
      <p:graphicFrame>
        <p:nvGraphicFramePr>
          <p:cNvPr id="19484" name="对象 10268"/>
          <p:cNvGraphicFramePr/>
          <p:nvPr/>
        </p:nvGraphicFramePr>
        <p:xfrm>
          <a:off x="2895600" y="122238"/>
          <a:ext cx="420688" cy="457200"/>
        </p:xfrm>
        <a:graphic>
          <a:graphicData uri="http://schemas.openxmlformats.org/presentationml/2006/ole">
            <mc:AlternateContent xmlns:mc="http://schemas.openxmlformats.org/markup-compatibility/2006">
              <mc:Choice xmlns:v="urn:schemas-microsoft-com:vml" Requires="v">
                <p:oleObj spid="_x0000_s3149" name="" r:id="rId22" imgW="152400" imgH="165100" progId="Equation.3">
                  <p:embed/>
                </p:oleObj>
              </mc:Choice>
              <mc:Fallback>
                <p:oleObj name="" r:id="rId22" imgW="152400" imgH="165100" progId="Equation.3">
                  <p:embed/>
                  <p:pic>
                    <p:nvPicPr>
                      <p:cNvPr id="0" name="图片 3148"/>
                      <p:cNvPicPr/>
                      <p:nvPr/>
                    </p:nvPicPr>
                    <p:blipFill>
                      <a:blip r:embed="rId23"/>
                      <a:stretch>
                        <a:fillRect/>
                      </a:stretch>
                    </p:blipFill>
                    <p:spPr>
                      <a:xfrm>
                        <a:off x="2895600" y="122238"/>
                        <a:ext cx="420688" cy="457200"/>
                      </a:xfrm>
                      <a:prstGeom prst="rect">
                        <a:avLst/>
                      </a:prstGeom>
                      <a:noFill/>
                      <a:ln w="38100">
                        <a:noFill/>
                        <a:miter/>
                      </a:ln>
                    </p:spPr>
                  </p:pic>
                </p:oleObj>
              </mc:Fallback>
            </mc:AlternateContent>
          </a:graphicData>
        </a:graphic>
      </p:graphicFrame>
      <p:graphicFrame>
        <p:nvGraphicFramePr>
          <p:cNvPr id="19485" name="对象 10269"/>
          <p:cNvGraphicFramePr/>
          <p:nvPr/>
        </p:nvGraphicFramePr>
        <p:xfrm>
          <a:off x="2667000" y="2895600"/>
          <a:ext cx="388938" cy="563563"/>
        </p:xfrm>
        <a:graphic>
          <a:graphicData uri="http://schemas.openxmlformats.org/presentationml/2006/ole">
            <mc:AlternateContent xmlns:mc="http://schemas.openxmlformats.org/markup-compatibility/2006">
              <mc:Choice xmlns:v="urn:schemas-microsoft-com:vml" Requires="v">
                <p:oleObj spid="_x0000_s3150" name="" r:id="rId24" imgW="139700" imgH="203200" progId="Equation.3">
                  <p:embed/>
                </p:oleObj>
              </mc:Choice>
              <mc:Fallback>
                <p:oleObj name="" r:id="rId24" imgW="139700" imgH="203200" progId="Equation.3">
                  <p:embed/>
                  <p:pic>
                    <p:nvPicPr>
                      <p:cNvPr id="0" name="图片 3149"/>
                      <p:cNvPicPr/>
                      <p:nvPr/>
                    </p:nvPicPr>
                    <p:blipFill>
                      <a:blip r:embed="rId25"/>
                      <a:stretch>
                        <a:fillRect/>
                      </a:stretch>
                    </p:blipFill>
                    <p:spPr>
                      <a:xfrm>
                        <a:off x="2667000" y="2895600"/>
                        <a:ext cx="388938" cy="563563"/>
                      </a:xfrm>
                      <a:prstGeom prst="rect">
                        <a:avLst/>
                      </a:prstGeom>
                      <a:noFill/>
                      <a:ln w="38100">
                        <a:noFill/>
                        <a:miter/>
                      </a:ln>
                    </p:spPr>
                  </p:pic>
                </p:oleObj>
              </mc:Fallback>
            </mc:AlternateContent>
          </a:graphicData>
        </a:graphic>
      </p:graphicFrame>
      <p:sp>
        <p:nvSpPr>
          <p:cNvPr id="19486" name="矩形 10270"/>
          <p:cNvSpPr/>
          <p:nvPr/>
        </p:nvSpPr>
        <p:spPr>
          <a:xfrm>
            <a:off x="2784475" y="457200"/>
            <a:ext cx="76200" cy="2438400"/>
          </a:xfrm>
          <a:prstGeom prst="rect">
            <a:avLst/>
          </a:prstGeom>
          <a:solidFill>
            <a:schemeClr val="accent2"/>
          </a:solidFill>
          <a:ln w="12700"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9487" name="上箭头 10271"/>
          <p:cNvSpPr/>
          <p:nvPr/>
        </p:nvSpPr>
        <p:spPr>
          <a:xfrm>
            <a:off x="2743200" y="976313"/>
            <a:ext cx="152400" cy="533400"/>
          </a:xfrm>
          <a:prstGeom prst="upArrow">
            <a:avLst>
              <a:gd name="adj1" fmla="val 50000"/>
              <a:gd name="adj2" fmla="val 87500"/>
            </a:avLst>
          </a:prstGeom>
          <a:solidFill>
            <a:srgbClr val="FF0000"/>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9488" name="上箭头 10272"/>
          <p:cNvSpPr/>
          <p:nvPr/>
        </p:nvSpPr>
        <p:spPr>
          <a:xfrm flipV="1">
            <a:off x="515938" y="1919288"/>
            <a:ext cx="152400" cy="533400"/>
          </a:xfrm>
          <a:prstGeom prst="upArrow">
            <a:avLst>
              <a:gd name="adj1" fmla="val 50000"/>
              <a:gd name="adj2" fmla="val 87500"/>
            </a:avLst>
          </a:prstGeom>
          <a:solidFill>
            <a:srgbClr val="FF0000"/>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19489" name="直接连接符 10273"/>
          <p:cNvSpPr/>
          <p:nvPr/>
        </p:nvSpPr>
        <p:spPr>
          <a:xfrm>
            <a:off x="2819400" y="1828800"/>
            <a:ext cx="685800" cy="0"/>
          </a:xfrm>
          <a:prstGeom prst="line">
            <a:avLst/>
          </a:prstGeom>
          <a:ln w="38100" cap="flat" cmpd="sng">
            <a:solidFill>
              <a:schemeClr val="tx1"/>
            </a:solidFill>
            <a:prstDash val="solid"/>
            <a:round/>
            <a:headEnd type="none" w="sm" len="sm"/>
            <a:tailEnd type="triangle" w="med" len="med"/>
          </a:ln>
        </p:spPr>
      </p:sp>
      <p:grpSp>
        <p:nvGrpSpPr>
          <p:cNvPr id="10275" name="组合 10274"/>
          <p:cNvGrpSpPr/>
          <p:nvPr/>
        </p:nvGrpSpPr>
        <p:grpSpPr>
          <a:xfrm>
            <a:off x="4654550" y="579438"/>
            <a:ext cx="984250" cy="2239962"/>
            <a:chOff x="2928" y="528"/>
            <a:chExt cx="620" cy="1411"/>
          </a:xfrm>
        </p:grpSpPr>
        <p:sp>
          <p:nvSpPr>
            <p:cNvPr id="19491" name="直接连接符 10275"/>
            <p:cNvSpPr/>
            <p:nvPr/>
          </p:nvSpPr>
          <p:spPr>
            <a:xfrm>
              <a:off x="2928" y="1152"/>
              <a:ext cx="336" cy="0"/>
            </a:xfrm>
            <a:prstGeom prst="line">
              <a:avLst/>
            </a:prstGeom>
            <a:ln w="38100" cap="flat" cmpd="sng">
              <a:solidFill>
                <a:schemeClr val="tx1"/>
              </a:solidFill>
              <a:prstDash val="solid"/>
              <a:round/>
              <a:headEnd type="none" w="sm" len="sm"/>
              <a:tailEnd type="none" w="sm" len="sm"/>
            </a:ln>
          </p:spPr>
        </p:sp>
        <p:sp>
          <p:nvSpPr>
            <p:cNvPr id="19492" name="直接连接符 10276"/>
            <p:cNvSpPr/>
            <p:nvPr/>
          </p:nvSpPr>
          <p:spPr>
            <a:xfrm>
              <a:off x="3024" y="1248"/>
              <a:ext cx="192" cy="0"/>
            </a:xfrm>
            <a:prstGeom prst="line">
              <a:avLst/>
            </a:prstGeom>
            <a:ln w="57150" cap="flat" cmpd="sng">
              <a:solidFill>
                <a:schemeClr val="tx1"/>
              </a:solidFill>
              <a:prstDash val="solid"/>
              <a:round/>
              <a:headEnd type="none" w="sm" len="sm"/>
              <a:tailEnd type="none" w="sm" len="sm"/>
            </a:ln>
          </p:spPr>
        </p:sp>
        <p:sp>
          <p:nvSpPr>
            <p:cNvPr id="19493" name="直接连接符 10277"/>
            <p:cNvSpPr/>
            <p:nvPr/>
          </p:nvSpPr>
          <p:spPr>
            <a:xfrm>
              <a:off x="3120" y="1248"/>
              <a:ext cx="0" cy="432"/>
            </a:xfrm>
            <a:prstGeom prst="line">
              <a:avLst/>
            </a:prstGeom>
            <a:ln w="38100" cap="flat" cmpd="sng">
              <a:solidFill>
                <a:schemeClr val="tx2"/>
              </a:solidFill>
              <a:prstDash val="solid"/>
              <a:round/>
              <a:headEnd type="none" w="sm" len="sm"/>
              <a:tailEnd type="none" w="sm" len="sm"/>
            </a:ln>
          </p:spPr>
        </p:sp>
        <p:sp>
          <p:nvSpPr>
            <p:cNvPr id="19494" name="直接连接符 10278"/>
            <p:cNvSpPr/>
            <p:nvPr/>
          </p:nvSpPr>
          <p:spPr>
            <a:xfrm flipV="1">
              <a:off x="3120" y="624"/>
              <a:ext cx="0" cy="528"/>
            </a:xfrm>
            <a:prstGeom prst="line">
              <a:avLst/>
            </a:prstGeom>
            <a:ln w="38100" cap="flat" cmpd="sng">
              <a:solidFill>
                <a:schemeClr val="tx2"/>
              </a:solidFill>
              <a:prstDash val="solid"/>
              <a:round/>
              <a:headEnd type="none" w="sm" len="sm"/>
              <a:tailEnd type="none" w="sm" len="sm"/>
            </a:ln>
          </p:spPr>
        </p:sp>
        <p:graphicFrame>
          <p:nvGraphicFramePr>
            <p:cNvPr id="19495" name="对象 10279"/>
            <p:cNvGraphicFramePr/>
            <p:nvPr/>
          </p:nvGraphicFramePr>
          <p:xfrm>
            <a:off x="3216" y="528"/>
            <a:ext cx="265" cy="288"/>
          </p:xfrm>
          <a:graphic>
            <a:graphicData uri="http://schemas.openxmlformats.org/presentationml/2006/ole">
              <mc:AlternateContent xmlns:mc="http://schemas.openxmlformats.org/markup-compatibility/2006">
                <mc:Choice xmlns:v="urn:schemas-microsoft-com:vml" Requires="v">
                  <p:oleObj spid="_x0000_s3151" name="" r:id="rId26" imgW="152400" imgH="165100" progId="Equation.3">
                    <p:embed/>
                  </p:oleObj>
                </mc:Choice>
                <mc:Fallback>
                  <p:oleObj name="" r:id="rId26" imgW="152400" imgH="165100" progId="Equation.3">
                    <p:embed/>
                    <p:pic>
                      <p:nvPicPr>
                        <p:cNvPr id="0" name="图片 3150"/>
                        <p:cNvPicPr/>
                        <p:nvPr/>
                      </p:nvPicPr>
                      <p:blipFill>
                        <a:blip r:embed="rId23"/>
                        <a:stretch>
                          <a:fillRect/>
                        </a:stretch>
                      </p:blipFill>
                      <p:spPr>
                        <a:xfrm>
                          <a:off x="3216" y="528"/>
                          <a:ext cx="265" cy="288"/>
                        </a:xfrm>
                        <a:prstGeom prst="rect">
                          <a:avLst/>
                        </a:prstGeom>
                        <a:noFill/>
                        <a:ln w="38100">
                          <a:noFill/>
                          <a:miter/>
                        </a:ln>
                      </p:spPr>
                    </p:pic>
                  </p:oleObj>
                </mc:Fallback>
              </mc:AlternateContent>
            </a:graphicData>
          </a:graphic>
        </p:graphicFrame>
        <p:graphicFrame>
          <p:nvGraphicFramePr>
            <p:cNvPr id="19496" name="对象 10280"/>
            <p:cNvGraphicFramePr/>
            <p:nvPr/>
          </p:nvGraphicFramePr>
          <p:xfrm>
            <a:off x="3216" y="1584"/>
            <a:ext cx="245" cy="355"/>
          </p:xfrm>
          <a:graphic>
            <a:graphicData uri="http://schemas.openxmlformats.org/presentationml/2006/ole">
              <mc:AlternateContent xmlns:mc="http://schemas.openxmlformats.org/markup-compatibility/2006">
                <mc:Choice xmlns:v="urn:schemas-microsoft-com:vml" Requires="v">
                  <p:oleObj spid="_x0000_s3152" name="" r:id="rId27" imgW="139700" imgH="203200" progId="Equation.3">
                    <p:embed/>
                  </p:oleObj>
                </mc:Choice>
                <mc:Fallback>
                  <p:oleObj name="" r:id="rId27" imgW="139700" imgH="203200" progId="Equation.3">
                    <p:embed/>
                    <p:pic>
                      <p:nvPicPr>
                        <p:cNvPr id="0" name="图片 3151"/>
                        <p:cNvPicPr/>
                        <p:nvPr/>
                      </p:nvPicPr>
                      <p:blipFill>
                        <a:blip r:embed="rId25"/>
                        <a:stretch>
                          <a:fillRect/>
                        </a:stretch>
                      </p:blipFill>
                      <p:spPr>
                        <a:xfrm>
                          <a:off x="3216" y="1584"/>
                          <a:ext cx="245" cy="355"/>
                        </a:xfrm>
                        <a:prstGeom prst="rect">
                          <a:avLst/>
                        </a:prstGeom>
                        <a:noFill/>
                        <a:ln w="38100">
                          <a:noFill/>
                          <a:miter/>
                        </a:ln>
                      </p:spPr>
                    </p:pic>
                  </p:oleObj>
                </mc:Fallback>
              </mc:AlternateContent>
            </a:graphicData>
          </a:graphic>
        </p:graphicFrame>
        <p:graphicFrame>
          <p:nvGraphicFramePr>
            <p:cNvPr id="19497" name="对象 10281"/>
            <p:cNvGraphicFramePr/>
            <p:nvPr/>
          </p:nvGraphicFramePr>
          <p:xfrm>
            <a:off x="3223" y="965"/>
            <a:ext cx="325" cy="427"/>
          </p:xfrm>
          <a:graphic>
            <a:graphicData uri="http://schemas.openxmlformats.org/presentationml/2006/ole">
              <mc:AlternateContent xmlns:mc="http://schemas.openxmlformats.org/markup-compatibility/2006">
                <mc:Choice xmlns:v="urn:schemas-microsoft-com:vml" Requires="v">
                  <p:oleObj spid="_x0000_s3153" name="" r:id="rId28" imgW="190500" imgH="254000" progId="Equation.3">
                    <p:embed/>
                  </p:oleObj>
                </mc:Choice>
                <mc:Fallback>
                  <p:oleObj name="" r:id="rId28" imgW="190500" imgH="254000" progId="Equation.3">
                    <p:embed/>
                    <p:pic>
                      <p:nvPicPr>
                        <p:cNvPr id="0" name="图片 3152"/>
                        <p:cNvPicPr/>
                        <p:nvPr/>
                      </p:nvPicPr>
                      <p:blipFill>
                        <a:blip r:embed="rId29"/>
                        <a:stretch>
                          <a:fillRect/>
                        </a:stretch>
                      </p:blipFill>
                      <p:spPr>
                        <a:xfrm>
                          <a:off x="3223" y="965"/>
                          <a:ext cx="325" cy="427"/>
                        </a:xfrm>
                        <a:prstGeom prst="rect">
                          <a:avLst/>
                        </a:prstGeom>
                        <a:noFill/>
                        <a:ln w="38100">
                          <a:noFill/>
                          <a:miter/>
                        </a:ln>
                      </p:spPr>
                    </p:pic>
                  </p:oleObj>
                </mc:Fallback>
              </mc:AlternateContent>
            </a:graphicData>
          </a:graphic>
        </p:graphicFrame>
      </p:grpSp>
      <p:graphicFrame>
        <p:nvGraphicFramePr>
          <p:cNvPr id="19498" name="对象 10282"/>
          <p:cNvGraphicFramePr/>
          <p:nvPr/>
        </p:nvGraphicFramePr>
        <p:xfrm>
          <a:off x="3505200" y="1447800"/>
          <a:ext cx="400050" cy="533400"/>
        </p:xfrm>
        <a:graphic>
          <a:graphicData uri="http://schemas.openxmlformats.org/presentationml/2006/ole">
            <mc:AlternateContent xmlns:mc="http://schemas.openxmlformats.org/markup-compatibility/2006">
              <mc:Choice xmlns:v="urn:schemas-microsoft-com:vml" Requires="v">
                <p:oleObj spid="_x0000_s3154" name="" r:id="rId30" imgW="152400" imgH="203200" progId="Equation.3">
                  <p:embed/>
                </p:oleObj>
              </mc:Choice>
              <mc:Fallback>
                <p:oleObj name="" r:id="rId30" imgW="152400" imgH="203200" progId="Equation.3">
                  <p:embed/>
                  <p:pic>
                    <p:nvPicPr>
                      <p:cNvPr id="0" name="图片 3153"/>
                      <p:cNvPicPr/>
                      <p:nvPr/>
                    </p:nvPicPr>
                    <p:blipFill>
                      <a:blip r:embed="rId31"/>
                      <a:stretch>
                        <a:fillRect/>
                      </a:stretch>
                    </p:blipFill>
                    <p:spPr>
                      <a:xfrm>
                        <a:off x="3505200" y="1447800"/>
                        <a:ext cx="400050" cy="533400"/>
                      </a:xfrm>
                      <a:prstGeom prst="rect">
                        <a:avLst/>
                      </a:prstGeom>
                      <a:noFill/>
                      <a:ln w="38100">
                        <a:noFill/>
                        <a:miter/>
                      </a:ln>
                    </p:spPr>
                  </p:pic>
                </p:oleObj>
              </mc:Fallback>
            </mc:AlternateContent>
          </a:graphicData>
        </a:graphic>
      </p:graphicFrame>
      <p:graphicFrame>
        <p:nvGraphicFramePr>
          <p:cNvPr id="19499" name="对象 10283"/>
          <p:cNvGraphicFramePr/>
          <p:nvPr/>
        </p:nvGraphicFramePr>
        <p:xfrm>
          <a:off x="131763" y="1814513"/>
          <a:ext cx="401637" cy="533400"/>
        </p:xfrm>
        <a:graphic>
          <a:graphicData uri="http://schemas.openxmlformats.org/presentationml/2006/ole">
            <mc:AlternateContent xmlns:mc="http://schemas.openxmlformats.org/markup-compatibility/2006">
              <mc:Choice xmlns:v="urn:schemas-microsoft-com:vml" Requires="v">
                <p:oleObj spid="_x0000_s3155" name="" r:id="rId32" imgW="190500" imgH="254000" progId="Equation.3">
                  <p:embed/>
                </p:oleObj>
              </mc:Choice>
              <mc:Fallback>
                <p:oleObj name="" r:id="rId32" imgW="190500" imgH="254000" progId="Equation.3">
                  <p:embed/>
                  <p:pic>
                    <p:nvPicPr>
                      <p:cNvPr id="0" name="图片 3154"/>
                      <p:cNvPicPr/>
                      <p:nvPr/>
                    </p:nvPicPr>
                    <p:blipFill>
                      <a:blip r:embed="rId33"/>
                      <a:stretch>
                        <a:fillRect/>
                      </a:stretch>
                    </p:blipFill>
                    <p:spPr>
                      <a:xfrm>
                        <a:off x="131763" y="1814513"/>
                        <a:ext cx="401637" cy="533400"/>
                      </a:xfrm>
                      <a:prstGeom prst="rect">
                        <a:avLst/>
                      </a:prstGeom>
                      <a:noFill/>
                      <a:ln w="38100">
                        <a:noFill/>
                        <a:miter/>
                      </a:ln>
                    </p:spPr>
                  </p:pic>
                </p:oleObj>
              </mc:Fallback>
            </mc:AlternateContent>
          </a:graphicData>
        </a:graphic>
      </p:graphicFrame>
      <p:sp>
        <p:nvSpPr>
          <p:cNvPr id="10285" name="文本框 10284"/>
          <p:cNvSpPr txBox="1"/>
          <p:nvPr/>
        </p:nvSpPr>
        <p:spPr>
          <a:xfrm>
            <a:off x="4191000" y="3124200"/>
            <a:ext cx="1255713" cy="519113"/>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电动势</a:t>
            </a:r>
            <a:endParaRPr lang="zh-CN" altLang="en-US">
              <a:latin typeface="Times New Roman" panose="02020603050405020304" pitchFamily="18" charset="0"/>
              <a:ea typeface="宋体" panose="02010600030101010101" pitchFamily="2" charset="-122"/>
            </a:endParaRPr>
          </a:p>
        </p:txBody>
      </p:sp>
      <p:sp>
        <p:nvSpPr>
          <p:cNvPr id="10286" name="任意多边形 10285"/>
          <p:cNvSpPr/>
          <p:nvPr/>
        </p:nvSpPr>
        <p:spPr>
          <a:xfrm flipV="1">
            <a:off x="2895600" y="2133600"/>
            <a:ext cx="1676400" cy="990600"/>
          </a:xfrm>
          <a:custGeom>
            <a:avLst/>
            <a:gdLst/>
            <a:ahLst/>
            <a:cxnLst>
              <a:cxn ang="270">
                <a:pos x="18940" y="0"/>
              </a:cxn>
              <a:cxn ang="180">
                <a:pos x="16281" y="6840"/>
              </a:cxn>
              <a:cxn ang="180">
                <a:pos x="0" y="21010"/>
              </a:cxn>
              <a:cxn ang="90">
                <a:pos x="9736" y="21600"/>
              </a:cxn>
              <a:cxn ang="0">
                <a:pos x="19472" y="14593"/>
              </a:cxn>
              <a:cxn ang="0">
                <a:pos x="21600" y="6840"/>
              </a:cxn>
            </a:cxnLst>
            <a:pathLst>
              <a:path w="21600" h="21600">
                <a:moveTo>
                  <a:pt x="18940" y="0"/>
                </a:moveTo>
                <a:lnTo>
                  <a:pt x="16281" y="6840"/>
                </a:lnTo>
                <a:lnTo>
                  <a:pt x="18409" y="6840"/>
                </a:lnTo>
                <a:lnTo>
                  <a:pt x="18409" y="20420"/>
                </a:lnTo>
                <a:lnTo>
                  <a:pt x="0" y="20420"/>
                </a:lnTo>
                <a:lnTo>
                  <a:pt x="0" y="21600"/>
                </a:lnTo>
                <a:lnTo>
                  <a:pt x="19472" y="21600"/>
                </a:lnTo>
                <a:lnTo>
                  <a:pt x="19472" y="6840"/>
                </a:lnTo>
                <a:lnTo>
                  <a:pt x="21600" y="6840"/>
                </a:lnTo>
                <a:close/>
              </a:path>
            </a:pathLst>
          </a:custGeom>
          <a:solidFill>
            <a:srgbClr val="00FF00"/>
          </a:solidFill>
          <a:ln w="12700">
            <a:noFill/>
          </a:ln>
        </p:spPr>
        <p:txBody>
          <a:bodyPr/>
          <a:p>
            <a:endParaRPr lang="zh-CN" altLang="en-US"/>
          </a:p>
        </p:txBody>
      </p:sp>
      <p:grpSp>
        <p:nvGrpSpPr>
          <p:cNvPr id="10287" name="组合 10286"/>
          <p:cNvGrpSpPr/>
          <p:nvPr/>
        </p:nvGrpSpPr>
        <p:grpSpPr>
          <a:xfrm>
            <a:off x="6184900" y="228600"/>
            <a:ext cx="2882900" cy="2286000"/>
            <a:chOff x="3744" y="192"/>
            <a:chExt cx="1816" cy="1440"/>
          </a:xfrm>
        </p:grpSpPr>
        <p:sp>
          <p:nvSpPr>
            <p:cNvPr id="19503" name="矩形 10287"/>
            <p:cNvSpPr/>
            <p:nvPr/>
          </p:nvSpPr>
          <p:spPr>
            <a:xfrm>
              <a:off x="3744" y="1008"/>
              <a:ext cx="96" cy="384"/>
            </a:xfrm>
            <a:prstGeom prst="rect">
              <a:avLst/>
            </a:prstGeom>
            <a:noFill/>
            <a:ln w="28575" cap="flat"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9504" name="直接连接符 10288"/>
            <p:cNvSpPr/>
            <p:nvPr/>
          </p:nvSpPr>
          <p:spPr>
            <a:xfrm>
              <a:off x="3792" y="576"/>
              <a:ext cx="0" cy="432"/>
            </a:xfrm>
            <a:prstGeom prst="line">
              <a:avLst/>
            </a:prstGeom>
            <a:ln w="38100" cap="flat" cmpd="sng">
              <a:solidFill>
                <a:schemeClr val="tx2"/>
              </a:solidFill>
              <a:prstDash val="solid"/>
              <a:round/>
              <a:headEnd type="none" w="sm" len="sm"/>
              <a:tailEnd type="none" w="sm" len="sm"/>
            </a:ln>
          </p:spPr>
        </p:sp>
        <p:sp>
          <p:nvSpPr>
            <p:cNvPr id="19505" name="直接连接符 10289"/>
            <p:cNvSpPr/>
            <p:nvPr/>
          </p:nvSpPr>
          <p:spPr>
            <a:xfrm>
              <a:off x="3792" y="576"/>
              <a:ext cx="1296" cy="0"/>
            </a:xfrm>
            <a:prstGeom prst="line">
              <a:avLst/>
            </a:prstGeom>
            <a:ln w="38100" cap="flat" cmpd="sng">
              <a:solidFill>
                <a:schemeClr val="tx2"/>
              </a:solidFill>
              <a:prstDash val="solid"/>
              <a:round/>
              <a:headEnd type="none" w="sm" len="sm"/>
              <a:tailEnd type="none" w="sm" len="sm"/>
            </a:ln>
          </p:spPr>
        </p:sp>
        <p:sp>
          <p:nvSpPr>
            <p:cNvPr id="19506" name="直接连接符 10290"/>
            <p:cNvSpPr/>
            <p:nvPr/>
          </p:nvSpPr>
          <p:spPr>
            <a:xfrm>
              <a:off x="3792" y="1632"/>
              <a:ext cx="1296" cy="0"/>
            </a:xfrm>
            <a:prstGeom prst="line">
              <a:avLst/>
            </a:prstGeom>
            <a:ln w="38100" cap="flat" cmpd="sng">
              <a:solidFill>
                <a:schemeClr val="tx2"/>
              </a:solidFill>
              <a:prstDash val="solid"/>
              <a:round/>
              <a:headEnd type="none" w="sm" len="sm"/>
              <a:tailEnd type="none" w="sm" len="sm"/>
            </a:ln>
          </p:spPr>
        </p:sp>
        <p:sp>
          <p:nvSpPr>
            <p:cNvPr id="19507" name="直接连接符 10291"/>
            <p:cNvSpPr/>
            <p:nvPr/>
          </p:nvSpPr>
          <p:spPr>
            <a:xfrm flipV="1">
              <a:off x="3792" y="1392"/>
              <a:ext cx="0" cy="240"/>
            </a:xfrm>
            <a:prstGeom prst="line">
              <a:avLst/>
            </a:prstGeom>
            <a:ln w="38100" cap="flat" cmpd="sng">
              <a:solidFill>
                <a:schemeClr val="tx2"/>
              </a:solidFill>
              <a:prstDash val="solid"/>
              <a:round/>
              <a:headEnd type="none" w="sm" len="sm"/>
              <a:tailEnd type="none" w="sm" len="sm"/>
            </a:ln>
          </p:spPr>
        </p:sp>
        <p:sp>
          <p:nvSpPr>
            <p:cNvPr id="19508" name="直接连接符 10292"/>
            <p:cNvSpPr/>
            <p:nvPr/>
          </p:nvSpPr>
          <p:spPr>
            <a:xfrm>
              <a:off x="4896" y="1104"/>
              <a:ext cx="336" cy="0"/>
            </a:xfrm>
            <a:prstGeom prst="line">
              <a:avLst/>
            </a:prstGeom>
            <a:ln w="38100" cap="flat" cmpd="sng">
              <a:solidFill>
                <a:schemeClr val="tx1"/>
              </a:solidFill>
              <a:prstDash val="solid"/>
              <a:round/>
              <a:headEnd type="none" w="sm" len="sm"/>
              <a:tailEnd type="none" w="sm" len="sm"/>
            </a:ln>
          </p:spPr>
        </p:sp>
        <p:sp>
          <p:nvSpPr>
            <p:cNvPr id="19509" name="直接连接符 10293"/>
            <p:cNvSpPr/>
            <p:nvPr/>
          </p:nvSpPr>
          <p:spPr>
            <a:xfrm>
              <a:off x="4992" y="1200"/>
              <a:ext cx="192" cy="0"/>
            </a:xfrm>
            <a:prstGeom prst="line">
              <a:avLst/>
            </a:prstGeom>
            <a:ln w="57150" cap="flat" cmpd="sng">
              <a:solidFill>
                <a:schemeClr val="tx1"/>
              </a:solidFill>
              <a:prstDash val="solid"/>
              <a:round/>
              <a:headEnd type="none" w="sm" len="sm"/>
              <a:tailEnd type="none" w="sm" len="sm"/>
            </a:ln>
          </p:spPr>
        </p:sp>
        <p:sp>
          <p:nvSpPr>
            <p:cNvPr id="19510" name="直接连接符 10294"/>
            <p:cNvSpPr/>
            <p:nvPr/>
          </p:nvSpPr>
          <p:spPr>
            <a:xfrm>
              <a:off x="5088" y="576"/>
              <a:ext cx="0" cy="528"/>
            </a:xfrm>
            <a:prstGeom prst="line">
              <a:avLst/>
            </a:prstGeom>
            <a:ln w="38100" cap="flat" cmpd="sng">
              <a:solidFill>
                <a:schemeClr val="tx2"/>
              </a:solidFill>
              <a:prstDash val="solid"/>
              <a:round/>
              <a:headEnd type="none" w="sm" len="sm"/>
              <a:tailEnd type="none" w="sm" len="sm"/>
            </a:ln>
          </p:spPr>
        </p:sp>
        <p:sp>
          <p:nvSpPr>
            <p:cNvPr id="19511" name="直接连接符 10295"/>
            <p:cNvSpPr/>
            <p:nvPr/>
          </p:nvSpPr>
          <p:spPr>
            <a:xfrm>
              <a:off x="5088" y="1200"/>
              <a:ext cx="0" cy="432"/>
            </a:xfrm>
            <a:prstGeom prst="line">
              <a:avLst/>
            </a:prstGeom>
            <a:ln w="38100" cap="flat" cmpd="sng">
              <a:solidFill>
                <a:schemeClr val="tx2"/>
              </a:solidFill>
              <a:prstDash val="solid"/>
              <a:round/>
              <a:headEnd type="none" w="sm" len="sm"/>
              <a:tailEnd type="none" w="sm" len="sm"/>
            </a:ln>
          </p:spPr>
        </p:sp>
        <p:sp>
          <p:nvSpPr>
            <p:cNvPr id="19512" name="直接连接符 10296"/>
            <p:cNvSpPr/>
            <p:nvPr/>
          </p:nvSpPr>
          <p:spPr>
            <a:xfrm flipH="1">
              <a:off x="4320" y="576"/>
              <a:ext cx="336" cy="0"/>
            </a:xfrm>
            <a:prstGeom prst="line">
              <a:avLst/>
            </a:prstGeom>
            <a:ln w="57150" cap="flat" cmpd="sng">
              <a:solidFill>
                <a:srgbClr val="FF0066"/>
              </a:solidFill>
              <a:prstDash val="solid"/>
              <a:round/>
              <a:headEnd type="none" w="sm" len="sm"/>
              <a:tailEnd type="triangle" w="med" len="med"/>
            </a:ln>
          </p:spPr>
        </p:sp>
        <p:graphicFrame>
          <p:nvGraphicFramePr>
            <p:cNvPr id="19513" name="对象 10297"/>
            <p:cNvGraphicFramePr/>
            <p:nvPr/>
          </p:nvGraphicFramePr>
          <p:xfrm>
            <a:off x="5232" y="912"/>
            <a:ext cx="328" cy="432"/>
          </p:xfrm>
          <a:graphic>
            <a:graphicData uri="http://schemas.openxmlformats.org/presentationml/2006/ole">
              <mc:AlternateContent xmlns:mc="http://schemas.openxmlformats.org/markup-compatibility/2006">
                <mc:Choice xmlns:v="urn:schemas-microsoft-com:vml" Requires="v">
                  <p:oleObj spid="_x0000_s3156" name="" r:id="rId34" imgW="190500" imgH="254000" progId="Equation.3">
                    <p:embed/>
                  </p:oleObj>
                </mc:Choice>
                <mc:Fallback>
                  <p:oleObj name="" r:id="rId34" imgW="190500" imgH="254000" progId="Equation.3">
                    <p:embed/>
                    <p:pic>
                      <p:nvPicPr>
                        <p:cNvPr id="0" name="图片 3155"/>
                        <p:cNvPicPr/>
                        <p:nvPr/>
                      </p:nvPicPr>
                      <p:blipFill>
                        <a:blip r:embed="rId35"/>
                        <a:stretch>
                          <a:fillRect/>
                        </a:stretch>
                      </p:blipFill>
                      <p:spPr>
                        <a:xfrm>
                          <a:off x="5232" y="912"/>
                          <a:ext cx="328" cy="432"/>
                        </a:xfrm>
                        <a:prstGeom prst="rect">
                          <a:avLst/>
                        </a:prstGeom>
                        <a:noFill/>
                        <a:ln w="38100">
                          <a:noFill/>
                          <a:miter/>
                        </a:ln>
                      </p:spPr>
                    </p:pic>
                  </p:oleObj>
                </mc:Fallback>
              </mc:AlternateContent>
            </a:graphicData>
          </a:graphic>
        </p:graphicFrame>
        <p:graphicFrame>
          <p:nvGraphicFramePr>
            <p:cNvPr id="19514" name="对象 10298"/>
            <p:cNvGraphicFramePr/>
            <p:nvPr/>
          </p:nvGraphicFramePr>
          <p:xfrm>
            <a:off x="3888" y="1056"/>
            <a:ext cx="252" cy="252"/>
          </p:xfrm>
          <a:graphic>
            <a:graphicData uri="http://schemas.openxmlformats.org/presentationml/2006/ole">
              <mc:AlternateContent xmlns:mc="http://schemas.openxmlformats.org/markup-compatibility/2006">
                <mc:Choice xmlns:v="urn:schemas-microsoft-com:vml" Requires="v">
                  <p:oleObj spid="_x0000_s3157" name="" r:id="rId36" imgW="190500" imgH="190500" progId="Equation.3">
                    <p:embed/>
                  </p:oleObj>
                </mc:Choice>
                <mc:Fallback>
                  <p:oleObj name="" r:id="rId36" imgW="190500" imgH="190500" progId="Equation.3">
                    <p:embed/>
                    <p:pic>
                      <p:nvPicPr>
                        <p:cNvPr id="0" name="图片 3156"/>
                        <p:cNvPicPr/>
                        <p:nvPr/>
                      </p:nvPicPr>
                      <p:blipFill>
                        <a:blip r:embed="rId37"/>
                        <a:stretch>
                          <a:fillRect/>
                        </a:stretch>
                      </p:blipFill>
                      <p:spPr>
                        <a:xfrm>
                          <a:off x="3888" y="1056"/>
                          <a:ext cx="252" cy="252"/>
                        </a:xfrm>
                        <a:prstGeom prst="rect">
                          <a:avLst/>
                        </a:prstGeom>
                        <a:noFill/>
                        <a:ln w="38100">
                          <a:noFill/>
                          <a:miter/>
                        </a:ln>
                      </p:spPr>
                    </p:pic>
                  </p:oleObj>
                </mc:Fallback>
              </mc:AlternateContent>
            </a:graphicData>
          </a:graphic>
        </p:graphicFrame>
        <p:graphicFrame>
          <p:nvGraphicFramePr>
            <p:cNvPr id="19515" name="对象 10299"/>
            <p:cNvGraphicFramePr/>
            <p:nvPr/>
          </p:nvGraphicFramePr>
          <p:xfrm>
            <a:off x="4464" y="192"/>
            <a:ext cx="253" cy="336"/>
          </p:xfrm>
          <a:graphic>
            <a:graphicData uri="http://schemas.openxmlformats.org/presentationml/2006/ole">
              <mc:AlternateContent xmlns:mc="http://schemas.openxmlformats.org/markup-compatibility/2006">
                <mc:Choice xmlns:v="urn:schemas-microsoft-com:vml" Requires="v">
                  <p:oleObj spid="_x0000_s3158" name="" r:id="rId38" imgW="190500" imgH="254000" progId="Equation.3">
                    <p:embed/>
                  </p:oleObj>
                </mc:Choice>
                <mc:Fallback>
                  <p:oleObj name="" r:id="rId38" imgW="190500" imgH="254000" progId="Equation.3">
                    <p:embed/>
                    <p:pic>
                      <p:nvPicPr>
                        <p:cNvPr id="0" name="图片 3157"/>
                        <p:cNvPicPr/>
                        <p:nvPr/>
                      </p:nvPicPr>
                      <p:blipFill>
                        <a:blip r:embed="rId33"/>
                        <a:stretch>
                          <a:fillRect/>
                        </a:stretch>
                      </p:blipFill>
                      <p:spPr>
                        <a:xfrm>
                          <a:off x="4464" y="192"/>
                          <a:ext cx="253" cy="336"/>
                        </a:xfrm>
                        <a:prstGeom prst="rect">
                          <a:avLst/>
                        </a:prstGeom>
                        <a:noFill/>
                        <a:ln w="38100">
                          <a:noFill/>
                          <a:miter/>
                        </a:ln>
                      </p:spPr>
                    </p:pic>
                  </p:oleObj>
                </mc:Fallback>
              </mc:AlternateContent>
            </a:graphicData>
          </a:graphic>
        </p:graphicFrame>
        <p:sp>
          <p:nvSpPr>
            <p:cNvPr id="19516" name="直接连接符 10300"/>
            <p:cNvSpPr/>
            <p:nvPr/>
          </p:nvSpPr>
          <p:spPr>
            <a:xfrm>
              <a:off x="4368" y="1632"/>
              <a:ext cx="336" cy="0"/>
            </a:xfrm>
            <a:prstGeom prst="line">
              <a:avLst/>
            </a:prstGeom>
            <a:ln w="57150" cap="flat" cmpd="sng">
              <a:solidFill>
                <a:srgbClr val="FF0066"/>
              </a:solidFill>
              <a:prstDash val="solid"/>
              <a:round/>
              <a:headEnd type="none" w="sm" len="sm"/>
              <a:tailEnd type="triangle" w="med" len="med"/>
            </a:ln>
          </p:spPr>
        </p:sp>
        <p:graphicFrame>
          <p:nvGraphicFramePr>
            <p:cNvPr id="19517" name="对象 10301"/>
            <p:cNvGraphicFramePr/>
            <p:nvPr/>
          </p:nvGraphicFramePr>
          <p:xfrm>
            <a:off x="4416" y="1200"/>
            <a:ext cx="253" cy="336"/>
          </p:xfrm>
          <a:graphic>
            <a:graphicData uri="http://schemas.openxmlformats.org/presentationml/2006/ole">
              <mc:AlternateContent xmlns:mc="http://schemas.openxmlformats.org/markup-compatibility/2006">
                <mc:Choice xmlns:v="urn:schemas-microsoft-com:vml" Requires="v">
                  <p:oleObj spid="_x0000_s3159" name="" r:id="rId39" imgW="190500" imgH="254000" progId="Equation.3">
                    <p:embed/>
                  </p:oleObj>
                </mc:Choice>
                <mc:Fallback>
                  <p:oleObj name="" r:id="rId39" imgW="190500" imgH="254000" progId="Equation.3">
                    <p:embed/>
                    <p:pic>
                      <p:nvPicPr>
                        <p:cNvPr id="0" name="图片 3158"/>
                        <p:cNvPicPr/>
                        <p:nvPr/>
                      </p:nvPicPr>
                      <p:blipFill>
                        <a:blip r:embed="rId33"/>
                        <a:stretch>
                          <a:fillRect/>
                        </a:stretch>
                      </p:blipFill>
                      <p:spPr>
                        <a:xfrm>
                          <a:off x="4416" y="1200"/>
                          <a:ext cx="253" cy="336"/>
                        </a:xfrm>
                        <a:prstGeom prst="rect">
                          <a:avLst/>
                        </a:prstGeom>
                        <a:noFill/>
                        <a:ln w="38100">
                          <a:noFill/>
                          <a:miter/>
                        </a:ln>
                      </p:spPr>
                    </p:pic>
                  </p:oleObj>
                </mc:Fallback>
              </mc:AlternateContent>
            </a:graphicData>
          </a:graphic>
        </p:graphicFrame>
      </p:grpSp>
      <p:sp>
        <p:nvSpPr>
          <p:cNvPr id="10303" name="文本框 10302"/>
          <p:cNvSpPr txBox="1"/>
          <p:nvPr/>
        </p:nvSpPr>
        <p:spPr>
          <a:xfrm>
            <a:off x="5791200" y="2819400"/>
            <a:ext cx="898525" cy="519113"/>
          </a:xfrm>
          <a:prstGeom prst="rect">
            <a:avLst/>
          </a:prstGeom>
          <a:noFill/>
          <a:ln w="12700">
            <a:noFill/>
          </a:ln>
        </p:spPr>
        <p:txBody>
          <a:bodyPr wrap="none" anchor="t">
            <a:spAutoFit/>
          </a:bodyPr>
          <a:p>
            <a:r>
              <a:rPr lang="zh-CN" altLang="en-US" dirty="0">
                <a:solidFill>
                  <a:schemeClr val="tx2"/>
                </a:solidFill>
                <a:latin typeface="Times New Roman" panose="02020603050405020304" pitchFamily="18" charset="0"/>
                <a:ea typeface="宋体" panose="02010600030101010101" pitchFamily="2" charset="-122"/>
              </a:rPr>
              <a:t>形</a:t>
            </a:r>
            <a:r>
              <a:rPr lang="zh-CN" altLang="en-US" dirty="0">
                <a:latin typeface="Times New Roman" panose="02020603050405020304" pitchFamily="18" charset="0"/>
                <a:ea typeface="宋体" panose="02010600030101010101" pitchFamily="2" charset="-122"/>
              </a:rPr>
              <a:t>成</a:t>
            </a:r>
            <a:endParaRPr lang="zh-CN" altLang="en-US">
              <a:latin typeface="Times New Roman" panose="02020603050405020304" pitchFamily="18" charset="0"/>
              <a:ea typeface="宋体" panose="02010600030101010101" pitchFamily="2" charset="-122"/>
            </a:endParaRPr>
          </a:p>
        </p:txBody>
      </p:sp>
      <p:sp>
        <p:nvSpPr>
          <p:cNvPr id="10304" name="文本框 10303"/>
          <p:cNvSpPr txBox="1"/>
          <p:nvPr/>
        </p:nvSpPr>
        <p:spPr>
          <a:xfrm>
            <a:off x="3732213" y="2286000"/>
            <a:ext cx="611187" cy="793750"/>
          </a:xfrm>
          <a:prstGeom prst="rect">
            <a:avLst/>
          </a:prstGeom>
          <a:noFill/>
          <a:ln w="12700">
            <a:noFill/>
          </a:ln>
        </p:spPr>
        <p:txBody>
          <a:bodyPr vert="eaVert" wrap="none" anchor="t">
            <a:spAutoFit/>
          </a:bodyPr>
          <a:p>
            <a:r>
              <a:rPr lang="zh-CN" altLang="en-US" dirty="0">
                <a:solidFill>
                  <a:schemeClr val="tx2"/>
                </a:solidFill>
                <a:latin typeface="Times New Roman" panose="02020603050405020304" pitchFamily="18" charset="0"/>
                <a:ea typeface="宋体" panose="02010600030101010101" pitchFamily="2" charset="-122"/>
              </a:rPr>
              <a:t>产生</a:t>
            </a:r>
            <a:endParaRPr lang="zh-CN" altLang="en-US">
              <a:latin typeface="Times New Roman" panose="02020603050405020304" pitchFamily="18" charset="0"/>
              <a:ea typeface="宋体" panose="02010600030101010101" pitchFamily="2" charset="-122"/>
            </a:endParaRPr>
          </a:p>
        </p:txBody>
      </p:sp>
      <p:sp>
        <p:nvSpPr>
          <p:cNvPr id="10305" name="任意多边形 10304"/>
          <p:cNvSpPr/>
          <p:nvPr/>
        </p:nvSpPr>
        <p:spPr>
          <a:xfrm>
            <a:off x="5410200" y="2514600"/>
            <a:ext cx="2133600" cy="990600"/>
          </a:xfrm>
          <a:custGeom>
            <a:avLst/>
            <a:gdLst/>
            <a:ahLst/>
            <a:cxnLst>
              <a:cxn ang="270">
                <a:pos x="19052" y="0"/>
              </a:cxn>
              <a:cxn ang="180">
                <a:pos x="16505" y="6840"/>
              </a:cxn>
              <a:cxn ang="180">
                <a:pos x="0" y="21134"/>
              </a:cxn>
              <a:cxn ang="90">
                <a:pos x="9736" y="21600"/>
              </a:cxn>
              <a:cxn ang="0">
                <a:pos x="19472" y="14593"/>
              </a:cxn>
              <a:cxn ang="0">
                <a:pos x="21600" y="6840"/>
              </a:cxn>
            </a:cxnLst>
            <a:pathLst>
              <a:path w="21600" h="21600">
                <a:moveTo>
                  <a:pt x="19052" y="0"/>
                </a:moveTo>
                <a:lnTo>
                  <a:pt x="16505" y="6840"/>
                </a:lnTo>
                <a:lnTo>
                  <a:pt x="18633" y="6840"/>
                </a:lnTo>
                <a:lnTo>
                  <a:pt x="18633" y="20669"/>
                </a:lnTo>
                <a:lnTo>
                  <a:pt x="0" y="20669"/>
                </a:lnTo>
                <a:lnTo>
                  <a:pt x="0" y="21600"/>
                </a:lnTo>
                <a:lnTo>
                  <a:pt x="19472" y="21600"/>
                </a:lnTo>
                <a:lnTo>
                  <a:pt x="19472" y="6840"/>
                </a:lnTo>
                <a:lnTo>
                  <a:pt x="21600" y="6840"/>
                </a:lnTo>
                <a:close/>
              </a:path>
            </a:pathLst>
          </a:custGeom>
          <a:solidFill>
            <a:srgbClr val="00FF00"/>
          </a:solidFill>
          <a:ln w="12700">
            <a:noFill/>
          </a:ln>
        </p:spPr>
        <p:txBody>
          <a:bodyPr/>
          <a:p>
            <a:endParaRPr lang="zh-CN" altLang="en-US"/>
          </a:p>
        </p:txBody>
      </p:sp>
      <p:sp>
        <p:nvSpPr>
          <p:cNvPr id="10306" name="文本框 10305"/>
          <p:cNvSpPr txBox="1"/>
          <p:nvPr/>
        </p:nvSpPr>
        <p:spPr>
          <a:xfrm>
            <a:off x="685800" y="3733800"/>
            <a:ext cx="7543800" cy="1117600"/>
          </a:xfrm>
          <a:prstGeom prst="rect">
            <a:avLst/>
          </a:prstGeom>
          <a:noFill/>
          <a:ln w="12700">
            <a:noFill/>
          </a:ln>
        </p:spPr>
        <p:txBody>
          <a:bodyPr anchor="t">
            <a:spAutoFit/>
          </a:bodyPr>
          <a:p>
            <a:pPr>
              <a:lnSpc>
                <a:spcPct val="12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当通过回路的磁通量变化时，回路中就会产生感应电动势。</a:t>
            </a:r>
            <a:endParaRPr lang="zh-CN" altLang="en-US">
              <a:latin typeface="宋体" panose="02010600030101010101" pitchFamily="2" charset="-122"/>
              <a:ea typeface="宋体" panose="02010600030101010101" pitchFamily="2" charset="-122"/>
            </a:endParaRPr>
          </a:p>
        </p:txBody>
      </p:sp>
      <p:sp>
        <p:nvSpPr>
          <p:cNvPr id="10307" name="文本框 10306"/>
          <p:cNvSpPr txBox="1"/>
          <p:nvPr/>
        </p:nvSpPr>
        <p:spPr>
          <a:xfrm>
            <a:off x="3916363" y="5630863"/>
            <a:ext cx="3043237" cy="519112"/>
          </a:xfrm>
          <a:prstGeom prst="rect">
            <a:avLst/>
          </a:prstGeom>
          <a:noFill/>
          <a:ln w="9525">
            <a:noFill/>
          </a:ln>
        </p:spPr>
        <p:txBody>
          <a:bodyPr wrap="none" anchor="t">
            <a:spAutoFit/>
          </a:bodyPr>
          <a:p>
            <a:pPr eaLnBrk="0" hangingPunct="0"/>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线圈内磁场变化</a:t>
            </a:r>
            <a:endParaRPr lang="zh-CN" altLang="en-US" dirty="0">
              <a:latin typeface="宋体" panose="02010600030101010101" pitchFamily="2" charset="-122"/>
              <a:ea typeface="宋体" panose="02010600030101010101" pitchFamily="2" charset="-122"/>
            </a:endParaRPr>
          </a:p>
        </p:txBody>
      </p:sp>
      <p:sp>
        <p:nvSpPr>
          <p:cNvPr id="10309" name="文本框 10308"/>
          <p:cNvSpPr txBox="1"/>
          <p:nvPr/>
        </p:nvSpPr>
        <p:spPr>
          <a:xfrm>
            <a:off x="3886200" y="5006975"/>
            <a:ext cx="4471988" cy="519113"/>
          </a:xfrm>
          <a:prstGeom prst="rect">
            <a:avLst/>
          </a:prstGeom>
          <a:noFill/>
          <a:ln w="9525">
            <a:noFill/>
          </a:ln>
        </p:spPr>
        <p:txBody>
          <a:bodyPr wrap="none" anchor="t">
            <a:spAutoFit/>
          </a:bodyPr>
          <a:p>
            <a:pPr eaLnBrk="0" hangingPunct="0"/>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导线或线圈在磁场中运动</a:t>
            </a:r>
            <a:endParaRPr lang="zh-CN" altLang="en-US" dirty="0">
              <a:latin typeface="宋体" panose="02010600030101010101" pitchFamily="2" charset="-122"/>
              <a:ea typeface="宋体" panose="02010600030101010101" pitchFamily="2" charset="-122"/>
            </a:endParaRPr>
          </a:p>
        </p:txBody>
      </p:sp>
      <p:sp>
        <p:nvSpPr>
          <p:cNvPr id="10310" name="文本框 10309"/>
          <p:cNvSpPr txBox="1"/>
          <p:nvPr/>
        </p:nvSpPr>
        <p:spPr>
          <a:xfrm>
            <a:off x="323850" y="3789363"/>
            <a:ext cx="1368425" cy="519112"/>
          </a:xfrm>
          <a:prstGeom prst="rect">
            <a:avLst/>
          </a:prstGeom>
          <a:noFill/>
          <a:ln w="9525">
            <a:noFill/>
          </a:ln>
        </p:spPr>
        <p:txBody>
          <a:bodyPr anchor="t">
            <a:spAutoFit/>
          </a:bodyPr>
          <a:p>
            <a:pPr>
              <a:spcBef>
                <a:spcPct val="50000"/>
              </a:spcBef>
            </a:pPr>
            <a:r>
              <a:rPr lang="zh-CN" altLang="en-US" dirty="0">
                <a:solidFill>
                  <a:srgbClr val="FF3399"/>
                </a:solidFill>
                <a:latin typeface="Arial" panose="020B0604020202020204" pitchFamily="34" charset="0"/>
                <a:ea typeface="宋体" panose="02010600030101010101" pitchFamily="2" charset="-122"/>
              </a:rPr>
              <a:t>实质：</a:t>
            </a:r>
            <a:endParaRPr lang="zh-CN" altLang="en-US" dirty="0">
              <a:solidFill>
                <a:srgbClr val="FF3399"/>
              </a:solidFill>
              <a:latin typeface="Arial" panose="020B0604020202020204" pitchFamily="34" charset="0"/>
              <a:ea typeface="宋体" panose="02010600030101010101" pitchFamily="2" charset="-122"/>
            </a:endParaRPr>
          </a:p>
        </p:txBody>
      </p:sp>
      <p:graphicFrame>
        <p:nvGraphicFramePr>
          <p:cNvPr id="2" name="对象 1"/>
          <p:cNvGraphicFramePr>
            <a:graphicFrameLocks noChangeAspect="1"/>
          </p:cNvGraphicFramePr>
          <p:nvPr/>
        </p:nvGraphicFramePr>
        <p:xfrm>
          <a:off x="1152525" y="5165725"/>
          <a:ext cx="1905000" cy="984250"/>
        </p:xfrm>
        <a:graphic>
          <a:graphicData uri="http://schemas.openxmlformats.org/presentationml/2006/ole">
            <mc:AlternateContent xmlns:mc="http://schemas.openxmlformats.org/markup-compatibility/2006">
              <mc:Choice xmlns:v="urn:schemas-microsoft-com:vml" Requires="v">
                <p:oleObj spid="_x0000_s3160" name="" r:id="rId40" imgW="762000" imgH="393700" progId="Equation.KSEE3">
                  <p:embed/>
                </p:oleObj>
              </mc:Choice>
              <mc:Fallback>
                <p:oleObj name="" r:id="rId40" imgW="762000" imgH="393700" progId="Equation.KSEE3">
                  <p:embed/>
                  <p:pic>
                    <p:nvPicPr>
                      <p:cNvPr id="0" name="图片 3159"/>
                      <p:cNvPicPr/>
                      <p:nvPr/>
                    </p:nvPicPr>
                    <p:blipFill>
                      <a:blip r:embed="rId41"/>
                      <a:stretch>
                        <a:fillRect/>
                      </a:stretch>
                    </p:blipFill>
                    <p:spPr>
                      <a:xfrm>
                        <a:off x="1152525" y="5165725"/>
                        <a:ext cx="1905000" cy="984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86"/>
                                        </p:tgtEl>
                                        <p:attrNameLst>
                                          <p:attrName>style.visibility</p:attrName>
                                        </p:attrNameLst>
                                      </p:cBhvr>
                                      <p:to>
                                        <p:strVal val="visible"/>
                                      </p:to>
                                    </p:set>
                                    <p:animEffect transition="in" filter="dissolve">
                                      <p:cBhvr>
                                        <p:cTn id="7" dur="500"/>
                                        <p:tgtEl>
                                          <p:spTgt spid="102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304"/>
                                        </p:tgtEl>
                                        <p:attrNameLst>
                                          <p:attrName>style.visibility</p:attrName>
                                        </p:attrNameLst>
                                      </p:cBhvr>
                                      <p:to>
                                        <p:strVal val="visible"/>
                                      </p:to>
                                    </p:set>
                                    <p:animEffect transition="in" filter="dissolve">
                                      <p:cBhvr>
                                        <p:cTn id="12" dur="500"/>
                                        <p:tgtEl>
                                          <p:spTgt spid="103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85"/>
                                        </p:tgtEl>
                                        <p:attrNameLst>
                                          <p:attrName>style.visibility</p:attrName>
                                        </p:attrNameLst>
                                      </p:cBhvr>
                                      <p:to>
                                        <p:strVal val="visible"/>
                                      </p:to>
                                    </p:set>
                                    <p:animEffect transition="in" filter="dissolve">
                                      <p:cBhvr>
                                        <p:cTn id="17" dur="500"/>
                                        <p:tgtEl>
                                          <p:spTgt spid="1028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1030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030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028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027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8" presetClass="entr" presetSubtype="16" fill="hold" grpId="0" nodeType="clickEffect">
                                  <p:stCondLst>
                                    <p:cond delay="0"/>
                                  </p:stCondLst>
                                  <p:childTnLst>
                                    <p:set>
                                      <p:cBhvr>
                                        <p:cTn id="37" dur="1" fill="hold">
                                          <p:stCondLst>
                                            <p:cond delay="0"/>
                                          </p:stCondLst>
                                        </p:cTn>
                                        <p:tgtEl>
                                          <p:spTgt spid="10310"/>
                                        </p:tgtEl>
                                        <p:attrNameLst>
                                          <p:attrName>style.visibility</p:attrName>
                                        </p:attrNameLst>
                                      </p:cBhvr>
                                      <p:to>
                                        <p:strVal val="visible"/>
                                      </p:to>
                                    </p:set>
                                    <p:animEffect transition="in" filter="diamond(in)">
                                      <p:cBhvr>
                                        <p:cTn id="38" dur="2000"/>
                                        <p:tgtEl>
                                          <p:spTgt spid="1031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10306">
                                            <p:txEl>
                                              <p:charRg st="0" end="31"/>
                                            </p:txEl>
                                          </p:spTgt>
                                        </p:tgtEl>
                                        <p:attrNameLst>
                                          <p:attrName>style.visibility</p:attrName>
                                        </p:attrNameLst>
                                      </p:cBhvr>
                                      <p:to>
                                        <p:strVal val="visible"/>
                                      </p:to>
                                    </p:set>
                                    <p:animEffect transition="in" filter="barn(outVertical)">
                                      <p:cBhvr>
                                        <p:cTn id="43" dur="500"/>
                                        <p:tgtEl>
                                          <p:spTgt spid="10306">
                                            <p:txEl>
                                              <p:charRg st="0" end="3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wipe(left)">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8" fill="hold" grpId="0" nodeType="clickEffect">
                                  <p:stCondLst>
                                    <p:cond delay="0"/>
                                  </p:stCondLst>
                                  <p:childTnLst>
                                    <p:set>
                                      <p:cBhvr>
                                        <p:cTn id="52" dur="1" fill="hold">
                                          <p:stCondLst>
                                            <p:cond delay="0"/>
                                          </p:stCondLst>
                                        </p:cTn>
                                        <p:tgtEl>
                                          <p:spTgt spid="10309"/>
                                        </p:tgtEl>
                                        <p:attrNameLst>
                                          <p:attrName>style.visibility</p:attrName>
                                        </p:attrNameLst>
                                      </p:cBhvr>
                                      <p:to>
                                        <p:strVal val="visible"/>
                                      </p:to>
                                    </p:set>
                                    <p:animEffect transition="in" filter="slide(fromLeft)">
                                      <p:cBhvr>
                                        <p:cTn id="53" dur="500"/>
                                        <p:tgtEl>
                                          <p:spTgt spid="10309"/>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8" fill="hold" grpId="0" nodeType="clickEffect">
                                  <p:stCondLst>
                                    <p:cond delay="0"/>
                                  </p:stCondLst>
                                  <p:childTnLst>
                                    <p:set>
                                      <p:cBhvr>
                                        <p:cTn id="57" dur="1" fill="hold">
                                          <p:stCondLst>
                                            <p:cond delay="0"/>
                                          </p:stCondLst>
                                        </p:cTn>
                                        <p:tgtEl>
                                          <p:spTgt spid="10307"/>
                                        </p:tgtEl>
                                        <p:attrNameLst>
                                          <p:attrName>style.visibility</p:attrName>
                                        </p:attrNameLst>
                                      </p:cBhvr>
                                      <p:to>
                                        <p:strVal val="visible"/>
                                      </p:to>
                                    </p:set>
                                    <p:animEffect transition="in" filter="slide(fromLeft)">
                                      <p:cBhvr>
                                        <p:cTn id="58" dur="500"/>
                                        <p:tgtEl>
                                          <p:spTgt spid="10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5" grpId="0"/>
      <p:bldP spid="10303" grpId="0"/>
      <p:bldP spid="10304" grpId="0"/>
      <p:bldP spid="10306" grpId="0" build="p"/>
      <p:bldP spid="10307" grpId="0"/>
      <p:bldP spid="10309" grpId="0"/>
      <p:bldP spid="103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矩形 75777"/>
          <p:cNvSpPr/>
          <p:nvPr/>
        </p:nvSpPr>
        <p:spPr>
          <a:xfrm>
            <a:off x="381000" y="4038600"/>
            <a:ext cx="2652713" cy="519113"/>
          </a:xfrm>
          <a:prstGeom prst="rect">
            <a:avLst/>
          </a:prstGeom>
          <a:noFill/>
          <a:ln w="9525">
            <a:noFill/>
          </a:ln>
        </p:spPr>
        <p:txBody>
          <a:bodyPr wrap="none" lIns="92075" tIns="46038" rIns="92075" bIns="46038" anchor="t">
            <a:spAutoFit/>
          </a:bodyPr>
          <a:p>
            <a:pPr eaLnBrk="0" hangingPunct="0"/>
            <a:r>
              <a:rPr lang="zh-CN" altLang="en-US">
                <a:latin typeface="宋体" panose="02010600030101010101" pitchFamily="2" charset="-122"/>
                <a:ea typeface="宋体" panose="02010600030101010101" pitchFamily="2" charset="-122"/>
              </a:rPr>
              <a:t>称</a:t>
            </a:r>
            <a:r>
              <a:rPr lang="en-US" altLang="zh-CN" i="1">
                <a:latin typeface="Times New Roman" panose="02020603050405020304" pitchFamily="18" charset="0"/>
                <a:ea typeface="宋体" panose="02010600030101010101" pitchFamily="2" charset="-122"/>
              </a:rPr>
              <a:t>K </a:t>
            </a:r>
            <a:r>
              <a:rPr lang="zh-CN" altLang="en-US" dirty="0">
                <a:latin typeface="宋体" panose="02010600030101010101" pitchFamily="2" charset="-122"/>
                <a:ea typeface="宋体" panose="02010600030101010101" pitchFamily="2" charset="-122"/>
              </a:rPr>
              <a:t>为耦合系数</a:t>
            </a:r>
            <a:endParaRPr lang="zh-CN" altLang="en-US" dirty="0">
              <a:latin typeface="宋体" panose="02010600030101010101" pitchFamily="2" charset="-122"/>
              <a:ea typeface="宋体" panose="02010600030101010101" pitchFamily="2" charset="-122"/>
            </a:endParaRPr>
          </a:p>
        </p:txBody>
      </p:sp>
      <p:sp>
        <p:nvSpPr>
          <p:cNvPr id="75779" name="矩形 75778"/>
          <p:cNvSpPr/>
          <p:nvPr/>
        </p:nvSpPr>
        <p:spPr>
          <a:xfrm>
            <a:off x="381000" y="4724400"/>
            <a:ext cx="8382000" cy="1501775"/>
          </a:xfrm>
          <a:prstGeom prst="rect">
            <a:avLst/>
          </a:prstGeom>
          <a:noFill/>
          <a:ln w="9525">
            <a:noFill/>
          </a:ln>
        </p:spPr>
        <p:txBody>
          <a:bodyPr lIns="92075" tIns="46038" rIns="92075" bIns="46038" anchor="t">
            <a:spAutoFit/>
          </a:bodyPr>
          <a:p>
            <a:pPr eaLnBrk="0" hangingPunct="0">
              <a:lnSpc>
                <a:spcPct val="11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耦合系数的大小反映了两个回路磁场耦合松紧的程度。由于在一般情况下都有漏磁通，所以耦合系数小于一。</a:t>
            </a:r>
            <a:endParaRPr lang="zh-CN" altLang="en-US" dirty="0">
              <a:latin typeface="宋体" panose="02010600030101010101" pitchFamily="2" charset="-122"/>
              <a:ea typeface="宋体" panose="02010600030101010101" pitchFamily="2" charset="-122"/>
            </a:endParaRPr>
          </a:p>
        </p:txBody>
      </p:sp>
      <p:sp>
        <p:nvSpPr>
          <p:cNvPr id="75780" name="矩形 75779"/>
          <p:cNvSpPr/>
          <p:nvPr/>
        </p:nvSpPr>
        <p:spPr>
          <a:xfrm>
            <a:off x="152400" y="2286000"/>
            <a:ext cx="8991600" cy="519113"/>
          </a:xfrm>
          <a:prstGeom prst="rect">
            <a:avLst/>
          </a:prstGeom>
          <a:noFill/>
          <a:ln w="9525">
            <a:noFill/>
          </a:ln>
        </p:spPr>
        <p:txBody>
          <a:bodyPr lIns="92075" tIns="46038" rIns="92075" bIns="46038" anchor="t">
            <a:spAutoFit/>
          </a:bodyPr>
          <a:p>
            <a:pPr eaLnBrk="0" hangingPunct="0"/>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在此例中，线圈</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的磁通全部通过线圈</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，称为无</a:t>
            </a:r>
            <a:r>
              <a:rPr lang="zh-CN" altLang="en-US" dirty="0">
                <a:solidFill>
                  <a:schemeClr val="tx2"/>
                </a:solidFill>
                <a:latin typeface="宋体" panose="02010600030101010101" pitchFamily="2" charset="-122"/>
                <a:ea typeface="宋体" panose="02010600030101010101" pitchFamily="2" charset="-122"/>
              </a:rPr>
              <a:t>漏磁</a:t>
            </a:r>
            <a:r>
              <a:rPr lang="zh-CN"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p:txBody>
      </p:sp>
      <p:sp>
        <p:nvSpPr>
          <p:cNvPr id="75781" name="矩形 75780"/>
          <p:cNvSpPr/>
          <p:nvPr/>
        </p:nvSpPr>
        <p:spPr>
          <a:xfrm>
            <a:off x="304800" y="2833688"/>
            <a:ext cx="2514600" cy="519112"/>
          </a:xfrm>
          <a:prstGeom prst="rect">
            <a:avLst/>
          </a:prstGeom>
          <a:noFill/>
          <a:ln w="9525">
            <a:noFill/>
          </a:ln>
        </p:spPr>
        <p:txBody>
          <a:bodyPr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在一般情况下</a:t>
            </a:r>
            <a:endParaRPr lang="zh-CN" altLang="en-US" dirty="0">
              <a:latin typeface="宋体" panose="02010600030101010101" pitchFamily="2" charset="-122"/>
              <a:ea typeface="宋体" panose="02010600030101010101" pitchFamily="2" charset="-122"/>
            </a:endParaRPr>
          </a:p>
        </p:txBody>
      </p:sp>
      <p:graphicFrame>
        <p:nvGraphicFramePr>
          <p:cNvPr id="75782" name="对象 75781"/>
          <p:cNvGraphicFramePr/>
          <p:nvPr/>
        </p:nvGraphicFramePr>
        <p:xfrm>
          <a:off x="838200" y="228600"/>
          <a:ext cx="2895600" cy="579438"/>
        </p:xfrm>
        <a:graphic>
          <a:graphicData uri="http://schemas.openxmlformats.org/presentationml/2006/ole">
            <mc:AlternateContent xmlns:mc="http://schemas.openxmlformats.org/markup-compatibility/2006">
              <mc:Choice xmlns:v="urn:schemas-microsoft-com:vml" Requires="v">
                <p:oleObj spid="_x0000_s3761" name="" r:id="rId1" imgW="889000" imgH="228600" progId="Equation.3">
                  <p:embed/>
                </p:oleObj>
              </mc:Choice>
              <mc:Fallback>
                <p:oleObj name="" r:id="rId1" imgW="889000" imgH="228600" progId="Equation.3">
                  <p:embed/>
                  <p:pic>
                    <p:nvPicPr>
                      <p:cNvPr id="0" name="图片 3760"/>
                      <p:cNvPicPr/>
                      <p:nvPr/>
                    </p:nvPicPr>
                    <p:blipFill>
                      <a:blip r:embed="rId2"/>
                      <a:stretch>
                        <a:fillRect/>
                      </a:stretch>
                    </p:blipFill>
                    <p:spPr>
                      <a:xfrm>
                        <a:off x="838200" y="228600"/>
                        <a:ext cx="2895600" cy="579438"/>
                      </a:xfrm>
                      <a:prstGeom prst="rect">
                        <a:avLst/>
                      </a:prstGeom>
                      <a:noFill/>
                      <a:ln w="38100">
                        <a:noFill/>
                        <a:miter/>
                      </a:ln>
                    </p:spPr>
                  </p:pic>
                </p:oleObj>
              </mc:Fallback>
            </mc:AlternateContent>
          </a:graphicData>
        </a:graphic>
      </p:graphicFrame>
      <p:graphicFrame>
        <p:nvGraphicFramePr>
          <p:cNvPr id="75783" name="对象 75782"/>
          <p:cNvGraphicFramePr/>
          <p:nvPr/>
        </p:nvGraphicFramePr>
        <p:xfrm>
          <a:off x="381000" y="914400"/>
          <a:ext cx="5019675" cy="619125"/>
        </p:xfrm>
        <a:graphic>
          <a:graphicData uri="http://schemas.openxmlformats.org/presentationml/2006/ole">
            <mc:AlternateContent xmlns:mc="http://schemas.openxmlformats.org/markup-compatibility/2006">
              <mc:Choice xmlns:v="urn:schemas-microsoft-com:vml" Requires="v">
                <p:oleObj spid="_x0000_s3762" name="" r:id="rId3" imgW="1942465" imgH="241300" progId="Equation.3">
                  <p:embed/>
                </p:oleObj>
              </mc:Choice>
              <mc:Fallback>
                <p:oleObj name="" r:id="rId3" imgW="1942465" imgH="241300" progId="Equation.3">
                  <p:embed/>
                  <p:pic>
                    <p:nvPicPr>
                      <p:cNvPr id="0" name="图片 3761"/>
                      <p:cNvPicPr/>
                      <p:nvPr/>
                    </p:nvPicPr>
                    <p:blipFill>
                      <a:blip r:embed="rId4"/>
                      <a:stretch>
                        <a:fillRect/>
                      </a:stretch>
                    </p:blipFill>
                    <p:spPr>
                      <a:xfrm>
                        <a:off x="381000" y="914400"/>
                        <a:ext cx="5019675" cy="619125"/>
                      </a:xfrm>
                      <a:prstGeom prst="rect">
                        <a:avLst/>
                      </a:prstGeom>
                      <a:noFill/>
                      <a:ln w="38100">
                        <a:noFill/>
                        <a:miter/>
                      </a:ln>
                    </p:spPr>
                  </p:pic>
                </p:oleObj>
              </mc:Fallback>
            </mc:AlternateContent>
          </a:graphicData>
        </a:graphic>
      </p:graphicFrame>
      <p:graphicFrame>
        <p:nvGraphicFramePr>
          <p:cNvPr id="75784" name="对象 75783"/>
          <p:cNvGraphicFramePr/>
          <p:nvPr/>
        </p:nvGraphicFramePr>
        <p:xfrm>
          <a:off x="457200" y="1600200"/>
          <a:ext cx="2590800" cy="609600"/>
        </p:xfrm>
        <a:graphic>
          <a:graphicData uri="http://schemas.openxmlformats.org/presentationml/2006/ole">
            <mc:AlternateContent xmlns:mc="http://schemas.openxmlformats.org/markup-compatibility/2006">
              <mc:Choice xmlns:v="urn:schemas-microsoft-com:vml" Requires="v">
                <p:oleObj spid="_x0000_s3763" name="" r:id="rId5" imgW="901065" imgH="254000" progId="Equation.3">
                  <p:embed/>
                </p:oleObj>
              </mc:Choice>
              <mc:Fallback>
                <p:oleObj name="" r:id="rId5" imgW="901065" imgH="254000" progId="Equation.3">
                  <p:embed/>
                  <p:pic>
                    <p:nvPicPr>
                      <p:cNvPr id="0" name="图片 3762"/>
                      <p:cNvPicPr/>
                      <p:nvPr/>
                    </p:nvPicPr>
                    <p:blipFill>
                      <a:blip r:embed="rId6"/>
                      <a:stretch>
                        <a:fillRect/>
                      </a:stretch>
                    </p:blipFill>
                    <p:spPr>
                      <a:xfrm>
                        <a:off x="457200" y="1600200"/>
                        <a:ext cx="2590800" cy="609600"/>
                      </a:xfrm>
                      <a:prstGeom prst="rect">
                        <a:avLst/>
                      </a:prstGeom>
                      <a:noFill/>
                      <a:ln w="38100">
                        <a:noFill/>
                        <a:miter/>
                      </a:ln>
                    </p:spPr>
                  </p:pic>
                </p:oleObj>
              </mc:Fallback>
            </mc:AlternateContent>
          </a:graphicData>
        </a:graphic>
      </p:graphicFrame>
      <p:graphicFrame>
        <p:nvGraphicFramePr>
          <p:cNvPr id="75785" name="对象 75784"/>
          <p:cNvGraphicFramePr/>
          <p:nvPr/>
        </p:nvGraphicFramePr>
        <p:xfrm>
          <a:off x="3200400" y="3200400"/>
          <a:ext cx="2197100" cy="609600"/>
        </p:xfrm>
        <a:graphic>
          <a:graphicData uri="http://schemas.openxmlformats.org/presentationml/2006/ole">
            <mc:AlternateContent xmlns:mc="http://schemas.openxmlformats.org/markup-compatibility/2006">
              <mc:Choice xmlns:v="urn:schemas-microsoft-com:vml" Requires="v">
                <p:oleObj spid="_x0000_s3764" name="" r:id="rId7" imgW="901065" imgH="254000" progId="Equation.3">
                  <p:embed/>
                </p:oleObj>
              </mc:Choice>
              <mc:Fallback>
                <p:oleObj name="" r:id="rId7" imgW="901065" imgH="254000" progId="Equation.3">
                  <p:embed/>
                  <p:pic>
                    <p:nvPicPr>
                      <p:cNvPr id="0" name="图片 3763"/>
                      <p:cNvPicPr/>
                      <p:nvPr/>
                    </p:nvPicPr>
                    <p:blipFill>
                      <a:blip r:embed="rId8"/>
                      <a:stretch>
                        <a:fillRect/>
                      </a:stretch>
                    </p:blipFill>
                    <p:spPr>
                      <a:xfrm>
                        <a:off x="3200400" y="3200400"/>
                        <a:ext cx="2197100" cy="609600"/>
                      </a:xfrm>
                      <a:prstGeom prst="rect">
                        <a:avLst/>
                      </a:prstGeom>
                      <a:noFill/>
                      <a:ln w="38100">
                        <a:noFill/>
                        <a:miter/>
                      </a:ln>
                    </p:spPr>
                  </p:pic>
                </p:oleObj>
              </mc:Fallback>
            </mc:AlternateContent>
          </a:graphicData>
        </a:graphic>
      </p:graphicFrame>
      <p:graphicFrame>
        <p:nvGraphicFramePr>
          <p:cNvPr id="75786" name="对象 75785"/>
          <p:cNvGraphicFramePr/>
          <p:nvPr/>
        </p:nvGraphicFramePr>
        <p:xfrm>
          <a:off x="3352800" y="3962400"/>
          <a:ext cx="1752600" cy="465138"/>
        </p:xfrm>
        <a:graphic>
          <a:graphicData uri="http://schemas.openxmlformats.org/presentationml/2006/ole">
            <mc:AlternateContent xmlns:mc="http://schemas.openxmlformats.org/markup-compatibility/2006">
              <mc:Choice xmlns:v="urn:schemas-microsoft-com:vml" Requires="v">
                <p:oleObj spid="_x0000_s3765" name="" r:id="rId9" imgW="621030" imgH="177800" progId="Equation.3">
                  <p:embed/>
                </p:oleObj>
              </mc:Choice>
              <mc:Fallback>
                <p:oleObj name="" r:id="rId9" imgW="621030" imgH="177800" progId="Equation.3">
                  <p:embed/>
                  <p:pic>
                    <p:nvPicPr>
                      <p:cNvPr id="0" name="图片 3764"/>
                      <p:cNvPicPr/>
                      <p:nvPr/>
                    </p:nvPicPr>
                    <p:blipFill>
                      <a:blip r:embed="rId10"/>
                      <a:stretch>
                        <a:fillRect/>
                      </a:stretch>
                    </p:blipFill>
                    <p:spPr>
                      <a:xfrm>
                        <a:off x="3352800" y="3962400"/>
                        <a:ext cx="1752600" cy="4651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animEffect transition="in" filter="wipe(left)">
                                      <p:cBhvr>
                                        <p:cTn id="7" dur="500"/>
                                        <p:tgtEl>
                                          <p:spTgt spid="757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83"/>
                                        </p:tgtEl>
                                        <p:attrNameLst>
                                          <p:attrName>style.visibility</p:attrName>
                                        </p:attrNameLst>
                                      </p:cBhvr>
                                      <p:to>
                                        <p:strVal val="visible"/>
                                      </p:to>
                                    </p:set>
                                    <p:animEffect transition="in" filter="wipe(left)">
                                      <p:cBhvr>
                                        <p:cTn id="12" dur="500"/>
                                        <p:tgtEl>
                                          <p:spTgt spid="757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84"/>
                                        </p:tgtEl>
                                        <p:attrNameLst>
                                          <p:attrName>style.visibility</p:attrName>
                                        </p:attrNameLst>
                                      </p:cBhvr>
                                      <p:to>
                                        <p:strVal val="visible"/>
                                      </p:to>
                                    </p:set>
                                    <p:animEffect transition="in" filter="wipe(left)">
                                      <p:cBhvr>
                                        <p:cTn id="17" dur="500"/>
                                        <p:tgtEl>
                                          <p:spTgt spid="757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5780"/>
                                        </p:tgtEl>
                                        <p:attrNameLst>
                                          <p:attrName>style.visibility</p:attrName>
                                        </p:attrNameLst>
                                      </p:cBhvr>
                                      <p:to>
                                        <p:strVal val="visible"/>
                                      </p:to>
                                    </p:set>
                                    <p:animEffect transition="in" filter="wipe(left)">
                                      <p:cBhvr>
                                        <p:cTn id="22" dur="500"/>
                                        <p:tgtEl>
                                          <p:spTgt spid="757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5781"/>
                                        </p:tgtEl>
                                        <p:attrNameLst>
                                          <p:attrName>style.visibility</p:attrName>
                                        </p:attrNameLst>
                                      </p:cBhvr>
                                      <p:to>
                                        <p:strVal val="visible"/>
                                      </p:to>
                                    </p:set>
                                    <p:animEffect transition="in" filter="wipe(left)">
                                      <p:cBhvr>
                                        <p:cTn id="27" dur="500"/>
                                        <p:tgtEl>
                                          <p:spTgt spid="7578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85"/>
                                        </p:tgtEl>
                                        <p:attrNameLst>
                                          <p:attrName>style.visibility</p:attrName>
                                        </p:attrNameLst>
                                      </p:cBhvr>
                                      <p:to>
                                        <p:strVal val="visible"/>
                                      </p:to>
                                    </p:set>
                                    <p:animEffect transition="in" filter="wipe(left)">
                                      <p:cBhvr>
                                        <p:cTn id="32" dur="500"/>
                                        <p:tgtEl>
                                          <p:spTgt spid="7578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778"/>
                                        </p:tgtEl>
                                        <p:attrNameLst>
                                          <p:attrName>style.visibility</p:attrName>
                                        </p:attrNameLst>
                                      </p:cBhvr>
                                      <p:to>
                                        <p:strVal val="visible"/>
                                      </p:to>
                                    </p:set>
                                    <p:animEffect transition="in" filter="wipe(left)">
                                      <p:cBhvr>
                                        <p:cTn id="37" dur="500"/>
                                        <p:tgtEl>
                                          <p:spTgt spid="757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786"/>
                                        </p:tgtEl>
                                        <p:attrNameLst>
                                          <p:attrName>style.visibility</p:attrName>
                                        </p:attrNameLst>
                                      </p:cBhvr>
                                      <p:to>
                                        <p:strVal val="visible"/>
                                      </p:to>
                                    </p:set>
                                    <p:animEffect transition="in" filter="wipe(left)">
                                      <p:cBhvr>
                                        <p:cTn id="42" dur="500"/>
                                        <p:tgtEl>
                                          <p:spTgt spid="757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5779"/>
                                        </p:tgtEl>
                                        <p:attrNameLst>
                                          <p:attrName>style.visibility</p:attrName>
                                        </p:attrNameLst>
                                      </p:cBhvr>
                                      <p:to>
                                        <p:strVal val="visible"/>
                                      </p:to>
                                    </p:set>
                                    <p:animEffect transition="in" filter="wipe(left)">
                                      <p:cBhvr>
                                        <p:cTn id="47" dur="500"/>
                                        <p:tgtEl>
                                          <p:spTgt spid="75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9" grpId="0"/>
      <p:bldP spid="75780" grpId="0"/>
      <p:bldP spid="7578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文本框 76801"/>
          <p:cNvSpPr txBox="1"/>
          <p:nvPr/>
        </p:nvSpPr>
        <p:spPr>
          <a:xfrm>
            <a:off x="228600" y="174625"/>
            <a:ext cx="8572500" cy="1501775"/>
          </a:xfrm>
          <a:prstGeom prst="rect">
            <a:avLst/>
          </a:prstGeom>
          <a:noFill/>
          <a:ln w="9525">
            <a:noFill/>
          </a:ln>
        </p:spPr>
        <p:txBody>
          <a:bodyPr anchor="t">
            <a:spAutoFit/>
          </a:bodyPr>
          <a:p>
            <a:pPr eaLnBrk="0" hangingPunct="0">
              <a:lnSpc>
                <a:spcPct val="110000"/>
              </a:lnSpc>
            </a:pPr>
            <a:r>
              <a:rPr lang="zh-CN" altLang="en-US" dirty="0">
                <a:latin typeface="Bookman Old Style" panose="02050604050505020204" pitchFamily="18" charset="0"/>
                <a:ea typeface="宋体" panose="02010600030101010101" pitchFamily="2" charset="-122"/>
              </a:rPr>
              <a:t>例</a:t>
            </a:r>
            <a:r>
              <a:rPr lang="en-US" altLang="zh-CN">
                <a:latin typeface="Times New Roman" panose="02020603050405020304" pitchFamily="18" charset="0"/>
                <a:ea typeface="宋体" panose="02010600030101010101" pitchFamily="2" charset="-122"/>
              </a:rPr>
              <a:t>2</a:t>
            </a:r>
            <a:r>
              <a:rPr lang="en-US" altLang="zh-CN">
                <a:latin typeface="Bookman Old Style" panose="02050604050505020204" pitchFamily="18" charset="0"/>
                <a:ea typeface="宋体" panose="02010600030101010101" pitchFamily="2" charset="-122"/>
              </a:rPr>
              <a:t>.  </a:t>
            </a:r>
            <a:r>
              <a:rPr lang="zh-CN" altLang="en-US" dirty="0">
                <a:latin typeface="宋体" panose="02010600030101010101" pitchFamily="2" charset="-122"/>
                <a:ea typeface="宋体" panose="02010600030101010101" pitchFamily="2" charset="-122"/>
              </a:rPr>
              <a:t>如图所示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在磁导率为</a:t>
            </a:r>
            <a:r>
              <a:rPr lang="en-US" altLang="zh-CN" i="1" dirty="0">
                <a:latin typeface="Bookman Old Style" panose="02050604050505020204" pitchFamily="18" charset="0"/>
                <a:ea typeface="宋体" panose="02010600030101010101" pitchFamily="2" charset="-122"/>
                <a:sym typeface="Symbol" panose="05050102010706020507" pitchFamily="18" charset="2"/>
              </a:rPr>
              <a:t> </a:t>
            </a:r>
            <a:r>
              <a:rPr lang="zh-CN" altLang="en-US" dirty="0">
                <a:latin typeface="宋体" panose="02010600030101010101" pitchFamily="2" charset="-122"/>
                <a:ea typeface="宋体" panose="02010600030101010101" pitchFamily="2" charset="-122"/>
                <a:sym typeface="Symbol" panose="05050102010706020507" pitchFamily="18" charset="2"/>
              </a:rPr>
              <a:t>的均匀无限大磁介质中</a:t>
            </a:r>
            <a:r>
              <a:rPr lang="en-US" altLang="zh-CN">
                <a:latin typeface="宋体" panose="02010600030101010101" pitchFamily="2" charset="-122"/>
                <a:ea typeface="宋体" panose="02010600030101010101" pitchFamily="2" charset="-122"/>
                <a:sym typeface="Symbol" panose="05050102010706020507" pitchFamily="18" charset="2"/>
              </a:rPr>
              <a:t>,</a:t>
            </a:r>
            <a:endParaRPr lang="en-US" altLang="zh-CN">
              <a:latin typeface="宋体" panose="02010600030101010101" pitchFamily="2" charset="-122"/>
              <a:ea typeface="宋体" panose="02010600030101010101" pitchFamily="2" charset="-122"/>
              <a:sym typeface="Symbol" panose="05050102010706020507" pitchFamily="18" charset="2"/>
            </a:endParaRPr>
          </a:p>
          <a:p>
            <a:pPr eaLnBrk="0" hangingPunct="0">
              <a:lnSpc>
                <a:spcPct val="110000"/>
              </a:lnSpc>
            </a:pPr>
            <a:r>
              <a:rPr lang="zh-CN" altLang="en-US" dirty="0">
                <a:latin typeface="Bookman Old Style" panose="02050604050505020204" pitchFamily="18" charset="0"/>
                <a:ea typeface="宋体" panose="02010600030101010101" pitchFamily="2" charset="-122"/>
                <a:sym typeface="Symbol" panose="05050102010706020507" pitchFamily="18" charset="2"/>
              </a:rPr>
              <a:t>一无限长直载流导线与矩形线圈一边相距为</a:t>
            </a:r>
            <a:r>
              <a:rPr lang="en-US" altLang="zh-CN" i="1">
                <a:latin typeface="Times New Roman" panose="02020603050405020304" pitchFamily="18" charset="0"/>
                <a:ea typeface="宋体" panose="02010600030101010101" pitchFamily="2" charset="-122"/>
                <a:sym typeface="Symbol" panose="05050102010706020507" pitchFamily="18" charset="2"/>
              </a:rPr>
              <a:t>a</a:t>
            </a:r>
            <a:r>
              <a:rPr lang="en-US" altLang="zh-CN">
                <a:latin typeface="Bookman Old Style" panose="02050604050505020204" pitchFamily="18" charset="0"/>
                <a:ea typeface="宋体" panose="02010600030101010101" pitchFamily="2" charset="-122"/>
                <a:sym typeface="Symbol" panose="05050102010706020507" pitchFamily="18" charset="2"/>
              </a:rPr>
              <a:t>,</a:t>
            </a:r>
            <a:r>
              <a:rPr lang="zh-CN" altLang="en-US" dirty="0">
                <a:latin typeface="Bookman Old Style" panose="02050604050505020204" pitchFamily="18" charset="0"/>
                <a:ea typeface="宋体" panose="02010600030101010101" pitchFamily="2" charset="-122"/>
                <a:sym typeface="Symbol" panose="05050102010706020507" pitchFamily="18" charset="2"/>
              </a:rPr>
              <a:t>线圈共</a:t>
            </a:r>
            <a:endParaRPr lang="zh-CN" altLang="en-US" dirty="0">
              <a:latin typeface="Bookman Old Style" panose="02050604050505020204" pitchFamily="18" charset="0"/>
              <a:ea typeface="宋体" panose="02010600030101010101" pitchFamily="2" charset="-122"/>
              <a:sym typeface="Symbol" panose="05050102010706020507" pitchFamily="18" charset="2"/>
            </a:endParaRPr>
          </a:p>
          <a:p>
            <a:pPr eaLnBrk="0" hangingPunct="0">
              <a:lnSpc>
                <a:spcPct val="110000"/>
              </a:lnSpc>
            </a:pPr>
            <a:r>
              <a:rPr lang="en-US" altLang="zh-CN" i="1">
                <a:latin typeface="Times New Roman" panose="02020603050405020304" pitchFamily="18" charset="0"/>
                <a:ea typeface="宋体" panose="02010600030101010101" pitchFamily="2" charset="-122"/>
                <a:sym typeface="Symbol" panose="05050102010706020507" pitchFamily="18" charset="2"/>
              </a:rPr>
              <a:t>N</a:t>
            </a:r>
            <a:r>
              <a:rPr lang="zh-CN" altLang="en-US" dirty="0">
                <a:latin typeface="宋体" panose="02010600030101010101" pitchFamily="2" charset="-122"/>
                <a:ea typeface="宋体" panose="02010600030101010101" pitchFamily="2" charset="-122"/>
                <a:sym typeface="Symbol" panose="05050102010706020507" pitchFamily="18" charset="2"/>
              </a:rPr>
              <a:t>匝</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zh-CN" altLang="en-US" dirty="0">
                <a:latin typeface="宋体" panose="02010600030101010101" pitchFamily="2" charset="-122"/>
                <a:ea typeface="宋体" panose="02010600030101010101" pitchFamily="2" charset="-122"/>
                <a:sym typeface="Symbol" panose="05050102010706020507" pitchFamily="18" charset="2"/>
              </a:rPr>
              <a:t>其尺寸见图示</a:t>
            </a:r>
            <a:r>
              <a:rPr lang="en-US" altLang="zh-CN" dirty="0">
                <a:latin typeface="宋体" panose="02010600030101010101" pitchFamily="2" charset="-122"/>
                <a:ea typeface="宋体" panose="02010600030101010101" pitchFamily="2" charset="-122"/>
                <a:sym typeface="Symbol" panose="05050102010706020507" pitchFamily="18" charset="2"/>
              </a:rPr>
              <a:t>,</a:t>
            </a:r>
            <a:r>
              <a:rPr lang="zh-CN" altLang="en-US" dirty="0">
                <a:latin typeface="宋体" panose="02010600030101010101" pitchFamily="2" charset="-122"/>
                <a:ea typeface="宋体" panose="02010600030101010101" pitchFamily="2" charset="-122"/>
                <a:sym typeface="Symbol" panose="05050102010706020507" pitchFamily="18" charset="2"/>
              </a:rPr>
              <a:t>求它们的互感系数</a:t>
            </a:r>
            <a:r>
              <a:rPr lang="en-US" altLang="zh-CN">
                <a:latin typeface="Bookman Old Style" panose="02050604050505020204" pitchFamily="18" charset="0"/>
                <a:ea typeface="宋体" panose="02010600030101010101" pitchFamily="2" charset="-122"/>
                <a:sym typeface="Symbol" panose="05050102010706020507" pitchFamily="18" charset="2"/>
              </a:rPr>
              <a:t>.</a:t>
            </a:r>
            <a:endParaRPr lang="en-US" altLang="zh-CN">
              <a:latin typeface="Bookman Old Style" panose="02050604050505020204" pitchFamily="18" charset="0"/>
              <a:ea typeface="宋体" panose="02010600030101010101" pitchFamily="2" charset="-122"/>
              <a:sym typeface="Symbol" panose="05050102010706020507" pitchFamily="18" charset="2"/>
            </a:endParaRPr>
          </a:p>
        </p:txBody>
      </p:sp>
      <p:grpSp>
        <p:nvGrpSpPr>
          <p:cNvPr id="76803" name="组合 76802"/>
          <p:cNvGrpSpPr/>
          <p:nvPr/>
        </p:nvGrpSpPr>
        <p:grpSpPr>
          <a:xfrm>
            <a:off x="6022975" y="2438400"/>
            <a:ext cx="3044825" cy="3810000"/>
            <a:chOff x="3456" y="1344"/>
            <a:chExt cx="1918" cy="2400"/>
          </a:xfrm>
        </p:grpSpPr>
        <p:sp>
          <p:nvSpPr>
            <p:cNvPr id="88067" name="直接连接符 76803"/>
            <p:cNvSpPr/>
            <p:nvPr/>
          </p:nvSpPr>
          <p:spPr>
            <a:xfrm>
              <a:off x="3456" y="1920"/>
              <a:ext cx="0" cy="1296"/>
            </a:xfrm>
            <a:prstGeom prst="line">
              <a:avLst/>
            </a:prstGeom>
            <a:ln w="38100" cap="flat" cmpd="sng">
              <a:solidFill>
                <a:schemeClr val="tx1"/>
              </a:solidFill>
              <a:prstDash val="solid"/>
              <a:round/>
              <a:headEnd type="none" w="med" len="med"/>
              <a:tailEnd type="none" w="med" len="med"/>
            </a:ln>
          </p:spPr>
        </p:sp>
        <p:sp>
          <p:nvSpPr>
            <p:cNvPr id="88068" name="直接连接符 76804"/>
            <p:cNvSpPr/>
            <p:nvPr/>
          </p:nvSpPr>
          <p:spPr>
            <a:xfrm flipV="1">
              <a:off x="3456" y="1344"/>
              <a:ext cx="0" cy="576"/>
            </a:xfrm>
            <a:prstGeom prst="line">
              <a:avLst/>
            </a:prstGeom>
            <a:ln w="38100" cap="rnd" cmpd="sng">
              <a:solidFill>
                <a:schemeClr val="tx1"/>
              </a:solidFill>
              <a:prstDash val="sysDot"/>
              <a:round/>
              <a:headEnd type="none" w="med" len="med"/>
              <a:tailEnd type="none" w="med" len="med"/>
            </a:ln>
          </p:spPr>
        </p:sp>
        <p:sp>
          <p:nvSpPr>
            <p:cNvPr id="88069" name="直接连接符 76805"/>
            <p:cNvSpPr/>
            <p:nvPr/>
          </p:nvSpPr>
          <p:spPr>
            <a:xfrm flipV="1">
              <a:off x="3456" y="3168"/>
              <a:ext cx="0" cy="576"/>
            </a:xfrm>
            <a:prstGeom prst="line">
              <a:avLst/>
            </a:prstGeom>
            <a:ln w="38100" cap="rnd" cmpd="sng">
              <a:solidFill>
                <a:schemeClr val="tx1"/>
              </a:solidFill>
              <a:prstDash val="sysDot"/>
              <a:round/>
              <a:headEnd type="none" w="med" len="med"/>
              <a:tailEnd type="none" w="med" len="med"/>
            </a:ln>
          </p:spPr>
        </p:sp>
        <p:sp>
          <p:nvSpPr>
            <p:cNvPr id="88070" name="矩形 76806"/>
            <p:cNvSpPr/>
            <p:nvPr/>
          </p:nvSpPr>
          <p:spPr>
            <a:xfrm>
              <a:off x="4080" y="1872"/>
              <a:ext cx="912" cy="1296"/>
            </a:xfrm>
            <a:prstGeom prst="rect">
              <a:avLst/>
            </a:prstGeom>
            <a:noFill/>
            <a:ln w="38100" cap="flat" cmpd="sng">
              <a:solidFill>
                <a:schemeClr val="tx2"/>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8071" name="直接连接符 76807"/>
            <p:cNvSpPr/>
            <p:nvPr/>
          </p:nvSpPr>
          <p:spPr>
            <a:xfrm>
              <a:off x="4080" y="3168"/>
              <a:ext cx="0" cy="240"/>
            </a:xfrm>
            <a:prstGeom prst="line">
              <a:avLst/>
            </a:prstGeom>
            <a:ln w="9525" cap="flat" cmpd="sng">
              <a:solidFill>
                <a:schemeClr val="tx1"/>
              </a:solidFill>
              <a:prstDash val="solid"/>
              <a:round/>
              <a:headEnd type="none" w="med" len="med"/>
              <a:tailEnd type="none" w="med" len="med"/>
            </a:ln>
          </p:spPr>
        </p:sp>
        <p:sp>
          <p:nvSpPr>
            <p:cNvPr id="88072" name="直接连接符 76808"/>
            <p:cNvSpPr/>
            <p:nvPr/>
          </p:nvSpPr>
          <p:spPr>
            <a:xfrm>
              <a:off x="4992" y="3168"/>
              <a:ext cx="0" cy="240"/>
            </a:xfrm>
            <a:prstGeom prst="line">
              <a:avLst/>
            </a:prstGeom>
            <a:ln w="9525" cap="flat" cmpd="sng">
              <a:solidFill>
                <a:schemeClr val="tx1"/>
              </a:solidFill>
              <a:prstDash val="solid"/>
              <a:round/>
              <a:headEnd type="none" w="med" len="med"/>
              <a:tailEnd type="none" w="med" len="med"/>
            </a:ln>
          </p:spPr>
        </p:sp>
        <p:sp>
          <p:nvSpPr>
            <p:cNvPr id="88073" name="直接连接符 76809"/>
            <p:cNvSpPr/>
            <p:nvPr/>
          </p:nvSpPr>
          <p:spPr>
            <a:xfrm>
              <a:off x="3456" y="3312"/>
              <a:ext cx="624" cy="0"/>
            </a:xfrm>
            <a:prstGeom prst="line">
              <a:avLst/>
            </a:prstGeom>
            <a:ln w="9525" cap="flat" cmpd="sng">
              <a:solidFill>
                <a:schemeClr val="tx1"/>
              </a:solidFill>
              <a:prstDash val="solid"/>
              <a:round/>
              <a:headEnd type="triangle" w="med" len="med"/>
              <a:tailEnd type="triangle" w="med" len="med"/>
            </a:ln>
          </p:spPr>
        </p:sp>
        <p:sp>
          <p:nvSpPr>
            <p:cNvPr id="88074" name="直接连接符 76810"/>
            <p:cNvSpPr/>
            <p:nvPr/>
          </p:nvSpPr>
          <p:spPr>
            <a:xfrm>
              <a:off x="4080" y="3312"/>
              <a:ext cx="912" cy="0"/>
            </a:xfrm>
            <a:prstGeom prst="line">
              <a:avLst/>
            </a:prstGeom>
            <a:ln w="9525" cap="flat" cmpd="sng">
              <a:solidFill>
                <a:schemeClr val="tx1"/>
              </a:solidFill>
              <a:prstDash val="solid"/>
              <a:round/>
              <a:headEnd type="triangle" w="med" len="med"/>
              <a:tailEnd type="triangle" w="med" len="med"/>
            </a:ln>
          </p:spPr>
        </p:sp>
        <p:sp>
          <p:nvSpPr>
            <p:cNvPr id="88075" name="直接连接符 76811"/>
            <p:cNvSpPr/>
            <p:nvPr/>
          </p:nvSpPr>
          <p:spPr>
            <a:xfrm>
              <a:off x="4992" y="1872"/>
              <a:ext cx="288" cy="0"/>
            </a:xfrm>
            <a:prstGeom prst="line">
              <a:avLst/>
            </a:prstGeom>
            <a:ln w="9525" cap="flat" cmpd="sng">
              <a:solidFill>
                <a:schemeClr val="tx1"/>
              </a:solidFill>
              <a:prstDash val="solid"/>
              <a:round/>
              <a:headEnd type="none" w="med" len="med"/>
              <a:tailEnd type="none" w="med" len="med"/>
            </a:ln>
          </p:spPr>
        </p:sp>
        <p:sp>
          <p:nvSpPr>
            <p:cNvPr id="88076" name="直接连接符 76812"/>
            <p:cNvSpPr/>
            <p:nvPr/>
          </p:nvSpPr>
          <p:spPr>
            <a:xfrm>
              <a:off x="4992" y="3168"/>
              <a:ext cx="288" cy="0"/>
            </a:xfrm>
            <a:prstGeom prst="line">
              <a:avLst/>
            </a:prstGeom>
            <a:ln w="9525" cap="flat" cmpd="sng">
              <a:solidFill>
                <a:schemeClr val="tx1"/>
              </a:solidFill>
              <a:prstDash val="solid"/>
              <a:round/>
              <a:headEnd type="none" w="med" len="med"/>
              <a:tailEnd type="none" w="med" len="med"/>
            </a:ln>
          </p:spPr>
        </p:sp>
        <p:sp>
          <p:nvSpPr>
            <p:cNvPr id="88077" name="直接连接符 76813"/>
            <p:cNvSpPr/>
            <p:nvPr/>
          </p:nvSpPr>
          <p:spPr>
            <a:xfrm>
              <a:off x="5088" y="1872"/>
              <a:ext cx="0" cy="1296"/>
            </a:xfrm>
            <a:prstGeom prst="line">
              <a:avLst/>
            </a:prstGeom>
            <a:ln w="9525" cap="flat" cmpd="sng">
              <a:solidFill>
                <a:schemeClr val="tx1"/>
              </a:solidFill>
              <a:prstDash val="solid"/>
              <a:round/>
              <a:headEnd type="triangle" w="med" len="med"/>
              <a:tailEnd type="triangle" w="med" len="med"/>
            </a:ln>
          </p:spPr>
        </p:sp>
        <p:graphicFrame>
          <p:nvGraphicFramePr>
            <p:cNvPr id="88078" name="对象 76814"/>
            <p:cNvGraphicFramePr/>
            <p:nvPr/>
          </p:nvGraphicFramePr>
          <p:xfrm>
            <a:off x="3648" y="3360"/>
            <a:ext cx="212" cy="236"/>
          </p:xfrm>
          <a:graphic>
            <a:graphicData uri="http://schemas.openxmlformats.org/presentationml/2006/ole">
              <mc:AlternateContent xmlns:mc="http://schemas.openxmlformats.org/markup-compatibility/2006">
                <mc:Choice xmlns:v="urn:schemas-microsoft-com:vml" Requires="v">
                  <p:oleObj spid="_x0000_s3766" name="" r:id="rId1" imgW="127000" imgH="139700" progId="Equation.3">
                    <p:embed/>
                  </p:oleObj>
                </mc:Choice>
                <mc:Fallback>
                  <p:oleObj name="" r:id="rId1" imgW="127000" imgH="139700" progId="Equation.3">
                    <p:embed/>
                    <p:pic>
                      <p:nvPicPr>
                        <p:cNvPr id="0" name="图片 3765"/>
                        <p:cNvPicPr/>
                        <p:nvPr/>
                      </p:nvPicPr>
                      <p:blipFill>
                        <a:blip r:embed="rId2"/>
                        <a:stretch>
                          <a:fillRect/>
                        </a:stretch>
                      </p:blipFill>
                      <p:spPr>
                        <a:xfrm>
                          <a:off x="3648" y="3360"/>
                          <a:ext cx="212" cy="236"/>
                        </a:xfrm>
                        <a:prstGeom prst="rect">
                          <a:avLst/>
                        </a:prstGeom>
                        <a:noFill/>
                        <a:ln w="38100">
                          <a:noFill/>
                          <a:miter/>
                        </a:ln>
                      </p:spPr>
                    </p:pic>
                  </p:oleObj>
                </mc:Fallback>
              </mc:AlternateContent>
            </a:graphicData>
          </a:graphic>
        </p:graphicFrame>
        <p:graphicFrame>
          <p:nvGraphicFramePr>
            <p:cNvPr id="88079" name="对象 76815"/>
            <p:cNvGraphicFramePr/>
            <p:nvPr/>
          </p:nvGraphicFramePr>
          <p:xfrm>
            <a:off x="4416" y="3378"/>
            <a:ext cx="212" cy="297"/>
          </p:xfrm>
          <a:graphic>
            <a:graphicData uri="http://schemas.openxmlformats.org/presentationml/2006/ole">
              <mc:AlternateContent xmlns:mc="http://schemas.openxmlformats.org/markup-compatibility/2006">
                <mc:Choice xmlns:v="urn:schemas-microsoft-com:vml" Requires="v">
                  <p:oleObj spid="_x0000_s3767" name="" r:id="rId3" imgW="127000" imgH="177165" progId="Equation.3">
                    <p:embed/>
                  </p:oleObj>
                </mc:Choice>
                <mc:Fallback>
                  <p:oleObj name="" r:id="rId3" imgW="127000" imgH="177165" progId="Equation.3">
                    <p:embed/>
                    <p:pic>
                      <p:nvPicPr>
                        <p:cNvPr id="0" name="图片 3766"/>
                        <p:cNvPicPr/>
                        <p:nvPr/>
                      </p:nvPicPr>
                      <p:blipFill>
                        <a:blip r:embed="rId4"/>
                        <a:stretch>
                          <a:fillRect/>
                        </a:stretch>
                      </p:blipFill>
                      <p:spPr>
                        <a:xfrm>
                          <a:off x="4416" y="3378"/>
                          <a:ext cx="212" cy="297"/>
                        </a:xfrm>
                        <a:prstGeom prst="rect">
                          <a:avLst/>
                        </a:prstGeom>
                        <a:noFill/>
                        <a:ln w="38100">
                          <a:noFill/>
                          <a:miter/>
                        </a:ln>
                      </p:spPr>
                    </p:pic>
                  </p:oleObj>
                </mc:Fallback>
              </mc:AlternateContent>
            </a:graphicData>
          </a:graphic>
        </p:graphicFrame>
        <p:graphicFrame>
          <p:nvGraphicFramePr>
            <p:cNvPr id="88080" name="对象 76816"/>
            <p:cNvGraphicFramePr/>
            <p:nvPr/>
          </p:nvGraphicFramePr>
          <p:xfrm>
            <a:off x="5205" y="2369"/>
            <a:ext cx="169" cy="298"/>
          </p:xfrm>
          <a:graphic>
            <a:graphicData uri="http://schemas.openxmlformats.org/presentationml/2006/ole">
              <mc:AlternateContent xmlns:mc="http://schemas.openxmlformats.org/markup-compatibility/2006">
                <mc:Choice xmlns:v="urn:schemas-microsoft-com:vml" Requires="v">
                  <p:oleObj spid="_x0000_s3768" name="" r:id="rId5" imgW="101600" imgH="177800" progId="Equation.3">
                    <p:embed/>
                  </p:oleObj>
                </mc:Choice>
                <mc:Fallback>
                  <p:oleObj name="" r:id="rId5" imgW="101600" imgH="177800" progId="Equation.3">
                    <p:embed/>
                    <p:pic>
                      <p:nvPicPr>
                        <p:cNvPr id="0" name="图片 3767"/>
                        <p:cNvPicPr/>
                        <p:nvPr/>
                      </p:nvPicPr>
                      <p:blipFill>
                        <a:blip r:embed="rId6"/>
                        <a:stretch>
                          <a:fillRect/>
                        </a:stretch>
                      </p:blipFill>
                      <p:spPr>
                        <a:xfrm>
                          <a:off x="5205" y="2369"/>
                          <a:ext cx="169" cy="298"/>
                        </a:xfrm>
                        <a:prstGeom prst="rect">
                          <a:avLst/>
                        </a:prstGeom>
                        <a:noFill/>
                        <a:ln w="38100">
                          <a:noFill/>
                          <a:miter/>
                        </a:ln>
                      </p:spPr>
                    </p:pic>
                  </p:oleObj>
                </mc:Fallback>
              </mc:AlternateContent>
            </a:graphicData>
          </a:graphic>
        </p:graphicFrame>
      </p:grpSp>
      <p:sp>
        <p:nvSpPr>
          <p:cNvPr id="76818" name="文本框 76817"/>
          <p:cNvSpPr txBox="1"/>
          <p:nvPr/>
        </p:nvSpPr>
        <p:spPr>
          <a:xfrm>
            <a:off x="152400" y="1711325"/>
            <a:ext cx="8839200" cy="1031875"/>
          </a:xfrm>
          <a:prstGeom prst="rect">
            <a:avLst/>
          </a:prstGeom>
          <a:noFill/>
          <a:ln w="9525">
            <a:noFill/>
          </a:ln>
        </p:spPr>
        <p:txBody>
          <a:bodyPr anchor="t">
            <a:spAutoFit/>
          </a:bodyPr>
          <a:p>
            <a:pPr eaLnBrk="0" hangingPunct="0">
              <a:lnSpc>
                <a:spcPct val="110000"/>
              </a:lnSpc>
            </a:pPr>
            <a:r>
              <a:rPr lang="zh-CN" altLang="en-US" dirty="0">
                <a:latin typeface="宋体" panose="02010600030101010101" pitchFamily="2" charset="-122"/>
                <a:ea typeface="宋体" panose="02010600030101010101" pitchFamily="2" charset="-122"/>
              </a:rPr>
              <a:t>解</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设直导线中通有自下而上的电流</a:t>
            </a:r>
            <a:r>
              <a:rPr lang="en-US" altLang="zh-CN" i="1">
                <a:latin typeface="Times New Roman" panose="02020603050405020304" pitchFamily="18" charset="0"/>
                <a:ea typeface="宋体" panose="02010600030101010101" pitchFamily="2" charset="-122"/>
              </a:rPr>
              <a:t>I</a:t>
            </a:r>
            <a:r>
              <a:rPr lang="en-US" altLang="zh-CN">
                <a:latin typeface="Bookman Old Style" panose="02050604050505020204" pitchFamily="18" charset="0"/>
                <a:ea typeface="宋体" panose="02010600030101010101" pitchFamily="2" charset="-122"/>
              </a:rPr>
              <a:t>,</a:t>
            </a:r>
            <a:r>
              <a:rPr lang="zh-CN" altLang="en-US" dirty="0">
                <a:latin typeface="Bookman Old Style" panose="02050604050505020204" pitchFamily="18" charset="0"/>
                <a:ea typeface="宋体" panose="02010600030101010101" pitchFamily="2" charset="-122"/>
              </a:rPr>
              <a:t>它通过矩形线圈的磁通链数为</a:t>
            </a:r>
            <a:endParaRPr lang="zh-CN" altLang="en-US" dirty="0">
              <a:latin typeface="Bookman Old Style" panose="02050604050505020204" pitchFamily="18" charset="0"/>
              <a:ea typeface="宋体" panose="02010600030101010101" pitchFamily="2" charset="-122"/>
            </a:endParaRPr>
          </a:p>
        </p:txBody>
      </p:sp>
      <p:graphicFrame>
        <p:nvGraphicFramePr>
          <p:cNvPr id="76819" name="对象 76818"/>
          <p:cNvGraphicFramePr/>
          <p:nvPr/>
        </p:nvGraphicFramePr>
        <p:xfrm>
          <a:off x="809625" y="2819400"/>
          <a:ext cx="2266950" cy="762000"/>
        </p:xfrm>
        <a:graphic>
          <a:graphicData uri="http://schemas.openxmlformats.org/presentationml/2006/ole">
            <mc:AlternateContent xmlns:mc="http://schemas.openxmlformats.org/markup-compatibility/2006">
              <mc:Choice xmlns:v="urn:schemas-microsoft-com:vml" Requires="v">
                <p:oleObj spid="_x0000_s3769" name="" r:id="rId7" imgW="913765" imgH="304800" progId="Equation.3">
                  <p:embed/>
                </p:oleObj>
              </mc:Choice>
              <mc:Fallback>
                <p:oleObj name="" r:id="rId7" imgW="913765" imgH="304800" progId="Equation.3">
                  <p:embed/>
                  <p:pic>
                    <p:nvPicPr>
                      <p:cNvPr id="0" name="图片 3768"/>
                      <p:cNvPicPr/>
                      <p:nvPr/>
                    </p:nvPicPr>
                    <p:blipFill>
                      <a:blip r:embed="rId8"/>
                      <a:stretch>
                        <a:fillRect/>
                      </a:stretch>
                    </p:blipFill>
                    <p:spPr>
                      <a:xfrm>
                        <a:off x="809625" y="2819400"/>
                        <a:ext cx="2266950" cy="762000"/>
                      </a:xfrm>
                      <a:prstGeom prst="rect">
                        <a:avLst/>
                      </a:prstGeom>
                      <a:noFill/>
                      <a:ln w="38100">
                        <a:noFill/>
                        <a:miter/>
                      </a:ln>
                    </p:spPr>
                  </p:pic>
                </p:oleObj>
              </mc:Fallback>
            </mc:AlternateContent>
          </a:graphicData>
        </a:graphic>
      </p:graphicFrame>
      <p:graphicFrame>
        <p:nvGraphicFramePr>
          <p:cNvPr id="76820" name="对象 76819"/>
          <p:cNvGraphicFramePr/>
          <p:nvPr/>
        </p:nvGraphicFramePr>
        <p:xfrm>
          <a:off x="1101725" y="3443288"/>
          <a:ext cx="4738688" cy="917575"/>
        </p:xfrm>
        <a:graphic>
          <a:graphicData uri="http://schemas.openxmlformats.org/presentationml/2006/ole">
            <mc:AlternateContent xmlns:mc="http://schemas.openxmlformats.org/markup-compatibility/2006">
              <mc:Choice xmlns:v="urn:schemas-microsoft-com:vml" Requires="v">
                <p:oleObj spid="_x0000_s3770" name="" r:id="rId9" imgW="1993900" imgH="393700" progId="Equation.3">
                  <p:embed/>
                </p:oleObj>
              </mc:Choice>
              <mc:Fallback>
                <p:oleObj name="" r:id="rId9" imgW="1993900" imgH="393700" progId="Equation.3">
                  <p:embed/>
                  <p:pic>
                    <p:nvPicPr>
                      <p:cNvPr id="0" name="图片 3769"/>
                      <p:cNvPicPr/>
                      <p:nvPr/>
                    </p:nvPicPr>
                    <p:blipFill>
                      <a:blip r:embed="rId10"/>
                      <a:stretch>
                        <a:fillRect/>
                      </a:stretch>
                    </p:blipFill>
                    <p:spPr>
                      <a:xfrm>
                        <a:off x="1101725" y="3443288"/>
                        <a:ext cx="4738688" cy="917575"/>
                      </a:xfrm>
                      <a:prstGeom prst="rect">
                        <a:avLst/>
                      </a:prstGeom>
                      <a:noFill/>
                      <a:ln w="38100">
                        <a:noFill/>
                        <a:miter/>
                      </a:ln>
                    </p:spPr>
                  </p:pic>
                </p:oleObj>
              </mc:Fallback>
            </mc:AlternateContent>
          </a:graphicData>
        </a:graphic>
      </p:graphicFrame>
      <p:graphicFrame>
        <p:nvGraphicFramePr>
          <p:cNvPr id="76821" name="对象 76820"/>
          <p:cNvGraphicFramePr/>
          <p:nvPr/>
        </p:nvGraphicFramePr>
        <p:xfrm>
          <a:off x="1428750" y="4433888"/>
          <a:ext cx="3695700" cy="962025"/>
        </p:xfrm>
        <a:graphic>
          <a:graphicData uri="http://schemas.openxmlformats.org/presentationml/2006/ole">
            <mc:AlternateContent xmlns:mc="http://schemas.openxmlformats.org/markup-compatibility/2006">
              <mc:Choice xmlns:v="urn:schemas-microsoft-com:vml" Requires="v">
                <p:oleObj spid="_x0000_s3771" name="" r:id="rId11" imgW="1447800" imgH="393700" progId="Equation.3">
                  <p:embed/>
                </p:oleObj>
              </mc:Choice>
              <mc:Fallback>
                <p:oleObj name="" r:id="rId11" imgW="1447800" imgH="393700" progId="Equation.3">
                  <p:embed/>
                  <p:pic>
                    <p:nvPicPr>
                      <p:cNvPr id="0" name="图片 3770"/>
                      <p:cNvPicPr/>
                      <p:nvPr/>
                    </p:nvPicPr>
                    <p:blipFill>
                      <a:blip r:embed="rId12"/>
                      <a:stretch>
                        <a:fillRect/>
                      </a:stretch>
                    </p:blipFill>
                    <p:spPr>
                      <a:xfrm>
                        <a:off x="1428750" y="4433888"/>
                        <a:ext cx="3695700" cy="962025"/>
                      </a:xfrm>
                      <a:prstGeom prst="rect">
                        <a:avLst/>
                      </a:prstGeom>
                      <a:noFill/>
                      <a:ln w="38100">
                        <a:noFill/>
                        <a:miter/>
                      </a:ln>
                    </p:spPr>
                  </p:pic>
                </p:oleObj>
              </mc:Fallback>
            </mc:AlternateContent>
          </a:graphicData>
        </a:graphic>
      </p:graphicFrame>
      <p:sp>
        <p:nvSpPr>
          <p:cNvPr id="76822" name="文本框 76821"/>
          <p:cNvSpPr txBox="1"/>
          <p:nvPr/>
        </p:nvSpPr>
        <p:spPr>
          <a:xfrm>
            <a:off x="153988" y="4662488"/>
            <a:ext cx="1255712" cy="519112"/>
          </a:xfrm>
          <a:prstGeom prst="rect">
            <a:avLst/>
          </a:prstGeom>
          <a:noFill/>
          <a:ln w="9525">
            <a:noFill/>
          </a:ln>
        </p:spPr>
        <p:txBody>
          <a:bodyPr wrap="none" anchor="t">
            <a:spAutoFit/>
          </a:bodyPr>
          <a:p>
            <a:pPr algn="ctr" eaLnBrk="0" hangingPunct="0"/>
            <a:r>
              <a:rPr lang="zh-CN" altLang="en-US" dirty="0">
                <a:latin typeface="Bookman Old Style" panose="02050604050505020204" pitchFamily="18" charset="0"/>
                <a:ea typeface="宋体" panose="02010600030101010101" pitchFamily="2" charset="-122"/>
              </a:rPr>
              <a:t>互感为</a:t>
            </a:r>
            <a:endParaRPr lang="zh-CN" altLang="en-US" dirty="0">
              <a:latin typeface="Bookman Old Style" panose="02050604050505020204" pitchFamily="18" charset="0"/>
              <a:ea typeface="宋体" panose="02010600030101010101" pitchFamily="2" charset="-122"/>
            </a:endParaRPr>
          </a:p>
        </p:txBody>
      </p:sp>
      <p:sp>
        <p:nvSpPr>
          <p:cNvPr id="76823" name="文本框 76822"/>
          <p:cNvSpPr txBox="1"/>
          <p:nvPr/>
        </p:nvSpPr>
        <p:spPr>
          <a:xfrm>
            <a:off x="152400" y="5419725"/>
            <a:ext cx="5364163" cy="1031875"/>
          </a:xfrm>
          <a:prstGeom prst="rect">
            <a:avLst/>
          </a:prstGeom>
          <a:noFill/>
          <a:ln w="9525">
            <a:noFill/>
          </a:ln>
        </p:spPr>
        <p:txBody>
          <a:bodyPr wrap="none" anchor="t">
            <a:spAutoFit/>
          </a:bodyPr>
          <a:p>
            <a:pPr eaLnBrk="0" hangingPunct="0">
              <a:lnSpc>
                <a:spcPct val="110000"/>
              </a:lnSpc>
            </a:pPr>
            <a:r>
              <a:rPr lang="zh-CN" altLang="en-US" dirty="0">
                <a:latin typeface="宋体" panose="02010600030101010101" pitchFamily="2" charset="-122"/>
                <a:ea typeface="宋体" panose="02010600030101010101" pitchFamily="2" charset="-122"/>
              </a:rPr>
              <a:t>互感系数仅取决于两回路的形状</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eaLnBrk="0" hangingPunct="0">
              <a:lnSpc>
                <a:spcPct val="110000"/>
              </a:lnSpc>
            </a:pPr>
            <a:r>
              <a:rPr lang="zh-CN" altLang="en-US" dirty="0">
                <a:latin typeface="宋体" panose="02010600030101010101" pitchFamily="2" charset="-122"/>
                <a:ea typeface="宋体" panose="02010600030101010101" pitchFamily="2" charset="-122"/>
              </a:rPr>
              <a:t>相对位置</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磁介质的磁导率．</a:t>
            </a:r>
            <a:endParaRPr lang="zh-CN" altLang="zh-CN">
              <a:latin typeface="宋体" panose="02010600030101010101" pitchFamily="2" charset="-122"/>
              <a:ea typeface="宋体" panose="02010600030101010101" pitchFamily="2" charset="-122"/>
            </a:endParaRPr>
          </a:p>
        </p:txBody>
      </p:sp>
      <p:grpSp>
        <p:nvGrpSpPr>
          <p:cNvPr id="76824" name="组合 76823"/>
          <p:cNvGrpSpPr/>
          <p:nvPr/>
        </p:nvGrpSpPr>
        <p:grpSpPr>
          <a:xfrm>
            <a:off x="6011863" y="3716338"/>
            <a:ext cx="538162" cy="685800"/>
            <a:chOff x="3792" y="2352"/>
            <a:chExt cx="339" cy="432"/>
          </a:xfrm>
        </p:grpSpPr>
        <p:sp>
          <p:nvSpPr>
            <p:cNvPr id="88088" name="直接连接符 76824"/>
            <p:cNvSpPr/>
            <p:nvPr/>
          </p:nvSpPr>
          <p:spPr>
            <a:xfrm flipV="1">
              <a:off x="3792" y="2352"/>
              <a:ext cx="2" cy="432"/>
            </a:xfrm>
            <a:prstGeom prst="line">
              <a:avLst/>
            </a:prstGeom>
            <a:ln w="38100" cap="flat" cmpd="sng">
              <a:solidFill>
                <a:srgbClr val="9900CC"/>
              </a:solidFill>
              <a:prstDash val="solid"/>
              <a:round/>
              <a:headEnd type="none" w="med" len="med"/>
              <a:tailEnd type="triangle" w="med" len="med"/>
            </a:ln>
          </p:spPr>
        </p:sp>
        <p:sp>
          <p:nvSpPr>
            <p:cNvPr id="88089" name="文本框 76825"/>
            <p:cNvSpPr txBox="1"/>
            <p:nvPr/>
          </p:nvSpPr>
          <p:spPr>
            <a:xfrm>
              <a:off x="3840" y="2400"/>
              <a:ext cx="291" cy="365"/>
            </a:xfrm>
            <a:prstGeom prst="rect">
              <a:avLst/>
            </a:prstGeom>
            <a:noFill/>
            <a:ln w="9525">
              <a:noFill/>
            </a:ln>
          </p:spPr>
          <p:txBody>
            <a:bodyPr anchor="t">
              <a:spAutoFit/>
            </a:bodyPr>
            <a:p>
              <a:pPr eaLnBrk="0" hangingPunct="0">
                <a:spcBef>
                  <a:spcPct val="50000"/>
                </a:spcBef>
              </a:pPr>
              <a:r>
                <a:rPr lang="en-US" altLang="zh-CN" sz="3200" i="1">
                  <a:solidFill>
                    <a:srgbClr val="9900CC"/>
                  </a:solidFill>
                  <a:latin typeface="Times New Roman" panose="02020603050405020304" pitchFamily="18" charset="0"/>
                  <a:ea typeface="宋体" panose="02010600030101010101" pitchFamily="2" charset="-122"/>
                </a:rPr>
                <a:t>I</a:t>
              </a:r>
              <a:endParaRPr lang="en-US" altLang="zh-CN" sz="3200" b="0">
                <a:solidFill>
                  <a:srgbClr val="9900CC"/>
                </a:solidFill>
                <a:latin typeface="Bookman Old Style" panose="02050604050505020204" pitchFamily="18" charset="0"/>
                <a:ea typeface="宋体" panose="02010600030101010101" pitchFamily="2" charset="-122"/>
              </a:endParaRPr>
            </a:p>
          </p:txBody>
        </p:sp>
      </p:grpSp>
      <p:grpSp>
        <p:nvGrpSpPr>
          <p:cNvPr id="76827" name="组合 76826"/>
          <p:cNvGrpSpPr/>
          <p:nvPr/>
        </p:nvGrpSpPr>
        <p:grpSpPr>
          <a:xfrm>
            <a:off x="7315200" y="2584450"/>
            <a:ext cx="762000" cy="2749550"/>
            <a:chOff x="4656" y="1724"/>
            <a:chExt cx="480" cy="1732"/>
          </a:xfrm>
        </p:grpSpPr>
        <p:sp>
          <p:nvSpPr>
            <p:cNvPr id="88091" name="矩形 76827"/>
            <p:cNvSpPr/>
            <p:nvPr/>
          </p:nvSpPr>
          <p:spPr>
            <a:xfrm>
              <a:off x="4848" y="2160"/>
              <a:ext cx="144" cy="1296"/>
            </a:xfrm>
            <a:prstGeom prst="rect">
              <a:avLst/>
            </a:prstGeom>
            <a:solidFill>
              <a:schemeClr val="bg2"/>
            </a:solidFill>
            <a:ln w="9525" cap="flat" cmpd="sng">
              <a:solidFill>
                <a:srgbClr val="00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8092" name="直接连接符 76828"/>
            <p:cNvSpPr/>
            <p:nvPr/>
          </p:nvSpPr>
          <p:spPr>
            <a:xfrm flipV="1">
              <a:off x="4992" y="2016"/>
              <a:ext cx="0" cy="144"/>
            </a:xfrm>
            <a:prstGeom prst="line">
              <a:avLst/>
            </a:prstGeom>
            <a:ln w="9525" cap="flat" cmpd="sng">
              <a:solidFill>
                <a:schemeClr val="tx1"/>
              </a:solidFill>
              <a:prstDash val="solid"/>
              <a:round/>
              <a:headEnd type="none" w="med" len="med"/>
              <a:tailEnd type="none" w="med" len="med"/>
            </a:ln>
          </p:spPr>
        </p:sp>
        <p:sp>
          <p:nvSpPr>
            <p:cNvPr id="88093" name="直接连接符 76829"/>
            <p:cNvSpPr/>
            <p:nvPr/>
          </p:nvSpPr>
          <p:spPr>
            <a:xfrm flipV="1">
              <a:off x="4848" y="2016"/>
              <a:ext cx="0" cy="144"/>
            </a:xfrm>
            <a:prstGeom prst="line">
              <a:avLst/>
            </a:prstGeom>
            <a:ln w="9525" cap="flat" cmpd="sng">
              <a:solidFill>
                <a:schemeClr val="tx1"/>
              </a:solidFill>
              <a:prstDash val="solid"/>
              <a:round/>
              <a:headEnd type="none" w="med" len="med"/>
              <a:tailEnd type="none" w="med" len="med"/>
            </a:ln>
          </p:spPr>
        </p:sp>
        <p:sp>
          <p:nvSpPr>
            <p:cNvPr id="88094" name="直接连接符 76830"/>
            <p:cNvSpPr/>
            <p:nvPr/>
          </p:nvSpPr>
          <p:spPr>
            <a:xfrm>
              <a:off x="4656" y="2064"/>
              <a:ext cx="192" cy="0"/>
            </a:xfrm>
            <a:prstGeom prst="line">
              <a:avLst/>
            </a:prstGeom>
            <a:ln w="9525" cap="flat" cmpd="sng">
              <a:solidFill>
                <a:schemeClr val="tx1"/>
              </a:solidFill>
              <a:prstDash val="solid"/>
              <a:round/>
              <a:headEnd type="none" w="med" len="med"/>
              <a:tailEnd type="triangle" w="med" len="med"/>
            </a:ln>
          </p:spPr>
        </p:sp>
        <p:sp>
          <p:nvSpPr>
            <p:cNvPr id="88095" name="直接连接符 76831"/>
            <p:cNvSpPr/>
            <p:nvPr/>
          </p:nvSpPr>
          <p:spPr>
            <a:xfrm flipH="1">
              <a:off x="4992" y="2064"/>
              <a:ext cx="144" cy="0"/>
            </a:xfrm>
            <a:prstGeom prst="line">
              <a:avLst/>
            </a:prstGeom>
            <a:ln w="9525" cap="flat" cmpd="sng">
              <a:solidFill>
                <a:schemeClr val="tx1"/>
              </a:solidFill>
              <a:prstDash val="solid"/>
              <a:round/>
              <a:headEnd type="none" w="med" len="med"/>
              <a:tailEnd type="triangle" w="med" len="med"/>
            </a:ln>
          </p:spPr>
        </p:sp>
        <p:sp>
          <p:nvSpPr>
            <p:cNvPr id="88096" name="文本框 76832"/>
            <p:cNvSpPr txBox="1"/>
            <p:nvPr/>
          </p:nvSpPr>
          <p:spPr>
            <a:xfrm>
              <a:off x="4782" y="1724"/>
              <a:ext cx="315" cy="327"/>
            </a:xfrm>
            <a:prstGeom prst="rect">
              <a:avLst/>
            </a:prstGeom>
            <a:noFill/>
            <a:ln w="9525">
              <a:noFill/>
            </a:ln>
          </p:spPr>
          <p:txBody>
            <a:bodyPr wrap="none" anchor="t">
              <a:spAutoFit/>
            </a:bodyPr>
            <a:p>
              <a:pPr eaLnBrk="0" hangingPunct="0"/>
              <a:r>
                <a:rPr lang="en-US" altLang="zh-CN" i="1" err="1">
                  <a:latin typeface="Times New Roman" panose="02020603050405020304" pitchFamily="18" charset="0"/>
                  <a:ea typeface="宋体" panose="02010600030101010101" pitchFamily="2" charset="-122"/>
                </a:rPr>
                <a:t>dr</a:t>
              </a:r>
              <a:endParaRPr lang="en-US" altLang="zh-CN" i="1">
                <a:latin typeface="Times New Roman" panose="02020603050405020304" pitchFamily="18"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wipe(left)">
                                      <p:cBhvr>
                                        <p:cTn id="7" dur="5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3"/>
                                        </p:tgtEl>
                                        <p:attrNameLst>
                                          <p:attrName>style.visibility</p:attrName>
                                        </p:attrNameLst>
                                      </p:cBhvr>
                                      <p:to>
                                        <p:strVal val="visible"/>
                                      </p:to>
                                    </p:set>
                                    <p:animEffect transition="in" filter="wipe(left)">
                                      <p:cBhvr>
                                        <p:cTn id="12" dur="500"/>
                                        <p:tgtEl>
                                          <p:spTgt spid="768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18"/>
                                        </p:tgtEl>
                                        <p:attrNameLst>
                                          <p:attrName>style.visibility</p:attrName>
                                        </p:attrNameLst>
                                      </p:cBhvr>
                                      <p:to>
                                        <p:strVal val="visible"/>
                                      </p:to>
                                    </p:set>
                                    <p:animEffect transition="in" filter="wipe(left)">
                                      <p:cBhvr>
                                        <p:cTn id="17" dur="500"/>
                                        <p:tgtEl>
                                          <p:spTgt spid="768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768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6819"/>
                                        </p:tgtEl>
                                        <p:attrNameLst>
                                          <p:attrName>style.visibility</p:attrName>
                                        </p:attrNameLst>
                                      </p:cBhvr>
                                      <p:to>
                                        <p:strVal val="visible"/>
                                      </p:to>
                                    </p:set>
                                    <p:animEffect transition="in" filter="wipe(left)">
                                      <p:cBhvr>
                                        <p:cTn id="26" dur="500"/>
                                        <p:tgtEl>
                                          <p:spTgt spid="7681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6827"/>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13" name="GUNSHOT.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6820"/>
                                        </p:tgtEl>
                                        <p:attrNameLst>
                                          <p:attrName>style.visibility</p:attrName>
                                        </p:attrNameLst>
                                      </p:cBhvr>
                                      <p:to>
                                        <p:strVal val="visible"/>
                                      </p:to>
                                    </p:set>
                                    <p:animEffect transition="in" filter="wipe(left)">
                                      <p:cBhvr>
                                        <p:cTn id="35" dur="500"/>
                                        <p:tgtEl>
                                          <p:spTgt spid="768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6822"/>
                                        </p:tgtEl>
                                        <p:attrNameLst>
                                          <p:attrName>style.visibility</p:attrName>
                                        </p:attrNameLst>
                                      </p:cBhvr>
                                      <p:to>
                                        <p:strVal val="visible"/>
                                      </p:to>
                                    </p:set>
                                    <p:animEffect transition="in" filter="wipe(left)">
                                      <p:cBhvr>
                                        <p:cTn id="40" dur="500"/>
                                        <p:tgtEl>
                                          <p:spTgt spid="7682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6821"/>
                                        </p:tgtEl>
                                        <p:attrNameLst>
                                          <p:attrName>style.visibility</p:attrName>
                                        </p:attrNameLst>
                                      </p:cBhvr>
                                      <p:to>
                                        <p:strVal val="visible"/>
                                      </p:to>
                                    </p:set>
                                    <p:animEffect transition="in" filter="wipe(left)">
                                      <p:cBhvr>
                                        <p:cTn id="45" dur="500"/>
                                        <p:tgtEl>
                                          <p:spTgt spid="768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76823"/>
                                        </p:tgtEl>
                                        <p:attrNameLst>
                                          <p:attrName>style.visibility</p:attrName>
                                        </p:attrNameLst>
                                      </p:cBhvr>
                                      <p:to>
                                        <p:strVal val="visible"/>
                                      </p:to>
                                    </p:set>
                                    <p:animEffect transition="in" filter="wipe(left)">
                                      <p:cBhvr>
                                        <p:cTn id="50" dur="500"/>
                                        <p:tgtEl>
                                          <p:spTgt spid="76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18" grpId="0"/>
      <p:bldP spid="76822" grpId="0"/>
      <p:bldP spid="7682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9089" name="组合 40002"/>
          <p:cNvGrpSpPr/>
          <p:nvPr/>
        </p:nvGrpSpPr>
        <p:grpSpPr>
          <a:xfrm>
            <a:off x="395288" y="260350"/>
            <a:ext cx="8748712" cy="2287588"/>
            <a:chOff x="249" y="164"/>
            <a:chExt cx="5511" cy="1441"/>
          </a:xfrm>
        </p:grpSpPr>
        <p:sp>
          <p:nvSpPr>
            <p:cNvPr id="89090" name="文本框 39976"/>
            <p:cNvSpPr txBox="1"/>
            <p:nvPr/>
          </p:nvSpPr>
          <p:spPr>
            <a:xfrm>
              <a:off x="249" y="164"/>
              <a:ext cx="5511" cy="140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例</a:t>
              </a:r>
              <a:r>
                <a:rPr lang="en-US" altLang="zh-CN">
                  <a:latin typeface="Arial" panose="020B0604020202020204" pitchFamily="34" charset="0"/>
                  <a:ea typeface="楷体_GB2312" pitchFamily="49" charset="-122"/>
                </a:rPr>
                <a:t>3   </a:t>
              </a:r>
              <a:r>
                <a:rPr lang="zh-CN" altLang="en-US" dirty="0">
                  <a:latin typeface="Arial" panose="020B0604020202020204" pitchFamily="34" charset="0"/>
                  <a:ea typeface="宋体" panose="02010600030101010101" pitchFamily="2" charset="-122"/>
                </a:rPr>
                <a:t>如图所示，一半径为</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的很小的金属环，在初始时刻与一半径为</a:t>
              </a:r>
              <a:r>
                <a:rPr lang="zh-CN" altLang="en-US" dirty="0">
                  <a:latin typeface="Arial" panose="020B0604020202020204" pitchFamily="34" charset="0"/>
                  <a:ea typeface="楷体_GB2312" pitchFamily="49" charset="-122"/>
                </a:rPr>
                <a:t>   （   </a:t>
              </a:r>
              <a:r>
                <a:rPr lang="en-US" altLang="zh-CN" dirty="0">
                  <a:latin typeface="Arial" panose="020B0604020202020204" pitchFamily="34" charset="0"/>
                  <a:ea typeface="楷体_GB2312" pitchFamily="49" charset="-122"/>
                </a:rPr>
                <a:t>&gt;&gt;    </a:t>
              </a:r>
              <a:r>
                <a:rPr lang="zh-CN" altLang="en-US" dirty="0">
                  <a:latin typeface="Arial" panose="020B0604020202020204" pitchFamily="34" charset="0"/>
                  <a:ea typeface="楷体_GB2312" pitchFamily="49" charset="-122"/>
                </a:rPr>
                <a:t>）</a:t>
              </a:r>
              <a:r>
                <a:rPr lang="zh-CN" altLang="en-US" dirty="0">
                  <a:latin typeface="Arial" panose="020B0604020202020204" pitchFamily="34" charset="0"/>
                  <a:ea typeface="宋体" panose="02010600030101010101" pitchFamily="2" charset="-122"/>
                </a:rPr>
                <a:t>的大金属圆环共面且同心</a:t>
              </a:r>
              <a:r>
                <a:rPr lang="zh-CN" altLang="en-US" dirty="0">
                  <a:latin typeface="Arial" panose="020B0604020202020204" pitchFamily="34" charset="0"/>
                  <a:ea typeface="楷体_GB2312" pitchFamily="49" charset="-122"/>
                </a:rPr>
                <a:t>。</a:t>
              </a:r>
              <a:r>
                <a:rPr lang="zh-CN" altLang="en-US" dirty="0">
                  <a:latin typeface="Arial" panose="020B0604020202020204" pitchFamily="34" charset="0"/>
                  <a:ea typeface="宋体" panose="02010600030101010101" pitchFamily="2" charset="-122"/>
                </a:rPr>
                <a:t>在大圆环中通以恒定的电流</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方向如图，如果小圆环以角速度</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绕其任一方向的直径转动，并设小圆环的电阻为</a:t>
              </a:r>
              <a:r>
                <a:rPr lang="zh-CN" altLang="en-US" dirty="0">
                  <a:latin typeface="Arial" panose="020B0604020202020204" pitchFamily="34" charset="0"/>
                  <a:ea typeface="楷体_GB2312" pitchFamily="49" charset="-122"/>
                </a:rPr>
                <a:t>    ，</a:t>
              </a:r>
              <a:r>
                <a:rPr lang="zh-CN" altLang="en-US" dirty="0">
                  <a:latin typeface="Arial" panose="020B0604020202020204" pitchFamily="34" charset="0"/>
                  <a:ea typeface="宋体" panose="02010600030101010101" pitchFamily="2" charset="-122"/>
                </a:rPr>
                <a:t>求大环中的感应电动势</a:t>
              </a:r>
              <a:r>
                <a:rPr lang="zh-CN" altLang="en-US" dirty="0">
                  <a:latin typeface="Arial" panose="020B0604020202020204" pitchFamily="34" charset="0"/>
                  <a:ea typeface="楷体_GB2312" pitchFamily="49" charset="-122"/>
                </a:rPr>
                <a:t>    。</a:t>
              </a:r>
              <a:endParaRPr lang="zh-CN" altLang="en-US" dirty="0">
                <a:latin typeface="Arial" panose="020B0604020202020204" pitchFamily="34" charset="0"/>
                <a:ea typeface="楷体_GB2312" pitchFamily="49" charset="-122"/>
              </a:endParaRPr>
            </a:p>
          </p:txBody>
        </p:sp>
        <p:graphicFrame>
          <p:nvGraphicFramePr>
            <p:cNvPr id="89091" name="对象 39977"/>
            <p:cNvGraphicFramePr/>
            <p:nvPr/>
          </p:nvGraphicFramePr>
          <p:xfrm>
            <a:off x="2880" y="210"/>
            <a:ext cx="199" cy="221"/>
          </p:xfrm>
          <a:graphic>
            <a:graphicData uri="http://schemas.openxmlformats.org/presentationml/2006/ole">
              <mc:AlternateContent xmlns:mc="http://schemas.openxmlformats.org/markup-compatibility/2006">
                <mc:Choice xmlns:v="urn:schemas-microsoft-com:vml" Requires="v">
                  <p:oleObj spid="_x0000_s3772" name="" r:id="rId1" imgW="114300" imgH="127000" progId="Equation.3">
                    <p:embed/>
                  </p:oleObj>
                </mc:Choice>
                <mc:Fallback>
                  <p:oleObj name="" r:id="rId1" imgW="114300" imgH="127000" progId="Equation.3">
                    <p:embed/>
                    <p:pic>
                      <p:nvPicPr>
                        <p:cNvPr id="0" name="图片 3771"/>
                        <p:cNvPicPr/>
                        <p:nvPr/>
                      </p:nvPicPr>
                      <p:blipFill>
                        <a:blip r:embed="rId2"/>
                        <a:stretch>
                          <a:fillRect/>
                        </a:stretch>
                      </p:blipFill>
                      <p:spPr>
                        <a:xfrm>
                          <a:off x="2880" y="210"/>
                          <a:ext cx="199" cy="221"/>
                        </a:xfrm>
                        <a:prstGeom prst="rect">
                          <a:avLst/>
                        </a:prstGeom>
                        <a:noFill/>
                        <a:ln w="38100">
                          <a:noFill/>
                          <a:miter/>
                        </a:ln>
                      </p:spPr>
                    </p:pic>
                  </p:oleObj>
                </mc:Fallback>
              </mc:AlternateContent>
            </a:graphicData>
          </a:graphic>
        </p:graphicFrame>
        <p:graphicFrame>
          <p:nvGraphicFramePr>
            <p:cNvPr id="89092" name="对象 39978"/>
            <p:cNvGraphicFramePr/>
            <p:nvPr/>
          </p:nvGraphicFramePr>
          <p:xfrm>
            <a:off x="2744" y="482"/>
            <a:ext cx="199" cy="221"/>
          </p:xfrm>
          <a:graphic>
            <a:graphicData uri="http://schemas.openxmlformats.org/presentationml/2006/ole">
              <mc:AlternateContent xmlns:mc="http://schemas.openxmlformats.org/markup-compatibility/2006">
                <mc:Choice xmlns:v="urn:schemas-microsoft-com:vml" Requires="v">
                  <p:oleObj spid="_x0000_s3773" name="" r:id="rId3" imgW="114300" imgH="127000" progId="Equation.3">
                    <p:embed/>
                  </p:oleObj>
                </mc:Choice>
                <mc:Fallback>
                  <p:oleObj name="" r:id="rId3" imgW="114300" imgH="127000" progId="Equation.3">
                    <p:embed/>
                    <p:pic>
                      <p:nvPicPr>
                        <p:cNvPr id="0" name="图片 3772"/>
                        <p:cNvPicPr/>
                        <p:nvPr/>
                      </p:nvPicPr>
                      <p:blipFill>
                        <a:blip r:embed="rId4"/>
                        <a:stretch>
                          <a:fillRect/>
                        </a:stretch>
                      </p:blipFill>
                      <p:spPr>
                        <a:xfrm>
                          <a:off x="2744" y="482"/>
                          <a:ext cx="199" cy="221"/>
                        </a:xfrm>
                        <a:prstGeom prst="rect">
                          <a:avLst/>
                        </a:prstGeom>
                        <a:noFill/>
                        <a:ln w="38100">
                          <a:noFill/>
                          <a:miter/>
                        </a:ln>
                      </p:spPr>
                    </p:pic>
                  </p:oleObj>
                </mc:Fallback>
              </mc:AlternateContent>
            </a:graphicData>
          </a:graphic>
        </p:graphicFrame>
        <p:graphicFrame>
          <p:nvGraphicFramePr>
            <p:cNvPr id="89093" name="对象 39979"/>
            <p:cNvGraphicFramePr/>
            <p:nvPr/>
          </p:nvGraphicFramePr>
          <p:xfrm>
            <a:off x="2245" y="482"/>
            <a:ext cx="221" cy="243"/>
          </p:xfrm>
          <a:graphic>
            <a:graphicData uri="http://schemas.openxmlformats.org/presentationml/2006/ole">
              <mc:AlternateContent xmlns:mc="http://schemas.openxmlformats.org/markup-compatibility/2006">
                <mc:Choice xmlns:v="urn:schemas-microsoft-com:vml" Requires="v">
                  <p:oleObj spid="_x0000_s3774" name="" r:id="rId5" imgW="127000" imgH="139700" progId="Equation.3">
                    <p:embed/>
                  </p:oleObj>
                </mc:Choice>
                <mc:Fallback>
                  <p:oleObj name="" r:id="rId5" imgW="127000" imgH="139700" progId="Equation.3">
                    <p:embed/>
                    <p:pic>
                      <p:nvPicPr>
                        <p:cNvPr id="0" name="图片 3773"/>
                        <p:cNvPicPr/>
                        <p:nvPr/>
                      </p:nvPicPr>
                      <p:blipFill>
                        <a:blip r:embed="rId6"/>
                        <a:stretch>
                          <a:fillRect/>
                        </a:stretch>
                      </p:blipFill>
                      <p:spPr>
                        <a:xfrm>
                          <a:off x="2245" y="482"/>
                          <a:ext cx="221" cy="243"/>
                        </a:xfrm>
                        <a:prstGeom prst="rect">
                          <a:avLst/>
                        </a:prstGeom>
                        <a:noFill/>
                        <a:ln w="38100">
                          <a:noFill/>
                          <a:miter/>
                        </a:ln>
                      </p:spPr>
                    </p:pic>
                  </p:oleObj>
                </mc:Fallback>
              </mc:AlternateContent>
            </a:graphicData>
          </a:graphic>
        </p:graphicFrame>
        <p:graphicFrame>
          <p:nvGraphicFramePr>
            <p:cNvPr id="89094" name="对象 39980"/>
            <p:cNvGraphicFramePr/>
            <p:nvPr/>
          </p:nvGraphicFramePr>
          <p:xfrm>
            <a:off x="1927" y="482"/>
            <a:ext cx="221" cy="243"/>
          </p:xfrm>
          <a:graphic>
            <a:graphicData uri="http://schemas.openxmlformats.org/presentationml/2006/ole">
              <mc:AlternateContent xmlns:mc="http://schemas.openxmlformats.org/markup-compatibility/2006">
                <mc:Choice xmlns:v="urn:schemas-microsoft-com:vml" Requires="v">
                  <p:oleObj spid="_x0000_s3775" name="" r:id="rId7" imgW="127000" imgH="139700" progId="Equation.3">
                    <p:embed/>
                  </p:oleObj>
                </mc:Choice>
                <mc:Fallback>
                  <p:oleObj name="" r:id="rId7" imgW="127000" imgH="139700" progId="Equation.3">
                    <p:embed/>
                    <p:pic>
                      <p:nvPicPr>
                        <p:cNvPr id="0" name="图片 3774"/>
                        <p:cNvPicPr/>
                        <p:nvPr/>
                      </p:nvPicPr>
                      <p:blipFill>
                        <a:blip r:embed="rId6"/>
                        <a:stretch>
                          <a:fillRect/>
                        </a:stretch>
                      </p:blipFill>
                      <p:spPr>
                        <a:xfrm>
                          <a:off x="1927" y="482"/>
                          <a:ext cx="221" cy="243"/>
                        </a:xfrm>
                        <a:prstGeom prst="rect">
                          <a:avLst/>
                        </a:prstGeom>
                        <a:noFill/>
                        <a:ln w="38100">
                          <a:noFill/>
                          <a:miter/>
                        </a:ln>
                      </p:spPr>
                    </p:pic>
                  </p:oleObj>
                </mc:Fallback>
              </mc:AlternateContent>
            </a:graphicData>
          </a:graphic>
        </p:graphicFrame>
        <p:graphicFrame>
          <p:nvGraphicFramePr>
            <p:cNvPr id="89095" name="对象 39981"/>
            <p:cNvGraphicFramePr/>
            <p:nvPr/>
          </p:nvGraphicFramePr>
          <p:xfrm>
            <a:off x="3065" y="709"/>
            <a:ext cx="221" cy="287"/>
          </p:xfrm>
          <a:graphic>
            <a:graphicData uri="http://schemas.openxmlformats.org/presentationml/2006/ole">
              <mc:AlternateContent xmlns:mc="http://schemas.openxmlformats.org/markup-compatibility/2006">
                <mc:Choice xmlns:v="urn:schemas-microsoft-com:vml" Requires="v">
                  <p:oleObj spid="_x0000_s3776" name="" r:id="rId8" imgW="127000" imgH="164465" progId="Equation.3">
                    <p:embed/>
                  </p:oleObj>
                </mc:Choice>
                <mc:Fallback>
                  <p:oleObj name="" r:id="rId8" imgW="127000" imgH="164465" progId="Equation.3">
                    <p:embed/>
                    <p:pic>
                      <p:nvPicPr>
                        <p:cNvPr id="0" name="图片 3775"/>
                        <p:cNvPicPr/>
                        <p:nvPr/>
                      </p:nvPicPr>
                      <p:blipFill>
                        <a:blip r:embed="rId9"/>
                        <a:stretch>
                          <a:fillRect/>
                        </a:stretch>
                      </p:blipFill>
                      <p:spPr>
                        <a:xfrm>
                          <a:off x="3065" y="709"/>
                          <a:ext cx="221" cy="287"/>
                        </a:xfrm>
                        <a:prstGeom prst="rect">
                          <a:avLst/>
                        </a:prstGeom>
                        <a:noFill/>
                        <a:ln w="38100">
                          <a:noFill/>
                          <a:miter/>
                        </a:ln>
                      </p:spPr>
                    </p:pic>
                  </p:oleObj>
                </mc:Fallback>
              </mc:AlternateContent>
            </a:graphicData>
          </a:graphic>
        </p:graphicFrame>
        <p:graphicFrame>
          <p:nvGraphicFramePr>
            <p:cNvPr id="89096" name="对象 39982"/>
            <p:cNvGraphicFramePr/>
            <p:nvPr/>
          </p:nvGraphicFramePr>
          <p:xfrm>
            <a:off x="1432" y="1026"/>
            <a:ext cx="265" cy="243"/>
          </p:xfrm>
          <a:graphic>
            <a:graphicData uri="http://schemas.openxmlformats.org/presentationml/2006/ole">
              <mc:AlternateContent xmlns:mc="http://schemas.openxmlformats.org/markup-compatibility/2006">
                <mc:Choice xmlns:v="urn:schemas-microsoft-com:vml" Requires="v">
                  <p:oleObj spid="_x0000_s3777" name="" r:id="rId10" imgW="152400" imgH="139700" progId="Equation.3">
                    <p:embed/>
                  </p:oleObj>
                </mc:Choice>
                <mc:Fallback>
                  <p:oleObj name="" r:id="rId10" imgW="152400" imgH="139700" progId="Equation.3">
                    <p:embed/>
                    <p:pic>
                      <p:nvPicPr>
                        <p:cNvPr id="0" name="图片 3776"/>
                        <p:cNvPicPr/>
                        <p:nvPr/>
                      </p:nvPicPr>
                      <p:blipFill>
                        <a:blip r:embed="rId11"/>
                        <a:stretch>
                          <a:fillRect/>
                        </a:stretch>
                      </p:blipFill>
                      <p:spPr>
                        <a:xfrm>
                          <a:off x="1432" y="1026"/>
                          <a:ext cx="265" cy="243"/>
                        </a:xfrm>
                        <a:prstGeom prst="rect">
                          <a:avLst/>
                        </a:prstGeom>
                        <a:noFill/>
                        <a:ln w="38100">
                          <a:noFill/>
                          <a:miter/>
                        </a:ln>
                      </p:spPr>
                    </p:pic>
                  </p:oleObj>
                </mc:Fallback>
              </mc:AlternateContent>
            </a:graphicData>
          </a:graphic>
        </p:graphicFrame>
        <p:graphicFrame>
          <p:nvGraphicFramePr>
            <p:cNvPr id="89097" name="对象 39983"/>
            <p:cNvGraphicFramePr/>
            <p:nvPr/>
          </p:nvGraphicFramePr>
          <p:xfrm>
            <a:off x="1250" y="1253"/>
            <a:ext cx="287" cy="287"/>
          </p:xfrm>
          <a:graphic>
            <a:graphicData uri="http://schemas.openxmlformats.org/presentationml/2006/ole">
              <mc:AlternateContent xmlns:mc="http://schemas.openxmlformats.org/markup-compatibility/2006">
                <mc:Choice xmlns:v="urn:schemas-microsoft-com:vml" Requires="v">
                  <p:oleObj spid="_x0000_s3778" name="" r:id="rId12" imgW="165100" imgH="165100" progId="Equation.3">
                    <p:embed/>
                  </p:oleObj>
                </mc:Choice>
                <mc:Fallback>
                  <p:oleObj name="" r:id="rId12" imgW="165100" imgH="165100" progId="Equation.3">
                    <p:embed/>
                    <p:pic>
                      <p:nvPicPr>
                        <p:cNvPr id="0" name="图片 3777"/>
                        <p:cNvPicPr/>
                        <p:nvPr/>
                      </p:nvPicPr>
                      <p:blipFill>
                        <a:blip r:embed="rId13"/>
                        <a:stretch>
                          <a:fillRect/>
                        </a:stretch>
                      </p:blipFill>
                      <p:spPr>
                        <a:xfrm>
                          <a:off x="1250" y="1253"/>
                          <a:ext cx="287" cy="287"/>
                        </a:xfrm>
                        <a:prstGeom prst="rect">
                          <a:avLst/>
                        </a:prstGeom>
                        <a:noFill/>
                        <a:ln w="38100">
                          <a:noFill/>
                          <a:miter/>
                        </a:ln>
                      </p:spPr>
                    </p:pic>
                  </p:oleObj>
                </mc:Fallback>
              </mc:AlternateContent>
            </a:graphicData>
          </a:graphic>
        </p:graphicFrame>
        <p:graphicFrame>
          <p:nvGraphicFramePr>
            <p:cNvPr id="89098" name="对象 39984"/>
            <p:cNvGraphicFramePr/>
            <p:nvPr/>
          </p:nvGraphicFramePr>
          <p:xfrm>
            <a:off x="3972" y="1207"/>
            <a:ext cx="265" cy="398"/>
          </p:xfrm>
          <a:graphic>
            <a:graphicData uri="http://schemas.openxmlformats.org/presentationml/2006/ole">
              <mc:AlternateContent xmlns:mc="http://schemas.openxmlformats.org/markup-compatibility/2006">
                <mc:Choice xmlns:v="urn:schemas-microsoft-com:vml" Requires="v">
                  <p:oleObj spid="_x0000_s3779" name="" r:id="rId14" imgW="152400" imgH="228600" progId="Equation.3">
                    <p:embed/>
                  </p:oleObj>
                </mc:Choice>
                <mc:Fallback>
                  <p:oleObj name="" r:id="rId14" imgW="152400" imgH="228600" progId="Equation.3">
                    <p:embed/>
                    <p:pic>
                      <p:nvPicPr>
                        <p:cNvPr id="0" name="图片 3778"/>
                        <p:cNvPicPr/>
                        <p:nvPr/>
                      </p:nvPicPr>
                      <p:blipFill>
                        <a:blip r:embed="rId15"/>
                        <a:stretch>
                          <a:fillRect/>
                        </a:stretch>
                      </p:blipFill>
                      <p:spPr>
                        <a:xfrm>
                          <a:off x="3972" y="1207"/>
                          <a:ext cx="265" cy="398"/>
                        </a:xfrm>
                        <a:prstGeom prst="rect">
                          <a:avLst/>
                        </a:prstGeom>
                        <a:noFill/>
                        <a:ln w="38100">
                          <a:noFill/>
                          <a:miter/>
                        </a:ln>
                      </p:spPr>
                    </p:pic>
                  </p:oleObj>
                </mc:Fallback>
              </mc:AlternateContent>
            </a:graphicData>
          </a:graphic>
        </p:graphicFrame>
      </p:grpSp>
      <p:grpSp>
        <p:nvGrpSpPr>
          <p:cNvPr id="39996" name="组合 39995"/>
          <p:cNvGrpSpPr/>
          <p:nvPr/>
        </p:nvGrpSpPr>
        <p:grpSpPr>
          <a:xfrm>
            <a:off x="539750" y="2420938"/>
            <a:ext cx="2989263" cy="3600450"/>
            <a:chOff x="431" y="1525"/>
            <a:chExt cx="1883" cy="2268"/>
          </a:xfrm>
        </p:grpSpPr>
        <p:sp>
          <p:nvSpPr>
            <p:cNvPr id="89100" name="椭圆 39987"/>
            <p:cNvSpPr/>
            <p:nvPr/>
          </p:nvSpPr>
          <p:spPr>
            <a:xfrm>
              <a:off x="431" y="1752"/>
              <a:ext cx="1633" cy="1723"/>
            </a:xfrm>
            <a:prstGeom prst="ellipse">
              <a:avLst/>
            </a:prstGeom>
            <a:noFill/>
            <a:ln w="1905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9101" name="直接连接符 39988"/>
            <p:cNvSpPr/>
            <p:nvPr/>
          </p:nvSpPr>
          <p:spPr>
            <a:xfrm>
              <a:off x="1247" y="1525"/>
              <a:ext cx="0" cy="2268"/>
            </a:xfrm>
            <a:prstGeom prst="line">
              <a:avLst/>
            </a:prstGeom>
            <a:ln w="19050" cap="flat" cmpd="sng">
              <a:solidFill>
                <a:schemeClr val="tx1"/>
              </a:solidFill>
              <a:prstDash val="lgDash"/>
              <a:round/>
              <a:headEnd type="none" w="med" len="med"/>
              <a:tailEnd type="none" w="med" len="med"/>
            </a:ln>
          </p:spPr>
        </p:sp>
        <p:sp>
          <p:nvSpPr>
            <p:cNvPr id="89102" name="椭圆 39989"/>
            <p:cNvSpPr/>
            <p:nvPr/>
          </p:nvSpPr>
          <p:spPr>
            <a:xfrm>
              <a:off x="1111" y="2478"/>
              <a:ext cx="272" cy="272"/>
            </a:xfrm>
            <a:prstGeom prst="ellipse">
              <a:avLst/>
            </a:prstGeom>
            <a:noFill/>
            <a:ln w="9525"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89103" name="直接连接符 39991"/>
            <p:cNvSpPr/>
            <p:nvPr/>
          </p:nvSpPr>
          <p:spPr>
            <a:xfrm>
              <a:off x="1973" y="2251"/>
              <a:ext cx="91" cy="181"/>
            </a:xfrm>
            <a:prstGeom prst="line">
              <a:avLst/>
            </a:prstGeom>
            <a:ln w="28575" cap="flat" cmpd="sng">
              <a:solidFill>
                <a:srgbClr val="FF0000"/>
              </a:solidFill>
              <a:prstDash val="solid"/>
              <a:round/>
              <a:headEnd type="triangle" w="med" len="med"/>
              <a:tailEnd type="none" w="med" len="med"/>
            </a:ln>
          </p:spPr>
        </p:sp>
        <p:sp>
          <p:nvSpPr>
            <p:cNvPr id="89104" name="直接连接符 39992"/>
            <p:cNvSpPr/>
            <p:nvPr/>
          </p:nvSpPr>
          <p:spPr>
            <a:xfrm flipH="1" flipV="1">
              <a:off x="657" y="2024"/>
              <a:ext cx="590" cy="590"/>
            </a:xfrm>
            <a:prstGeom prst="line">
              <a:avLst/>
            </a:prstGeom>
            <a:ln w="19050" cap="flat" cmpd="sng">
              <a:solidFill>
                <a:schemeClr val="tx1"/>
              </a:solidFill>
              <a:prstDash val="solid"/>
              <a:round/>
              <a:headEnd type="none" w="med" len="med"/>
              <a:tailEnd type="triangle" w="med" len="med"/>
            </a:ln>
          </p:spPr>
        </p:sp>
        <p:graphicFrame>
          <p:nvGraphicFramePr>
            <p:cNvPr id="89105" name="对象 39993"/>
            <p:cNvGraphicFramePr/>
            <p:nvPr/>
          </p:nvGraphicFramePr>
          <p:xfrm>
            <a:off x="884" y="1979"/>
            <a:ext cx="205" cy="225"/>
          </p:xfrm>
          <a:graphic>
            <a:graphicData uri="http://schemas.openxmlformats.org/presentationml/2006/ole">
              <mc:AlternateContent xmlns:mc="http://schemas.openxmlformats.org/markup-compatibility/2006">
                <mc:Choice xmlns:v="urn:schemas-microsoft-com:vml" Requires="v">
                  <p:oleObj spid="_x0000_s3780" name="" r:id="rId16" imgW="127000" imgH="139700" progId="Equation.3">
                    <p:embed/>
                  </p:oleObj>
                </mc:Choice>
                <mc:Fallback>
                  <p:oleObj name="" r:id="rId16" imgW="127000" imgH="139700" progId="Equation.3">
                    <p:embed/>
                    <p:pic>
                      <p:nvPicPr>
                        <p:cNvPr id="0" name="图片 3779"/>
                        <p:cNvPicPr/>
                        <p:nvPr/>
                      </p:nvPicPr>
                      <p:blipFill>
                        <a:blip r:embed="rId6"/>
                        <a:stretch>
                          <a:fillRect/>
                        </a:stretch>
                      </p:blipFill>
                      <p:spPr>
                        <a:xfrm>
                          <a:off x="884" y="1979"/>
                          <a:ext cx="205" cy="225"/>
                        </a:xfrm>
                        <a:prstGeom prst="rect">
                          <a:avLst/>
                        </a:prstGeom>
                        <a:noFill/>
                        <a:ln w="38100">
                          <a:noFill/>
                          <a:miter/>
                        </a:ln>
                      </p:spPr>
                    </p:pic>
                  </p:oleObj>
                </mc:Fallback>
              </mc:AlternateContent>
            </a:graphicData>
          </a:graphic>
        </p:graphicFrame>
        <p:graphicFrame>
          <p:nvGraphicFramePr>
            <p:cNvPr id="89106" name="对象 39994"/>
            <p:cNvGraphicFramePr/>
            <p:nvPr/>
          </p:nvGraphicFramePr>
          <p:xfrm>
            <a:off x="2109" y="2160"/>
            <a:ext cx="205" cy="266"/>
          </p:xfrm>
          <a:graphic>
            <a:graphicData uri="http://schemas.openxmlformats.org/presentationml/2006/ole">
              <mc:AlternateContent xmlns:mc="http://schemas.openxmlformats.org/markup-compatibility/2006">
                <mc:Choice xmlns:v="urn:schemas-microsoft-com:vml" Requires="v">
                  <p:oleObj spid="_x0000_s3781" name="" r:id="rId17" imgW="127000" imgH="164465" progId="Equation.3">
                    <p:embed/>
                  </p:oleObj>
                </mc:Choice>
                <mc:Fallback>
                  <p:oleObj name="" r:id="rId17" imgW="127000" imgH="164465" progId="Equation.3">
                    <p:embed/>
                    <p:pic>
                      <p:nvPicPr>
                        <p:cNvPr id="0" name="图片 3780"/>
                        <p:cNvPicPr/>
                        <p:nvPr/>
                      </p:nvPicPr>
                      <p:blipFill>
                        <a:blip r:embed="rId9"/>
                        <a:stretch>
                          <a:fillRect/>
                        </a:stretch>
                      </p:blipFill>
                      <p:spPr>
                        <a:xfrm>
                          <a:off x="2109" y="2160"/>
                          <a:ext cx="205" cy="266"/>
                        </a:xfrm>
                        <a:prstGeom prst="rect">
                          <a:avLst/>
                        </a:prstGeom>
                        <a:noFill/>
                        <a:ln w="38100">
                          <a:noFill/>
                          <a:miter/>
                        </a:ln>
                      </p:spPr>
                    </p:pic>
                  </p:oleObj>
                </mc:Fallback>
              </mc:AlternateContent>
            </a:graphicData>
          </a:graphic>
        </p:graphicFrame>
      </p:grpSp>
      <p:sp>
        <p:nvSpPr>
          <p:cNvPr id="39997" name="文本框 39996"/>
          <p:cNvSpPr txBox="1"/>
          <p:nvPr/>
        </p:nvSpPr>
        <p:spPr>
          <a:xfrm>
            <a:off x="3851275" y="2565400"/>
            <a:ext cx="4897438" cy="519113"/>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解：小环在大环的磁场中转动</a:t>
            </a:r>
            <a:endParaRPr lang="zh-CN" altLang="en-US" dirty="0">
              <a:latin typeface="Arial" panose="020B0604020202020204" pitchFamily="34" charset="0"/>
              <a:ea typeface="宋体" panose="02010600030101010101" pitchFamily="2" charset="-122"/>
            </a:endParaRPr>
          </a:p>
        </p:txBody>
      </p:sp>
      <p:graphicFrame>
        <p:nvGraphicFramePr>
          <p:cNvPr id="39998" name="对象 39997"/>
          <p:cNvGraphicFramePr/>
          <p:nvPr/>
        </p:nvGraphicFramePr>
        <p:xfrm>
          <a:off x="3692525" y="3227388"/>
          <a:ext cx="5180013" cy="568325"/>
        </p:xfrm>
        <a:graphic>
          <a:graphicData uri="http://schemas.openxmlformats.org/presentationml/2006/ole">
            <mc:AlternateContent xmlns:mc="http://schemas.openxmlformats.org/markup-compatibility/2006">
              <mc:Choice xmlns:v="urn:schemas-microsoft-com:vml" Requires="v">
                <p:oleObj spid="_x0000_s3782" name="" r:id="rId18" imgW="2082800" imgH="228600" progId="Equation.3">
                  <p:embed/>
                </p:oleObj>
              </mc:Choice>
              <mc:Fallback>
                <p:oleObj name="" r:id="rId18" imgW="2082800" imgH="228600" progId="Equation.3">
                  <p:embed/>
                  <p:pic>
                    <p:nvPicPr>
                      <p:cNvPr id="0" name="图片 3781"/>
                      <p:cNvPicPr/>
                      <p:nvPr/>
                    </p:nvPicPr>
                    <p:blipFill>
                      <a:blip r:embed="rId19"/>
                      <a:stretch>
                        <a:fillRect/>
                      </a:stretch>
                    </p:blipFill>
                    <p:spPr>
                      <a:xfrm>
                        <a:off x="3692525" y="3227388"/>
                        <a:ext cx="5180013" cy="568325"/>
                      </a:xfrm>
                      <a:prstGeom prst="rect">
                        <a:avLst/>
                      </a:prstGeom>
                      <a:noFill/>
                      <a:ln w="38100">
                        <a:noFill/>
                        <a:miter/>
                      </a:ln>
                    </p:spPr>
                  </p:pic>
                </p:oleObj>
              </mc:Fallback>
            </mc:AlternateContent>
          </a:graphicData>
        </a:graphic>
      </p:graphicFrame>
      <p:graphicFrame>
        <p:nvGraphicFramePr>
          <p:cNvPr id="39999" name="对象 39998"/>
          <p:cNvGraphicFramePr/>
          <p:nvPr/>
        </p:nvGraphicFramePr>
        <p:xfrm>
          <a:off x="3708400" y="3860800"/>
          <a:ext cx="4033838" cy="993775"/>
        </p:xfrm>
        <a:graphic>
          <a:graphicData uri="http://schemas.openxmlformats.org/presentationml/2006/ole">
            <mc:AlternateContent xmlns:mc="http://schemas.openxmlformats.org/markup-compatibility/2006">
              <mc:Choice xmlns:v="urn:schemas-microsoft-com:vml" Requires="v">
                <p:oleObj spid="_x0000_s3785" name="" r:id="rId20" imgW="1751965" imgH="431800" progId="Equation.3">
                  <p:embed/>
                </p:oleObj>
              </mc:Choice>
              <mc:Fallback>
                <p:oleObj name="" r:id="rId20" imgW="1751965" imgH="431800" progId="Equation.3">
                  <p:embed/>
                  <p:pic>
                    <p:nvPicPr>
                      <p:cNvPr id="0" name="图片 3784"/>
                      <p:cNvPicPr/>
                      <p:nvPr/>
                    </p:nvPicPr>
                    <p:blipFill>
                      <a:blip r:embed="rId21"/>
                      <a:stretch>
                        <a:fillRect/>
                      </a:stretch>
                    </p:blipFill>
                    <p:spPr>
                      <a:xfrm>
                        <a:off x="3708400" y="3860800"/>
                        <a:ext cx="4033838" cy="993775"/>
                      </a:xfrm>
                      <a:prstGeom prst="rect">
                        <a:avLst/>
                      </a:prstGeom>
                      <a:noFill/>
                      <a:ln w="38100">
                        <a:noFill/>
                        <a:miter/>
                      </a:ln>
                    </p:spPr>
                  </p:pic>
                </p:oleObj>
              </mc:Fallback>
            </mc:AlternateContent>
          </a:graphicData>
        </a:graphic>
      </p:graphicFrame>
      <p:graphicFrame>
        <p:nvGraphicFramePr>
          <p:cNvPr id="40000" name="对象 39999"/>
          <p:cNvGraphicFramePr/>
          <p:nvPr/>
        </p:nvGraphicFramePr>
        <p:xfrm>
          <a:off x="3563938" y="4868863"/>
          <a:ext cx="4392612" cy="692150"/>
        </p:xfrm>
        <a:graphic>
          <a:graphicData uri="http://schemas.openxmlformats.org/presentationml/2006/ole">
            <mc:AlternateContent xmlns:mc="http://schemas.openxmlformats.org/markup-compatibility/2006">
              <mc:Choice xmlns:v="urn:schemas-microsoft-com:vml" Requires="v">
                <p:oleObj spid="_x0000_s3786" name="" r:id="rId22" imgW="1853565" imgH="292100" progId="Equation.3">
                  <p:embed/>
                </p:oleObj>
              </mc:Choice>
              <mc:Fallback>
                <p:oleObj name="" r:id="rId22" imgW="1853565" imgH="292100" progId="Equation.3">
                  <p:embed/>
                  <p:pic>
                    <p:nvPicPr>
                      <p:cNvPr id="0" name="图片 3785"/>
                      <p:cNvPicPr/>
                      <p:nvPr/>
                    </p:nvPicPr>
                    <p:blipFill>
                      <a:blip r:embed="rId23"/>
                      <a:stretch>
                        <a:fillRect/>
                      </a:stretch>
                    </p:blipFill>
                    <p:spPr>
                      <a:xfrm>
                        <a:off x="3563938" y="4868863"/>
                        <a:ext cx="4392612" cy="692150"/>
                      </a:xfrm>
                      <a:prstGeom prst="rect">
                        <a:avLst/>
                      </a:prstGeom>
                      <a:noFill/>
                      <a:ln w="38100">
                        <a:noFill/>
                        <a:miter/>
                      </a:ln>
                    </p:spPr>
                  </p:pic>
                </p:oleObj>
              </mc:Fallback>
            </mc:AlternateContent>
          </a:graphicData>
        </a:graphic>
      </p:graphicFrame>
      <p:graphicFrame>
        <p:nvGraphicFramePr>
          <p:cNvPr id="40001" name="对象 40000"/>
          <p:cNvGraphicFramePr/>
          <p:nvPr/>
        </p:nvGraphicFramePr>
        <p:xfrm>
          <a:off x="4140200" y="5589588"/>
          <a:ext cx="2879725" cy="1069975"/>
        </p:xfrm>
        <a:graphic>
          <a:graphicData uri="http://schemas.openxmlformats.org/presentationml/2006/ole">
            <mc:AlternateContent xmlns:mc="http://schemas.openxmlformats.org/markup-compatibility/2006">
              <mc:Choice xmlns:v="urn:schemas-microsoft-com:vml" Requires="v">
                <p:oleObj spid="_x0000_s3787" name="" r:id="rId24" imgW="1091565" imgH="405765" progId="Equation.3">
                  <p:embed/>
                </p:oleObj>
              </mc:Choice>
              <mc:Fallback>
                <p:oleObj name="" r:id="rId24" imgW="1091565" imgH="405765" progId="Equation.3">
                  <p:embed/>
                  <p:pic>
                    <p:nvPicPr>
                      <p:cNvPr id="0" name="图片 3786"/>
                      <p:cNvPicPr/>
                      <p:nvPr/>
                    </p:nvPicPr>
                    <p:blipFill>
                      <a:blip r:embed="rId25"/>
                      <a:stretch>
                        <a:fillRect/>
                      </a:stretch>
                    </p:blipFill>
                    <p:spPr>
                      <a:xfrm>
                        <a:off x="4140200" y="5589588"/>
                        <a:ext cx="2879725" cy="1069975"/>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9996"/>
                                        </p:tgtEl>
                                        <p:attrNameLst>
                                          <p:attrName>style.visibility</p:attrName>
                                        </p:attrNameLst>
                                      </p:cBhvr>
                                      <p:to>
                                        <p:strVal val="visible"/>
                                      </p:to>
                                    </p:set>
                                    <p:animEffect transition="in" filter="diamond(in)">
                                      <p:cBhvr>
                                        <p:cTn id="7" dur="2000"/>
                                        <p:tgtEl>
                                          <p:spTgt spid="3999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997"/>
                                        </p:tgtEl>
                                        <p:attrNameLst>
                                          <p:attrName>style.visibility</p:attrName>
                                        </p:attrNameLst>
                                      </p:cBhvr>
                                      <p:to>
                                        <p:strVal val="visible"/>
                                      </p:to>
                                    </p:set>
                                    <p:animEffect transition="in" filter="box(in)">
                                      <p:cBhvr>
                                        <p:cTn id="12" dur="500"/>
                                        <p:tgtEl>
                                          <p:spTgt spid="399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998"/>
                                        </p:tgtEl>
                                        <p:attrNameLst>
                                          <p:attrName>style.visibility</p:attrName>
                                        </p:attrNameLst>
                                      </p:cBhvr>
                                      <p:to>
                                        <p:strVal val="visible"/>
                                      </p:to>
                                    </p:set>
                                    <p:animEffect transition="in" filter="wipe(down)">
                                      <p:cBhvr>
                                        <p:cTn id="17" dur="500"/>
                                        <p:tgtEl>
                                          <p:spTgt spid="39998"/>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39999"/>
                                        </p:tgtEl>
                                        <p:attrNameLst>
                                          <p:attrName>style.visibility</p:attrName>
                                        </p:attrNameLst>
                                      </p:cBhvr>
                                      <p:to>
                                        <p:strVal val="visible"/>
                                      </p:to>
                                    </p:set>
                                    <p:anim calcmode="lin" valueType="num">
                                      <p:cBhvr>
                                        <p:cTn id="22" dur="1000" fill="hold"/>
                                        <p:tgtEl>
                                          <p:spTgt spid="39999"/>
                                        </p:tgtEl>
                                        <p:attrNameLst>
                                          <p:attrName>ppt_w</p:attrName>
                                        </p:attrNameLst>
                                      </p:cBhvr>
                                      <p:tavLst>
                                        <p:tav tm="0">
                                          <p:val>
                                            <p:strVal val="#ppt_w*0.70"/>
                                          </p:val>
                                        </p:tav>
                                        <p:tav tm="100000">
                                          <p:val>
                                            <p:strVal val="#ppt_w"/>
                                          </p:val>
                                        </p:tav>
                                      </p:tavLst>
                                    </p:anim>
                                    <p:anim calcmode="lin" valueType="num">
                                      <p:cBhvr>
                                        <p:cTn id="23" dur="1000" fill="hold"/>
                                        <p:tgtEl>
                                          <p:spTgt spid="39999"/>
                                        </p:tgtEl>
                                        <p:attrNameLst>
                                          <p:attrName>ppt_h</p:attrName>
                                        </p:attrNameLst>
                                      </p:cBhvr>
                                      <p:tavLst>
                                        <p:tav tm="0">
                                          <p:val>
                                            <p:strVal val="#ppt_h"/>
                                          </p:val>
                                        </p:tav>
                                        <p:tav tm="100000">
                                          <p:val>
                                            <p:strVal val="#ppt_h"/>
                                          </p:val>
                                        </p:tav>
                                      </p:tavLst>
                                    </p:anim>
                                    <p:animEffect transition="in" filter="fade">
                                      <p:cBhvr>
                                        <p:cTn id="24" dur="1000"/>
                                        <p:tgtEl>
                                          <p:spTgt spid="3999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40000"/>
                                        </p:tgtEl>
                                        <p:attrNameLst>
                                          <p:attrName>style.visibility</p:attrName>
                                        </p:attrNameLst>
                                      </p:cBhvr>
                                      <p:to>
                                        <p:strVal val="visible"/>
                                      </p:to>
                                    </p:set>
                                    <p:animEffect transition="in" filter="checkerboard(across)">
                                      <p:cBhvr>
                                        <p:cTn id="29" dur="500"/>
                                        <p:tgtEl>
                                          <p:spTgt spid="40000"/>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40001"/>
                                        </p:tgtEl>
                                        <p:attrNameLst>
                                          <p:attrName>style.visibility</p:attrName>
                                        </p:attrNameLst>
                                      </p:cBhvr>
                                      <p:to>
                                        <p:strVal val="visible"/>
                                      </p:to>
                                    </p:set>
                                    <p:animEffect transition="in" filter="slide(fromBottom)">
                                      <p:cBhvr>
                                        <p:cTn id="34" dur="500"/>
                                        <p:tgtEl>
                                          <p:spTgt spid="40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9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6260" name="对象 96259"/>
          <p:cNvGraphicFramePr/>
          <p:nvPr/>
        </p:nvGraphicFramePr>
        <p:xfrm>
          <a:off x="395288" y="333375"/>
          <a:ext cx="3671887" cy="1122363"/>
        </p:xfrm>
        <a:graphic>
          <a:graphicData uri="http://schemas.openxmlformats.org/presentationml/2006/ole">
            <mc:AlternateContent xmlns:mc="http://schemas.openxmlformats.org/markup-compatibility/2006">
              <mc:Choice xmlns:v="urn:schemas-microsoft-com:vml" Requires="v">
                <p:oleObj spid="_x0000_s3783" name="" r:id="rId1" imgW="1371600" imgH="419100" progId="Equation.3">
                  <p:embed/>
                </p:oleObj>
              </mc:Choice>
              <mc:Fallback>
                <p:oleObj name="" r:id="rId1" imgW="1371600" imgH="419100" progId="Equation.3">
                  <p:embed/>
                  <p:pic>
                    <p:nvPicPr>
                      <p:cNvPr id="0" name="图片 3782"/>
                      <p:cNvPicPr/>
                      <p:nvPr/>
                    </p:nvPicPr>
                    <p:blipFill>
                      <a:blip r:embed="rId2"/>
                      <a:stretch>
                        <a:fillRect/>
                      </a:stretch>
                    </p:blipFill>
                    <p:spPr>
                      <a:xfrm>
                        <a:off x="395288" y="333375"/>
                        <a:ext cx="3671887" cy="1122363"/>
                      </a:xfrm>
                      <a:prstGeom prst="rect">
                        <a:avLst/>
                      </a:prstGeom>
                      <a:noFill/>
                      <a:ln w="38100">
                        <a:noFill/>
                        <a:miter/>
                      </a:ln>
                    </p:spPr>
                  </p:pic>
                </p:oleObj>
              </mc:Fallback>
            </mc:AlternateContent>
          </a:graphicData>
        </a:graphic>
      </p:graphicFrame>
      <p:graphicFrame>
        <p:nvGraphicFramePr>
          <p:cNvPr id="96261" name="对象 96260"/>
          <p:cNvGraphicFramePr/>
          <p:nvPr/>
        </p:nvGraphicFramePr>
        <p:xfrm>
          <a:off x="4787900" y="333375"/>
          <a:ext cx="3671888" cy="1122363"/>
        </p:xfrm>
        <a:graphic>
          <a:graphicData uri="http://schemas.openxmlformats.org/presentationml/2006/ole">
            <mc:AlternateContent xmlns:mc="http://schemas.openxmlformats.org/markup-compatibility/2006">
              <mc:Choice xmlns:v="urn:schemas-microsoft-com:vml" Requires="v">
                <p:oleObj spid="_x0000_s3784" name="" r:id="rId3" imgW="1371600" imgH="419100" progId="Equation.3">
                  <p:embed/>
                </p:oleObj>
              </mc:Choice>
              <mc:Fallback>
                <p:oleObj name="" r:id="rId3" imgW="1371600" imgH="419100" progId="Equation.3">
                  <p:embed/>
                  <p:pic>
                    <p:nvPicPr>
                      <p:cNvPr id="0" name="图片 3783"/>
                      <p:cNvPicPr/>
                      <p:nvPr/>
                    </p:nvPicPr>
                    <p:blipFill>
                      <a:blip r:embed="rId4"/>
                      <a:stretch>
                        <a:fillRect/>
                      </a:stretch>
                    </p:blipFill>
                    <p:spPr>
                      <a:xfrm>
                        <a:off x="4787900" y="333375"/>
                        <a:ext cx="3671888" cy="1122363"/>
                      </a:xfrm>
                      <a:prstGeom prst="rect">
                        <a:avLst/>
                      </a:prstGeom>
                      <a:noFill/>
                      <a:ln w="38100">
                        <a:noFill/>
                        <a:miter/>
                      </a:ln>
                    </p:spPr>
                  </p:pic>
                </p:oleObj>
              </mc:Fallback>
            </mc:AlternateContent>
          </a:graphicData>
        </a:graphic>
      </p:graphicFrame>
      <p:graphicFrame>
        <p:nvGraphicFramePr>
          <p:cNvPr id="96262" name="对象 96261"/>
          <p:cNvGraphicFramePr/>
          <p:nvPr/>
        </p:nvGraphicFramePr>
        <p:xfrm>
          <a:off x="385763" y="1412875"/>
          <a:ext cx="3187700" cy="1041400"/>
        </p:xfrm>
        <a:graphic>
          <a:graphicData uri="http://schemas.openxmlformats.org/presentationml/2006/ole">
            <mc:AlternateContent xmlns:mc="http://schemas.openxmlformats.org/markup-compatibility/2006">
              <mc:Choice xmlns:v="urn:schemas-microsoft-com:vml" Requires="v">
                <p:oleObj spid="_x0000_s3788" name="" r:id="rId5" imgW="1320165" imgH="431800" progId="Equation.3">
                  <p:embed/>
                </p:oleObj>
              </mc:Choice>
              <mc:Fallback>
                <p:oleObj name="" r:id="rId5" imgW="1320165" imgH="431800" progId="Equation.3">
                  <p:embed/>
                  <p:pic>
                    <p:nvPicPr>
                      <p:cNvPr id="0" name="图片 3787"/>
                      <p:cNvPicPr/>
                      <p:nvPr/>
                    </p:nvPicPr>
                    <p:blipFill>
                      <a:blip r:embed="rId6"/>
                      <a:stretch>
                        <a:fillRect/>
                      </a:stretch>
                    </p:blipFill>
                    <p:spPr>
                      <a:xfrm>
                        <a:off x="385763" y="1412875"/>
                        <a:ext cx="3187700" cy="1041400"/>
                      </a:xfrm>
                      <a:prstGeom prst="rect">
                        <a:avLst/>
                      </a:prstGeom>
                      <a:noFill/>
                      <a:ln w="38100">
                        <a:noFill/>
                        <a:miter/>
                      </a:ln>
                    </p:spPr>
                  </p:pic>
                </p:oleObj>
              </mc:Fallback>
            </mc:AlternateContent>
          </a:graphicData>
        </a:graphic>
      </p:graphicFrame>
      <p:sp>
        <p:nvSpPr>
          <p:cNvPr id="96263" name="文本框 96262"/>
          <p:cNvSpPr txBox="1"/>
          <p:nvPr/>
        </p:nvSpPr>
        <p:spPr>
          <a:xfrm>
            <a:off x="539750" y="2420938"/>
            <a:ext cx="3960813" cy="519112"/>
          </a:xfrm>
          <a:prstGeom prst="rect">
            <a:avLst/>
          </a:prstGeom>
          <a:noFill/>
          <a:ln w="9525">
            <a:noFill/>
          </a:ln>
        </p:spPr>
        <p:txBody>
          <a:bodyPr anchor="t">
            <a:spAutoFit/>
          </a:bodyPr>
          <a:p>
            <a:pPr>
              <a:spcBef>
                <a:spcPct val="50000"/>
              </a:spcBef>
            </a:pPr>
            <a:r>
              <a:rPr lang="zh-CN" altLang="en-US" dirty="0">
                <a:latin typeface="Arial" panose="020B0604020202020204" pitchFamily="34" charset="0"/>
                <a:ea typeface="宋体" panose="02010600030101010101" pitchFamily="2" charset="-122"/>
              </a:rPr>
              <a:t>大环对小环的互感为</a:t>
            </a:r>
            <a:endParaRPr lang="zh-CN" altLang="en-US" dirty="0">
              <a:latin typeface="Arial" panose="020B0604020202020204" pitchFamily="34" charset="0"/>
              <a:ea typeface="宋体" panose="02010600030101010101" pitchFamily="2" charset="-122"/>
            </a:endParaRPr>
          </a:p>
        </p:txBody>
      </p:sp>
      <p:graphicFrame>
        <p:nvGraphicFramePr>
          <p:cNvPr id="96264" name="对象 96263"/>
          <p:cNvGraphicFramePr/>
          <p:nvPr/>
        </p:nvGraphicFramePr>
        <p:xfrm>
          <a:off x="4427538" y="2133600"/>
          <a:ext cx="3889375" cy="1019175"/>
        </p:xfrm>
        <a:graphic>
          <a:graphicData uri="http://schemas.openxmlformats.org/presentationml/2006/ole">
            <mc:AlternateContent xmlns:mc="http://schemas.openxmlformats.org/markup-compatibility/2006">
              <mc:Choice xmlns:v="urn:schemas-microsoft-com:vml" Requires="v">
                <p:oleObj spid="_x0000_s3789" name="" r:id="rId7" imgW="1600200" imgH="419100" progId="Equation.3">
                  <p:embed/>
                </p:oleObj>
              </mc:Choice>
              <mc:Fallback>
                <p:oleObj name="" r:id="rId7" imgW="1600200" imgH="419100" progId="Equation.3">
                  <p:embed/>
                  <p:pic>
                    <p:nvPicPr>
                      <p:cNvPr id="0" name="图片 3788"/>
                      <p:cNvPicPr/>
                      <p:nvPr/>
                    </p:nvPicPr>
                    <p:blipFill>
                      <a:blip r:embed="rId8"/>
                      <a:stretch>
                        <a:fillRect/>
                      </a:stretch>
                    </p:blipFill>
                    <p:spPr>
                      <a:xfrm>
                        <a:off x="4427538" y="2133600"/>
                        <a:ext cx="3889375" cy="1019175"/>
                      </a:xfrm>
                      <a:prstGeom prst="rect">
                        <a:avLst/>
                      </a:prstGeom>
                      <a:noFill/>
                      <a:ln w="38100">
                        <a:noFill/>
                        <a:miter/>
                      </a:ln>
                    </p:spPr>
                  </p:pic>
                </p:oleObj>
              </mc:Fallback>
            </mc:AlternateContent>
          </a:graphicData>
        </a:graphic>
      </p:graphicFrame>
      <p:graphicFrame>
        <p:nvGraphicFramePr>
          <p:cNvPr id="96265" name="对象 96264"/>
          <p:cNvGraphicFramePr/>
          <p:nvPr/>
        </p:nvGraphicFramePr>
        <p:xfrm>
          <a:off x="852488" y="2940050"/>
          <a:ext cx="6138862" cy="1304925"/>
        </p:xfrm>
        <a:graphic>
          <a:graphicData uri="http://schemas.openxmlformats.org/presentationml/2006/ole">
            <mc:AlternateContent xmlns:mc="http://schemas.openxmlformats.org/markup-compatibility/2006">
              <mc:Choice xmlns:v="urn:schemas-microsoft-com:vml" Requires="v">
                <p:oleObj spid="_x0000_s3790" name="" r:id="rId9" imgW="2387600" imgH="508000" progId="Equation.3">
                  <p:embed/>
                </p:oleObj>
              </mc:Choice>
              <mc:Fallback>
                <p:oleObj name="" r:id="rId9" imgW="2387600" imgH="508000" progId="Equation.3">
                  <p:embed/>
                  <p:pic>
                    <p:nvPicPr>
                      <p:cNvPr id="0" name="图片 3789"/>
                      <p:cNvPicPr/>
                      <p:nvPr/>
                    </p:nvPicPr>
                    <p:blipFill>
                      <a:blip r:embed="rId10"/>
                      <a:stretch>
                        <a:fillRect/>
                      </a:stretch>
                    </p:blipFill>
                    <p:spPr>
                      <a:xfrm>
                        <a:off x="852488" y="2940050"/>
                        <a:ext cx="6138862" cy="1304925"/>
                      </a:xfrm>
                      <a:prstGeom prst="rect">
                        <a:avLst/>
                      </a:prstGeom>
                      <a:noFill/>
                      <a:ln w="38100">
                        <a:noFill/>
                        <a:miter/>
                      </a:ln>
                    </p:spPr>
                  </p:pic>
                </p:oleObj>
              </mc:Fallback>
            </mc:AlternateContent>
          </a:graphicData>
        </a:graphic>
      </p:graphicFrame>
      <p:graphicFrame>
        <p:nvGraphicFramePr>
          <p:cNvPr id="90119" name="对象 9626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791" name="" r:id="rId11" imgW="114300" imgH="215265" progId="Equation.3">
                  <p:embed/>
                </p:oleObj>
              </mc:Choice>
              <mc:Fallback>
                <p:oleObj name="" r:id="rId11" imgW="114300" imgH="215265" progId="Equation.3">
                  <p:embed/>
                  <p:pic>
                    <p:nvPicPr>
                      <p:cNvPr id="0" name="图片 3790"/>
                      <p:cNvPicPr/>
                      <p:nvPr/>
                    </p:nvPicPr>
                    <p:blipFill>
                      <a:blip r:embed="rId1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90121" name="对象 96265"/>
          <p:cNvGraphicFramePr/>
          <p:nvPr/>
        </p:nvGraphicFramePr>
        <p:xfrm>
          <a:off x="1838325" y="4381500"/>
          <a:ext cx="3917950" cy="1262063"/>
        </p:xfrm>
        <a:graphic>
          <a:graphicData uri="http://schemas.openxmlformats.org/presentationml/2006/ole">
            <mc:AlternateContent xmlns:mc="http://schemas.openxmlformats.org/markup-compatibility/2006">
              <mc:Choice xmlns:v="urn:schemas-microsoft-com:vml" Requires="v">
                <p:oleObj spid="_x0000_s3792" name="" r:id="rId13" imgW="1574800" imgH="508000" progId="Equation.3">
                  <p:embed/>
                </p:oleObj>
              </mc:Choice>
              <mc:Fallback>
                <p:oleObj name="" r:id="rId13" imgW="1574800" imgH="508000" progId="Equation.3">
                  <p:embed/>
                  <p:pic>
                    <p:nvPicPr>
                      <p:cNvPr id="0" name="图片 3791"/>
                      <p:cNvPicPr/>
                      <p:nvPr/>
                    </p:nvPicPr>
                    <p:blipFill>
                      <a:blip r:embed="rId14"/>
                      <a:stretch>
                        <a:fillRect/>
                      </a:stretch>
                    </p:blipFill>
                    <p:spPr>
                      <a:xfrm>
                        <a:off x="1838325" y="4381500"/>
                        <a:ext cx="3917950" cy="12620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blinds(horizontal)">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blinds(vertical)">
                                      <p:cBhvr>
                                        <p:cTn id="12" dur="500"/>
                                        <p:tgtEl>
                                          <p:spTgt spid="96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500" fill="hold">
                                          <p:stCondLst>
                                            <p:cond delay="0"/>
                                          </p:stCondLst>
                                        </p:cTn>
                                        <p:tgtEl>
                                          <p:spTgt spid="96262"/>
                                        </p:tgtEl>
                                        <p:attrNameLst>
                                          <p:attrName>style.visibility</p:attrName>
                                        </p:attrNameLst>
                                      </p:cBhvr>
                                      <p:to>
                                        <p:strVal val="visible"/>
                                      </p:to>
                                    </p:set>
                                    <p:animEffect transition="in" filter="wipe(down)">
                                      <p:cBhvr>
                                        <p:cTn id="17" dur="500"/>
                                        <p:tgtEl>
                                          <p:spTgt spid="9626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96263"/>
                                        </p:tgtEl>
                                        <p:attrNameLst>
                                          <p:attrName>style.visibility</p:attrName>
                                        </p:attrNameLst>
                                      </p:cBhvr>
                                      <p:to>
                                        <p:strVal val="visible"/>
                                      </p:to>
                                    </p:set>
                                    <p:anim calcmode="lin" valueType="num">
                                      <p:cBhvr>
                                        <p:cTn id="22" dur="500" fill="hold"/>
                                        <p:tgtEl>
                                          <p:spTgt spid="96263"/>
                                        </p:tgtEl>
                                        <p:attrNameLst>
                                          <p:attrName>ppt_x</p:attrName>
                                        </p:attrNameLst>
                                      </p:cBhvr>
                                      <p:tavLst>
                                        <p:tav tm="0">
                                          <p:val>
                                            <p:strVal val="#ppt_x"/>
                                          </p:val>
                                        </p:tav>
                                        <p:tav tm="100000">
                                          <p:val>
                                            <p:strVal val="#ppt_x"/>
                                          </p:val>
                                        </p:tav>
                                      </p:tavLst>
                                    </p:anim>
                                    <p:anim calcmode="lin" valueType="num">
                                      <p:cBhvr>
                                        <p:cTn id="23" dur="500" fill="hold"/>
                                        <p:tgtEl>
                                          <p:spTgt spid="9626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96264"/>
                                        </p:tgtEl>
                                        <p:attrNameLst>
                                          <p:attrName>style.visibility</p:attrName>
                                        </p:attrNameLst>
                                      </p:cBhvr>
                                      <p:to>
                                        <p:strVal val="visible"/>
                                      </p:to>
                                    </p:set>
                                    <p:animEffect transition="in" filter="box(in)">
                                      <p:cBhvr>
                                        <p:cTn id="28" dur="500"/>
                                        <p:tgtEl>
                                          <p:spTgt spid="9626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nodeType="clickEffect">
                                  <p:stCondLst>
                                    <p:cond delay="0"/>
                                  </p:stCondLst>
                                  <p:childTnLst>
                                    <p:set>
                                      <p:cBhvr>
                                        <p:cTn id="32" dur="1" fill="hold">
                                          <p:stCondLst>
                                            <p:cond delay="0"/>
                                          </p:stCondLst>
                                        </p:cTn>
                                        <p:tgtEl>
                                          <p:spTgt spid="96265"/>
                                        </p:tgtEl>
                                        <p:attrNameLst>
                                          <p:attrName>style.visibility</p:attrName>
                                        </p:attrNameLst>
                                      </p:cBhvr>
                                      <p:to>
                                        <p:strVal val="visible"/>
                                      </p:to>
                                    </p:set>
                                    <p:animEffect transition="in" filter="diamond(in)">
                                      <p:cBhvr>
                                        <p:cTn id="33" dur="2000"/>
                                        <p:tgtEl>
                                          <p:spTgt spid="9626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0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矩形 77825"/>
          <p:cNvSpPr/>
          <p:nvPr/>
        </p:nvSpPr>
        <p:spPr>
          <a:xfrm>
            <a:off x="304800" y="1524000"/>
            <a:ext cx="4495800" cy="1373188"/>
          </a:xfrm>
          <a:prstGeom prst="rect">
            <a:avLst/>
          </a:prstGeom>
          <a:noFill/>
          <a:ln w="9525">
            <a:noFill/>
          </a:ln>
        </p:spPr>
        <p:txBody>
          <a:bodyPr lIns="92075" tIns="46038" rIns="92075" bIns="46038" anchor="t">
            <a:spAutoFit/>
          </a:bodyPr>
          <a:p>
            <a:pPr eaLnBrk="0" hangingPunct="0"/>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考察在开关合上后的一段时间内，电路中的电流滋长过程：</a:t>
            </a:r>
            <a:endParaRPr lang="zh-CN" altLang="en-US" dirty="0">
              <a:latin typeface="宋体" panose="02010600030101010101" pitchFamily="2" charset="-122"/>
              <a:ea typeface="宋体" panose="02010600030101010101" pitchFamily="2" charset="-122"/>
            </a:endParaRPr>
          </a:p>
        </p:txBody>
      </p:sp>
      <p:sp>
        <p:nvSpPr>
          <p:cNvPr id="77827" name="矩形 77826"/>
          <p:cNvSpPr/>
          <p:nvPr/>
        </p:nvSpPr>
        <p:spPr>
          <a:xfrm>
            <a:off x="304800" y="3200400"/>
            <a:ext cx="3041650" cy="519113"/>
          </a:xfrm>
          <a:prstGeom prst="rect">
            <a:avLst/>
          </a:prstGeom>
          <a:noFill/>
          <a:ln w="9525">
            <a:noFill/>
          </a:ln>
        </p:spPr>
        <p:txBody>
          <a:bodyPr wrap="none"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由全电路欧姆定律</a:t>
            </a:r>
            <a:endParaRPr lang="zh-CN" altLang="en-US" dirty="0">
              <a:latin typeface="宋体" panose="02010600030101010101" pitchFamily="2" charset="-122"/>
              <a:ea typeface="宋体" panose="02010600030101010101" pitchFamily="2" charset="-122"/>
            </a:endParaRPr>
          </a:p>
        </p:txBody>
      </p:sp>
      <p:sp>
        <p:nvSpPr>
          <p:cNvPr id="91139" name="矩形 77827"/>
          <p:cNvSpPr/>
          <p:nvPr/>
        </p:nvSpPr>
        <p:spPr>
          <a:xfrm>
            <a:off x="2667000" y="258763"/>
            <a:ext cx="3276600" cy="579437"/>
          </a:xfrm>
          <a:prstGeom prst="rect">
            <a:avLst/>
          </a:prstGeom>
          <a:noFill/>
          <a:ln w="9525">
            <a:noFill/>
          </a:ln>
        </p:spPr>
        <p:txBody>
          <a:bodyPr lIns="92075" tIns="46038" rIns="92075" bIns="46038" anchor="t">
            <a:spAutoFit/>
          </a:bodyPr>
          <a:p>
            <a:pPr eaLnBrk="0" hangingPunct="0"/>
            <a:r>
              <a:rPr lang="zh-CN" altLang="en-US" sz="3200" dirty="0">
                <a:latin typeface="华文楷体" pitchFamily="2" charset="-122"/>
                <a:ea typeface="华文楷体" pitchFamily="2" charset="-122"/>
              </a:rPr>
              <a:t>§</a:t>
            </a:r>
            <a:r>
              <a:rPr lang="en-US" altLang="zh-CN" sz="3200" dirty="0">
                <a:latin typeface="华文楷体" pitchFamily="2" charset="-122"/>
                <a:ea typeface="华文楷体" pitchFamily="2" charset="-122"/>
              </a:rPr>
              <a:t>5    </a:t>
            </a:r>
            <a:r>
              <a:rPr lang="zh-CN" altLang="en-US" sz="3200" dirty="0">
                <a:latin typeface="华文楷体" pitchFamily="2" charset="-122"/>
                <a:ea typeface="华文楷体" pitchFamily="2" charset="-122"/>
              </a:rPr>
              <a:t>磁场能量</a:t>
            </a:r>
            <a:endParaRPr lang="zh-CN" altLang="en-US" sz="3200" dirty="0">
              <a:latin typeface="华文楷体" pitchFamily="2" charset="-122"/>
              <a:ea typeface="华文楷体" pitchFamily="2" charset="-122"/>
            </a:endParaRPr>
          </a:p>
        </p:txBody>
      </p:sp>
      <p:grpSp>
        <p:nvGrpSpPr>
          <p:cNvPr id="77976" name="组合 77975"/>
          <p:cNvGrpSpPr/>
          <p:nvPr/>
        </p:nvGrpSpPr>
        <p:grpSpPr>
          <a:xfrm>
            <a:off x="5003800" y="1052513"/>
            <a:ext cx="3906838" cy="1760537"/>
            <a:chOff x="3152" y="663"/>
            <a:chExt cx="2461" cy="1109"/>
          </a:xfrm>
        </p:grpSpPr>
        <p:sp>
          <p:nvSpPr>
            <p:cNvPr id="91141" name="矩形 77830"/>
            <p:cNvSpPr/>
            <p:nvPr/>
          </p:nvSpPr>
          <p:spPr>
            <a:xfrm>
              <a:off x="3846" y="704"/>
              <a:ext cx="929" cy="254"/>
            </a:xfrm>
            <a:prstGeom prst="rect">
              <a:avLst/>
            </a:prstGeom>
            <a:solidFill>
              <a:schemeClr val="accent1"/>
            </a:solid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91142" name="组合 77831"/>
            <p:cNvGrpSpPr/>
            <p:nvPr/>
          </p:nvGrpSpPr>
          <p:grpSpPr>
            <a:xfrm>
              <a:off x="4263" y="701"/>
              <a:ext cx="438" cy="275"/>
              <a:chOff x="4166" y="1104"/>
              <a:chExt cx="539" cy="337"/>
            </a:xfrm>
          </p:grpSpPr>
          <p:sp>
            <p:nvSpPr>
              <p:cNvPr id="91143" name="任意多边形 77832"/>
              <p:cNvSpPr/>
              <p:nvPr/>
            </p:nvSpPr>
            <p:spPr>
              <a:xfrm>
                <a:off x="4248" y="1104"/>
                <a:ext cx="126" cy="337"/>
              </a:xfrm>
              <a:custGeom>
                <a:avLst/>
                <a:gdLst/>
                <a:ahLst/>
                <a:cxnLst/>
                <a:pathLst>
                  <a:path w="126" h="337">
                    <a:moveTo>
                      <a:pt x="0" y="6"/>
                    </a:moveTo>
                    <a:lnTo>
                      <a:pt x="16" y="0"/>
                    </a:lnTo>
                    <a:lnTo>
                      <a:pt x="28" y="0"/>
                    </a:lnTo>
                    <a:lnTo>
                      <a:pt x="32" y="7"/>
                    </a:lnTo>
                    <a:lnTo>
                      <a:pt x="83" y="319"/>
                    </a:lnTo>
                    <a:lnTo>
                      <a:pt x="84" y="329"/>
                    </a:lnTo>
                    <a:lnTo>
                      <a:pt x="96" y="332"/>
                    </a:lnTo>
                    <a:lnTo>
                      <a:pt x="108" y="336"/>
                    </a:lnTo>
                    <a:lnTo>
                      <a:pt x="116" y="329"/>
                    </a:lnTo>
                    <a:lnTo>
                      <a:pt x="120" y="321"/>
                    </a:lnTo>
                    <a:lnTo>
                      <a:pt x="125"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44" name="任意多边形 77833"/>
              <p:cNvSpPr/>
              <p:nvPr/>
            </p:nvSpPr>
            <p:spPr>
              <a:xfrm>
                <a:off x="4331" y="1104"/>
                <a:ext cx="126" cy="337"/>
              </a:xfrm>
              <a:custGeom>
                <a:avLst/>
                <a:gdLst/>
                <a:ahLst/>
                <a:cxnLst/>
                <a:pathLst>
                  <a:path w="126" h="337">
                    <a:moveTo>
                      <a:pt x="0" y="6"/>
                    </a:moveTo>
                    <a:lnTo>
                      <a:pt x="16" y="0"/>
                    </a:lnTo>
                    <a:lnTo>
                      <a:pt x="28" y="0"/>
                    </a:lnTo>
                    <a:lnTo>
                      <a:pt x="32" y="7"/>
                    </a:lnTo>
                    <a:lnTo>
                      <a:pt x="83" y="319"/>
                    </a:lnTo>
                    <a:lnTo>
                      <a:pt x="84" y="329"/>
                    </a:lnTo>
                    <a:lnTo>
                      <a:pt x="96" y="332"/>
                    </a:lnTo>
                    <a:lnTo>
                      <a:pt x="108" y="336"/>
                    </a:lnTo>
                    <a:lnTo>
                      <a:pt x="116" y="329"/>
                    </a:lnTo>
                    <a:lnTo>
                      <a:pt x="120" y="321"/>
                    </a:lnTo>
                    <a:lnTo>
                      <a:pt x="125"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45" name="任意多边形 77834"/>
              <p:cNvSpPr/>
              <p:nvPr/>
            </p:nvSpPr>
            <p:spPr>
              <a:xfrm>
                <a:off x="4414"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46" name="任意多边形 77835"/>
              <p:cNvSpPr/>
              <p:nvPr/>
            </p:nvSpPr>
            <p:spPr>
              <a:xfrm>
                <a:off x="4497"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47" name="任意多边形 77836"/>
              <p:cNvSpPr/>
              <p:nvPr/>
            </p:nvSpPr>
            <p:spPr>
              <a:xfrm>
                <a:off x="4580"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48" name="任意多边形 77837"/>
              <p:cNvSpPr/>
              <p:nvPr/>
            </p:nvSpPr>
            <p:spPr>
              <a:xfrm>
                <a:off x="4166"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grpSp>
        <p:grpSp>
          <p:nvGrpSpPr>
            <p:cNvPr id="91149" name="组合 77838"/>
            <p:cNvGrpSpPr/>
            <p:nvPr/>
          </p:nvGrpSpPr>
          <p:grpSpPr>
            <a:xfrm>
              <a:off x="3860" y="701"/>
              <a:ext cx="437" cy="275"/>
              <a:chOff x="3669" y="1104"/>
              <a:chExt cx="539" cy="337"/>
            </a:xfrm>
          </p:grpSpPr>
          <p:sp>
            <p:nvSpPr>
              <p:cNvPr id="91150" name="任意多边形 77839"/>
              <p:cNvSpPr/>
              <p:nvPr/>
            </p:nvSpPr>
            <p:spPr>
              <a:xfrm>
                <a:off x="3752"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51" name="任意多边形 77840"/>
              <p:cNvSpPr/>
              <p:nvPr/>
            </p:nvSpPr>
            <p:spPr>
              <a:xfrm>
                <a:off x="3834" y="1104"/>
                <a:ext cx="126" cy="337"/>
              </a:xfrm>
              <a:custGeom>
                <a:avLst/>
                <a:gdLst/>
                <a:ahLst/>
                <a:cxnLst/>
                <a:pathLst>
                  <a:path w="126" h="337">
                    <a:moveTo>
                      <a:pt x="0" y="6"/>
                    </a:moveTo>
                    <a:lnTo>
                      <a:pt x="16" y="0"/>
                    </a:lnTo>
                    <a:lnTo>
                      <a:pt x="28" y="0"/>
                    </a:lnTo>
                    <a:lnTo>
                      <a:pt x="32" y="7"/>
                    </a:lnTo>
                    <a:lnTo>
                      <a:pt x="83" y="319"/>
                    </a:lnTo>
                    <a:lnTo>
                      <a:pt x="84" y="329"/>
                    </a:lnTo>
                    <a:lnTo>
                      <a:pt x="96" y="332"/>
                    </a:lnTo>
                    <a:lnTo>
                      <a:pt x="108" y="336"/>
                    </a:lnTo>
                    <a:lnTo>
                      <a:pt x="116" y="329"/>
                    </a:lnTo>
                    <a:lnTo>
                      <a:pt x="120" y="321"/>
                    </a:lnTo>
                    <a:lnTo>
                      <a:pt x="125"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52" name="任意多边形 77841"/>
              <p:cNvSpPr/>
              <p:nvPr/>
            </p:nvSpPr>
            <p:spPr>
              <a:xfrm>
                <a:off x="3917"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53" name="任意多边形 77842"/>
              <p:cNvSpPr/>
              <p:nvPr/>
            </p:nvSpPr>
            <p:spPr>
              <a:xfrm>
                <a:off x="4000"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54" name="任意多边形 77843"/>
              <p:cNvSpPr/>
              <p:nvPr/>
            </p:nvSpPr>
            <p:spPr>
              <a:xfrm>
                <a:off x="4083"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155" name="任意多边形 77844"/>
              <p:cNvSpPr/>
              <p:nvPr/>
            </p:nvSpPr>
            <p:spPr>
              <a:xfrm>
                <a:off x="3669" y="1104"/>
                <a:ext cx="125" cy="337"/>
              </a:xfrm>
              <a:custGeom>
                <a:avLst/>
                <a:gdLst/>
                <a:ahLst/>
                <a:cxnLst/>
                <a:pathLst>
                  <a:path w="125" h="337">
                    <a:moveTo>
                      <a:pt x="0" y="6"/>
                    </a:moveTo>
                    <a:lnTo>
                      <a:pt x="15" y="0"/>
                    </a:lnTo>
                    <a:lnTo>
                      <a:pt x="27" y="0"/>
                    </a:lnTo>
                    <a:lnTo>
                      <a:pt x="31" y="7"/>
                    </a:lnTo>
                    <a:lnTo>
                      <a:pt x="82" y="319"/>
                    </a:lnTo>
                    <a:lnTo>
                      <a:pt x="83" y="329"/>
                    </a:lnTo>
                    <a:lnTo>
                      <a:pt x="95" y="332"/>
                    </a:lnTo>
                    <a:lnTo>
                      <a:pt x="107" y="336"/>
                    </a:lnTo>
                    <a:lnTo>
                      <a:pt x="115" y="329"/>
                    </a:lnTo>
                    <a:lnTo>
                      <a:pt x="119" y="321"/>
                    </a:lnTo>
                    <a:lnTo>
                      <a:pt x="124" y="319"/>
                    </a:lnTo>
                  </a:path>
                </a:pathLst>
              </a:custGeom>
              <a:noFill/>
              <a:ln w="25400" cap="rnd" cmpd="sng">
                <a:solidFill>
                  <a:schemeClr val="tx1"/>
                </a:solidFill>
                <a:prstDash val="solid"/>
                <a:round/>
                <a:headEnd type="none" w="sm" len="sm"/>
                <a:tailEnd type="none" w="sm" len="sm"/>
              </a:ln>
            </p:spPr>
            <p:txBody>
              <a:bodyPr/>
              <a:p>
                <a:endParaRPr lang="zh-CN" altLang="en-US"/>
              </a:p>
            </p:txBody>
          </p:sp>
        </p:grpSp>
        <p:grpSp>
          <p:nvGrpSpPr>
            <p:cNvPr id="91156" name="组合 77845"/>
            <p:cNvGrpSpPr/>
            <p:nvPr/>
          </p:nvGrpSpPr>
          <p:grpSpPr>
            <a:xfrm>
              <a:off x="5124" y="1111"/>
              <a:ext cx="146" cy="138"/>
              <a:chOff x="5227" y="1606"/>
              <a:chExt cx="180" cy="169"/>
            </a:xfrm>
          </p:grpSpPr>
          <p:grpSp>
            <p:nvGrpSpPr>
              <p:cNvPr id="91157" name="组合 77846"/>
              <p:cNvGrpSpPr/>
              <p:nvPr/>
            </p:nvGrpSpPr>
            <p:grpSpPr>
              <a:xfrm>
                <a:off x="5227" y="1606"/>
                <a:ext cx="180" cy="169"/>
                <a:chOff x="5227" y="1606"/>
                <a:chExt cx="180" cy="169"/>
              </a:xfrm>
            </p:grpSpPr>
            <p:grpSp>
              <p:nvGrpSpPr>
                <p:cNvPr id="91158" name="组合 77847"/>
                <p:cNvGrpSpPr/>
                <p:nvPr/>
              </p:nvGrpSpPr>
              <p:grpSpPr>
                <a:xfrm>
                  <a:off x="5272" y="1735"/>
                  <a:ext cx="98" cy="40"/>
                  <a:chOff x="5272" y="1735"/>
                  <a:chExt cx="98" cy="40"/>
                </a:xfrm>
              </p:grpSpPr>
              <p:sp>
                <p:nvSpPr>
                  <p:cNvPr id="91159" name="任意多边形 77848"/>
                  <p:cNvSpPr/>
                  <p:nvPr/>
                </p:nvSpPr>
                <p:spPr>
                  <a:xfrm>
                    <a:off x="5272" y="1735"/>
                    <a:ext cx="98" cy="40"/>
                  </a:xfrm>
                  <a:custGeom>
                    <a:avLst/>
                    <a:gdLst/>
                    <a:ahLst/>
                    <a:cxnLst/>
                    <a:pathLst>
                      <a:path w="98" h="40">
                        <a:moveTo>
                          <a:pt x="0" y="0"/>
                        </a:moveTo>
                        <a:lnTo>
                          <a:pt x="20" y="31"/>
                        </a:lnTo>
                        <a:lnTo>
                          <a:pt x="21" y="33"/>
                        </a:lnTo>
                        <a:lnTo>
                          <a:pt x="24" y="34"/>
                        </a:lnTo>
                        <a:lnTo>
                          <a:pt x="27" y="35"/>
                        </a:lnTo>
                        <a:lnTo>
                          <a:pt x="30" y="37"/>
                        </a:lnTo>
                        <a:lnTo>
                          <a:pt x="34" y="37"/>
                        </a:lnTo>
                        <a:lnTo>
                          <a:pt x="37" y="38"/>
                        </a:lnTo>
                        <a:lnTo>
                          <a:pt x="40" y="38"/>
                        </a:lnTo>
                        <a:lnTo>
                          <a:pt x="43" y="38"/>
                        </a:lnTo>
                        <a:lnTo>
                          <a:pt x="47" y="39"/>
                        </a:lnTo>
                        <a:lnTo>
                          <a:pt x="50" y="39"/>
                        </a:lnTo>
                        <a:lnTo>
                          <a:pt x="54" y="38"/>
                        </a:lnTo>
                        <a:lnTo>
                          <a:pt x="58" y="38"/>
                        </a:lnTo>
                        <a:lnTo>
                          <a:pt x="61" y="38"/>
                        </a:lnTo>
                        <a:lnTo>
                          <a:pt x="65" y="37"/>
                        </a:lnTo>
                        <a:lnTo>
                          <a:pt x="68" y="36"/>
                        </a:lnTo>
                        <a:lnTo>
                          <a:pt x="71" y="36"/>
                        </a:lnTo>
                        <a:lnTo>
                          <a:pt x="74" y="34"/>
                        </a:lnTo>
                        <a:lnTo>
                          <a:pt x="76" y="33"/>
                        </a:lnTo>
                        <a:lnTo>
                          <a:pt x="78" y="32"/>
                        </a:lnTo>
                        <a:lnTo>
                          <a:pt x="79" y="30"/>
                        </a:lnTo>
                        <a:lnTo>
                          <a:pt x="97" y="0"/>
                        </a:lnTo>
                        <a:lnTo>
                          <a:pt x="0" y="0"/>
                        </a:lnTo>
                      </a:path>
                    </a:pathLst>
                  </a:custGeom>
                  <a:solidFill>
                    <a:srgbClr val="000000"/>
                  </a:solidFill>
                  <a:ln w="9525">
                    <a:noFill/>
                  </a:ln>
                </p:spPr>
                <p:txBody>
                  <a:bodyPr/>
                  <a:p>
                    <a:endParaRPr lang="zh-CN" altLang="en-US"/>
                  </a:p>
                </p:txBody>
              </p:sp>
              <p:sp>
                <p:nvSpPr>
                  <p:cNvPr id="91160" name="任意多边形 77849"/>
                  <p:cNvSpPr/>
                  <p:nvPr/>
                </p:nvSpPr>
                <p:spPr>
                  <a:xfrm>
                    <a:off x="5287" y="1735"/>
                    <a:ext cx="45" cy="40"/>
                  </a:xfrm>
                  <a:custGeom>
                    <a:avLst/>
                    <a:gdLst/>
                    <a:ahLst/>
                    <a:cxnLst/>
                    <a:pathLst>
                      <a:path w="45" h="40">
                        <a:moveTo>
                          <a:pt x="0" y="0"/>
                        </a:moveTo>
                        <a:lnTo>
                          <a:pt x="12" y="35"/>
                        </a:lnTo>
                        <a:lnTo>
                          <a:pt x="15" y="37"/>
                        </a:lnTo>
                        <a:lnTo>
                          <a:pt x="19" y="37"/>
                        </a:lnTo>
                        <a:lnTo>
                          <a:pt x="22" y="38"/>
                        </a:lnTo>
                        <a:lnTo>
                          <a:pt x="25" y="38"/>
                        </a:lnTo>
                        <a:lnTo>
                          <a:pt x="28" y="38"/>
                        </a:lnTo>
                        <a:lnTo>
                          <a:pt x="32" y="39"/>
                        </a:lnTo>
                        <a:lnTo>
                          <a:pt x="35" y="39"/>
                        </a:lnTo>
                        <a:lnTo>
                          <a:pt x="39" y="38"/>
                        </a:lnTo>
                        <a:lnTo>
                          <a:pt x="44" y="0"/>
                        </a:lnTo>
                        <a:lnTo>
                          <a:pt x="0" y="0"/>
                        </a:lnTo>
                      </a:path>
                    </a:pathLst>
                  </a:custGeom>
                  <a:solidFill>
                    <a:srgbClr val="404040"/>
                  </a:solidFill>
                  <a:ln w="9525">
                    <a:noFill/>
                  </a:ln>
                </p:spPr>
                <p:txBody>
                  <a:bodyPr/>
                  <a:p>
                    <a:endParaRPr lang="zh-CN" altLang="en-US"/>
                  </a:p>
                </p:txBody>
              </p:sp>
            </p:grpSp>
            <p:grpSp>
              <p:nvGrpSpPr>
                <p:cNvPr id="91161" name="组合 77850"/>
                <p:cNvGrpSpPr/>
                <p:nvPr/>
              </p:nvGrpSpPr>
              <p:grpSpPr>
                <a:xfrm>
                  <a:off x="5227" y="1606"/>
                  <a:ext cx="180" cy="141"/>
                  <a:chOff x="5227" y="1606"/>
                  <a:chExt cx="180" cy="141"/>
                </a:xfrm>
              </p:grpSpPr>
              <p:sp>
                <p:nvSpPr>
                  <p:cNvPr id="91162" name="任意多边形 77851"/>
                  <p:cNvSpPr/>
                  <p:nvPr/>
                </p:nvSpPr>
                <p:spPr>
                  <a:xfrm>
                    <a:off x="5227" y="1606"/>
                    <a:ext cx="180" cy="141"/>
                  </a:xfrm>
                  <a:custGeom>
                    <a:avLst/>
                    <a:gdLst/>
                    <a:ahLst/>
                    <a:cxnLst/>
                    <a:pathLst>
                      <a:path w="180" h="141">
                        <a:moveTo>
                          <a:pt x="5" y="0"/>
                        </a:moveTo>
                        <a:lnTo>
                          <a:pt x="4" y="4"/>
                        </a:lnTo>
                        <a:lnTo>
                          <a:pt x="5" y="6"/>
                        </a:lnTo>
                        <a:lnTo>
                          <a:pt x="5" y="8"/>
                        </a:lnTo>
                        <a:lnTo>
                          <a:pt x="5" y="12"/>
                        </a:lnTo>
                        <a:lnTo>
                          <a:pt x="5" y="14"/>
                        </a:lnTo>
                        <a:lnTo>
                          <a:pt x="4" y="17"/>
                        </a:lnTo>
                        <a:lnTo>
                          <a:pt x="3" y="19"/>
                        </a:lnTo>
                        <a:lnTo>
                          <a:pt x="1" y="22"/>
                        </a:lnTo>
                        <a:lnTo>
                          <a:pt x="1" y="25"/>
                        </a:lnTo>
                        <a:lnTo>
                          <a:pt x="3" y="27"/>
                        </a:lnTo>
                        <a:lnTo>
                          <a:pt x="4" y="29"/>
                        </a:lnTo>
                        <a:lnTo>
                          <a:pt x="6" y="32"/>
                        </a:lnTo>
                        <a:lnTo>
                          <a:pt x="7" y="34"/>
                        </a:lnTo>
                        <a:lnTo>
                          <a:pt x="7" y="36"/>
                        </a:lnTo>
                        <a:lnTo>
                          <a:pt x="6" y="38"/>
                        </a:lnTo>
                        <a:lnTo>
                          <a:pt x="4" y="40"/>
                        </a:lnTo>
                        <a:lnTo>
                          <a:pt x="3" y="42"/>
                        </a:lnTo>
                        <a:lnTo>
                          <a:pt x="2" y="44"/>
                        </a:lnTo>
                        <a:lnTo>
                          <a:pt x="1" y="46"/>
                        </a:lnTo>
                        <a:lnTo>
                          <a:pt x="3" y="48"/>
                        </a:lnTo>
                        <a:lnTo>
                          <a:pt x="4" y="51"/>
                        </a:lnTo>
                        <a:lnTo>
                          <a:pt x="5" y="53"/>
                        </a:lnTo>
                        <a:lnTo>
                          <a:pt x="6" y="54"/>
                        </a:lnTo>
                        <a:lnTo>
                          <a:pt x="7" y="56"/>
                        </a:lnTo>
                        <a:lnTo>
                          <a:pt x="6" y="59"/>
                        </a:lnTo>
                        <a:lnTo>
                          <a:pt x="4" y="61"/>
                        </a:lnTo>
                        <a:lnTo>
                          <a:pt x="3" y="63"/>
                        </a:lnTo>
                        <a:lnTo>
                          <a:pt x="1" y="66"/>
                        </a:lnTo>
                        <a:lnTo>
                          <a:pt x="0" y="68"/>
                        </a:lnTo>
                        <a:lnTo>
                          <a:pt x="1" y="71"/>
                        </a:lnTo>
                        <a:lnTo>
                          <a:pt x="3" y="73"/>
                        </a:lnTo>
                        <a:lnTo>
                          <a:pt x="5" y="75"/>
                        </a:lnTo>
                        <a:lnTo>
                          <a:pt x="7" y="77"/>
                        </a:lnTo>
                        <a:lnTo>
                          <a:pt x="8" y="81"/>
                        </a:lnTo>
                        <a:lnTo>
                          <a:pt x="7" y="84"/>
                        </a:lnTo>
                        <a:lnTo>
                          <a:pt x="5" y="87"/>
                        </a:lnTo>
                        <a:lnTo>
                          <a:pt x="4" y="89"/>
                        </a:lnTo>
                        <a:lnTo>
                          <a:pt x="4" y="91"/>
                        </a:lnTo>
                        <a:lnTo>
                          <a:pt x="4" y="92"/>
                        </a:lnTo>
                        <a:lnTo>
                          <a:pt x="6" y="94"/>
                        </a:lnTo>
                        <a:lnTo>
                          <a:pt x="9" y="97"/>
                        </a:lnTo>
                        <a:lnTo>
                          <a:pt x="13" y="103"/>
                        </a:lnTo>
                        <a:lnTo>
                          <a:pt x="21" y="112"/>
                        </a:lnTo>
                        <a:lnTo>
                          <a:pt x="28" y="119"/>
                        </a:lnTo>
                        <a:lnTo>
                          <a:pt x="33" y="123"/>
                        </a:lnTo>
                        <a:lnTo>
                          <a:pt x="37" y="126"/>
                        </a:lnTo>
                        <a:lnTo>
                          <a:pt x="43" y="129"/>
                        </a:lnTo>
                        <a:lnTo>
                          <a:pt x="50" y="133"/>
                        </a:lnTo>
                        <a:lnTo>
                          <a:pt x="61" y="137"/>
                        </a:lnTo>
                        <a:lnTo>
                          <a:pt x="70" y="139"/>
                        </a:lnTo>
                        <a:lnTo>
                          <a:pt x="79" y="140"/>
                        </a:lnTo>
                        <a:lnTo>
                          <a:pt x="90" y="140"/>
                        </a:lnTo>
                        <a:lnTo>
                          <a:pt x="102" y="140"/>
                        </a:lnTo>
                        <a:lnTo>
                          <a:pt x="113" y="139"/>
                        </a:lnTo>
                        <a:lnTo>
                          <a:pt x="122" y="138"/>
                        </a:lnTo>
                        <a:lnTo>
                          <a:pt x="130" y="136"/>
                        </a:lnTo>
                        <a:lnTo>
                          <a:pt x="136" y="134"/>
                        </a:lnTo>
                        <a:lnTo>
                          <a:pt x="141" y="131"/>
                        </a:lnTo>
                        <a:lnTo>
                          <a:pt x="145" y="129"/>
                        </a:lnTo>
                        <a:lnTo>
                          <a:pt x="149" y="126"/>
                        </a:lnTo>
                        <a:lnTo>
                          <a:pt x="152" y="123"/>
                        </a:lnTo>
                        <a:lnTo>
                          <a:pt x="163" y="108"/>
                        </a:lnTo>
                        <a:lnTo>
                          <a:pt x="171" y="96"/>
                        </a:lnTo>
                        <a:lnTo>
                          <a:pt x="174" y="90"/>
                        </a:lnTo>
                        <a:lnTo>
                          <a:pt x="175" y="88"/>
                        </a:lnTo>
                        <a:lnTo>
                          <a:pt x="175" y="85"/>
                        </a:lnTo>
                        <a:lnTo>
                          <a:pt x="175" y="83"/>
                        </a:lnTo>
                        <a:lnTo>
                          <a:pt x="174" y="81"/>
                        </a:lnTo>
                        <a:lnTo>
                          <a:pt x="172" y="79"/>
                        </a:lnTo>
                        <a:lnTo>
                          <a:pt x="172" y="77"/>
                        </a:lnTo>
                        <a:lnTo>
                          <a:pt x="172" y="74"/>
                        </a:lnTo>
                        <a:lnTo>
                          <a:pt x="174" y="73"/>
                        </a:lnTo>
                        <a:lnTo>
                          <a:pt x="175" y="71"/>
                        </a:lnTo>
                        <a:lnTo>
                          <a:pt x="176" y="69"/>
                        </a:lnTo>
                        <a:lnTo>
                          <a:pt x="178" y="67"/>
                        </a:lnTo>
                        <a:lnTo>
                          <a:pt x="179" y="65"/>
                        </a:lnTo>
                        <a:lnTo>
                          <a:pt x="178" y="62"/>
                        </a:lnTo>
                        <a:lnTo>
                          <a:pt x="177" y="60"/>
                        </a:lnTo>
                        <a:lnTo>
                          <a:pt x="176" y="58"/>
                        </a:lnTo>
                        <a:lnTo>
                          <a:pt x="175" y="56"/>
                        </a:lnTo>
                        <a:lnTo>
                          <a:pt x="173" y="54"/>
                        </a:lnTo>
                        <a:lnTo>
                          <a:pt x="173" y="51"/>
                        </a:lnTo>
                        <a:lnTo>
                          <a:pt x="173" y="50"/>
                        </a:lnTo>
                        <a:lnTo>
                          <a:pt x="175" y="47"/>
                        </a:lnTo>
                        <a:lnTo>
                          <a:pt x="177" y="45"/>
                        </a:lnTo>
                        <a:lnTo>
                          <a:pt x="178" y="43"/>
                        </a:lnTo>
                        <a:lnTo>
                          <a:pt x="178" y="39"/>
                        </a:lnTo>
                        <a:lnTo>
                          <a:pt x="177" y="37"/>
                        </a:lnTo>
                        <a:lnTo>
                          <a:pt x="175" y="34"/>
                        </a:lnTo>
                        <a:lnTo>
                          <a:pt x="174" y="33"/>
                        </a:lnTo>
                        <a:lnTo>
                          <a:pt x="173" y="30"/>
                        </a:lnTo>
                        <a:lnTo>
                          <a:pt x="174" y="28"/>
                        </a:lnTo>
                        <a:lnTo>
                          <a:pt x="175" y="25"/>
                        </a:lnTo>
                        <a:lnTo>
                          <a:pt x="176" y="24"/>
                        </a:lnTo>
                        <a:lnTo>
                          <a:pt x="178" y="22"/>
                        </a:lnTo>
                        <a:lnTo>
                          <a:pt x="178" y="20"/>
                        </a:lnTo>
                        <a:lnTo>
                          <a:pt x="179" y="17"/>
                        </a:lnTo>
                        <a:lnTo>
                          <a:pt x="178" y="16"/>
                        </a:lnTo>
                        <a:lnTo>
                          <a:pt x="177" y="13"/>
                        </a:lnTo>
                        <a:lnTo>
                          <a:pt x="175" y="11"/>
                        </a:lnTo>
                        <a:lnTo>
                          <a:pt x="174" y="8"/>
                        </a:lnTo>
                        <a:lnTo>
                          <a:pt x="174" y="6"/>
                        </a:lnTo>
                        <a:lnTo>
                          <a:pt x="175" y="4"/>
                        </a:lnTo>
                        <a:lnTo>
                          <a:pt x="174" y="0"/>
                        </a:lnTo>
                        <a:lnTo>
                          <a:pt x="5" y="0"/>
                        </a:lnTo>
                      </a:path>
                    </a:pathLst>
                  </a:custGeom>
                  <a:solidFill>
                    <a:srgbClr val="FFC080"/>
                  </a:solidFill>
                  <a:ln w="9525">
                    <a:noFill/>
                  </a:ln>
                </p:spPr>
                <p:txBody>
                  <a:bodyPr/>
                  <a:p>
                    <a:endParaRPr lang="zh-CN" altLang="en-US"/>
                  </a:p>
                </p:txBody>
              </p:sp>
              <p:sp>
                <p:nvSpPr>
                  <p:cNvPr id="91163" name="任意多边形 77852"/>
                  <p:cNvSpPr/>
                  <p:nvPr/>
                </p:nvSpPr>
                <p:spPr>
                  <a:xfrm>
                    <a:off x="5228" y="1625"/>
                    <a:ext cx="24" cy="20"/>
                  </a:xfrm>
                  <a:custGeom>
                    <a:avLst/>
                    <a:gdLst/>
                    <a:ahLst/>
                    <a:cxnLst/>
                    <a:pathLst>
                      <a:path w="24" h="20">
                        <a:moveTo>
                          <a:pt x="2" y="0"/>
                        </a:moveTo>
                        <a:lnTo>
                          <a:pt x="3" y="2"/>
                        </a:lnTo>
                        <a:lnTo>
                          <a:pt x="5" y="5"/>
                        </a:lnTo>
                        <a:lnTo>
                          <a:pt x="9" y="8"/>
                        </a:lnTo>
                        <a:lnTo>
                          <a:pt x="14" y="11"/>
                        </a:lnTo>
                        <a:lnTo>
                          <a:pt x="18" y="13"/>
                        </a:lnTo>
                        <a:lnTo>
                          <a:pt x="23" y="14"/>
                        </a:lnTo>
                        <a:lnTo>
                          <a:pt x="21" y="17"/>
                        </a:lnTo>
                        <a:lnTo>
                          <a:pt x="15" y="16"/>
                        </a:lnTo>
                        <a:lnTo>
                          <a:pt x="9" y="17"/>
                        </a:lnTo>
                        <a:lnTo>
                          <a:pt x="5" y="19"/>
                        </a:lnTo>
                        <a:lnTo>
                          <a:pt x="6" y="17"/>
                        </a:lnTo>
                        <a:lnTo>
                          <a:pt x="6" y="15"/>
                        </a:lnTo>
                        <a:lnTo>
                          <a:pt x="4" y="12"/>
                        </a:lnTo>
                        <a:lnTo>
                          <a:pt x="3" y="9"/>
                        </a:lnTo>
                        <a:lnTo>
                          <a:pt x="1" y="6"/>
                        </a:lnTo>
                        <a:lnTo>
                          <a:pt x="0" y="3"/>
                        </a:lnTo>
                        <a:lnTo>
                          <a:pt x="2" y="0"/>
                        </a:lnTo>
                      </a:path>
                    </a:pathLst>
                  </a:custGeom>
                  <a:solidFill>
                    <a:srgbClr val="FFA040"/>
                  </a:solidFill>
                  <a:ln w="9525">
                    <a:noFill/>
                  </a:ln>
                </p:spPr>
                <p:txBody>
                  <a:bodyPr/>
                  <a:p>
                    <a:endParaRPr lang="zh-CN" altLang="en-US"/>
                  </a:p>
                </p:txBody>
              </p:sp>
              <p:sp>
                <p:nvSpPr>
                  <p:cNvPr id="91164" name="任意多边形 77853"/>
                  <p:cNvSpPr/>
                  <p:nvPr/>
                </p:nvSpPr>
                <p:spPr>
                  <a:xfrm>
                    <a:off x="5229" y="1649"/>
                    <a:ext cx="30" cy="17"/>
                  </a:xfrm>
                  <a:custGeom>
                    <a:avLst/>
                    <a:gdLst/>
                    <a:ahLst/>
                    <a:cxnLst/>
                    <a:pathLst>
                      <a:path w="30" h="17">
                        <a:moveTo>
                          <a:pt x="0" y="2"/>
                        </a:moveTo>
                        <a:lnTo>
                          <a:pt x="1" y="0"/>
                        </a:lnTo>
                        <a:lnTo>
                          <a:pt x="2" y="2"/>
                        </a:lnTo>
                        <a:lnTo>
                          <a:pt x="4" y="3"/>
                        </a:lnTo>
                        <a:lnTo>
                          <a:pt x="8" y="5"/>
                        </a:lnTo>
                        <a:lnTo>
                          <a:pt x="12" y="6"/>
                        </a:lnTo>
                        <a:lnTo>
                          <a:pt x="19" y="7"/>
                        </a:lnTo>
                        <a:lnTo>
                          <a:pt x="27" y="8"/>
                        </a:lnTo>
                        <a:lnTo>
                          <a:pt x="29" y="15"/>
                        </a:lnTo>
                        <a:lnTo>
                          <a:pt x="21" y="13"/>
                        </a:lnTo>
                        <a:lnTo>
                          <a:pt x="14" y="13"/>
                        </a:lnTo>
                        <a:lnTo>
                          <a:pt x="9" y="14"/>
                        </a:lnTo>
                        <a:lnTo>
                          <a:pt x="5" y="16"/>
                        </a:lnTo>
                        <a:lnTo>
                          <a:pt x="5" y="14"/>
                        </a:lnTo>
                        <a:lnTo>
                          <a:pt x="5" y="12"/>
                        </a:lnTo>
                        <a:lnTo>
                          <a:pt x="4" y="10"/>
                        </a:lnTo>
                        <a:lnTo>
                          <a:pt x="2" y="7"/>
                        </a:lnTo>
                        <a:lnTo>
                          <a:pt x="0" y="4"/>
                        </a:lnTo>
                        <a:lnTo>
                          <a:pt x="0" y="2"/>
                        </a:lnTo>
                      </a:path>
                    </a:pathLst>
                  </a:custGeom>
                  <a:solidFill>
                    <a:srgbClr val="FFA040"/>
                  </a:solidFill>
                  <a:ln w="9525">
                    <a:noFill/>
                  </a:ln>
                </p:spPr>
                <p:txBody>
                  <a:bodyPr/>
                  <a:p>
                    <a:endParaRPr lang="zh-CN" altLang="en-US"/>
                  </a:p>
                </p:txBody>
              </p:sp>
              <p:sp>
                <p:nvSpPr>
                  <p:cNvPr id="91165" name="任意多边形 77854"/>
                  <p:cNvSpPr/>
                  <p:nvPr/>
                </p:nvSpPr>
                <p:spPr>
                  <a:xfrm>
                    <a:off x="5228" y="1669"/>
                    <a:ext cx="35" cy="22"/>
                  </a:xfrm>
                  <a:custGeom>
                    <a:avLst/>
                    <a:gdLst/>
                    <a:ahLst/>
                    <a:cxnLst/>
                    <a:pathLst>
                      <a:path w="35" h="22">
                        <a:moveTo>
                          <a:pt x="0" y="3"/>
                        </a:moveTo>
                        <a:lnTo>
                          <a:pt x="2" y="0"/>
                        </a:lnTo>
                        <a:lnTo>
                          <a:pt x="4" y="4"/>
                        </a:lnTo>
                        <a:lnTo>
                          <a:pt x="6" y="5"/>
                        </a:lnTo>
                        <a:lnTo>
                          <a:pt x="9" y="7"/>
                        </a:lnTo>
                        <a:lnTo>
                          <a:pt x="13" y="8"/>
                        </a:lnTo>
                        <a:lnTo>
                          <a:pt x="19" y="10"/>
                        </a:lnTo>
                        <a:lnTo>
                          <a:pt x="24" y="12"/>
                        </a:lnTo>
                        <a:lnTo>
                          <a:pt x="32" y="14"/>
                        </a:lnTo>
                        <a:lnTo>
                          <a:pt x="34" y="21"/>
                        </a:lnTo>
                        <a:lnTo>
                          <a:pt x="26" y="17"/>
                        </a:lnTo>
                        <a:lnTo>
                          <a:pt x="20" y="15"/>
                        </a:lnTo>
                        <a:lnTo>
                          <a:pt x="15" y="14"/>
                        </a:lnTo>
                        <a:lnTo>
                          <a:pt x="11" y="14"/>
                        </a:lnTo>
                        <a:lnTo>
                          <a:pt x="9" y="16"/>
                        </a:lnTo>
                        <a:lnTo>
                          <a:pt x="7" y="18"/>
                        </a:lnTo>
                        <a:lnTo>
                          <a:pt x="6" y="16"/>
                        </a:lnTo>
                        <a:lnTo>
                          <a:pt x="4" y="12"/>
                        </a:lnTo>
                        <a:lnTo>
                          <a:pt x="2" y="9"/>
                        </a:lnTo>
                        <a:lnTo>
                          <a:pt x="0" y="6"/>
                        </a:lnTo>
                        <a:lnTo>
                          <a:pt x="0" y="3"/>
                        </a:lnTo>
                      </a:path>
                    </a:pathLst>
                  </a:custGeom>
                  <a:solidFill>
                    <a:srgbClr val="FFA040"/>
                  </a:solidFill>
                  <a:ln w="9525">
                    <a:noFill/>
                  </a:ln>
                </p:spPr>
                <p:txBody>
                  <a:bodyPr/>
                  <a:p>
                    <a:endParaRPr lang="zh-CN" altLang="en-US"/>
                  </a:p>
                </p:txBody>
              </p:sp>
              <p:sp>
                <p:nvSpPr>
                  <p:cNvPr id="91166" name="任意多边形 77855"/>
                  <p:cNvSpPr/>
                  <p:nvPr/>
                </p:nvSpPr>
                <p:spPr>
                  <a:xfrm>
                    <a:off x="5231" y="1691"/>
                    <a:ext cx="42" cy="46"/>
                  </a:xfrm>
                  <a:custGeom>
                    <a:avLst/>
                    <a:gdLst/>
                    <a:ahLst/>
                    <a:cxnLst/>
                    <a:pathLst>
                      <a:path w="42" h="46">
                        <a:moveTo>
                          <a:pt x="1" y="7"/>
                        </a:moveTo>
                        <a:lnTo>
                          <a:pt x="0" y="5"/>
                        </a:lnTo>
                        <a:lnTo>
                          <a:pt x="0" y="3"/>
                        </a:lnTo>
                        <a:lnTo>
                          <a:pt x="2" y="0"/>
                        </a:lnTo>
                        <a:lnTo>
                          <a:pt x="5" y="4"/>
                        </a:lnTo>
                        <a:lnTo>
                          <a:pt x="10" y="7"/>
                        </a:lnTo>
                        <a:lnTo>
                          <a:pt x="14" y="9"/>
                        </a:lnTo>
                        <a:lnTo>
                          <a:pt x="21" y="11"/>
                        </a:lnTo>
                        <a:lnTo>
                          <a:pt x="31" y="13"/>
                        </a:lnTo>
                        <a:lnTo>
                          <a:pt x="33" y="18"/>
                        </a:lnTo>
                        <a:lnTo>
                          <a:pt x="28" y="17"/>
                        </a:lnTo>
                        <a:lnTo>
                          <a:pt x="23" y="16"/>
                        </a:lnTo>
                        <a:lnTo>
                          <a:pt x="20" y="17"/>
                        </a:lnTo>
                        <a:lnTo>
                          <a:pt x="19" y="19"/>
                        </a:lnTo>
                        <a:lnTo>
                          <a:pt x="21" y="22"/>
                        </a:lnTo>
                        <a:lnTo>
                          <a:pt x="23" y="26"/>
                        </a:lnTo>
                        <a:lnTo>
                          <a:pt x="27" y="30"/>
                        </a:lnTo>
                        <a:lnTo>
                          <a:pt x="33" y="35"/>
                        </a:lnTo>
                        <a:lnTo>
                          <a:pt x="41" y="41"/>
                        </a:lnTo>
                        <a:lnTo>
                          <a:pt x="41" y="45"/>
                        </a:lnTo>
                        <a:lnTo>
                          <a:pt x="37" y="43"/>
                        </a:lnTo>
                        <a:lnTo>
                          <a:pt x="33" y="41"/>
                        </a:lnTo>
                        <a:lnTo>
                          <a:pt x="26" y="35"/>
                        </a:lnTo>
                        <a:lnTo>
                          <a:pt x="21" y="30"/>
                        </a:lnTo>
                        <a:lnTo>
                          <a:pt x="16" y="26"/>
                        </a:lnTo>
                        <a:lnTo>
                          <a:pt x="11" y="20"/>
                        </a:lnTo>
                        <a:lnTo>
                          <a:pt x="7" y="16"/>
                        </a:lnTo>
                        <a:lnTo>
                          <a:pt x="3" y="12"/>
                        </a:lnTo>
                        <a:lnTo>
                          <a:pt x="1" y="7"/>
                        </a:lnTo>
                      </a:path>
                    </a:pathLst>
                  </a:custGeom>
                  <a:solidFill>
                    <a:srgbClr val="FFA040"/>
                  </a:solidFill>
                  <a:ln w="9525">
                    <a:noFill/>
                  </a:ln>
                </p:spPr>
                <p:txBody>
                  <a:bodyPr/>
                  <a:p>
                    <a:endParaRPr lang="zh-CN" altLang="en-US"/>
                  </a:p>
                </p:txBody>
              </p:sp>
              <p:sp>
                <p:nvSpPr>
                  <p:cNvPr id="91167" name="任意多边形 77856"/>
                  <p:cNvSpPr/>
                  <p:nvPr/>
                </p:nvSpPr>
                <p:spPr>
                  <a:xfrm>
                    <a:off x="5232" y="1611"/>
                    <a:ext cx="18" cy="17"/>
                  </a:xfrm>
                  <a:custGeom>
                    <a:avLst/>
                    <a:gdLst/>
                    <a:ahLst/>
                    <a:cxnLst/>
                    <a:pathLst>
                      <a:path w="18" h="17">
                        <a:moveTo>
                          <a:pt x="0" y="0"/>
                        </a:moveTo>
                        <a:lnTo>
                          <a:pt x="2" y="2"/>
                        </a:lnTo>
                        <a:lnTo>
                          <a:pt x="5" y="4"/>
                        </a:lnTo>
                        <a:lnTo>
                          <a:pt x="8" y="6"/>
                        </a:lnTo>
                        <a:lnTo>
                          <a:pt x="12" y="10"/>
                        </a:lnTo>
                        <a:lnTo>
                          <a:pt x="15" y="11"/>
                        </a:lnTo>
                        <a:lnTo>
                          <a:pt x="17" y="13"/>
                        </a:lnTo>
                        <a:lnTo>
                          <a:pt x="13" y="16"/>
                        </a:lnTo>
                        <a:lnTo>
                          <a:pt x="8" y="13"/>
                        </a:lnTo>
                        <a:lnTo>
                          <a:pt x="4" y="11"/>
                        </a:lnTo>
                        <a:lnTo>
                          <a:pt x="0" y="9"/>
                        </a:lnTo>
                        <a:lnTo>
                          <a:pt x="0" y="6"/>
                        </a:lnTo>
                        <a:lnTo>
                          <a:pt x="1" y="3"/>
                        </a:lnTo>
                        <a:lnTo>
                          <a:pt x="0" y="0"/>
                        </a:lnTo>
                      </a:path>
                    </a:pathLst>
                  </a:custGeom>
                  <a:solidFill>
                    <a:srgbClr val="FFA040"/>
                  </a:solidFill>
                  <a:ln w="9525">
                    <a:noFill/>
                  </a:ln>
                </p:spPr>
                <p:txBody>
                  <a:bodyPr/>
                  <a:p>
                    <a:endParaRPr lang="zh-CN" altLang="en-US"/>
                  </a:p>
                </p:txBody>
              </p:sp>
              <p:sp>
                <p:nvSpPr>
                  <p:cNvPr id="91168" name="任意多边形 77857"/>
                  <p:cNvSpPr/>
                  <p:nvPr/>
                </p:nvSpPr>
                <p:spPr>
                  <a:xfrm>
                    <a:off x="5263" y="1608"/>
                    <a:ext cx="144" cy="135"/>
                  </a:xfrm>
                  <a:custGeom>
                    <a:avLst/>
                    <a:gdLst/>
                    <a:ahLst/>
                    <a:cxnLst/>
                    <a:pathLst>
                      <a:path w="144" h="135">
                        <a:moveTo>
                          <a:pt x="57" y="26"/>
                        </a:moveTo>
                        <a:lnTo>
                          <a:pt x="36" y="28"/>
                        </a:lnTo>
                        <a:lnTo>
                          <a:pt x="68" y="31"/>
                        </a:lnTo>
                        <a:lnTo>
                          <a:pt x="66" y="32"/>
                        </a:lnTo>
                        <a:lnTo>
                          <a:pt x="62" y="33"/>
                        </a:lnTo>
                        <a:lnTo>
                          <a:pt x="57" y="35"/>
                        </a:lnTo>
                        <a:lnTo>
                          <a:pt x="50" y="37"/>
                        </a:lnTo>
                        <a:lnTo>
                          <a:pt x="43" y="38"/>
                        </a:lnTo>
                        <a:lnTo>
                          <a:pt x="34" y="39"/>
                        </a:lnTo>
                        <a:lnTo>
                          <a:pt x="23" y="40"/>
                        </a:lnTo>
                        <a:lnTo>
                          <a:pt x="12" y="41"/>
                        </a:lnTo>
                        <a:lnTo>
                          <a:pt x="0" y="41"/>
                        </a:lnTo>
                        <a:lnTo>
                          <a:pt x="18" y="45"/>
                        </a:lnTo>
                        <a:lnTo>
                          <a:pt x="30" y="47"/>
                        </a:lnTo>
                        <a:lnTo>
                          <a:pt x="40" y="47"/>
                        </a:lnTo>
                        <a:lnTo>
                          <a:pt x="52" y="47"/>
                        </a:lnTo>
                        <a:lnTo>
                          <a:pt x="70" y="46"/>
                        </a:lnTo>
                        <a:lnTo>
                          <a:pt x="84" y="44"/>
                        </a:lnTo>
                        <a:lnTo>
                          <a:pt x="97" y="41"/>
                        </a:lnTo>
                        <a:lnTo>
                          <a:pt x="110" y="36"/>
                        </a:lnTo>
                        <a:lnTo>
                          <a:pt x="116" y="34"/>
                        </a:lnTo>
                        <a:lnTo>
                          <a:pt x="122" y="32"/>
                        </a:lnTo>
                        <a:lnTo>
                          <a:pt x="124" y="32"/>
                        </a:lnTo>
                        <a:lnTo>
                          <a:pt x="126" y="33"/>
                        </a:lnTo>
                        <a:lnTo>
                          <a:pt x="126" y="35"/>
                        </a:lnTo>
                        <a:lnTo>
                          <a:pt x="125" y="37"/>
                        </a:lnTo>
                        <a:lnTo>
                          <a:pt x="122" y="40"/>
                        </a:lnTo>
                        <a:lnTo>
                          <a:pt x="116" y="44"/>
                        </a:lnTo>
                        <a:lnTo>
                          <a:pt x="108" y="47"/>
                        </a:lnTo>
                        <a:lnTo>
                          <a:pt x="99" y="51"/>
                        </a:lnTo>
                        <a:lnTo>
                          <a:pt x="87" y="55"/>
                        </a:lnTo>
                        <a:lnTo>
                          <a:pt x="73" y="58"/>
                        </a:lnTo>
                        <a:lnTo>
                          <a:pt x="59" y="60"/>
                        </a:lnTo>
                        <a:lnTo>
                          <a:pt x="44" y="62"/>
                        </a:lnTo>
                        <a:lnTo>
                          <a:pt x="18" y="65"/>
                        </a:lnTo>
                        <a:lnTo>
                          <a:pt x="34" y="68"/>
                        </a:lnTo>
                        <a:lnTo>
                          <a:pt x="47" y="70"/>
                        </a:lnTo>
                        <a:lnTo>
                          <a:pt x="63" y="69"/>
                        </a:lnTo>
                        <a:lnTo>
                          <a:pt x="80" y="67"/>
                        </a:lnTo>
                        <a:lnTo>
                          <a:pt x="92" y="65"/>
                        </a:lnTo>
                        <a:lnTo>
                          <a:pt x="102" y="62"/>
                        </a:lnTo>
                        <a:lnTo>
                          <a:pt x="110" y="60"/>
                        </a:lnTo>
                        <a:lnTo>
                          <a:pt x="119" y="57"/>
                        </a:lnTo>
                        <a:lnTo>
                          <a:pt x="125" y="54"/>
                        </a:lnTo>
                        <a:lnTo>
                          <a:pt x="128" y="54"/>
                        </a:lnTo>
                        <a:lnTo>
                          <a:pt x="130" y="54"/>
                        </a:lnTo>
                        <a:lnTo>
                          <a:pt x="130" y="56"/>
                        </a:lnTo>
                        <a:lnTo>
                          <a:pt x="129" y="58"/>
                        </a:lnTo>
                        <a:lnTo>
                          <a:pt x="126" y="61"/>
                        </a:lnTo>
                        <a:lnTo>
                          <a:pt x="120" y="65"/>
                        </a:lnTo>
                        <a:lnTo>
                          <a:pt x="114" y="69"/>
                        </a:lnTo>
                        <a:lnTo>
                          <a:pt x="106" y="72"/>
                        </a:lnTo>
                        <a:lnTo>
                          <a:pt x="96" y="76"/>
                        </a:lnTo>
                        <a:lnTo>
                          <a:pt x="85" y="79"/>
                        </a:lnTo>
                        <a:lnTo>
                          <a:pt x="68" y="83"/>
                        </a:lnTo>
                        <a:lnTo>
                          <a:pt x="57" y="85"/>
                        </a:lnTo>
                        <a:lnTo>
                          <a:pt x="46" y="86"/>
                        </a:lnTo>
                        <a:lnTo>
                          <a:pt x="30" y="87"/>
                        </a:lnTo>
                        <a:lnTo>
                          <a:pt x="46" y="90"/>
                        </a:lnTo>
                        <a:lnTo>
                          <a:pt x="59" y="91"/>
                        </a:lnTo>
                        <a:lnTo>
                          <a:pt x="70" y="91"/>
                        </a:lnTo>
                        <a:lnTo>
                          <a:pt x="82" y="91"/>
                        </a:lnTo>
                        <a:lnTo>
                          <a:pt x="94" y="89"/>
                        </a:lnTo>
                        <a:lnTo>
                          <a:pt x="103" y="87"/>
                        </a:lnTo>
                        <a:lnTo>
                          <a:pt x="110" y="84"/>
                        </a:lnTo>
                        <a:lnTo>
                          <a:pt x="122" y="80"/>
                        </a:lnTo>
                        <a:lnTo>
                          <a:pt x="124" y="80"/>
                        </a:lnTo>
                        <a:lnTo>
                          <a:pt x="125" y="81"/>
                        </a:lnTo>
                        <a:lnTo>
                          <a:pt x="125" y="83"/>
                        </a:lnTo>
                        <a:lnTo>
                          <a:pt x="123" y="86"/>
                        </a:lnTo>
                        <a:lnTo>
                          <a:pt x="121" y="89"/>
                        </a:lnTo>
                        <a:lnTo>
                          <a:pt x="117" y="92"/>
                        </a:lnTo>
                        <a:lnTo>
                          <a:pt x="109" y="96"/>
                        </a:lnTo>
                        <a:lnTo>
                          <a:pt x="102" y="99"/>
                        </a:lnTo>
                        <a:lnTo>
                          <a:pt x="95" y="101"/>
                        </a:lnTo>
                        <a:lnTo>
                          <a:pt x="87" y="103"/>
                        </a:lnTo>
                        <a:lnTo>
                          <a:pt x="80" y="104"/>
                        </a:lnTo>
                        <a:lnTo>
                          <a:pt x="70" y="105"/>
                        </a:lnTo>
                        <a:lnTo>
                          <a:pt x="59" y="106"/>
                        </a:lnTo>
                        <a:lnTo>
                          <a:pt x="49" y="106"/>
                        </a:lnTo>
                        <a:lnTo>
                          <a:pt x="32" y="106"/>
                        </a:lnTo>
                        <a:lnTo>
                          <a:pt x="41" y="109"/>
                        </a:lnTo>
                        <a:lnTo>
                          <a:pt x="49" y="111"/>
                        </a:lnTo>
                        <a:lnTo>
                          <a:pt x="58" y="113"/>
                        </a:lnTo>
                        <a:lnTo>
                          <a:pt x="66" y="113"/>
                        </a:lnTo>
                        <a:lnTo>
                          <a:pt x="75" y="113"/>
                        </a:lnTo>
                        <a:lnTo>
                          <a:pt x="83" y="113"/>
                        </a:lnTo>
                        <a:lnTo>
                          <a:pt x="90" y="113"/>
                        </a:lnTo>
                        <a:lnTo>
                          <a:pt x="96" y="111"/>
                        </a:lnTo>
                        <a:lnTo>
                          <a:pt x="105" y="109"/>
                        </a:lnTo>
                        <a:lnTo>
                          <a:pt x="112" y="108"/>
                        </a:lnTo>
                        <a:lnTo>
                          <a:pt x="114" y="108"/>
                        </a:lnTo>
                        <a:lnTo>
                          <a:pt x="115" y="110"/>
                        </a:lnTo>
                        <a:lnTo>
                          <a:pt x="114" y="112"/>
                        </a:lnTo>
                        <a:lnTo>
                          <a:pt x="112" y="114"/>
                        </a:lnTo>
                        <a:lnTo>
                          <a:pt x="109" y="116"/>
                        </a:lnTo>
                        <a:lnTo>
                          <a:pt x="106" y="118"/>
                        </a:lnTo>
                        <a:lnTo>
                          <a:pt x="102" y="119"/>
                        </a:lnTo>
                        <a:lnTo>
                          <a:pt x="96" y="121"/>
                        </a:lnTo>
                        <a:lnTo>
                          <a:pt x="84" y="123"/>
                        </a:lnTo>
                        <a:lnTo>
                          <a:pt x="72" y="124"/>
                        </a:lnTo>
                        <a:lnTo>
                          <a:pt x="49" y="126"/>
                        </a:lnTo>
                        <a:lnTo>
                          <a:pt x="79" y="128"/>
                        </a:lnTo>
                        <a:lnTo>
                          <a:pt x="85" y="128"/>
                        </a:lnTo>
                        <a:lnTo>
                          <a:pt x="88" y="129"/>
                        </a:lnTo>
                        <a:lnTo>
                          <a:pt x="90" y="130"/>
                        </a:lnTo>
                        <a:lnTo>
                          <a:pt x="89" y="133"/>
                        </a:lnTo>
                        <a:lnTo>
                          <a:pt x="91" y="134"/>
                        </a:lnTo>
                        <a:lnTo>
                          <a:pt x="94" y="134"/>
                        </a:lnTo>
                        <a:lnTo>
                          <a:pt x="100" y="132"/>
                        </a:lnTo>
                        <a:lnTo>
                          <a:pt x="105" y="129"/>
                        </a:lnTo>
                        <a:lnTo>
                          <a:pt x="109" y="127"/>
                        </a:lnTo>
                        <a:lnTo>
                          <a:pt x="113" y="124"/>
                        </a:lnTo>
                        <a:lnTo>
                          <a:pt x="116" y="121"/>
                        </a:lnTo>
                        <a:lnTo>
                          <a:pt x="127" y="106"/>
                        </a:lnTo>
                        <a:lnTo>
                          <a:pt x="135" y="94"/>
                        </a:lnTo>
                        <a:lnTo>
                          <a:pt x="138" y="88"/>
                        </a:lnTo>
                        <a:lnTo>
                          <a:pt x="139" y="86"/>
                        </a:lnTo>
                        <a:lnTo>
                          <a:pt x="139" y="83"/>
                        </a:lnTo>
                        <a:lnTo>
                          <a:pt x="139" y="81"/>
                        </a:lnTo>
                        <a:lnTo>
                          <a:pt x="138" y="79"/>
                        </a:lnTo>
                        <a:lnTo>
                          <a:pt x="136" y="77"/>
                        </a:lnTo>
                        <a:lnTo>
                          <a:pt x="136" y="75"/>
                        </a:lnTo>
                        <a:lnTo>
                          <a:pt x="136" y="72"/>
                        </a:lnTo>
                        <a:lnTo>
                          <a:pt x="138" y="71"/>
                        </a:lnTo>
                        <a:lnTo>
                          <a:pt x="139" y="69"/>
                        </a:lnTo>
                        <a:lnTo>
                          <a:pt x="140" y="67"/>
                        </a:lnTo>
                        <a:lnTo>
                          <a:pt x="142" y="65"/>
                        </a:lnTo>
                        <a:lnTo>
                          <a:pt x="143" y="63"/>
                        </a:lnTo>
                        <a:lnTo>
                          <a:pt x="142" y="60"/>
                        </a:lnTo>
                        <a:lnTo>
                          <a:pt x="141" y="58"/>
                        </a:lnTo>
                        <a:lnTo>
                          <a:pt x="140" y="56"/>
                        </a:lnTo>
                        <a:lnTo>
                          <a:pt x="139" y="54"/>
                        </a:lnTo>
                        <a:lnTo>
                          <a:pt x="137" y="52"/>
                        </a:lnTo>
                        <a:lnTo>
                          <a:pt x="137" y="49"/>
                        </a:lnTo>
                        <a:lnTo>
                          <a:pt x="137" y="48"/>
                        </a:lnTo>
                        <a:lnTo>
                          <a:pt x="139" y="45"/>
                        </a:lnTo>
                        <a:lnTo>
                          <a:pt x="141" y="43"/>
                        </a:lnTo>
                        <a:lnTo>
                          <a:pt x="142" y="41"/>
                        </a:lnTo>
                        <a:lnTo>
                          <a:pt x="142" y="37"/>
                        </a:lnTo>
                        <a:lnTo>
                          <a:pt x="141" y="35"/>
                        </a:lnTo>
                        <a:lnTo>
                          <a:pt x="139" y="32"/>
                        </a:lnTo>
                        <a:lnTo>
                          <a:pt x="138" y="31"/>
                        </a:lnTo>
                        <a:lnTo>
                          <a:pt x="137" y="28"/>
                        </a:lnTo>
                        <a:lnTo>
                          <a:pt x="138" y="26"/>
                        </a:lnTo>
                        <a:lnTo>
                          <a:pt x="139" y="23"/>
                        </a:lnTo>
                        <a:lnTo>
                          <a:pt x="140" y="22"/>
                        </a:lnTo>
                        <a:lnTo>
                          <a:pt x="142" y="20"/>
                        </a:lnTo>
                        <a:lnTo>
                          <a:pt x="142" y="18"/>
                        </a:lnTo>
                        <a:lnTo>
                          <a:pt x="143" y="15"/>
                        </a:lnTo>
                        <a:lnTo>
                          <a:pt x="142" y="14"/>
                        </a:lnTo>
                        <a:lnTo>
                          <a:pt x="141" y="11"/>
                        </a:lnTo>
                        <a:lnTo>
                          <a:pt x="139" y="9"/>
                        </a:lnTo>
                        <a:lnTo>
                          <a:pt x="138" y="6"/>
                        </a:lnTo>
                        <a:lnTo>
                          <a:pt x="138" y="0"/>
                        </a:lnTo>
                        <a:lnTo>
                          <a:pt x="123" y="9"/>
                        </a:lnTo>
                        <a:lnTo>
                          <a:pt x="115" y="13"/>
                        </a:lnTo>
                        <a:lnTo>
                          <a:pt x="104" y="17"/>
                        </a:lnTo>
                        <a:lnTo>
                          <a:pt x="92" y="20"/>
                        </a:lnTo>
                        <a:lnTo>
                          <a:pt x="82" y="22"/>
                        </a:lnTo>
                        <a:lnTo>
                          <a:pt x="71" y="24"/>
                        </a:lnTo>
                        <a:lnTo>
                          <a:pt x="57" y="26"/>
                        </a:lnTo>
                      </a:path>
                    </a:pathLst>
                  </a:custGeom>
                  <a:solidFill>
                    <a:srgbClr val="FFA040"/>
                  </a:solidFill>
                  <a:ln w="9525">
                    <a:noFill/>
                  </a:ln>
                </p:spPr>
                <p:txBody>
                  <a:bodyPr/>
                  <a:p>
                    <a:endParaRPr lang="zh-CN" altLang="en-US"/>
                  </a:p>
                </p:txBody>
              </p:sp>
            </p:grpSp>
          </p:grpSp>
          <p:grpSp>
            <p:nvGrpSpPr>
              <p:cNvPr id="91169" name="组合 77858"/>
              <p:cNvGrpSpPr/>
              <p:nvPr/>
            </p:nvGrpSpPr>
            <p:grpSpPr>
              <a:xfrm>
                <a:off x="5346" y="1629"/>
                <a:ext cx="44" cy="87"/>
                <a:chOff x="5346" y="1629"/>
                <a:chExt cx="44" cy="87"/>
              </a:xfrm>
            </p:grpSpPr>
            <p:sp>
              <p:nvSpPr>
                <p:cNvPr id="91170" name="任意多边形 77859"/>
                <p:cNvSpPr/>
                <p:nvPr/>
              </p:nvSpPr>
              <p:spPr>
                <a:xfrm>
                  <a:off x="5354" y="1652"/>
                  <a:ext cx="34" cy="17"/>
                </a:xfrm>
                <a:custGeom>
                  <a:avLst/>
                  <a:gdLst/>
                  <a:ahLst/>
                  <a:cxnLst/>
                  <a:pathLst>
                    <a:path w="34" h="17">
                      <a:moveTo>
                        <a:pt x="33" y="2"/>
                      </a:moveTo>
                      <a:lnTo>
                        <a:pt x="30" y="0"/>
                      </a:lnTo>
                      <a:lnTo>
                        <a:pt x="20" y="6"/>
                      </a:lnTo>
                      <a:lnTo>
                        <a:pt x="10" y="9"/>
                      </a:lnTo>
                      <a:lnTo>
                        <a:pt x="0" y="13"/>
                      </a:lnTo>
                      <a:lnTo>
                        <a:pt x="2" y="16"/>
                      </a:lnTo>
                      <a:lnTo>
                        <a:pt x="9" y="16"/>
                      </a:lnTo>
                      <a:lnTo>
                        <a:pt x="18" y="13"/>
                      </a:lnTo>
                      <a:lnTo>
                        <a:pt x="26" y="8"/>
                      </a:lnTo>
                      <a:lnTo>
                        <a:pt x="33" y="2"/>
                      </a:lnTo>
                    </a:path>
                  </a:pathLst>
                </a:custGeom>
                <a:solidFill>
                  <a:srgbClr val="FFE0C0"/>
                </a:solidFill>
                <a:ln w="9525">
                  <a:noFill/>
                </a:ln>
              </p:spPr>
              <p:txBody>
                <a:bodyPr/>
                <a:p>
                  <a:endParaRPr lang="zh-CN" altLang="en-US"/>
                </a:p>
              </p:txBody>
            </p:sp>
            <p:sp>
              <p:nvSpPr>
                <p:cNvPr id="91171" name="任意多边形 77860"/>
                <p:cNvSpPr/>
                <p:nvPr/>
              </p:nvSpPr>
              <p:spPr>
                <a:xfrm>
                  <a:off x="5360" y="1673"/>
                  <a:ext cx="30" cy="17"/>
                </a:xfrm>
                <a:custGeom>
                  <a:avLst/>
                  <a:gdLst/>
                  <a:ahLst/>
                  <a:cxnLst/>
                  <a:pathLst>
                    <a:path w="30" h="17">
                      <a:moveTo>
                        <a:pt x="29" y="3"/>
                      </a:moveTo>
                      <a:lnTo>
                        <a:pt x="27" y="0"/>
                      </a:lnTo>
                      <a:lnTo>
                        <a:pt x="18" y="7"/>
                      </a:lnTo>
                      <a:lnTo>
                        <a:pt x="10" y="10"/>
                      </a:lnTo>
                      <a:lnTo>
                        <a:pt x="0" y="13"/>
                      </a:lnTo>
                      <a:lnTo>
                        <a:pt x="2" y="16"/>
                      </a:lnTo>
                      <a:lnTo>
                        <a:pt x="8" y="16"/>
                      </a:lnTo>
                      <a:lnTo>
                        <a:pt x="15" y="14"/>
                      </a:lnTo>
                      <a:lnTo>
                        <a:pt x="22" y="9"/>
                      </a:lnTo>
                      <a:lnTo>
                        <a:pt x="29" y="3"/>
                      </a:lnTo>
                    </a:path>
                  </a:pathLst>
                </a:custGeom>
                <a:solidFill>
                  <a:srgbClr val="FFE0C0"/>
                </a:solidFill>
                <a:ln w="9525">
                  <a:noFill/>
                </a:ln>
              </p:spPr>
              <p:txBody>
                <a:bodyPr/>
                <a:p>
                  <a:endParaRPr lang="zh-CN" altLang="en-US"/>
                </a:p>
              </p:txBody>
            </p:sp>
            <p:sp>
              <p:nvSpPr>
                <p:cNvPr id="91172" name="任意多边形 77861"/>
                <p:cNvSpPr/>
                <p:nvPr/>
              </p:nvSpPr>
              <p:spPr>
                <a:xfrm>
                  <a:off x="5358" y="1699"/>
                  <a:ext cx="30" cy="17"/>
                </a:xfrm>
                <a:custGeom>
                  <a:avLst/>
                  <a:gdLst/>
                  <a:ahLst/>
                  <a:cxnLst/>
                  <a:pathLst>
                    <a:path w="30" h="17">
                      <a:moveTo>
                        <a:pt x="29" y="2"/>
                      </a:moveTo>
                      <a:lnTo>
                        <a:pt x="27" y="0"/>
                      </a:lnTo>
                      <a:lnTo>
                        <a:pt x="19" y="6"/>
                      </a:lnTo>
                      <a:lnTo>
                        <a:pt x="10" y="10"/>
                      </a:lnTo>
                      <a:lnTo>
                        <a:pt x="0" y="12"/>
                      </a:lnTo>
                      <a:lnTo>
                        <a:pt x="2" y="16"/>
                      </a:lnTo>
                      <a:lnTo>
                        <a:pt x="9" y="14"/>
                      </a:lnTo>
                      <a:lnTo>
                        <a:pt x="16" y="13"/>
                      </a:lnTo>
                      <a:lnTo>
                        <a:pt x="24" y="8"/>
                      </a:lnTo>
                      <a:lnTo>
                        <a:pt x="29" y="2"/>
                      </a:lnTo>
                    </a:path>
                  </a:pathLst>
                </a:custGeom>
                <a:solidFill>
                  <a:srgbClr val="FFE0C0"/>
                </a:solidFill>
                <a:ln w="9525">
                  <a:noFill/>
                </a:ln>
              </p:spPr>
              <p:txBody>
                <a:bodyPr/>
                <a:p>
                  <a:endParaRPr lang="zh-CN" altLang="en-US"/>
                </a:p>
              </p:txBody>
            </p:sp>
            <p:sp>
              <p:nvSpPr>
                <p:cNvPr id="91173" name="任意多边形 77862"/>
                <p:cNvSpPr/>
                <p:nvPr/>
              </p:nvSpPr>
              <p:spPr>
                <a:xfrm>
                  <a:off x="5346" y="1629"/>
                  <a:ext cx="35" cy="17"/>
                </a:xfrm>
                <a:custGeom>
                  <a:avLst/>
                  <a:gdLst/>
                  <a:ahLst/>
                  <a:cxnLst/>
                  <a:pathLst>
                    <a:path w="35" h="17">
                      <a:moveTo>
                        <a:pt x="34" y="2"/>
                      </a:moveTo>
                      <a:lnTo>
                        <a:pt x="30" y="0"/>
                      </a:lnTo>
                      <a:lnTo>
                        <a:pt x="19" y="6"/>
                      </a:lnTo>
                      <a:lnTo>
                        <a:pt x="10" y="9"/>
                      </a:lnTo>
                      <a:lnTo>
                        <a:pt x="0" y="13"/>
                      </a:lnTo>
                      <a:lnTo>
                        <a:pt x="2" y="16"/>
                      </a:lnTo>
                      <a:lnTo>
                        <a:pt x="8" y="16"/>
                      </a:lnTo>
                      <a:lnTo>
                        <a:pt x="16" y="13"/>
                      </a:lnTo>
                      <a:lnTo>
                        <a:pt x="25" y="9"/>
                      </a:lnTo>
                      <a:lnTo>
                        <a:pt x="34" y="2"/>
                      </a:lnTo>
                    </a:path>
                  </a:pathLst>
                </a:custGeom>
                <a:solidFill>
                  <a:srgbClr val="FFE0C0"/>
                </a:solidFill>
                <a:ln w="9525">
                  <a:noFill/>
                </a:ln>
              </p:spPr>
              <p:txBody>
                <a:bodyPr/>
                <a:p>
                  <a:endParaRPr lang="zh-CN" altLang="en-US"/>
                </a:p>
              </p:txBody>
            </p:sp>
          </p:grpSp>
        </p:grpSp>
        <p:grpSp>
          <p:nvGrpSpPr>
            <p:cNvPr id="91174" name="组合 77863"/>
            <p:cNvGrpSpPr/>
            <p:nvPr/>
          </p:nvGrpSpPr>
          <p:grpSpPr>
            <a:xfrm>
              <a:off x="5037" y="663"/>
              <a:ext cx="321" cy="464"/>
              <a:chOff x="5120" y="1058"/>
              <a:chExt cx="395" cy="568"/>
            </a:xfrm>
          </p:grpSpPr>
          <p:sp>
            <p:nvSpPr>
              <p:cNvPr id="91175" name="任意多边形 77864"/>
              <p:cNvSpPr/>
              <p:nvPr/>
            </p:nvSpPr>
            <p:spPr>
              <a:xfrm>
                <a:off x="5120" y="1058"/>
                <a:ext cx="395" cy="568"/>
              </a:xfrm>
              <a:custGeom>
                <a:avLst/>
                <a:gdLst/>
                <a:ahLst/>
                <a:cxnLst/>
                <a:pathLst>
                  <a:path w="395" h="568">
                    <a:moveTo>
                      <a:pt x="276" y="552"/>
                    </a:moveTo>
                    <a:lnTo>
                      <a:pt x="279" y="549"/>
                    </a:lnTo>
                    <a:lnTo>
                      <a:pt x="282" y="547"/>
                    </a:lnTo>
                    <a:lnTo>
                      <a:pt x="284" y="546"/>
                    </a:lnTo>
                    <a:lnTo>
                      <a:pt x="285" y="544"/>
                    </a:lnTo>
                    <a:lnTo>
                      <a:pt x="286" y="543"/>
                    </a:lnTo>
                    <a:lnTo>
                      <a:pt x="286" y="541"/>
                    </a:lnTo>
                    <a:lnTo>
                      <a:pt x="287" y="540"/>
                    </a:lnTo>
                    <a:lnTo>
                      <a:pt x="287" y="539"/>
                    </a:lnTo>
                    <a:lnTo>
                      <a:pt x="288" y="537"/>
                    </a:lnTo>
                    <a:lnTo>
                      <a:pt x="288" y="535"/>
                    </a:lnTo>
                    <a:lnTo>
                      <a:pt x="290" y="526"/>
                    </a:lnTo>
                    <a:lnTo>
                      <a:pt x="301" y="453"/>
                    </a:lnTo>
                    <a:lnTo>
                      <a:pt x="303" y="442"/>
                    </a:lnTo>
                    <a:lnTo>
                      <a:pt x="305" y="434"/>
                    </a:lnTo>
                    <a:lnTo>
                      <a:pt x="308" y="424"/>
                    </a:lnTo>
                    <a:lnTo>
                      <a:pt x="312" y="412"/>
                    </a:lnTo>
                    <a:lnTo>
                      <a:pt x="316" y="402"/>
                    </a:lnTo>
                    <a:lnTo>
                      <a:pt x="320" y="393"/>
                    </a:lnTo>
                    <a:lnTo>
                      <a:pt x="323" y="386"/>
                    </a:lnTo>
                    <a:lnTo>
                      <a:pt x="326" y="379"/>
                    </a:lnTo>
                    <a:lnTo>
                      <a:pt x="333" y="366"/>
                    </a:lnTo>
                    <a:lnTo>
                      <a:pt x="340" y="355"/>
                    </a:lnTo>
                    <a:lnTo>
                      <a:pt x="346" y="344"/>
                    </a:lnTo>
                    <a:lnTo>
                      <a:pt x="351" y="336"/>
                    </a:lnTo>
                    <a:lnTo>
                      <a:pt x="360" y="321"/>
                    </a:lnTo>
                    <a:lnTo>
                      <a:pt x="367" y="310"/>
                    </a:lnTo>
                    <a:lnTo>
                      <a:pt x="372" y="301"/>
                    </a:lnTo>
                    <a:lnTo>
                      <a:pt x="376" y="291"/>
                    </a:lnTo>
                    <a:lnTo>
                      <a:pt x="381" y="279"/>
                    </a:lnTo>
                    <a:lnTo>
                      <a:pt x="384" y="268"/>
                    </a:lnTo>
                    <a:lnTo>
                      <a:pt x="387" y="257"/>
                    </a:lnTo>
                    <a:lnTo>
                      <a:pt x="389" y="247"/>
                    </a:lnTo>
                    <a:lnTo>
                      <a:pt x="392" y="236"/>
                    </a:lnTo>
                    <a:lnTo>
                      <a:pt x="393" y="223"/>
                    </a:lnTo>
                    <a:lnTo>
                      <a:pt x="394" y="207"/>
                    </a:lnTo>
                    <a:lnTo>
                      <a:pt x="394" y="192"/>
                    </a:lnTo>
                    <a:lnTo>
                      <a:pt x="393" y="181"/>
                    </a:lnTo>
                    <a:lnTo>
                      <a:pt x="391" y="170"/>
                    </a:lnTo>
                    <a:lnTo>
                      <a:pt x="389" y="161"/>
                    </a:lnTo>
                    <a:lnTo>
                      <a:pt x="386" y="148"/>
                    </a:lnTo>
                    <a:lnTo>
                      <a:pt x="382" y="135"/>
                    </a:lnTo>
                    <a:lnTo>
                      <a:pt x="379" y="123"/>
                    </a:lnTo>
                    <a:lnTo>
                      <a:pt x="374" y="113"/>
                    </a:lnTo>
                    <a:lnTo>
                      <a:pt x="368" y="103"/>
                    </a:lnTo>
                    <a:lnTo>
                      <a:pt x="361" y="91"/>
                    </a:lnTo>
                    <a:lnTo>
                      <a:pt x="353" y="78"/>
                    </a:lnTo>
                    <a:lnTo>
                      <a:pt x="344" y="69"/>
                    </a:lnTo>
                    <a:lnTo>
                      <a:pt x="337" y="61"/>
                    </a:lnTo>
                    <a:lnTo>
                      <a:pt x="328" y="53"/>
                    </a:lnTo>
                    <a:lnTo>
                      <a:pt x="319" y="45"/>
                    </a:lnTo>
                    <a:lnTo>
                      <a:pt x="310" y="38"/>
                    </a:lnTo>
                    <a:lnTo>
                      <a:pt x="300" y="31"/>
                    </a:lnTo>
                    <a:lnTo>
                      <a:pt x="287" y="23"/>
                    </a:lnTo>
                    <a:lnTo>
                      <a:pt x="275" y="17"/>
                    </a:lnTo>
                    <a:lnTo>
                      <a:pt x="262" y="12"/>
                    </a:lnTo>
                    <a:lnTo>
                      <a:pt x="249" y="8"/>
                    </a:lnTo>
                    <a:lnTo>
                      <a:pt x="239" y="5"/>
                    </a:lnTo>
                    <a:lnTo>
                      <a:pt x="228" y="3"/>
                    </a:lnTo>
                    <a:lnTo>
                      <a:pt x="218" y="1"/>
                    </a:lnTo>
                    <a:lnTo>
                      <a:pt x="206" y="0"/>
                    </a:lnTo>
                    <a:lnTo>
                      <a:pt x="195" y="0"/>
                    </a:lnTo>
                    <a:lnTo>
                      <a:pt x="183" y="0"/>
                    </a:lnTo>
                    <a:lnTo>
                      <a:pt x="173" y="1"/>
                    </a:lnTo>
                    <a:lnTo>
                      <a:pt x="161" y="4"/>
                    </a:lnTo>
                    <a:lnTo>
                      <a:pt x="153" y="5"/>
                    </a:lnTo>
                    <a:lnTo>
                      <a:pt x="142" y="8"/>
                    </a:lnTo>
                    <a:lnTo>
                      <a:pt x="132" y="12"/>
                    </a:lnTo>
                    <a:lnTo>
                      <a:pt x="123" y="15"/>
                    </a:lnTo>
                    <a:lnTo>
                      <a:pt x="114" y="19"/>
                    </a:lnTo>
                    <a:lnTo>
                      <a:pt x="106" y="24"/>
                    </a:lnTo>
                    <a:lnTo>
                      <a:pt x="98" y="28"/>
                    </a:lnTo>
                    <a:lnTo>
                      <a:pt x="89" y="34"/>
                    </a:lnTo>
                    <a:lnTo>
                      <a:pt x="80" y="41"/>
                    </a:lnTo>
                    <a:lnTo>
                      <a:pt x="71" y="47"/>
                    </a:lnTo>
                    <a:lnTo>
                      <a:pt x="64" y="54"/>
                    </a:lnTo>
                    <a:lnTo>
                      <a:pt x="55" y="62"/>
                    </a:lnTo>
                    <a:lnTo>
                      <a:pt x="47" y="70"/>
                    </a:lnTo>
                    <a:lnTo>
                      <a:pt x="40" y="78"/>
                    </a:lnTo>
                    <a:lnTo>
                      <a:pt x="34" y="86"/>
                    </a:lnTo>
                    <a:lnTo>
                      <a:pt x="27" y="96"/>
                    </a:lnTo>
                    <a:lnTo>
                      <a:pt x="21" y="108"/>
                    </a:lnTo>
                    <a:lnTo>
                      <a:pt x="15" y="121"/>
                    </a:lnTo>
                    <a:lnTo>
                      <a:pt x="10" y="133"/>
                    </a:lnTo>
                    <a:lnTo>
                      <a:pt x="7" y="146"/>
                    </a:lnTo>
                    <a:lnTo>
                      <a:pt x="3" y="159"/>
                    </a:lnTo>
                    <a:lnTo>
                      <a:pt x="1" y="171"/>
                    </a:lnTo>
                    <a:lnTo>
                      <a:pt x="0" y="183"/>
                    </a:lnTo>
                    <a:lnTo>
                      <a:pt x="0" y="195"/>
                    </a:lnTo>
                    <a:lnTo>
                      <a:pt x="0" y="205"/>
                    </a:lnTo>
                    <a:lnTo>
                      <a:pt x="0" y="217"/>
                    </a:lnTo>
                    <a:lnTo>
                      <a:pt x="1" y="228"/>
                    </a:lnTo>
                    <a:lnTo>
                      <a:pt x="3" y="242"/>
                    </a:lnTo>
                    <a:lnTo>
                      <a:pt x="5" y="253"/>
                    </a:lnTo>
                    <a:lnTo>
                      <a:pt x="8" y="265"/>
                    </a:lnTo>
                    <a:lnTo>
                      <a:pt x="12" y="278"/>
                    </a:lnTo>
                    <a:lnTo>
                      <a:pt x="17" y="290"/>
                    </a:lnTo>
                    <a:lnTo>
                      <a:pt x="22" y="301"/>
                    </a:lnTo>
                    <a:lnTo>
                      <a:pt x="28" y="312"/>
                    </a:lnTo>
                    <a:lnTo>
                      <a:pt x="35" y="324"/>
                    </a:lnTo>
                    <a:lnTo>
                      <a:pt x="41" y="334"/>
                    </a:lnTo>
                    <a:lnTo>
                      <a:pt x="47" y="345"/>
                    </a:lnTo>
                    <a:lnTo>
                      <a:pt x="53" y="357"/>
                    </a:lnTo>
                    <a:lnTo>
                      <a:pt x="63" y="374"/>
                    </a:lnTo>
                    <a:lnTo>
                      <a:pt x="72" y="391"/>
                    </a:lnTo>
                    <a:lnTo>
                      <a:pt x="78" y="400"/>
                    </a:lnTo>
                    <a:lnTo>
                      <a:pt x="80" y="408"/>
                    </a:lnTo>
                    <a:lnTo>
                      <a:pt x="84" y="417"/>
                    </a:lnTo>
                    <a:lnTo>
                      <a:pt x="87" y="427"/>
                    </a:lnTo>
                    <a:lnTo>
                      <a:pt x="89" y="436"/>
                    </a:lnTo>
                    <a:lnTo>
                      <a:pt x="92" y="447"/>
                    </a:lnTo>
                    <a:lnTo>
                      <a:pt x="93" y="461"/>
                    </a:lnTo>
                    <a:lnTo>
                      <a:pt x="96" y="476"/>
                    </a:lnTo>
                    <a:lnTo>
                      <a:pt x="98" y="489"/>
                    </a:lnTo>
                    <a:lnTo>
                      <a:pt x="100" y="504"/>
                    </a:lnTo>
                    <a:lnTo>
                      <a:pt x="101" y="515"/>
                    </a:lnTo>
                    <a:lnTo>
                      <a:pt x="103" y="525"/>
                    </a:lnTo>
                    <a:lnTo>
                      <a:pt x="105" y="535"/>
                    </a:lnTo>
                    <a:lnTo>
                      <a:pt x="106" y="537"/>
                    </a:lnTo>
                    <a:lnTo>
                      <a:pt x="106" y="539"/>
                    </a:lnTo>
                    <a:lnTo>
                      <a:pt x="106" y="540"/>
                    </a:lnTo>
                    <a:lnTo>
                      <a:pt x="107" y="541"/>
                    </a:lnTo>
                    <a:lnTo>
                      <a:pt x="108" y="543"/>
                    </a:lnTo>
                    <a:lnTo>
                      <a:pt x="109" y="545"/>
                    </a:lnTo>
                    <a:lnTo>
                      <a:pt x="111" y="546"/>
                    </a:lnTo>
                    <a:lnTo>
                      <a:pt x="112" y="548"/>
                    </a:lnTo>
                    <a:lnTo>
                      <a:pt x="116" y="550"/>
                    </a:lnTo>
                    <a:lnTo>
                      <a:pt x="119" y="552"/>
                    </a:lnTo>
                    <a:lnTo>
                      <a:pt x="124" y="555"/>
                    </a:lnTo>
                    <a:lnTo>
                      <a:pt x="128" y="557"/>
                    </a:lnTo>
                    <a:lnTo>
                      <a:pt x="133" y="558"/>
                    </a:lnTo>
                    <a:lnTo>
                      <a:pt x="137" y="559"/>
                    </a:lnTo>
                    <a:lnTo>
                      <a:pt x="141" y="560"/>
                    </a:lnTo>
                    <a:lnTo>
                      <a:pt x="147" y="562"/>
                    </a:lnTo>
                    <a:lnTo>
                      <a:pt x="152" y="563"/>
                    </a:lnTo>
                    <a:lnTo>
                      <a:pt x="157" y="564"/>
                    </a:lnTo>
                    <a:lnTo>
                      <a:pt x="162" y="564"/>
                    </a:lnTo>
                    <a:lnTo>
                      <a:pt x="167" y="565"/>
                    </a:lnTo>
                    <a:lnTo>
                      <a:pt x="172" y="566"/>
                    </a:lnTo>
                    <a:lnTo>
                      <a:pt x="177" y="566"/>
                    </a:lnTo>
                    <a:lnTo>
                      <a:pt x="182" y="567"/>
                    </a:lnTo>
                    <a:lnTo>
                      <a:pt x="187" y="567"/>
                    </a:lnTo>
                    <a:lnTo>
                      <a:pt x="192" y="567"/>
                    </a:lnTo>
                    <a:lnTo>
                      <a:pt x="196" y="567"/>
                    </a:lnTo>
                    <a:lnTo>
                      <a:pt x="201" y="567"/>
                    </a:lnTo>
                    <a:lnTo>
                      <a:pt x="207" y="567"/>
                    </a:lnTo>
                    <a:lnTo>
                      <a:pt x="212" y="567"/>
                    </a:lnTo>
                    <a:lnTo>
                      <a:pt x="216" y="567"/>
                    </a:lnTo>
                    <a:lnTo>
                      <a:pt x="221" y="566"/>
                    </a:lnTo>
                    <a:lnTo>
                      <a:pt x="227" y="565"/>
                    </a:lnTo>
                    <a:lnTo>
                      <a:pt x="232" y="564"/>
                    </a:lnTo>
                    <a:lnTo>
                      <a:pt x="237" y="564"/>
                    </a:lnTo>
                    <a:lnTo>
                      <a:pt x="242" y="563"/>
                    </a:lnTo>
                    <a:lnTo>
                      <a:pt x="247" y="562"/>
                    </a:lnTo>
                    <a:lnTo>
                      <a:pt x="251" y="561"/>
                    </a:lnTo>
                    <a:lnTo>
                      <a:pt x="256" y="560"/>
                    </a:lnTo>
                    <a:lnTo>
                      <a:pt x="260" y="558"/>
                    </a:lnTo>
                    <a:lnTo>
                      <a:pt x="264" y="557"/>
                    </a:lnTo>
                    <a:lnTo>
                      <a:pt x="268" y="555"/>
                    </a:lnTo>
                    <a:lnTo>
                      <a:pt x="272" y="553"/>
                    </a:lnTo>
                    <a:lnTo>
                      <a:pt x="276" y="552"/>
                    </a:lnTo>
                  </a:path>
                </a:pathLst>
              </a:custGeom>
              <a:gradFill rotWithShape="0">
                <a:gsLst>
                  <a:gs pos="0">
                    <a:srgbClr val="FFCC66"/>
                  </a:gs>
                  <a:gs pos="100000">
                    <a:srgbClr val="B28E47"/>
                  </a:gs>
                </a:gsLst>
                <a:path path="rect">
                  <a:fillToRect l="50000" t="50000" r="50000" b="50000"/>
                </a:path>
                <a:tileRect/>
              </a:gradFill>
              <a:ln w="12700" cap="rnd" cmpd="sng">
                <a:solidFill>
                  <a:srgbClr val="FFFFFF"/>
                </a:solidFill>
                <a:prstDash val="solid"/>
                <a:round/>
                <a:headEnd type="none" w="med" len="med"/>
                <a:tailEnd type="none" w="med" len="med"/>
              </a:ln>
            </p:spPr>
            <p:txBody>
              <a:bodyPr/>
              <a:p>
                <a:endParaRPr lang="zh-CN" altLang="en-US"/>
              </a:p>
            </p:txBody>
          </p:sp>
          <p:grpSp>
            <p:nvGrpSpPr>
              <p:cNvPr id="91176" name="组合 77865"/>
              <p:cNvGrpSpPr/>
              <p:nvPr/>
            </p:nvGrpSpPr>
            <p:grpSpPr>
              <a:xfrm>
                <a:off x="5231" y="1115"/>
                <a:ext cx="247" cy="503"/>
                <a:chOff x="5231" y="1115"/>
                <a:chExt cx="247" cy="503"/>
              </a:xfrm>
            </p:grpSpPr>
            <p:sp>
              <p:nvSpPr>
                <p:cNvPr id="91177" name="椭圆 77866"/>
                <p:cNvSpPr/>
                <p:nvPr/>
              </p:nvSpPr>
              <p:spPr>
                <a:xfrm>
                  <a:off x="5231" y="1561"/>
                  <a:ext cx="173" cy="57"/>
                </a:xfrm>
                <a:prstGeom prst="ellipse">
                  <a:avLst/>
                </a:prstGeom>
                <a:gradFill rotWithShape="0">
                  <a:gsLst>
                    <a:gs pos="0">
                      <a:srgbClr val="FFCC66"/>
                    </a:gs>
                    <a:gs pos="100000">
                      <a:srgbClr val="B28E47"/>
                    </a:gs>
                  </a:gsLst>
                  <a:path path="shape">
                    <a:fillToRect l="50000" t="50000" r="50000" b="50000"/>
                  </a:path>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178" name="任意多边形 77867"/>
                <p:cNvSpPr/>
                <p:nvPr/>
              </p:nvSpPr>
              <p:spPr>
                <a:xfrm>
                  <a:off x="5411" y="1115"/>
                  <a:ext cx="67" cy="85"/>
                </a:xfrm>
                <a:custGeom>
                  <a:avLst/>
                  <a:gdLst/>
                  <a:ahLst/>
                  <a:cxnLst/>
                  <a:pathLst>
                    <a:path w="67" h="85">
                      <a:moveTo>
                        <a:pt x="0" y="0"/>
                      </a:moveTo>
                      <a:lnTo>
                        <a:pt x="18" y="9"/>
                      </a:lnTo>
                      <a:lnTo>
                        <a:pt x="34" y="19"/>
                      </a:lnTo>
                      <a:lnTo>
                        <a:pt x="46" y="29"/>
                      </a:lnTo>
                      <a:lnTo>
                        <a:pt x="54" y="40"/>
                      </a:lnTo>
                      <a:lnTo>
                        <a:pt x="59" y="51"/>
                      </a:lnTo>
                      <a:lnTo>
                        <a:pt x="63" y="60"/>
                      </a:lnTo>
                      <a:lnTo>
                        <a:pt x="66" y="70"/>
                      </a:lnTo>
                      <a:lnTo>
                        <a:pt x="43" y="84"/>
                      </a:lnTo>
                      <a:lnTo>
                        <a:pt x="40" y="71"/>
                      </a:lnTo>
                      <a:lnTo>
                        <a:pt x="37" y="56"/>
                      </a:lnTo>
                      <a:lnTo>
                        <a:pt x="31" y="41"/>
                      </a:lnTo>
                      <a:lnTo>
                        <a:pt x="24" y="28"/>
                      </a:lnTo>
                      <a:lnTo>
                        <a:pt x="14" y="15"/>
                      </a:lnTo>
                      <a:lnTo>
                        <a:pt x="0" y="0"/>
                      </a:lnTo>
                    </a:path>
                  </a:pathLst>
                </a:custGeom>
                <a:gradFill rotWithShape="0">
                  <a:gsLst>
                    <a:gs pos="0">
                      <a:srgbClr val="FFCC66"/>
                    </a:gs>
                    <a:gs pos="100000">
                      <a:srgbClr val="B28E47"/>
                    </a:gs>
                  </a:gsLst>
                  <a:path path="rect">
                    <a:fillToRect l="50000" t="50000" r="50000" b="50000"/>
                  </a:path>
                  <a:tileRect/>
                </a:gradFill>
                <a:ln w="9525">
                  <a:noFill/>
                </a:ln>
              </p:spPr>
              <p:txBody>
                <a:bodyPr/>
                <a:p>
                  <a:endParaRPr lang="zh-CN" altLang="en-US"/>
                </a:p>
              </p:txBody>
            </p:sp>
            <p:grpSp>
              <p:nvGrpSpPr>
                <p:cNvPr id="91179" name="组合 77868"/>
                <p:cNvGrpSpPr/>
                <p:nvPr/>
              </p:nvGrpSpPr>
              <p:grpSpPr>
                <a:xfrm>
                  <a:off x="5262" y="1228"/>
                  <a:ext cx="111" cy="354"/>
                  <a:chOff x="5262" y="1228"/>
                  <a:chExt cx="111" cy="354"/>
                </a:xfrm>
              </p:grpSpPr>
              <p:sp>
                <p:nvSpPr>
                  <p:cNvPr id="91180" name="任意多边形 77869"/>
                  <p:cNvSpPr/>
                  <p:nvPr/>
                </p:nvSpPr>
                <p:spPr>
                  <a:xfrm>
                    <a:off x="5283" y="1375"/>
                    <a:ext cx="68" cy="207"/>
                  </a:xfrm>
                  <a:custGeom>
                    <a:avLst/>
                    <a:gdLst/>
                    <a:ahLst/>
                    <a:cxnLst/>
                    <a:pathLst>
                      <a:path w="68" h="207">
                        <a:moveTo>
                          <a:pt x="0" y="16"/>
                        </a:moveTo>
                        <a:lnTo>
                          <a:pt x="1" y="49"/>
                        </a:lnTo>
                        <a:lnTo>
                          <a:pt x="4" y="54"/>
                        </a:lnTo>
                        <a:lnTo>
                          <a:pt x="3" y="190"/>
                        </a:lnTo>
                        <a:lnTo>
                          <a:pt x="8" y="206"/>
                        </a:lnTo>
                        <a:lnTo>
                          <a:pt x="19" y="206"/>
                        </a:lnTo>
                        <a:lnTo>
                          <a:pt x="28" y="198"/>
                        </a:lnTo>
                        <a:lnTo>
                          <a:pt x="39" y="198"/>
                        </a:lnTo>
                        <a:lnTo>
                          <a:pt x="48" y="206"/>
                        </a:lnTo>
                        <a:lnTo>
                          <a:pt x="60" y="206"/>
                        </a:lnTo>
                        <a:lnTo>
                          <a:pt x="64" y="190"/>
                        </a:lnTo>
                        <a:lnTo>
                          <a:pt x="62" y="54"/>
                        </a:lnTo>
                        <a:lnTo>
                          <a:pt x="65" y="49"/>
                        </a:lnTo>
                        <a:lnTo>
                          <a:pt x="67" y="16"/>
                        </a:lnTo>
                        <a:lnTo>
                          <a:pt x="52" y="4"/>
                        </a:lnTo>
                        <a:lnTo>
                          <a:pt x="45" y="4"/>
                        </a:lnTo>
                        <a:lnTo>
                          <a:pt x="41" y="0"/>
                        </a:lnTo>
                        <a:lnTo>
                          <a:pt x="24" y="0"/>
                        </a:lnTo>
                        <a:lnTo>
                          <a:pt x="20" y="4"/>
                        </a:lnTo>
                        <a:lnTo>
                          <a:pt x="14" y="4"/>
                        </a:lnTo>
                        <a:lnTo>
                          <a:pt x="0" y="16"/>
                        </a:lnTo>
                      </a:path>
                    </a:pathLst>
                  </a:custGeom>
                  <a:gradFill rotWithShape="0">
                    <a:gsLst>
                      <a:gs pos="0">
                        <a:srgbClr val="FFCC66"/>
                      </a:gs>
                      <a:gs pos="100000">
                        <a:srgbClr val="B28E47"/>
                      </a:gs>
                    </a:gsLst>
                    <a:path path="rect">
                      <a:fillToRect l="50000" t="50000" r="50000" b="50000"/>
                    </a:path>
                    <a:tileRect/>
                  </a:gradFill>
                  <a:ln w="9525">
                    <a:noFill/>
                  </a:ln>
                </p:spPr>
                <p:txBody>
                  <a:bodyPr/>
                  <a:p>
                    <a:endParaRPr lang="zh-CN" altLang="en-US"/>
                  </a:p>
                </p:txBody>
              </p:sp>
              <p:sp>
                <p:nvSpPr>
                  <p:cNvPr id="91181" name="椭圆 77870"/>
                  <p:cNvSpPr/>
                  <p:nvPr/>
                </p:nvSpPr>
                <p:spPr>
                  <a:xfrm>
                    <a:off x="5317" y="1382"/>
                    <a:ext cx="9" cy="14"/>
                  </a:xfrm>
                  <a:prstGeom prst="ellipse">
                    <a:avLst/>
                  </a:prstGeom>
                  <a:gradFill rotWithShape="0">
                    <a:gsLst>
                      <a:gs pos="0">
                        <a:srgbClr val="FFCC66"/>
                      </a:gs>
                      <a:gs pos="100000">
                        <a:srgbClr val="B28E47"/>
                      </a:gs>
                    </a:gsLst>
                    <a:path path="shape">
                      <a:fillToRect l="50000" t="50000" r="50000" b="50000"/>
                    </a:path>
                    <a:tileRect/>
                  </a:gradFill>
                  <a:ln w="9525">
                    <a:noFill/>
                  </a:ln>
                </p:spPr>
                <p:txBody>
                  <a:bodyPr anchor="t"/>
                  <a:p>
                    <a:endParaRPr lang="zh-CN" altLang="en-US">
                      <a:latin typeface="Arial" panose="020B0604020202020204" pitchFamily="34" charset="0"/>
                      <a:ea typeface="宋体" panose="02010600030101010101" pitchFamily="2" charset="-122"/>
                    </a:endParaRPr>
                  </a:p>
                </p:txBody>
              </p:sp>
              <p:grpSp>
                <p:nvGrpSpPr>
                  <p:cNvPr id="91182" name="组合 77871"/>
                  <p:cNvGrpSpPr/>
                  <p:nvPr/>
                </p:nvGrpSpPr>
                <p:grpSpPr>
                  <a:xfrm>
                    <a:off x="5262" y="1228"/>
                    <a:ext cx="111" cy="163"/>
                    <a:chOff x="5262" y="1228"/>
                    <a:chExt cx="111" cy="163"/>
                  </a:xfrm>
                </p:grpSpPr>
                <p:sp>
                  <p:nvSpPr>
                    <p:cNvPr id="91183" name="椭圆 77872"/>
                    <p:cNvSpPr/>
                    <p:nvPr/>
                  </p:nvSpPr>
                  <p:spPr>
                    <a:xfrm>
                      <a:off x="5268" y="1228"/>
                      <a:ext cx="101" cy="55"/>
                    </a:xfrm>
                    <a:prstGeom prst="ellipse">
                      <a:avLst/>
                    </a:prstGeom>
                    <a:gradFill rotWithShape="0">
                      <a:gsLst>
                        <a:gs pos="0">
                          <a:srgbClr val="FFCC66"/>
                        </a:gs>
                        <a:gs pos="100000">
                          <a:srgbClr val="B28E47"/>
                        </a:gs>
                      </a:gsLst>
                      <a:path path="shape">
                        <a:fillToRect l="50000" t="50000" r="50000" b="50000"/>
                      </a:path>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184" name="任意多边形 77873"/>
                    <p:cNvSpPr/>
                    <p:nvPr/>
                  </p:nvSpPr>
                  <p:spPr>
                    <a:xfrm>
                      <a:off x="5262" y="1254"/>
                      <a:ext cx="111" cy="137"/>
                    </a:xfrm>
                    <a:custGeom>
                      <a:avLst/>
                      <a:gdLst/>
                      <a:ahLst/>
                      <a:cxnLst/>
                      <a:pathLst>
                        <a:path w="111" h="137">
                          <a:moveTo>
                            <a:pt x="70" y="136"/>
                          </a:moveTo>
                          <a:lnTo>
                            <a:pt x="110" y="13"/>
                          </a:lnTo>
                          <a:lnTo>
                            <a:pt x="103" y="11"/>
                          </a:lnTo>
                          <a:lnTo>
                            <a:pt x="95" y="7"/>
                          </a:lnTo>
                          <a:lnTo>
                            <a:pt x="84" y="4"/>
                          </a:lnTo>
                          <a:lnTo>
                            <a:pt x="75" y="2"/>
                          </a:lnTo>
                          <a:lnTo>
                            <a:pt x="67" y="1"/>
                          </a:lnTo>
                          <a:lnTo>
                            <a:pt x="58" y="0"/>
                          </a:lnTo>
                          <a:lnTo>
                            <a:pt x="48" y="0"/>
                          </a:lnTo>
                          <a:lnTo>
                            <a:pt x="36" y="2"/>
                          </a:lnTo>
                          <a:lnTo>
                            <a:pt x="26" y="4"/>
                          </a:lnTo>
                          <a:lnTo>
                            <a:pt x="16" y="7"/>
                          </a:lnTo>
                          <a:lnTo>
                            <a:pt x="7" y="11"/>
                          </a:lnTo>
                          <a:lnTo>
                            <a:pt x="0" y="15"/>
                          </a:lnTo>
                          <a:lnTo>
                            <a:pt x="39" y="136"/>
                          </a:lnTo>
                        </a:path>
                      </a:pathLst>
                    </a:custGeom>
                    <a:gradFill rotWithShape="0">
                      <a:gsLst>
                        <a:gs pos="0">
                          <a:srgbClr val="FFCC66"/>
                        </a:gs>
                        <a:gs pos="100000">
                          <a:srgbClr val="B28E47"/>
                        </a:gs>
                      </a:gsLst>
                      <a:path path="rect">
                        <a:fillToRect l="50000" t="50000" r="50000" b="50000"/>
                      </a:path>
                      <a:tileRect/>
                    </a:gradFill>
                    <a:ln w="12700" cap="rnd" cmpd="sng">
                      <a:solidFill>
                        <a:srgbClr val="A0A0A0"/>
                      </a:solidFill>
                      <a:prstDash val="solid"/>
                      <a:round/>
                      <a:headEnd type="none" w="sm" len="sm"/>
                      <a:tailEnd type="none" w="sm" len="sm"/>
                    </a:ln>
                  </p:spPr>
                  <p:txBody>
                    <a:bodyPr/>
                    <a:p>
                      <a:endParaRPr lang="zh-CN" altLang="en-US"/>
                    </a:p>
                  </p:txBody>
                </p:sp>
              </p:grpSp>
              <p:grpSp>
                <p:nvGrpSpPr>
                  <p:cNvPr id="91185" name="组合 77874"/>
                  <p:cNvGrpSpPr/>
                  <p:nvPr/>
                </p:nvGrpSpPr>
                <p:grpSpPr>
                  <a:xfrm>
                    <a:off x="5297" y="1405"/>
                    <a:ext cx="37" cy="156"/>
                    <a:chOff x="5297" y="1405"/>
                    <a:chExt cx="37" cy="156"/>
                  </a:xfrm>
                </p:grpSpPr>
                <p:sp>
                  <p:nvSpPr>
                    <p:cNvPr id="91186" name="直接连接符 77875"/>
                    <p:cNvSpPr/>
                    <p:nvPr/>
                  </p:nvSpPr>
                  <p:spPr>
                    <a:xfrm>
                      <a:off x="5303" y="1409"/>
                      <a:ext cx="0" cy="152"/>
                    </a:xfrm>
                    <a:prstGeom prst="line">
                      <a:avLst/>
                    </a:prstGeom>
                    <a:ln w="12700" cap="flat" cmpd="sng">
                      <a:solidFill>
                        <a:srgbClr val="808080"/>
                      </a:solidFill>
                      <a:prstDash val="solid"/>
                      <a:round/>
                      <a:headEnd type="none" w="sm" len="sm"/>
                      <a:tailEnd type="none" w="sm" len="sm"/>
                    </a:ln>
                  </p:spPr>
                </p:sp>
                <p:sp>
                  <p:nvSpPr>
                    <p:cNvPr id="91187" name="直接连接符 77876"/>
                    <p:cNvSpPr/>
                    <p:nvPr/>
                  </p:nvSpPr>
                  <p:spPr>
                    <a:xfrm flipV="1">
                      <a:off x="5328" y="1409"/>
                      <a:ext cx="1" cy="152"/>
                    </a:xfrm>
                    <a:prstGeom prst="line">
                      <a:avLst/>
                    </a:prstGeom>
                    <a:ln w="12700" cap="flat" cmpd="sng">
                      <a:solidFill>
                        <a:srgbClr val="808080"/>
                      </a:solidFill>
                      <a:prstDash val="solid"/>
                      <a:round/>
                      <a:headEnd type="none" w="sm" len="sm"/>
                      <a:tailEnd type="none" w="sm" len="sm"/>
                    </a:ln>
                  </p:spPr>
                </p:sp>
                <p:sp>
                  <p:nvSpPr>
                    <p:cNvPr id="91188" name="直接连接符 77877"/>
                    <p:cNvSpPr/>
                    <p:nvPr/>
                  </p:nvSpPr>
                  <p:spPr>
                    <a:xfrm flipV="1">
                      <a:off x="5334" y="1405"/>
                      <a:ext cx="0" cy="152"/>
                    </a:xfrm>
                    <a:prstGeom prst="line">
                      <a:avLst/>
                    </a:prstGeom>
                    <a:ln w="12700" cap="flat" cmpd="sng">
                      <a:solidFill>
                        <a:srgbClr val="FFFFFF"/>
                      </a:solidFill>
                      <a:prstDash val="solid"/>
                      <a:round/>
                      <a:headEnd type="none" w="sm" len="sm"/>
                      <a:tailEnd type="none" w="sm" len="sm"/>
                    </a:ln>
                  </p:spPr>
                </p:sp>
                <p:sp>
                  <p:nvSpPr>
                    <p:cNvPr id="91189" name="直接连接符 77878"/>
                    <p:cNvSpPr/>
                    <p:nvPr/>
                  </p:nvSpPr>
                  <p:spPr>
                    <a:xfrm flipV="1">
                      <a:off x="5297" y="1405"/>
                      <a:ext cx="0" cy="152"/>
                    </a:xfrm>
                    <a:prstGeom prst="line">
                      <a:avLst/>
                    </a:prstGeom>
                    <a:ln w="12700" cap="flat" cmpd="sng">
                      <a:solidFill>
                        <a:srgbClr val="FFFFFF"/>
                      </a:solidFill>
                      <a:prstDash val="solid"/>
                      <a:round/>
                      <a:headEnd type="none" w="sm" len="sm"/>
                      <a:tailEnd type="none" w="sm" len="sm"/>
                    </a:ln>
                  </p:spPr>
                </p:sp>
              </p:grpSp>
            </p:grpSp>
            <p:sp>
              <p:nvSpPr>
                <p:cNvPr id="91190" name="任意多边形 77879"/>
                <p:cNvSpPr/>
                <p:nvPr/>
              </p:nvSpPr>
              <p:spPr>
                <a:xfrm>
                  <a:off x="5309" y="1479"/>
                  <a:ext cx="108" cy="134"/>
                </a:xfrm>
                <a:custGeom>
                  <a:avLst/>
                  <a:gdLst/>
                  <a:ahLst/>
                  <a:cxnLst/>
                  <a:pathLst>
                    <a:path w="108" h="134">
                      <a:moveTo>
                        <a:pt x="107" y="0"/>
                      </a:moveTo>
                      <a:lnTo>
                        <a:pt x="102" y="4"/>
                      </a:lnTo>
                      <a:lnTo>
                        <a:pt x="85" y="86"/>
                      </a:lnTo>
                      <a:lnTo>
                        <a:pt x="81" y="94"/>
                      </a:lnTo>
                      <a:lnTo>
                        <a:pt x="76" y="101"/>
                      </a:lnTo>
                      <a:lnTo>
                        <a:pt x="68" y="107"/>
                      </a:lnTo>
                      <a:lnTo>
                        <a:pt x="60" y="112"/>
                      </a:lnTo>
                      <a:lnTo>
                        <a:pt x="51" y="117"/>
                      </a:lnTo>
                      <a:lnTo>
                        <a:pt x="42" y="120"/>
                      </a:lnTo>
                      <a:lnTo>
                        <a:pt x="32" y="124"/>
                      </a:lnTo>
                      <a:lnTo>
                        <a:pt x="23" y="126"/>
                      </a:lnTo>
                      <a:lnTo>
                        <a:pt x="13" y="128"/>
                      </a:lnTo>
                      <a:lnTo>
                        <a:pt x="0" y="127"/>
                      </a:lnTo>
                      <a:lnTo>
                        <a:pt x="2" y="132"/>
                      </a:lnTo>
                      <a:lnTo>
                        <a:pt x="11" y="133"/>
                      </a:lnTo>
                      <a:lnTo>
                        <a:pt x="17" y="133"/>
                      </a:lnTo>
                      <a:lnTo>
                        <a:pt x="26" y="132"/>
                      </a:lnTo>
                      <a:lnTo>
                        <a:pt x="34" y="131"/>
                      </a:lnTo>
                      <a:lnTo>
                        <a:pt x="45" y="130"/>
                      </a:lnTo>
                      <a:lnTo>
                        <a:pt x="53" y="128"/>
                      </a:lnTo>
                      <a:lnTo>
                        <a:pt x="62" y="125"/>
                      </a:lnTo>
                      <a:lnTo>
                        <a:pt x="67" y="124"/>
                      </a:lnTo>
                      <a:lnTo>
                        <a:pt x="75" y="120"/>
                      </a:lnTo>
                      <a:lnTo>
                        <a:pt x="84" y="115"/>
                      </a:lnTo>
                      <a:lnTo>
                        <a:pt x="86" y="112"/>
                      </a:lnTo>
                      <a:lnTo>
                        <a:pt x="88" y="108"/>
                      </a:lnTo>
                      <a:lnTo>
                        <a:pt x="90" y="100"/>
                      </a:lnTo>
                      <a:lnTo>
                        <a:pt x="92" y="92"/>
                      </a:lnTo>
                      <a:lnTo>
                        <a:pt x="107" y="0"/>
                      </a:lnTo>
                    </a:path>
                  </a:pathLst>
                </a:custGeom>
                <a:gradFill rotWithShape="0">
                  <a:gsLst>
                    <a:gs pos="0">
                      <a:srgbClr val="FFCC66"/>
                    </a:gs>
                    <a:gs pos="100000">
                      <a:srgbClr val="B28E47"/>
                    </a:gs>
                  </a:gsLst>
                  <a:path path="rect">
                    <a:fillToRect l="50000" t="50000" r="50000" b="50000"/>
                  </a:path>
                  <a:tileRect/>
                </a:gradFill>
                <a:ln w="9525">
                  <a:noFill/>
                </a:ln>
              </p:spPr>
              <p:txBody>
                <a:bodyPr/>
                <a:p>
                  <a:endParaRPr lang="zh-CN" altLang="en-US"/>
                </a:p>
              </p:txBody>
            </p:sp>
          </p:grpSp>
        </p:grpSp>
        <p:sp>
          <p:nvSpPr>
            <p:cNvPr id="91191" name="立方体 77880"/>
            <p:cNvSpPr/>
            <p:nvPr/>
          </p:nvSpPr>
          <p:spPr>
            <a:xfrm>
              <a:off x="3457" y="1225"/>
              <a:ext cx="406" cy="544"/>
            </a:xfrm>
            <a:prstGeom prst="cube">
              <a:avLst>
                <a:gd name="adj" fmla="val 16394"/>
              </a:avLst>
            </a:prstGeom>
            <a:solidFill>
              <a:schemeClr val="accent1"/>
            </a:solidFill>
            <a:ln w="12700">
              <a:noFill/>
            </a:ln>
          </p:spPr>
          <p:txBody>
            <a:bodyPr anchor="t"/>
            <a:p>
              <a:endParaRPr lang="zh-CN" altLang="en-US">
                <a:latin typeface="Arial" panose="020B0604020202020204" pitchFamily="34" charset="0"/>
                <a:ea typeface="宋体" panose="02010600030101010101" pitchFamily="2" charset="-122"/>
              </a:endParaRPr>
            </a:p>
          </p:txBody>
        </p:sp>
        <p:grpSp>
          <p:nvGrpSpPr>
            <p:cNvPr id="91192" name="组合 77881"/>
            <p:cNvGrpSpPr/>
            <p:nvPr/>
          </p:nvGrpSpPr>
          <p:grpSpPr>
            <a:xfrm>
              <a:off x="3712" y="1172"/>
              <a:ext cx="84" cy="81"/>
              <a:chOff x="3486" y="1681"/>
              <a:chExt cx="104" cy="99"/>
            </a:xfrm>
          </p:grpSpPr>
          <p:sp>
            <p:nvSpPr>
              <p:cNvPr id="91193" name="椭圆 77882"/>
              <p:cNvSpPr/>
              <p:nvPr/>
            </p:nvSpPr>
            <p:spPr>
              <a:xfrm>
                <a:off x="3505" y="1762"/>
                <a:ext cx="63" cy="18"/>
              </a:xfrm>
              <a:prstGeom prst="ellipse">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194" name="矩形 77883"/>
              <p:cNvSpPr/>
              <p:nvPr/>
            </p:nvSpPr>
            <p:spPr>
              <a:xfrm>
                <a:off x="3505" y="1721"/>
                <a:ext cx="63" cy="49"/>
              </a:xfrm>
              <a:prstGeom prst="rect">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195" name="椭圆 77884"/>
              <p:cNvSpPr/>
              <p:nvPr/>
            </p:nvSpPr>
            <p:spPr>
              <a:xfrm>
                <a:off x="3486" y="1713"/>
                <a:ext cx="104" cy="20"/>
              </a:xfrm>
              <a:prstGeom prst="ellipse">
                <a:avLst/>
              </a:prstGeom>
              <a:solidFill>
                <a:srgbClr val="996633"/>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196" name="矩形 77885"/>
              <p:cNvSpPr/>
              <p:nvPr/>
            </p:nvSpPr>
            <p:spPr>
              <a:xfrm>
                <a:off x="3490" y="1691"/>
                <a:ext cx="99" cy="27"/>
              </a:xfrm>
              <a:prstGeom prst="rect">
                <a:avLst/>
              </a:prstGeom>
              <a:solidFill>
                <a:srgbClr val="996633"/>
              </a:solidFill>
              <a:ln w="12700" cap="flat" cmpd="sng">
                <a:solidFill>
                  <a:srgbClr val="996633"/>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1197" name="椭圆 77886"/>
              <p:cNvSpPr/>
              <p:nvPr/>
            </p:nvSpPr>
            <p:spPr>
              <a:xfrm>
                <a:off x="3486" y="1681"/>
                <a:ext cx="104" cy="16"/>
              </a:xfrm>
              <a:prstGeom prst="ellipse">
                <a:avLst/>
              </a:prstGeom>
              <a:solidFill>
                <a:schemeClr val="tx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198" name="直接连接符 77887"/>
              <p:cNvSpPr/>
              <p:nvPr/>
            </p:nvSpPr>
            <p:spPr>
              <a:xfrm>
                <a:off x="3590" y="1690"/>
                <a:ext cx="0" cy="32"/>
              </a:xfrm>
              <a:prstGeom prst="line">
                <a:avLst/>
              </a:prstGeom>
              <a:ln w="12700" cap="flat" cmpd="sng">
                <a:solidFill>
                  <a:schemeClr val="tx1"/>
                </a:solidFill>
                <a:prstDash val="solid"/>
                <a:round/>
                <a:headEnd type="none" w="sm" len="sm"/>
                <a:tailEnd type="none" w="sm" len="sm"/>
              </a:ln>
            </p:spPr>
          </p:sp>
          <p:sp>
            <p:nvSpPr>
              <p:cNvPr id="91199" name="直接连接符 77888"/>
              <p:cNvSpPr/>
              <p:nvPr/>
            </p:nvSpPr>
            <p:spPr>
              <a:xfrm>
                <a:off x="3581" y="1693"/>
                <a:ext cx="0" cy="35"/>
              </a:xfrm>
              <a:prstGeom prst="line">
                <a:avLst/>
              </a:prstGeom>
              <a:ln w="12700" cap="flat" cmpd="sng">
                <a:solidFill>
                  <a:schemeClr val="tx1"/>
                </a:solidFill>
                <a:prstDash val="solid"/>
                <a:round/>
                <a:headEnd type="none" w="sm" len="sm"/>
                <a:tailEnd type="none" w="sm" len="sm"/>
              </a:ln>
            </p:spPr>
          </p:sp>
          <p:sp>
            <p:nvSpPr>
              <p:cNvPr id="91200" name="直接连接符 77889"/>
              <p:cNvSpPr/>
              <p:nvPr/>
            </p:nvSpPr>
            <p:spPr>
              <a:xfrm>
                <a:off x="3486" y="1690"/>
                <a:ext cx="0" cy="32"/>
              </a:xfrm>
              <a:prstGeom prst="line">
                <a:avLst/>
              </a:prstGeom>
              <a:ln w="12700" cap="flat" cmpd="sng">
                <a:solidFill>
                  <a:schemeClr val="tx1"/>
                </a:solidFill>
                <a:prstDash val="solid"/>
                <a:round/>
                <a:headEnd type="none" w="sm" len="sm"/>
                <a:tailEnd type="none" w="sm" len="sm"/>
              </a:ln>
            </p:spPr>
          </p:sp>
          <p:sp>
            <p:nvSpPr>
              <p:cNvPr id="91201" name="直接连接符 77890"/>
              <p:cNvSpPr/>
              <p:nvPr/>
            </p:nvSpPr>
            <p:spPr>
              <a:xfrm>
                <a:off x="3566" y="1697"/>
                <a:ext cx="0" cy="32"/>
              </a:xfrm>
              <a:prstGeom prst="line">
                <a:avLst/>
              </a:prstGeom>
              <a:ln w="12700" cap="flat" cmpd="sng">
                <a:solidFill>
                  <a:schemeClr val="tx1"/>
                </a:solidFill>
                <a:prstDash val="solid"/>
                <a:round/>
                <a:headEnd type="none" w="sm" len="sm"/>
                <a:tailEnd type="none" w="sm" len="sm"/>
              </a:ln>
            </p:spPr>
          </p:sp>
          <p:sp>
            <p:nvSpPr>
              <p:cNvPr id="91202" name="直接连接符 77891"/>
              <p:cNvSpPr/>
              <p:nvPr/>
            </p:nvSpPr>
            <p:spPr>
              <a:xfrm>
                <a:off x="3508" y="1693"/>
                <a:ext cx="0" cy="35"/>
              </a:xfrm>
              <a:prstGeom prst="line">
                <a:avLst/>
              </a:prstGeom>
              <a:ln w="12700" cap="flat" cmpd="sng">
                <a:solidFill>
                  <a:schemeClr val="tx1"/>
                </a:solidFill>
                <a:prstDash val="solid"/>
                <a:round/>
                <a:headEnd type="none" w="sm" len="sm"/>
                <a:tailEnd type="none" w="sm" len="sm"/>
              </a:ln>
            </p:spPr>
          </p:sp>
          <p:sp>
            <p:nvSpPr>
              <p:cNvPr id="91203" name="直接连接符 77892"/>
              <p:cNvSpPr/>
              <p:nvPr/>
            </p:nvSpPr>
            <p:spPr>
              <a:xfrm>
                <a:off x="3535" y="1697"/>
                <a:ext cx="0" cy="32"/>
              </a:xfrm>
              <a:prstGeom prst="line">
                <a:avLst/>
              </a:prstGeom>
              <a:ln w="12700" cap="flat" cmpd="sng">
                <a:solidFill>
                  <a:schemeClr val="tx1"/>
                </a:solidFill>
                <a:prstDash val="solid"/>
                <a:round/>
                <a:headEnd type="none" w="sm" len="sm"/>
                <a:tailEnd type="none" w="sm" len="sm"/>
              </a:ln>
            </p:spPr>
          </p:sp>
          <p:sp>
            <p:nvSpPr>
              <p:cNvPr id="91204" name="直接连接符 77893"/>
              <p:cNvSpPr/>
              <p:nvPr/>
            </p:nvSpPr>
            <p:spPr>
              <a:xfrm>
                <a:off x="3551" y="1697"/>
                <a:ext cx="0" cy="32"/>
              </a:xfrm>
              <a:prstGeom prst="line">
                <a:avLst/>
              </a:prstGeom>
              <a:ln w="12700" cap="flat" cmpd="sng">
                <a:solidFill>
                  <a:schemeClr val="tx1"/>
                </a:solidFill>
                <a:prstDash val="solid"/>
                <a:round/>
                <a:headEnd type="none" w="sm" len="sm"/>
                <a:tailEnd type="none" w="sm" len="sm"/>
              </a:ln>
            </p:spPr>
          </p:sp>
          <p:sp>
            <p:nvSpPr>
              <p:cNvPr id="91205" name="直接连接符 77894"/>
              <p:cNvSpPr/>
              <p:nvPr/>
            </p:nvSpPr>
            <p:spPr>
              <a:xfrm>
                <a:off x="3523" y="1697"/>
                <a:ext cx="0" cy="35"/>
              </a:xfrm>
              <a:prstGeom prst="line">
                <a:avLst/>
              </a:prstGeom>
              <a:ln w="12700" cap="flat" cmpd="sng">
                <a:solidFill>
                  <a:schemeClr val="tx1"/>
                </a:solidFill>
                <a:prstDash val="solid"/>
                <a:round/>
                <a:headEnd type="none" w="sm" len="sm"/>
                <a:tailEnd type="none" w="sm" len="sm"/>
              </a:ln>
            </p:spPr>
          </p:sp>
          <p:sp>
            <p:nvSpPr>
              <p:cNvPr id="91206" name="直接连接符 77895"/>
              <p:cNvSpPr/>
              <p:nvPr/>
            </p:nvSpPr>
            <p:spPr>
              <a:xfrm>
                <a:off x="3492" y="1691"/>
                <a:ext cx="0" cy="35"/>
              </a:xfrm>
              <a:prstGeom prst="line">
                <a:avLst/>
              </a:prstGeom>
              <a:ln w="12700" cap="flat" cmpd="sng">
                <a:solidFill>
                  <a:schemeClr val="tx1"/>
                </a:solidFill>
                <a:prstDash val="solid"/>
                <a:round/>
                <a:headEnd type="none" w="sm" len="sm"/>
                <a:tailEnd type="none" w="sm" len="sm"/>
              </a:ln>
            </p:spPr>
          </p:sp>
        </p:grpSp>
        <p:grpSp>
          <p:nvGrpSpPr>
            <p:cNvPr id="91207" name="组合 77896"/>
            <p:cNvGrpSpPr/>
            <p:nvPr/>
          </p:nvGrpSpPr>
          <p:grpSpPr>
            <a:xfrm>
              <a:off x="3524" y="1172"/>
              <a:ext cx="84" cy="81"/>
              <a:chOff x="3255" y="1681"/>
              <a:chExt cx="103" cy="99"/>
            </a:xfrm>
          </p:grpSpPr>
          <p:sp>
            <p:nvSpPr>
              <p:cNvPr id="91208" name="椭圆 77897"/>
              <p:cNvSpPr/>
              <p:nvPr/>
            </p:nvSpPr>
            <p:spPr>
              <a:xfrm>
                <a:off x="3273" y="1762"/>
                <a:ext cx="63" cy="18"/>
              </a:xfrm>
              <a:prstGeom prst="ellipse">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09" name="矩形 77898"/>
              <p:cNvSpPr/>
              <p:nvPr/>
            </p:nvSpPr>
            <p:spPr>
              <a:xfrm>
                <a:off x="3273" y="1721"/>
                <a:ext cx="63" cy="49"/>
              </a:xfrm>
              <a:prstGeom prst="rect">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10" name="椭圆 77899"/>
              <p:cNvSpPr/>
              <p:nvPr/>
            </p:nvSpPr>
            <p:spPr>
              <a:xfrm>
                <a:off x="3255" y="1713"/>
                <a:ext cx="103" cy="20"/>
              </a:xfrm>
              <a:prstGeom prst="ellipse">
                <a:avLst/>
              </a:prstGeom>
              <a:solidFill>
                <a:srgbClr val="996633"/>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11" name="矩形 77900"/>
              <p:cNvSpPr/>
              <p:nvPr/>
            </p:nvSpPr>
            <p:spPr>
              <a:xfrm>
                <a:off x="3259" y="1691"/>
                <a:ext cx="98" cy="27"/>
              </a:xfrm>
              <a:prstGeom prst="rect">
                <a:avLst/>
              </a:prstGeom>
              <a:solidFill>
                <a:srgbClr val="996633"/>
              </a:solidFill>
              <a:ln w="12700" cap="flat" cmpd="sng">
                <a:solidFill>
                  <a:srgbClr val="996633"/>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1212" name="椭圆 77901"/>
              <p:cNvSpPr/>
              <p:nvPr/>
            </p:nvSpPr>
            <p:spPr>
              <a:xfrm>
                <a:off x="3255" y="1681"/>
                <a:ext cx="103" cy="16"/>
              </a:xfrm>
              <a:prstGeom prst="ellipse">
                <a:avLst/>
              </a:prstGeom>
              <a:solidFill>
                <a:schemeClr val="tx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13" name="直接连接符 77902"/>
              <p:cNvSpPr/>
              <p:nvPr/>
            </p:nvSpPr>
            <p:spPr>
              <a:xfrm>
                <a:off x="3358" y="1690"/>
                <a:ext cx="0" cy="32"/>
              </a:xfrm>
              <a:prstGeom prst="line">
                <a:avLst/>
              </a:prstGeom>
              <a:ln w="12700" cap="flat" cmpd="sng">
                <a:solidFill>
                  <a:schemeClr val="tx1"/>
                </a:solidFill>
                <a:prstDash val="solid"/>
                <a:round/>
                <a:headEnd type="none" w="sm" len="sm"/>
                <a:tailEnd type="none" w="sm" len="sm"/>
              </a:ln>
            </p:spPr>
          </p:sp>
          <p:sp>
            <p:nvSpPr>
              <p:cNvPr id="91214" name="直接连接符 77903"/>
              <p:cNvSpPr/>
              <p:nvPr/>
            </p:nvSpPr>
            <p:spPr>
              <a:xfrm>
                <a:off x="3349" y="1693"/>
                <a:ext cx="0" cy="35"/>
              </a:xfrm>
              <a:prstGeom prst="line">
                <a:avLst/>
              </a:prstGeom>
              <a:ln w="12700" cap="flat" cmpd="sng">
                <a:solidFill>
                  <a:schemeClr val="tx1"/>
                </a:solidFill>
                <a:prstDash val="solid"/>
                <a:round/>
                <a:headEnd type="none" w="sm" len="sm"/>
                <a:tailEnd type="none" w="sm" len="sm"/>
              </a:ln>
            </p:spPr>
          </p:sp>
          <p:sp>
            <p:nvSpPr>
              <p:cNvPr id="91215" name="直接连接符 77904"/>
              <p:cNvSpPr/>
              <p:nvPr/>
            </p:nvSpPr>
            <p:spPr>
              <a:xfrm>
                <a:off x="3255" y="1690"/>
                <a:ext cx="0" cy="32"/>
              </a:xfrm>
              <a:prstGeom prst="line">
                <a:avLst/>
              </a:prstGeom>
              <a:ln w="12700" cap="flat" cmpd="sng">
                <a:solidFill>
                  <a:schemeClr val="tx1"/>
                </a:solidFill>
                <a:prstDash val="solid"/>
                <a:round/>
                <a:headEnd type="none" w="sm" len="sm"/>
                <a:tailEnd type="none" w="sm" len="sm"/>
              </a:ln>
            </p:spPr>
          </p:sp>
          <p:sp>
            <p:nvSpPr>
              <p:cNvPr id="91216" name="直接连接符 77905"/>
              <p:cNvSpPr/>
              <p:nvPr/>
            </p:nvSpPr>
            <p:spPr>
              <a:xfrm>
                <a:off x="3334" y="1697"/>
                <a:ext cx="0" cy="32"/>
              </a:xfrm>
              <a:prstGeom prst="line">
                <a:avLst/>
              </a:prstGeom>
              <a:ln w="12700" cap="flat" cmpd="sng">
                <a:solidFill>
                  <a:schemeClr val="tx1"/>
                </a:solidFill>
                <a:prstDash val="solid"/>
                <a:round/>
                <a:headEnd type="none" w="sm" len="sm"/>
                <a:tailEnd type="none" w="sm" len="sm"/>
              </a:ln>
            </p:spPr>
          </p:sp>
          <p:sp>
            <p:nvSpPr>
              <p:cNvPr id="91217" name="直接连接符 77906"/>
              <p:cNvSpPr/>
              <p:nvPr/>
            </p:nvSpPr>
            <p:spPr>
              <a:xfrm>
                <a:off x="3276" y="1693"/>
                <a:ext cx="0" cy="35"/>
              </a:xfrm>
              <a:prstGeom prst="line">
                <a:avLst/>
              </a:prstGeom>
              <a:ln w="12700" cap="flat" cmpd="sng">
                <a:solidFill>
                  <a:schemeClr val="tx1"/>
                </a:solidFill>
                <a:prstDash val="solid"/>
                <a:round/>
                <a:headEnd type="none" w="sm" len="sm"/>
                <a:tailEnd type="none" w="sm" len="sm"/>
              </a:ln>
            </p:spPr>
          </p:sp>
          <p:sp>
            <p:nvSpPr>
              <p:cNvPr id="91218" name="直接连接符 77907"/>
              <p:cNvSpPr/>
              <p:nvPr/>
            </p:nvSpPr>
            <p:spPr>
              <a:xfrm>
                <a:off x="3304" y="1697"/>
                <a:ext cx="0" cy="32"/>
              </a:xfrm>
              <a:prstGeom prst="line">
                <a:avLst/>
              </a:prstGeom>
              <a:ln w="12700" cap="flat" cmpd="sng">
                <a:solidFill>
                  <a:schemeClr val="tx1"/>
                </a:solidFill>
                <a:prstDash val="solid"/>
                <a:round/>
                <a:headEnd type="none" w="sm" len="sm"/>
                <a:tailEnd type="none" w="sm" len="sm"/>
              </a:ln>
            </p:spPr>
          </p:sp>
          <p:sp>
            <p:nvSpPr>
              <p:cNvPr id="91219" name="直接连接符 77908"/>
              <p:cNvSpPr/>
              <p:nvPr/>
            </p:nvSpPr>
            <p:spPr>
              <a:xfrm>
                <a:off x="3319" y="1697"/>
                <a:ext cx="0" cy="32"/>
              </a:xfrm>
              <a:prstGeom prst="line">
                <a:avLst/>
              </a:prstGeom>
              <a:ln w="12700" cap="flat" cmpd="sng">
                <a:solidFill>
                  <a:schemeClr val="tx1"/>
                </a:solidFill>
                <a:prstDash val="solid"/>
                <a:round/>
                <a:headEnd type="none" w="sm" len="sm"/>
                <a:tailEnd type="none" w="sm" len="sm"/>
              </a:ln>
            </p:spPr>
          </p:sp>
          <p:sp>
            <p:nvSpPr>
              <p:cNvPr id="91220" name="直接连接符 77909"/>
              <p:cNvSpPr/>
              <p:nvPr/>
            </p:nvSpPr>
            <p:spPr>
              <a:xfrm>
                <a:off x="3291" y="1697"/>
                <a:ext cx="0" cy="35"/>
              </a:xfrm>
              <a:prstGeom prst="line">
                <a:avLst/>
              </a:prstGeom>
              <a:ln w="12700" cap="flat" cmpd="sng">
                <a:solidFill>
                  <a:schemeClr val="tx1"/>
                </a:solidFill>
                <a:prstDash val="solid"/>
                <a:round/>
                <a:headEnd type="none" w="sm" len="sm"/>
                <a:tailEnd type="none" w="sm" len="sm"/>
              </a:ln>
            </p:spPr>
          </p:sp>
          <p:sp>
            <p:nvSpPr>
              <p:cNvPr id="91221" name="直接连接符 77910"/>
              <p:cNvSpPr/>
              <p:nvPr/>
            </p:nvSpPr>
            <p:spPr>
              <a:xfrm>
                <a:off x="3260" y="1691"/>
                <a:ext cx="0" cy="35"/>
              </a:xfrm>
              <a:prstGeom prst="line">
                <a:avLst/>
              </a:prstGeom>
              <a:ln w="12700" cap="flat" cmpd="sng">
                <a:solidFill>
                  <a:schemeClr val="tx1"/>
                </a:solidFill>
                <a:prstDash val="solid"/>
                <a:round/>
                <a:headEnd type="none" w="sm" len="sm"/>
                <a:tailEnd type="none" w="sm" len="sm"/>
              </a:ln>
            </p:spPr>
          </p:sp>
        </p:grpSp>
        <p:sp>
          <p:nvSpPr>
            <p:cNvPr id="91222" name="矩形 77911"/>
            <p:cNvSpPr/>
            <p:nvPr/>
          </p:nvSpPr>
          <p:spPr>
            <a:xfrm>
              <a:off x="3424" y="1389"/>
              <a:ext cx="609" cy="231"/>
            </a:xfrm>
            <a:prstGeom prst="rect">
              <a:avLst/>
            </a:prstGeom>
            <a:noFill/>
            <a:ln w="9525">
              <a:noFill/>
            </a:ln>
          </p:spPr>
          <p:txBody>
            <a:bodyPr lIns="92075" tIns="46038" rIns="92075" bIns="46038" anchor="t">
              <a:spAutoFit/>
            </a:bodyPr>
            <a:p>
              <a:pPr eaLnBrk="0" hangingPunct="0"/>
              <a:r>
                <a:rPr lang="zh-CN" altLang="en-US" sz="1800" dirty="0">
                  <a:solidFill>
                    <a:srgbClr val="000099"/>
                  </a:solidFill>
                  <a:latin typeface="Times New Roman" panose="02020603050405020304" pitchFamily="18" charset="0"/>
                  <a:ea typeface="宋体" panose="02010600030101010101" pitchFamily="2" charset="-122"/>
                </a:rPr>
                <a:t>电池</a:t>
              </a:r>
              <a:endParaRPr lang="zh-CN" altLang="en-US" sz="1800" dirty="0">
                <a:solidFill>
                  <a:srgbClr val="000099"/>
                </a:solidFill>
                <a:latin typeface="Times New Roman" panose="02020603050405020304" pitchFamily="18" charset="0"/>
                <a:ea typeface="宋体" panose="02010600030101010101" pitchFamily="2" charset="-122"/>
              </a:endParaRPr>
            </a:p>
          </p:txBody>
        </p:sp>
        <p:sp>
          <p:nvSpPr>
            <p:cNvPr id="91223" name="任意多边形 77912"/>
            <p:cNvSpPr/>
            <p:nvPr/>
          </p:nvSpPr>
          <p:spPr>
            <a:xfrm>
              <a:off x="3773" y="1240"/>
              <a:ext cx="471" cy="401"/>
            </a:xfrm>
            <a:custGeom>
              <a:avLst/>
              <a:gdLst/>
              <a:ahLst/>
              <a:cxnLst/>
              <a:pathLst>
                <a:path w="580" h="490">
                  <a:moveTo>
                    <a:pt x="0" y="0"/>
                  </a:moveTo>
                  <a:lnTo>
                    <a:pt x="370" y="0"/>
                  </a:lnTo>
                  <a:lnTo>
                    <a:pt x="370" y="489"/>
                  </a:lnTo>
                  <a:lnTo>
                    <a:pt x="579" y="489"/>
                  </a:lnTo>
                </a:path>
              </a:pathLst>
            </a:custGeom>
            <a:noFill/>
            <a:ln w="25400" cap="rnd" cmpd="sng">
              <a:solidFill>
                <a:schemeClr val="tx1"/>
              </a:solidFill>
              <a:prstDash val="solid"/>
              <a:round/>
              <a:headEnd type="none" w="sm" len="sm"/>
              <a:tailEnd type="none" w="sm" len="sm"/>
            </a:ln>
          </p:spPr>
          <p:txBody>
            <a:bodyPr/>
            <a:p>
              <a:endParaRPr lang="zh-CN" altLang="en-US"/>
            </a:p>
          </p:txBody>
        </p:sp>
        <p:grpSp>
          <p:nvGrpSpPr>
            <p:cNvPr id="91224" name="组合 77915"/>
            <p:cNvGrpSpPr/>
            <p:nvPr/>
          </p:nvGrpSpPr>
          <p:grpSpPr>
            <a:xfrm>
              <a:off x="4115" y="1362"/>
              <a:ext cx="971" cy="407"/>
              <a:chOff x="3983" y="1913"/>
              <a:chExt cx="1197" cy="498"/>
            </a:xfrm>
          </p:grpSpPr>
          <p:sp>
            <p:nvSpPr>
              <p:cNvPr id="91225" name="立方体 77916"/>
              <p:cNvSpPr/>
              <p:nvPr/>
            </p:nvSpPr>
            <p:spPr>
              <a:xfrm rot="-1080000" flipH="1">
                <a:off x="4843" y="1913"/>
                <a:ext cx="196" cy="96"/>
              </a:xfrm>
              <a:prstGeom prst="cube">
                <a:avLst>
                  <a:gd name="adj" fmla="val 18194"/>
                </a:avLst>
              </a:prstGeom>
              <a:solidFill>
                <a:srgbClr val="009900"/>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26" name="立方体 77917"/>
              <p:cNvSpPr/>
              <p:nvPr/>
            </p:nvSpPr>
            <p:spPr>
              <a:xfrm>
                <a:off x="3983" y="2187"/>
                <a:ext cx="1197" cy="224"/>
              </a:xfrm>
              <a:prstGeom prst="cube">
                <a:avLst>
                  <a:gd name="adj" fmla="val 65894"/>
                </a:avLst>
              </a:prstGeom>
              <a:solidFill>
                <a:srgbClr val="CC3300"/>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27" name="立方体 77918"/>
              <p:cNvSpPr/>
              <p:nvPr/>
            </p:nvSpPr>
            <p:spPr>
              <a:xfrm>
                <a:off x="4306" y="2149"/>
                <a:ext cx="57" cy="115"/>
              </a:xfrm>
              <a:prstGeom prst="cube">
                <a:avLst>
                  <a:gd name="adj" fmla="val 15194"/>
                </a:avLst>
              </a:prstGeom>
              <a:gradFill rotWithShape="0">
                <a:gsLst>
                  <a:gs pos="0">
                    <a:srgbClr val="CCA37A"/>
                  </a:gs>
                  <a:gs pos="50000">
                    <a:srgbClr val="FFCC99"/>
                  </a:gs>
                  <a:gs pos="100000">
                    <a:srgbClr val="CCA37A"/>
                  </a:gs>
                </a:gsLst>
                <a:lin ang="5400000" scaled="1"/>
                <a:tileRect/>
              </a:gra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28" name="立方体 77919"/>
              <p:cNvSpPr/>
              <p:nvPr/>
            </p:nvSpPr>
            <p:spPr>
              <a:xfrm rot="-1260000">
                <a:off x="4281" y="2051"/>
                <a:ext cx="600" cy="82"/>
              </a:xfrm>
              <a:prstGeom prst="cube">
                <a:avLst>
                  <a:gd name="adj" fmla="val 11995"/>
                </a:avLst>
              </a:prstGeom>
              <a:gradFill rotWithShape="0">
                <a:gsLst>
                  <a:gs pos="0">
                    <a:srgbClr val="CCA37A"/>
                  </a:gs>
                  <a:gs pos="50000">
                    <a:srgbClr val="FFCC99"/>
                  </a:gs>
                  <a:gs pos="100000">
                    <a:srgbClr val="CCA37A"/>
                  </a:gs>
                </a:gsLst>
                <a:lin ang="0" scaled="1"/>
                <a:tileRect/>
              </a:gra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29" name="立方体 77920"/>
              <p:cNvSpPr/>
              <p:nvPr/>
            </p:nvSpPr>
            <p:spPr>
              <a:xfrm>
                <a:off x="4758" y="2149"/>
                <a:ext cx="57" cy="115"/>
              </a:xfrm>
              <a:prstGeom prst="cube">
                <a:avLst>
                  <a:gd name="adj" fmla="val 15194"/>
                </a:avLst>
              </a:prstGeom>
              <a:gradFill rotWithShape="0">
                <a:gsLst>
                  <a:gs pos="0">
                    <a:srgbClr val="CCA37A"/>
                  </a:gs>
                  <a:gs pos="50000">
                    <a:srgbClr val="FFCC99"/>
                  </a:gs>
                  <a:gs pos="100000">
                    <a:srgbClr val="CCA37A"/>
                  </a:gs>
                </a:gsLst>
                <a:lin ang="5400000" scaled="1"/>
                <a:tileRect/>
              </a:gra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30" name="立方体 77921"/>
              <p:cNvSpPr/>
              <p:nvPr/>
            </p:nvSpPr>
            <p:spPr>
              <a:xfrm>
                <a:off x="4736" y="2174"/>
                <a:ext cx="56" cy="115"/>
              </a:xfrm>
              <a:prstGeom prst="cube">
                <a:avLst>
                  <a:gd name="adj" fmla="val 15194"/>
                </a:avLst>
              </a:prstGeom>
              <a:gradFill rotWithShape="0">
                <a:gsLst>
                  <a:gs pos="0">
                    <a:srgbClr val="CCA37A"/>
                  </a:gs>
                  <a:gs pos="50000">
                    <a:srgbClr val="FFCC99"/>
                  </a:gs>
                  <a:gs pos="100000">
                    <a:srgbClr val="CCA37A"/>
                  </a:gs>
                </a:gsLst>
                <a:lin ang="5400000" scaled="1"/>
                <a:tileRect/>
              </a:gra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31" name="立方体 77922"/>
              <p:cNvSpPr/>
              <p:nvPr/>
            </p:nvSpPr>
            <p:spPr>
              <a:xfrm>
                <a:off x="4284" y="2174"/>
                <a:ext cx="57" cy="115"/>
              </a:xfrm>
              <a:prstGeom prst="cube">
                <a:avLst>
                  <a:gd name="adj" fmla="val 15194"/>
                </a:avLst>
              </a:prstGeom>
              <a:gradFill rotWithShape="0">
                <a:gsLst>
                  <a:gs pos="0">
                    <a:srgbClr val="CCA37A"/>
                  </a:gs>
                  <a:gs pos="50000">
                    <a:srgbClr val="FFCC99"/>
                  </a:gs>
                  <a:gs pos="100000">
                    <a:srgbClr val="CCA37A"/>
                  </a:gs>
                </a:gsLst>
                <a:lin ang="5400000" scaled="1"/>
                <a:tileRect/>
              </a:gra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32" name="椭圆 77923"/>
              <p:cNvSpPr/>
              <p:nvPr/>
            </p:nvSpPr>
            <p:spPr>
              <a:xfrm>
                <a:off x="4306" y="2199"/>
                <a:ext cx="13" cy="16"/>
              </a:xfrm>
              <a:prstGeom prst="ellipse">
                <a:avLst/>
              </a:prstGeom>
              <a:solidFill>
                <a:schemeClr val="tx1"/>
              </a:solidFill>
              <a:ln w="12700">
                <a:noFill/>
              </a:ln>
            </p:spPr>
            <p:txBody>
              <a:bodyPr anchor="t"/>
              <a:p>
                <a:endParaRPr lang="zh-CN" altLang="en-US">
                  <a:latin typeface="Arial" panose="020B0604020202020204" pitchFamily="34" charset="0"/>
                  <a:ea typeface="宋体" panose="02010600030101010101" pitchFamily="2" charset="-122"/>
                </a:endParaRPr>
              </a:p>
            </p:txBody>
          </p:sp>
          <p:grpSp>
            <p:nvGrpSpPr>
              <p:cNvPr id="91233" name="组合 77924"/>
              <p:cNvGrpSpPr/>
              <p:nvPr/>
            </p:nvGrpSpPr>
            <p:grpSpPr>
              <a:xfrm>
                <a:off x="4969" y="2170"/>
                <a:ext cx="104" cy="98"/>
                <a:chOff x="4969" y="2170"/>
                <a:chExt cx="104" cy="98"/>
              </a:xfrm>
            </p:grpSpPr>
            <p:sp>
              <p:nvSpPr>
                <p:cNvPr id="91234" name="椭圆 77925"/>
                <p:cNvSpPr/>
                <p:nvPr/>
              </p:nvSpPr>
              <p:spPr>
                <a:xfrm>
                  <a:off x="4988" y="2251"/>
                  <a:ext cx="63" cy="17"/>
                </a:xfrm>
                <a:prstGeom prst="ellipse">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35" name="矩形 77926"/>
                <p:cNvSpPr/>
                <p:nvPr/>
              </p:nvSpPr>
              <p:spPr>
                <a:xfrm>
                  <a:off x="4988" y="2210"/>
                  <a:ext cx="63" cy="50"/>
                </a:xfrm>
                <a:prstGeom prst="rect">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36" name="椭圆 77927"/>
                <p:cNvSpPr/>
                <p:nvPr/>
              </p:nvSpPr>
              <p:spPr>
                <a:xfrm>
                  <a:off x="4969" y="2202"/>
                  <a:ext cx="104" cy="21"/>
                </a:xfrm>
                <a:prstGeom prst="ellipse">
                  <a:avLst/>
                </a:prstGeom>
                <a:solidFill>
                  <a:srgbClr val="996633"/>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37" name="矩形 77928"/>
                <p:cNvSpPr/>
                <p:nvPr/>
              </p:nvSpPr>
              <p:spPr>
                <a:xfrm>
                  <a:off x="4973" y="2181"/>
                  <a:ext cx="99" cy="27"/>
                </a:xfrm>
                <a:prstGeom prst="rect">
                  <a:avLst/>
                </a:prstGeom>
                <a:solidFill>
                  <a:srgbClr val="996633"/>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38" name="椭圆 77929"/>
                <p:cNvSpPr/>
                <p:nvPr/>
              </p:nvSpPr>
              <p:spPr>
                <a:xfrm>
                  <a:off x="4969" y="2170"/>
                  <a:ext cx="104" cy="16"/>
                </a:xfrm>
                <a:prstGeom prst="ellipse">
                  <a:avLst/>
                </a:prstGeom>
                <a:solidFill>
                  <a:schemeClr val="tx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39" name="直接连接符 77930"/>
                <p:cNvSpPr/>
                <p:nvPr/>
              </p:nvSpPr>
              <p:spPr>
                <a:xfrm>
                  <a:off x="5073" y="2178"/>
                  <a:ext cx="0" cy="34"/>
                </a:xfrm>
                <a:prstGeom prst="line">
                  <a:avLst/>
                </a:prstGeom>
                <a:ln w="12700">
                  <a:noFill/>
                </a:ln>
              </p:spPr>
            </p:sp>
            <p:sp>
              <p:nvSpPr>
                <p:cNvPr id="91240" name="直接连接符 77931"/>
                <p:cNvSpPr/>
                <p:nvPr/>
              </p:nvSpPr>
              <p:spPr>
                <a:xfrm>
                  <a:off x="5063" y="2183"/>
                  <a:ext cx="0" cy="34"/>
                </a:xfrm>
                <a:prstGeom prst="line">
                  <a:avLst/>
                </a:prstGeom>
                <a:ln w="12700">
                  <a:noFill/>
                </a:ln>
              </p:spPr>
            </p:sp>
            <p:sp>
              <p:nvSpPr>
                <p:cNvPr id="91241" name="直接连接符 77932"/>
                <p:cNvSpPr/>
                <p:nvPr/>
              </p:nvSpPr>
              <p:spPr>
                <a:xfrm>
                  <a:off x="4969" y="2178"/>
                  <a:ext cx="0" cy="34"/>
                </a:xfrm>
                <a:prstGeom prst="line">
                  <a:avLst/>
                </a:prstGeom>
                <a:ln w="12700">
                  <a:noFill/>
                </a:ln>
              </p:spPr>
            </p:sp>
            <p:sp>
              <p:nvSpPr>
                <p:cNvPr id="91242" name="直接连接符 77933"/>
                <p:cNvSpPr/>
                <p:nvPr/>
              </p:nvSpPr>
              <p:spPr>
                <a:xfrm>
                  <a:off x="5049" y="2185"/>
                  <a:ext cx="0" cy="34"/>
                </a:xfrm>
                <a:prstGeom prst="line">
                  <a:avLst/>
                </a:prstGeom>
                <a:ln w="12700">
                  <a:noFill/>
                </a:ln>
              </p:spPr>
            </p:sp>
            <p:sp>
              <p:nvSpPr>
                <p:cNvPr id="91243" name="直接连接符 77934"/>
                <p:cNvSpPr/>
                <p:nvPr/>
              </p:nvSpPr>
              <p:spPr>
                <a:xfrm>
                  <a:off x="4991" y="2183"/>
                  <a:ext cx="0" cy="34"/>
                </a:xfrm>
                <a:prstGeom prst="line">
                  <a:avLst/>
                </a:prstGeom>
                <a:ln w="12700">
                  <a:noFill/>
                </a:ln>
              </p:spPr>
            </p:sp>
            <p:sp>
              <p:nvSpPr>
                <p:cNvPr id="91244" name="直接连接符 77935"/>
                <p:cNvSpPr/>
                <p:nvPr/>
              </p:nvSpPr>
              <p:spPr>
                <a:xfrm>
                  <a:off x="5019" y="2185"/>
                  <a:ext cx="0" cy="34"/>
                </a:xfrm>
                <a:prstGeom prst="line">
                  <a:avLst/>
                </a:prstGeom>
                <a:ln w="12700">
                  <a:noFill/>
                </a:ln>
              </p:spPr>
            </p:sp>
            <p:sp>
              <p:nvSpPr>
                <p:cNvPr id="91245" name="直接连接符 77936"/>
                <p:cNvSpPr/>
                <p:nvPr/>
              </p:nvSpPr>
              <p:spPr>
                <a:xfrm>
                  <a:off x="5033" y="2185"/>
                  <a:ext cx="0" cy="34"/>
                </a:xfrm>
                <a:prstGeom prst="line">
                  <a:avLst/>
                </a:prstGeom>
                <a:ln w="12700">
                  <a:noFill/>
                </a:ln>
              </p:spPr>
            </p:sp>
            <p:sp>
              <p:nvSpPr>
                <p:cNvPr id="91246" name="直接连接符 77937"/>
                <p:cNvSpPr/>
                <p:nvPr/>
              </p:nvSpPr>
              <p:spPr>
                <a:xfrm>
                  <a:off x="5006" y="2186"/>
                  <a:ext cx="0" cy="35"/>
                </a:xfrm>
                <a:prstGeom prst="line">
                  <a:avLst/>
                </a:prstGeom>
                <a:ln w="12700">
                  <a:noFill/>
                </a:ln>
              </p:spPr>
            </p:sp>
            <p:sp>
              <p:nvSpPr>
                <p:cNvPr id="91247" name="直接连接符 77938"/>
                <p:cNvSpPr/>
                <p:nvPr/>
              </p:nvSpPr>
              <p:spPr>
                <a:xfrm>
                  <a:off x="4975" y="2180"/>
                  <a:ext cx="0" cy="35"/>
                </a:xfrm>
                <a:prstGeom prst="line">
                  <a:avLst/>
                </a:prstGeom>
                <a:ln w="12700">
                  <a:noFill/>
                </a:ln>
              </p:spPr>
            </p:sp>
          </p:grpSp>
          <p:sp>
            <p:nvSpPr>
              <p:cNvPr id="91248" name="矩形 77939"/>
              <p:cNvSpPr/>
              <p:nvPr/>
            </p:nvSpPr>
            <p:spPr>
              <a:xfrm>
                <a:off x="3983" y="2349"/>
                <a:ext cx="1058" cy="62"/>
              </a:xfrm>
              <a:prstGeom prst="rect">
                <a:avLst/>
              </a:prstGeom>
              <a:solidFill>
                <a:srgbClr val="996633"/>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49" name="平行四边形 77940"/>
              <p:cNvSpPr/>
              <p:nvPr/>
            </p:nvSpPr>
            <p:spPr>
              <a:xfrm rot="-5400000" flipH="1">
                <a:off x="5002" y="2234"/>
                <a:ext cx="224" cy="130"/>
              </a:xfrm>
              <a:prstGeom prst="parallelogram">
                <a:avLst>
                  <a:gd name="adj" fmla="val 117503"/>
                </a:avLst>
              </a:prstGeom>
              <a:solidFill>
                <a:schemeClr val="tx2"/>
              </a:solidFill>
              <a:ln w="12700">
                <a:noFill/>
              </a:ln>
            </p:spPr>
            <p:txBody>
              <a:bodyPr anchor="t"/>
              <a:p>
                <a:endParaRPr lang="zh-CN" altLang="en-US">
                  <a:latin typeface="Arial" panose="020B0604020202020204" pitchFamily="34" charset="0"/>
                  <a:ea typeface="宋体" panose="02010600030101010101" pitchFamily="2" charset="-122"/>
                </a:endParaRPr>
              </a:p>
            </p:txBody>
          </p:sp>
          <p:grpSp>
            <p:nvGrpSpPr>
              <p:cNvPr id="91250" name="组合 77941"/>
              <p:cNvGrpSpPr/>
              <p:nvPr/>
            </p:nvGrpSpPr>
            <p:grpSpPr>
              <a:xfrm>
                <a:off x="4112" y="2170"/>
                <a:ext cx="103" cy="98"/>
                <a:chOff x="4112" y="2170"/>
                <a:chExt cx="103" cy="98"/>
              </a:xfrm>
            </p:grpSpPr>
            <p:sp>
              <p:nvSpPr>
                <p:cNvPr id="91251" name="椭圆 77942"/>
                <p:cNvSpPr/>
                <p:nvPr/>
              </p:nvSpPr>
              <p:spPr>
                <a:xfrm>
                  <a:off x="4130" y="2251"/>
                  <a:ext cx="63" cy="17"/>
                </a:xfrm>
                <a:prstGeom prst="ellipse">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52" name="矩形 77943"/>
                <p:cNvSpPr/>
                <p:nvPr/>
              </p:nvSpPr>
              <p:spPr>
                <a:xfrm>
                  <a:off x="4130" y="2210"/>
                  <a:ext cx="63" cy="50"/>
                </a:xfrm>
                <a:prstGeom prst="rect">
                  <a:avLst/>
                </a:prstGeom>
                <a:gradFill rotWithShape="0">
                  <a:gsLst>
                    <a:gs pos="0">
                      <a:srgbClr val="FFCC99"/>
                    </a:gs>
                    <a:gs pos="100000">
                      <a:srgbClr val="B28E6B"/>
                    </a:gs>
                  </a:gsLst>
                  <a:lin ang="0" scaled="1"/>
                  <a:tileRect/>
                </a:gra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53" name="椭圆 77944"/>
                <p:cNvSpPr/>
                <p:nvPr/>
              </p:nvSpPr>
              <p:spPr>
                <a:xfrm>
                  <a:off x="4112" y="2202"/>
                  <a:ext cx="103" cy="21"/>
                </a:xfrm>
                <a:prstGeom prst="ellipse">
                  <a:avLst/>
                </a:prstGeom>
                <a:solidFill>
                  <a:srgbClr val="996633"/>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54" name="矩形 77945"/>
                <p:cNvSpPr/>
                <p:nvPr/>
              </p:nvSpPr>
              <p:spPr>
                <a:xfrm>
                  <a:off x="4116" y="2181"/>
                  <a:ext cx="99" cy="27"/>
                </a:xfrm>
                <a:prstGeom prst="rect">
                  <a:avLst/>
                </a:prstGeom>
                <a:solidFill>
                  <a:srgbClr val="996633"/>
                </a:solidFill>
                <a:ln w="12700">
                  <a:noFill/>
                </a:ln>
              </p:spPr>
              <p:txBody>
                <a:bodyPr anchor="t"/>
                <a:p>
                  <a:endParaRPr lang="zh-CN" altLang="en-US">
                    <a:latin typeface="Arial" panose="020B0604020202020204" pitchFamily="34" charset="0"/>
                    <a:ea typeface="宋体" panose="02010600030101010101" pitchFamily="2" charset="-122"/>
                  </a:endParaRPr>
                </a:p>
              </p:txBody>
            </p:sp>
            <p:sp>
              <p:nvSpPr>
                <p:cNvPr id="91255" name="椭圆 77946"/>
                <p:cNvSpPr/>
                <p:nvPr/>
              </p:nvSpPr>
              <p:spPr>
                <a:xfrm>
                  <a:off x="4112" y="2170"/>
                  <a:ext cx="103" cy="16"/>
                </a:xfrm>
                <a:prstGeom prst="ellipse">
                  <a:avLst/>
                </a:prstGeom>
                <a:solidFill>
                  <a:schemeClr val="tx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1256" name="直接连接符 77947"/>
                <p:cNvSpPr/>
                <p:nvPr/>
              </p:nvSpPr>
              <p:spPr>
                <a:xfrm>
                  <a:off x="4215" y="2178"/>
                  <a:ext cx="0" cy="34"/>
                </a:xfrm>
                <a:prstGeom prst="line">
                  <a:avLst/>
                </a:prstGeom>
                <a:ln w="12700">
                  <a:noFill/>
                </a:ln>
              </p:spPr>
            </p:sp>
            <p:sp>
              <p:nvSpPr>
                <p:cNvPr id="91257" name="直接连接符 77948"/>
                <p:cNvSpPr/>
                <p:nvPr/>
              </p:nvSpPr>
              <p:spPr>
                <a:xfrm>
                  <a:off x="4206" y="2183"/>
                  <a:ext cx="0" cy="34"/>
                </a:xfrm>
                <a:prstGeom prst="line">
                  <a:avLst/>
                </a:prstGeom>
                <a:ln w="12700">
                  <a:noFill/>
                </a:ln>
              </p:spPr>
            </p:sp>
            <p:sp>
              <p:nvSpPr>
                <p:cNvPr id="91258" name="直接连接符 77949"/>
                <p:cNvSpPr/>
                <p:nvPr/>
              </p:nvSpPr>
              <p:spPr>
                <a:xfrm>
                  <a:off x="4112" y="2178"/>
                  <a:ext cx="0" cy="34"/>
                </a:xfrm>
                <a:prstGeom prst="line">
                  <a:avLst/>
                </a:prstGeom>
                <a:ln w="12700">
                  <a:noFill/>
                </a:ln>
              </p:spPr>
            </p:sp>
            <p:sp>
              <p:nvSpPr>
                <p:cNvPr id="91259" name="直接连接符 77950"/>
                <p:cNvSpPr/>
                <p:nvPr/>
              </p:nvSpPr>
              <p:spPr>
                <a:xfrm>
                  <a:off x="4192" y="2185"/>
                  <a:ext cx="0" cy="34"/>
                </a:xfrm>
                <a:prstGeom prst="line">
                  <a:avLst/>
                </a:prstGeom>
                <a:ln w="12700">
                  <a:noFill/>
                </a:ln>
              </p:spPr>
            </p:sp>
            <p:sp>
              <p:nvSpPr>
                <p:cNvPr id="91260" name="直接连接符 77951"/>
                <p:cNvSpPr/>
                <p:nvPr/>
              </p:nvSpPr>
              <p:spPr>
                <a:xfrm>
                  <a:off x="4133" y="2183"/>
                  <a:ext cx="0" cy="34"/>
                </a:xfrm>
                <a:prstGeom prst="line">
                  <a:avLst/>
                </a:prstGeom>
                <a:ln w="12700">
                  <a:noFill/>
                </a:ln>
              </p:spPr>
            </p:sp>
            <p:sp>
              <p:nvSpPr>
                <p:cNvPr id="91261" name="直接连接符 77952"/>
                <p:cNvSpPr/>
                <p:nvPr/>
              </p:nvSpPr>
              <p:spPr>
                <a:xfrm>
                  <a:off x="4161" y="2185"/>
                  <a:ext cx="0" cy="34"/>
                </a:xfrm>
                <a:prstGeom prst="line">
                  <a:avLst/>
                </a:prstGeom>
                <a:ln w="12700">
                  <a:noFill/>
                </a:ln>
              </p:spPr>
            </p:sp>
            <p:sp>
              <p:nvSpPr>
                <p:cNvPr id="91262" name="直接连接符 77953"/>
                <p:cNvSpPr/>
                <p:nvPr/>
              </p:nvSpPr>
              <p:spPr>
                <a:xfrm>
                  <a:off x="4176" y="2185"/>
                  <a:ext cx="0" cy="34"/>
                </a:xfrm>
                <a:prstGeom prst="line">
                  <a:avLst/>
                </a:prstGeom>
                <a:ln w="12700">
                  <a:noFill/>
                </a:ln>
              </p:spPr>
            </p:sp>
            <p:sp>
              <p:nvSpPr>
                <p:cNvPr id="91263" name="直接连接符 77954"/>
                <p:cNvSpPr/>
                <p:nvPr/>
              </p:nvSpPr>
              <p:spPr>
                <a:xfrm>
                  <a:off x="4149" y="2186"/>
                  <a:ext cx="0" cy="35"/>
                </a:xfrm>
                <a:prstGeom prst="line">
                  <a:avLst/>
                </a:prstGeom>
                <a:ln w="12700">
                  <a:noFill/>
                </a:ln>
              </p:spPr>
            </p:sp>
            <p:sp>
              <p:nvSpPr>
                <p:cNvPr id="91264" name="直接连接符 77955"/>
                <p:cNvSpPr/>
                <p:nvPr/>
              </p:nvSpPr>
              <p:spPr>
                <a:xfrm>
                  <a:off x="4118" y="2180"/>
                  <a:ext cx="0" cy="35"/>
                </a:xfrm>
                <a:prstGeom prst="line">
                  <a:avLst/>
                </a:prstGeom>
                <a:ln w="12700">
                  <a:noFill/>
                </a:ln>
              </p:spPr>
            </p:sp>
          </p:grpSp>
        </p:grpSp>
        <p:sp>
          <p:nvSpPr>
            <p:cNvPr id="91265" name="任意多边形 77956"/>
            <p:cNvSpPr/>
            <p:nvPr/>
          </p:nvSpPr>
          <p:spPr>
            <a:xfrm>
              <a:off x="3298" y="701"/>
              <a:ext cx="546" cy="550"/>
            </a:xfrm>
            <a:custGeom>
              <a:avLst/>
              <a:gdLst/>
              <a:ahLst/>
              <a:cxnLst/>
              <a:pathLst>
                <a:path w="673" h="673">
                  <a:moveTo>
                    <a:pt x="288" y="672"/>
                  </a:moveTo>
                  <a:lnTo>
                    <a:pt x="0" y="672"/>
                  </a:lnTo>
                  <a:lnTo>
                    <a:pt x="0" y="0"/>
                  </a:lnTo>
                  <a:lnTo>
                    <a:pt x="672" y="0"/>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266" name="任意多边形 77957"/>
            <p:cNvSpPr/>
            <p:nvPr/>
          </p:nvSpPr>
          <p:spPr>
            <a:xfrm>
              <a:off x="4934" y="1250"/>
              <a:ext cx="273" cy="393"/>
            </a:xfrm>
            <a:custGeom>
              <a:avLst/>
              <a:gdLst/>
              <a:ahLst/>
              <a:cxnLst/>
              <a:pathLst>
                <a:path w="337" h="481">
                  <a:moveTo>
                    <a:pt x="0" y="480"/>
                  </a:moveTo>
                  <a:lnTo>
                    <a:pt x="336" y="480"/>
                  </a:lnTo>
                  <a:lnTo>
                    <a:pt x="336" y="0"/>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91267" name="任意多边形 77958"/>
            <p:cNvSpPr/>
            <p:nvPr/>
          </p:nvSpPr>
          <p:spPr>
            <a:xfrm>
              <a:off x="4661" y="688"/>
              <a:ext cx="507" cy="484"/>
            </a:xfrm>
            <a:custGeom>
              <a:avLst/>
              <a:gdLst/>
              <a:ahLst/>
              <a:cxnLst/>
              <a:pathLst>
                <a:path w="625" h="592">
                  <a:moveTo>
                    <a:pt x="0" y="13"/>
                  </a:moveTo>
                  <a:lnTo>
                    <a:pt x="42" y="0"/>
                  </a:lnTo>
                  <a:lnTo>
                    <a:pt x="42" y="17"/>
                  </a:lnTo>
                  <a:lnTo>
                    <a:pt x="96" y="324"/>
                  </a:lnTo>
                  <a:lnTo>
                    <a:pt x="96" y="591"/>
                  </a:lnTo>
                  <a:lnTo>
                    <a:pt x="624" y="591"/>
                  </a:lnTo>
                </a:path>
              </a:pathLst>
            </a:custGeom>
            <a:noFill/>
            <a:ln w="25400" cap="rnd" cmpd="sng">
              <a:solidFill>
                <a:schemeClr val="tx1"/>
              </a:solidFill>
              <a:prstDash val="solid"/>
              <a:round/>
              <a:headEnd type="none" w="sm" len="sm"/>
              <a:tailEnd type="none" w="sm" len="sm"/>
            </a:ln>
          </p:spPr>
          <p:txBody>
            <a:bodyPr/>
            <a:p>
              <a:endParaRPr lang="zh-CN" altLang="en-US"/>
            </a:p>
          </p:txBody>
        </p:sp>
        <p:graphicFrame>
          <p:nvGraphicFramePr>
            <p:cNvPr id="91268" name="对象 77959"/>
            <p:cNvGraphicFramePr/>
            <p:nvPr/>
          </p:nvGraphicFramePr>
          <p:xfrm>
            <a:off x="3152" y="1431"/>
            <a:ext cx="291" cy="341"/>
          </p:xfrm>
          <a:graphic>
            <a:graphicData uri="http://schemas.openxmlformats.org/presentationml/2006/ole">
              <mc:AlternateContent xmlns:mc="http://schemas.openxmlformats.org/markup-compatibility/2006">
                <mc:Choice xmlns:v="urn:schemas-microsoft-com:vml" Requires="v">
                  <p:oleObj spid="_x0000_s3793" name="" r:id="rId1" imgW="127000" imgH="139700" progId="Equation.3">
                    <p:embed/>
                  </p:oleObj>
                </mc:Choice>
                <mc:Fallback>
                  <p:oleObj name="" r:id="rId1" imgW="127000" imgH="139700" progId="Equation.3">
                    <p:embed/>
                    <p:pic>
                      <p:nvPicPr>
                        <p:cNvPr id="0" name="图片 3792"/>
                        <p:cNvPicPr/>
                        <p:nvPr/>
                      </p:nvPicPr>
                      <p:blipFill>
                        <a:blip r:embed="rId2"/>
                        <a:stretch>
                          <a:fillRect/>
                        </a:stretch>
                      </p:blipFill>
                      <p:spPr>
                        <a:xfrm>
                          <a:off x="3152" y="1431"/>
                          <a:ext cx="291" cy="341"/>
                        </a:xfrm>
                        <a:prstGeom prst="rect">
                          <a:avLst/>
                        </a:prstGeom>
                        <a:noFill/>
                        <a:ln w="38100">
                          <a:noFill/>
                          <a:miter/>
                        </a:ln>
                      </p:spPr>
                    </p:pic>
                  </p:oleObj>
                </mc:Fallback>
              </mc:AlternateContent>
            </a:graphicData>
          </a:graphic>
        </p:graphicFrame>
        <p:graphicFrame>
          <p:nvGraphicFramePr>
            <p:cNvPr id="91269" name="对象 77960"/>
            <p:cNvGraphicFramePr/>
            <p:nvPr/>
          </p:nvGraphicFramePr>
          <p:xfrm>
            <a:off x="3589" y="730"/>
            <a:ext cx="235" cy="269"/>
          </p:xfrm>
          <a:graphic>
            <a:graphicData uri="http://schemas.openxmlformats.org/presentationml/2006/ole">
              <mc:AlternateContent xmlns:mc="http://schemas.openxmlformats.org/markup-compatibility/2006">
                <mc:Choice xmlns:v="urn:schemas-microsoft-com:vml" Requires="v">
                  <p:oleObj spid="_x0000_s3794" name="" r:id="rId3" imgW="152400" imgH="165100" progId="Equation.3">
                    <p:embed/>
                  </p:oleObj>
                </mc:Choice>
                <mc:Fallback>
                  <p:oleObj name="" r:id="rId3" imgW="152400" imgH="165100" progId="Equation.3">
                    <p:embed/>
                    <p:pic>
                      <p:nvPicPr>
                        <p:cNvPr id="0" name="图片 3793"/>
                        <p:cNvPicPr/>
                        <p:nvPr/>
                      </p:nvPicPr>
                      <p:blipFill>
                        <a:blip r:embed="rId4"/>
                        <a:stretch>
                          <a:fillRect/>
                        </a:stretch>
                      </p:blipFill>
                      <p:spPr>
                        <a:xfrm>
                          <a:off x="3589" y="730"/>
                          <a:ext cx="235" cy="269"/>
                        </a:xfrm>
                        <a:prstGeom prst="rect">
                          <a:avLst/>
                        </a:prstGeom>
                        <a:noFill/>
                        <a:ln w="38100">
                          <a:noFill/>
                          <a:miter/>
                        </a:ln>
                      </p:spPr>
                    </p:pic>
                  </p:oleObj>
                </mc:Fallback>
              </mc:AlternateContent>
            </a:graphicData>
          </a:graphic>
        </p:graphicFrame>
        <p:graphicFrame>
          <p:nvGraphicFramePr>
            <p:cNvPr id="91270" name="对象 77961"/>
            <p:cNvGraphicFramePr/>
            <p:nvPr/>
          </p:nvGraphicFramePr>
          <p:xfrm>
            <a:off x="5312" y="903"/>
            <a:ext cx="301" cy="317"/>
          </p:xfrm>
          <a:graphic>
            <a:graphicData uri="http://schemas.openxmlformats.org/presentationml/2006/ole">
              <mc:AlternateContent xmlns:mc="http://schemas.openxmlformats.org/markup-compatibility/2006">
                <mc:Choice xmlns:v="urn:schemas-microsoft-com:vml" Requires="v">
                  <p:oleObj spid="_x0000_s3795" name="" r:id="rId5" imgW="165100" imgH="165100" progId="Equation.3">
                    <p:embed/>
                  </p:oleObj>
                </mc:Choice>
                <mc:Fallback>
                  <p:oleObj name="" r:id="rId5" imgW="165100" imgH="165100" progId="Equation.3">
                    <p:embed/>
                    <p:pic>
                      <p:nvPicPr>
                        <p:cNvPr id="0" name="图片 3794"/>
                        <p:cNvPicPr/>
                        <p:nvPr/>
                      </p:nvPicPr>
                      <p:blipFill>
                        <a:blip r:embed="rId6"/>
                        <a:stretch>
                          <a:fillRect/>
                        </a:stretch>
                      </p:blipFill>
                      <p:spPr>
                        <a:xfrm>
                          <a:off x="5312" y="903"/>
                          <a:ext cx="301" cy="317"/>
                        </a:xfrm>
                        <a:prstGeom prst="rect">
                          <a:avLst/>
                        </a:prstGeom>
                        <a:noFill/>
                        <a:ln w="38100">
                          <a:noFill/>
                          <a:miter/>
                        </a:ln>
                      </p:spPr>
                    </p:pic>
                  </p:oleObj>
                </mc:Fallback>
              </mc:AlternateContent>
            </a:graphicData>
          </a:graphic>
        </p:graphicFrame>
      </p:grpSp>
      <p:sp>
        <p:nvSpPr>
          <p:cNvPr id="77963" name="矩形 77962"/>
          <p:cNvSpPr/>
          <p:nvPr/>
        </p:nvSpPr>
        <p:spPr>
          <a:xfrm>
            <a:off x="228600" y="852488"/>
            <a:ext cx="2317750" cy="519112"/>
          </a:xfrm>
          <a:prstGeom prst="rect">
            <a:avLst/>
          </a:prstGeom>
          <a:noFill/>
          <a:ln w="9525">
            <a:noFill/>
          </a:ln>
        </p:spPr>
        <p:txBody>
          <a:bodyPr wrap="none" lIns="92075" tIns="46038" rIns="92075" bIns="46038" anchor="t">
            <a:spAutoFit/>
          </a:bodyPr>
          <a:p>
            <a:pPr eaLnBrk="0" hangingPunct="0"/>
            <a:r>
              <a:rPr lang="zh-CN" altLang="en-US" b="0" dirty="0">
                <a:latin typeface="黑体" panose="02010609060101010101" pitchFamily="49" charset="-122"/>
                <a:ea typeface="黑体" panose="02010609060101010101" pitchFamily="49" charset="-122"/>
              </a:rPr>
              <a:t>一、自感磁能</a:t>
            </a:r>
            <a:endParaRPr lang="zh-CN" altLang="en-US" b="0" dirty="0">
              <a:latin typeface="黑体" panose="02010609060101010101" pitchFamily="49" charset="-122"/>
              <a:ea typeface="黑体" panose="02010609060101010101" pitchFamily="49" charset="-122"/>
            </a:endParaRPr>
          </a:p>
        </p:txBody>
      </p:sp>
      <p:grpSp>
        <p:nvGrpSpPr>
          <p:cNvPr id="77966" name="组合 77965"/>
          <p:cNvGrpSpPr/>
          <p:nvPr/>
        </p:nvGrpSpPr>
        <p:grpSpPr>
          <a:xfrm>
            <a:off x="895350" y="4953000"/>
            <a:ext cx="1447800" cy="946150"/>
            <a:chOff x="459" y="3072"/>
            <a:chExt cx="912" cy="596"/>
          </a:xfrm>
        </p:grpSpPr>
        <p:sp>
          <p:nvSpPr>
            <p:cNvPr id="91273" name="矩形 77966"/>
            <p:cNvSpPr/>
            <p:nvPr/>
          </p:nvSpPr>
          <p:spPr>
            <a:xfrm>
              <a:off x="459" y="3072"/>
              <a:ext cx="912" cy="596"/>
            </a:xfrm>
            <a:prstGeom prst="rect">
              <a:avLst/>
            </a:prstGeom>
            <a:noFill/>
            <a:ln w="9525">
              <a:noFill/>
            </a:ln>
          </p:spPr>
          <p:txBody>
            <a:bodyPr lIns="92075" tIns="46038" rIns="92075" bIns="46038" anchor="t">
              <a:spAutoFit/>
            </a:bodyPr>
            <a:p>
              <a:pPr algn="ctr" eaLnBrk="0" hangingPunct="0"/>
              <a:r>
                <a:rPr lang="zh-CN" altLang="en-US" dirty="0">
                  <a:solidFill>
                    <a:schemeClr val="accent2"/>
                  </a:solidFill>
                  <a:latin typeface="宋体" panose="02010600030101010101" pitchFamily="2" charset="-122"/>
                  <a:ea typeface="宋体" panose="02010600030101010101" pitchFamily="2" charset="-122"/>
                </a:rPr>
                <a:t>电源所作的功</a:t>
              </a:r>
              <a:endParaRPr lang="zh-CN" altLang="en-US" dirty="0">
                <a:solidFill>
                  <a:schemeClr val="accent2"/>
                </a:solidFill>
                <a:latin typeface="宋体" panose="02010600030101010101" pitchFamily="2" charset="-122"/>
                <a:ea typeface="宋体" panose="02010600030101010101" pitchFamily="2" charset="-122"/>
              </a:endParaRPr>
            </a:p>
          </p:txBody>
        </p:sp>
        <p:sp>
          <p:nvSpPr>
            <p:cNvPr id="91274" name="直接连接符 77967"/>
            <p:cNvSpPr/>
            <p:nvPr/>
          </p:nvSpPr>
          <p:spPr>
            <a:xfrm>
              <a:off x="579" y="3072"/>
              <a:ext cx="672" cy="0"/>
            </a:xfrm>
            <a:prstGeom prst="line">
              <a:avLst/>
            </a:prstGeom>
            <a:ln w="38100" cap="flat" cmpd="sng">
              <a:solidFill>
                <a:schemeClr val="tx1"/>
              </a:solidFill>
              <a:prstDash val="solid"/>
              <a:round/>
              <a:headEnd type="none" w="med" len="med"/>
              <a:tailEnd type="none" w="med" len="med"/>
            </a:ln>
          </p:spPr>
        </p:sp>
      </p:grpSp>
      <p:grpSp>
        <p:nvGrpSpPr>
          <p:cNvPr id="77969" name="组合 77968"/>
          <p:cNvGrpSpPr/>
          <p:nvPr/>
        </p:nvGrpSpPr>
        <p:grpSpPr>
          <a:xfrm>
            <a:off x="5105400" y="4953000"/>
            <a:ext cx="1981200" cy="1373188"/>
            <a:chOff x="3398" y="3072"/>
            <a:chExt cx="922" cy="865"/>
          </a:xfrm>
        </p:grpSpPr>
        <p:sp>
          <p:nvSpPr>
            <p:cNvPr id="91276" name="矩形 77969"/>
            <p:cNvSpPr/>
            <p:nvPr/>
          </p:nvSpPr>
          <p:spPr>
            <a:xfrm>
              <a:off x="3398" y="3072"/>
              <a:ext cx="922" cy="865"/>
            </a:xfrm>
            <a:prstGeom prst="rect">
              <a:avLst/>
            </a:prstGeom>
            <a:noFill/>
            <a:ln w="9525">
              <a:noFill/>
            </a:ln>
          </p:spPr>
          <p:txBody>
            <a:bodyPr lIns="92075" tIns="46038" rIns="92075" bIns="46038" anchor="t">
              <a:spAutoFit/>
            </a:bodyPr>
            <a:p>
              <a:pPr algn="ctr" eaLnBrk="0" hangingPunct="0"/>
              <a:r>
                <a:rPr lang="zh-CN" altLang="en-US" dirty="0">
                  <a:solidFill>
                    <a:schemeClr val="accent2"/>
                  </a:solidFill>
                  <a:latin typeface="宋体" panose="02010600030101010101" pitchFamily="2" charset="-122"/>
                  <a:ea typeface="宋体" panose="02010600030101010101" pitchFamily="2" charset="-122"/>
                </a:rPr>
                <a:t>电源克服自感电动势所做的功</a:t>
              </a:r>
              <a:endParaRPr lang="zh-CN" altLang="en-US" dirty="0">
                <a:solidFill>
                  <a:schemeClr val="accent2"/>
                </a:solidFill>
                <a:latin typeface="宋体" panose="02010600030101010101" pitchFamily="2" charset="-122"/>
                <a:ea typeface="宋体" panose="02010600030101010101" pitchFamily="2" charset="-122"/>
              </a:endParaRPr>
            </a:p>
          </p:txBody>
        </p:sp>
        <p:sp>
          <p:nvSpPr>
            <p:cNvPr id="91277" name="直接连接符 77970"/>
            <p:cNvSpPr/>
            <p:nvPr/>
          </p:nvSpPr>
          <p:spPr>
            <a:xfrm>
              <a:off x="3504" y="3072"/>
              <a:ext cx="672" cy="0"/>
            </a:xfrm>
            <a:prstGeom prst="line">
              <a:avLst/>
            </a:prstGeom>
            <a:ln w="38100" cap="flat" cmpd="sng">
              <a:solidFill>
                <a:schemeClr val="tx1"/>
              </a:solidFill>
              <a:prstDash val="solid"/>
              <a:round/>
              <a:headEnd type="none" w="med" len="med"/>
              <a:tailEnd type="none" w="med" len="med"/>
            </a:ln>
          </p:spPr>
        </p:sp>
      </p:grpSp>
      <p:grpSp>
        <p:nvGrpSpPr>
          <p:cNvPr id="77972" name="组合 77971"/>
          <p:cNvGrpSpPr/>
          <p:nvPr/>
        </p:nvGrpSpPr>
        <p:grpSpPr>
          <a:xfrm>
            <a:off x="6994525" y="4953000"/>
            <a:ext cx="1692275" cy="946150"/>
            <a:chOff x="4320" y="3072"/>
            <a:chExt cx="1066" cy="596"/>
          </a:xfrm>
        </p:grpSpPr>
        <p:sp>
          <p:nvSpPr>
            <p:cNvPr id="91279" name="矩形 77972"/>
            <p:cNvSpPr/>
            <p:nvPr/>
          </p:nvSpPr>
          <p:spPr>
            <a:xfrm>
              <a:off x="4320" y="3072"/>
              <a:ext cx="1066" cy="596"/>
            </a:xfrm>
            <a:prstGeom prst="rect">
              <a:avLst/>
            </a:prstGeom>
            <a:noFill/>
            <a:ln w="9525">
              <a:noFill/>
            </a:ln>
          </p:spPr>
          <p:txBody>
            <a:bodyPr lIns="92075" tIns="46038" rIns="92075" bIns="46038" anchor="t">
              <a:spAutoFit/>
            </a:bodyPr>
            <a:p>
              <a:pPr algn="ctr" eaLnBrk="0" hangingPunct="0"/>
              <a:r>
                <a:rPr lang="zh-CN" altLang="en-US" dirty="0">
                  <a:solidFill>
                    <a:schemeClr val="accent2"/>
                  </a:solidFill>
                  <a:latin typeface="宋体" panose="02010600030101010101" pitchFamily="2" charset="-122"/>
                  <a:ea typeface="宋体" panose="02010600030101010101" pitchFamily="2" charset="-122"/>
                </a:rPr>
                <a:t>电阻上的热损耗</a:t>
              </a:r>
              <a:endParaRPr lang="zh-CN" altLang="en-US" dirty="0">
                <a:solidFill>
                  <a:schemeClr val="accent2"/>
                </a:solidFill>
                <a:latin typeface="宋体" panose="02010600030101010101" pitchFamily="2" charset="-122"/>
                <a:ea typeface="宋体" panose="02010600030101010101" pitchFamily="2" charset="-122"/>
              </a:endParaRPr>
            </a:p>
          </p:txBody>
        </p:sp>
        <p:sp>
          <p:nvSpPr>
            <p:cNvPr id="91280" name="直接连接符 77973"/>
            <p:cNvSpPr/>
            <p:nvPr/>
          </p:nvSpPr>
          <p:spPr>
            <a:xfrm>
              <a:off x="4416" y="3072"/>
              <a:ext cx="864" cy="0"/>
            </a:xfrm>
            <a:prstGeom prst="line">
              <a:avLst/>
            </a:prstGeom>
            <a:ln w="38100" cap="flat" cmpd="sng">
              <a:solidFill>
                <a:schemeClr val="tx1"/>
              </a:solidFill>
              <a:prstDash val="solid"/>
              <a:round/>
              <a:headEnd type="none" w="med" len="med"/>
              <a:tailEnd type="none" w="med" len="med"/>
            </a:ln>
          </p:spPr>
        </p:sp>
      </p:grpSp>
      <p:graphicFrame>
        <p:nvGraphicFramePr>
          <p:cNvPr id="91281" name="对象 1"/>
          <p:cNvGraphicFramePr>
            <a:graphicFrameLocks noChangeAspect="1"/>
          </p:cNvGraphicFramePr>
          <p:nvPr/>
        </p:nvGraphicFramePr>
        <p:xfrm>
          <a:off x="1181100" y="3905250"/>
          <a:ext cx="4254500" cy="982663"/>
        </p:xfrm>
        <a:graphic>
          <a:graphicData uri="http://schemas.openxmlformats.org/presentationml/2006/ole">
            <mc:AlternateContent xmlns:mc="http://schemas.openxmlformats.org/markup-compatibility/2006">
              <mc:Choice xmlns:v="urn:schemas-microsoft-com:vml" Requires="v">
                <p:oleObj spid="_x0000_s3797" name="" r:id="rId7" imgW="1701800" imgH="393700" progId="Equation.KSEE3">
                  <p:embed/>
                </p:oleObj>
              </mc:Choice>
              <mc:Fallback>
                <p:oleObj name="" r:id="rId7" imgW="1701800" imgH="393700" progId="Equation.KSEE3">
                  <p:embed/>
                  <p:pic>
                    <p:nvPicPr>
                      <p:cNvPr id="0" name="图片 3796"/>
                      <p:cNvPicPr/>
                      <p:nvPr/>
                    </p:nvPicPr>
                    <p:blipFill>
                      <a:blip r:embed="rId8"/>
                      <a:stretch>
                        <a:fillRect/>
                      </a:stretch>
                    </p:blipFill>
                    <p:spPr>
                      <a:xfrm>
                        <a:off x="1181100" y="3905250"/>
                        <a:ext cx="4254500" cy="982663"/>
                      </a:xfrm>
                      <a:prstGeom prst="rect">
                        <a:avLst/>
                      </a:prstGeom>
                      <a:noFill/>
                      <a:ln w="38100">
                        <a:noFill/>
                        <a:miter/>
                      </a:ln>
                    </p:spPr>
                  </p:pic>
                </p:oleObj>
              </mc:Fallback>
            </mc:AlternateContent>
          </a:graphicData>
        </a:graphic>
      </p:graphicFrame>
      <p:graphicFrame>
        <p:nvGraphicFramePr>
          <p:cNvPr id="91282" name="对象 1"/>
          <p:cNvGraphicFramePr>
            <a:graphicFrameLocks noChangeAspect="1"/>
          </p:cNvGraphicFramePr>
          <p:nvPr/>
        </p:nvGraphicFramePr>
        <p:xfrm>
          <a:off x="3378200" y="2986088"/>
          <a:ext cx="2349500" cy="982662"/>
        </p:xfrm>
        <a:graphic>
          <a:graphicData uri="http://schemas.openxmlformats.org/presentationml/2006/ole">
            <mc:AlternateContent xmlns:mc="http://schemas.openxmlformats.org/markup-compatibility/2006">
              <mc:Choice xmlns:v="urn:schemas-microsoft-com:vml" Requires="v">
                <p:oleObj spid="_x0000_s3796" name="" r:id="rId9" imgW="2348865" imgH="983615" progId="Equation.KSEE3">
                  <p:embed/>
                </p:oleObj>
              </mc:Choice>
              <mc:Fallback>
                <p:oleObj name="" r:id="rId9" imgW="2348865" imgH="983615" progId="Equation.KSEE3">
                  <p:embed/>
                  <p:pic>
                    <p:nvPicPr>
                      <p:cNvPr id="0" name="图片 3795"/>
                      <p:cNvPicPr/>
                      <p:nvPr/>
                    </p:nvPicPr>
                    <p:blipFill>
                      <a:blip r:embed="rId10"/>
                      <a:stretch>
                        <a:fillRect/>
                      </a:stretch>
                    </p:blipFill>
                    <p:spPr>
                      <a:xfrm>
                        <a:off x="3378200" y="2986088"/>
                        <a:ext cx="2349500" cy="982662"/>
                      </a:xfrm>
                      <a:prstGeom prst="rect">
                        <a:avLst/>
                      </a:prstGeom>
                      <a:noFill/>
                      <a:ln w="38100">
                        <a:noFill/>
                        <a:miter/>
                      </a:ln>
                    </p:spPr>
                  </p:pic>
                </p:oleObj>
              </mc:Fallback>
            </mc:AlternateContent>
          </a:graphicData>
        </a:graphic>
      </p:graphicFrame>
      <p:graphicFrame>
        <p:nvGraphicFramePr>
          <p:cNvPr id="91283" name="对象 3"/>
          <p:cNvGraphicFramePr>
            <a:graphicFrameLocks noChangeAspect="1"/>
          </p:cNvGraphicFramePr>
          <p:nvPr/>
        </p:nvGraphicFramePr>
        <p:xfrm>
          <a:off x="5438775" y="3968750"/>
          <a:ext cx="2825750" cy="984250"/>
        </p:xfrm>
        <a:graphic>
          <a:graphicData uri="http://schemas.openxmlformats.org/presentationml/2006/ole">
            <mc:AlternateContent xmlns:mc="http://schemas.openxmlformats.org/markup-compatibility/2006">
              <mc:Choice xmlns:v="urn:schemas-microsoft-com:vml" Requires="v">
                <p:oleObj spid="_x0000_s3798" name="" r:id="rId11" imgW="2825115" imgH="983615" progId="Equation.KSEE3">
                  <p:embed/>
                </p:oleObj>
              </mc:Choice>
              <mc:Fallback>
                <p:oleObj name="" r:id="rId11" imgW="2825115" imgH="983615" progId="Equation.KSEE3">
                  <p:embed/>
                  <p:pic>
                    <p:nvPicPr>
                      <p:cNvPr id="0" name="图片 3797"/>
                      <p:cNvPicPr/>
                      <p:nvPr/>
                    </p:nvPicPr>
                    <p:blipFill>
                      <a:blip r:embed="rId12"/>
                      <a:stretch>
                        <a:fillRect/>
                      </a:stretch>
                    </p:blipFill>
                    <p:spPr>
                      <a:xfrm>
                        <a:off x="5438775" y="3968750"/>
                        <a:ext cx="2825750" cy="984250"/>
                      </a:xfrm>
                      <a:prstGeom prst="rect">
                        <a:avLst/>
                      </a:prstGeom>
                      <a:noFill/>
                      <a:ln w="38100">
                        <a:noFill/>
                        <a:miter/>
                      </a:ln>
                    </p:spPr>
                  </p:pic>
                </p:oleObj>
              </mc:Fallback>
            </mc:AlternateContent>
          </a:graphicData>
        </a:graphic>
      </p:graphicFrame>
      <p:graphicFrame>
        <p:nvGraphicFramePr>
          <p:cNvPr id="91284" name="对象 5"/>
          <p:cNvGraphicFramePr>
            <a:graphicFrameLocks noChangeAspect="1"/>
          </p:cNvGraphicFramePr>
          <p:nvPr/>
        </p:nvGraphicFramePr>
        <p:xfrm>
          <a:off x="3346450" y="5321300"/>
          <a:ext cx="1682750" cy="984250"/>
        </p:xfrm>
        <a:graphic>
          <a:graphicData uri="http://schemas.openxmlformats.org/presentationml/2006/ole">
            <mc:AlternateContent xmlns:mc="http://schemas.openxmlformats.org/markup-compatibility/2006">
              <mc:Choice xmlns:v="urn:schemas-microsoft-com:vml" Requires="v">
                <p:oleObj spid="_x0000_s3799" name="" r:id="rId13" imgW="1682115" imgH="983615" progId="Equation.KSEE3">
                  <p:embed/>
                </p:oleObj>
              </mc:Choice>
              <mc:Fallback>
                <p:oleObj name="" r:id="rId13" imgW="1682115" imgH="983615" progId="Equation.KSEE3">
                  <p:embed/>
                  <p:pic>
                    <p:nvPicPr>
                      <p:cNvPr id="0" name="图片 3798"/>
                      <p:cNvPicPr/>
                      <p:nvPr/>
                    </p:nvPicPr>
                    <p:blipFill>
                      <a:blip r:embed="rId14"/>
                      <a:stretch>
                        <a:fillRect/>
                      </a:stretch>
                    </p:blipFill>
                    <p:spPr>
                      <a:xfrm>
                        <a:off x="3346450" y="5321300"/>
                        <a:ext cx="1682750" cy="984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963"/>
                                        </p:tgtEl>
                                        <p:attrNameLst>
                                          <p:attrName>style.visibility</p:attrName>
                                        </p:attrNameLst>
                                      </p:cBhvr>
                                      <p:to>
                                        <p:strVal val="visible"/>
                                      </p:to>
                                    </p:set>
                                    <p:animEffect transition="in" filter="wipe(left)">
                                      <p:cBhvr>
                                        <p:cTn id="7" dur="500"/>
                                        <p:tgtEl>
                                          <p:spTgt spid="779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7976"/>
                                        </p:tgtEl>
                                        <p:attrNameLst>
                                          <p:attrName>style.visibility</p:attrName>
                                        </p:attrNameLst>
                                      </p:cBhvr>
                                      <p:to>
                                        <p:strVal val="visible"/>
                                      </p:to>
                                    </p:set>
                                    <p:animEffect transition="in" filter="dissolve">
                                      <p:cBhvr>
                                        <p:cTn id="12" dur="500"/>
                                        <p:tgtEl>
                                          <p:spTgt spid="779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6"/>
                                        </p:tgtEl>
                                        <p:attrNameLst>
                                          <p:attrName>style.visibility</p:attrName>
                                        </p:attrNameLst>
                                      </p:cBhvr>
                                      <p:to>
                                        <p:strVal val="visible"/>
                                      </p:to>
                                    </p:set>
                                    <p:animEffect transition="in" filter="wipe(left)">
                                      <p:cBhvr>
                                        <p:cTn id="17" dur="500"/>
                                        <p:tgtEl>
                                          <p:spTgt spid="778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7"/>
                                        </p:tgtEl>
                                        <p:attrNameLst>
                                          <p:attrName>style.visibility</p:attrName>
                                        </p:attrNameLst>
                                      </p:cBhvr>
                                      <p:to>
                                        <p:strVal val="visible"/>
                                      </p:to>
                                    </p:set>
                                    <p:animEffect transition="in" filter="wipe(left)">
                                      <p:cBhvr>
                                        <p:cTn id="22" dur="500"/>
                                        <p:tgtEl>
                                          <p:spTgt spid="7782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91282"/>
                                        </p:tgtEl>
                                        <p:attrNameLst>
                                          <p:attrName>style.visibility</p:attrName>
                                        </p:attrNameLst>
                                      </p:cBhvr>
                                      <p:to>
                                        <p:strVal val="visible"/>
                                      </p:to>
                                    </p:set>
                                    <p:animEffect transition="in" filter="wipe(left)">
                                      <p:cBhvr>
                                        <p:cTn id="26" dur="500"/>
                                        <p:tgtEl>
                                          <p:spTgt spid="9128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1281"/>
                                        </p:tgtEl>
                                        <p:attrNameLst>
                                          <p:attrName>style.visibility</p:attrName>
                                        </p:attrNameLst>
                                      </p:cBhvr>
                                      <p:to>
                                        <p:strVal val="visible"/>
                                      </p:to>
                                    </p:set>
                                    <p:animEffect transition="in" filter="wipe(left)">
                                      <p:cBhvr>
                                        <p:cTn id="31" dur="500"/>
                                        <p:tgtEl>
                                          <p:spTgt spid="9128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1283"/>
                                        </p:tgtEl>
                                        <p:attrNameLst>
                                          <p:attrName>style.visibility</p:attrName>
                                        </p:attrNameLst>
                                      </p:cBhvr>
                                      <p:to>
                                        <p:strVal val="visible"/>
                                      </p:to>
                                    </p:set>
                                    <p:animEffect transition="in" filter="wipe(left)">
                                      <p:cBhvr>
                                        <p:cTn id="36" dur="500"/>
                                        <p:tgtEl>
                                          <p:spTgt spid="9128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77966"/>
                                        </p:tgtEl>
                                        <p:attrNameLst>
                                          <p:attrName>style.visibility</p:attrName>
                                        </p:attrNameLst>
                                      </p:cBhvr>
                                      <p:to>
                                        <p:strVal val="visible"/>
                                      </p:to>
                                    </p:set>
                                    <p:animEffect transition="in" filter="wipe(up)">
                                      <p:cBhvr>
                                        <p:cTn id="41" dur="500"/>
                                        <p:tgtEl>
                                          <p:spTgt spid="779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7972"/>
                                        </p:tgtEl>
                                        <p:attrNameLst>
                                          <p:attrName>style.visibility</p:attrName>
                                        </p:attrNameLst>
                                      </p:cBhvr>
                                      <p:to>
                                        <p:strVal val="visible"/>
                                      </p:to>
                                    </p:set>
                                    <p:animEffect transition="in" filter="wipe(up)">
                                      <p:cBhvr>
                                        <p:cTn id="46" dur="500"/>
                                        <p:tgtEl>
                                          <p:spTgt spid="7797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77969"/>
                                        </p:tgtEl>
                                        <p:attrNameLst>
                                          <p:attrName>style.visibility</p:attrName>
                                        </p:attrNameLst>
                                      </p:cBhvr>
                                      <p:to>
                                        <p:strVal val="visible"/>
                                      </p:to>
                                    </p:set>
                                    <p:animEffect transition="in" filter="wipe(up)">
                                      <p:cBhvr>
                                        <p:cTn id="51" dur="500"/>
                                        <p:tgtEl>
                                          <p:spTgt spid="779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1284"/>
                                        </p:tgtEl>
                                        <p:attrNameLst>
                                          <p:attrName>style.visibility</p:attrName>
                                        </p:attrNameLst>
                                      </p:cBhvr>
                                      <p:to>
                                        <p:strVal val="visible"/>
                                      </p:to>
                                    </p:set>
                                    <p:animEffect transition="in" filter="wipe(left)">
                                      <p:cBhvr>
                                        <p:cTn id="56" dur="500"/>
                                        <p:tgtEl>
                                          <p:spTgt spid="91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p:bldP spid="7796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文本框 78849"/>
          <p:cNvSpPr txBox="1"/>
          <p:nvPr/>
        </p:nvSpPr>
        <p:spPr>
          <a:xfrm>
            <a:off x="338138" y="334963"/>
            <a:ext cx="5895975" cy="579437"/>
          </a:xfrm>
          <a:prstGeom prst="rect">
            <a:avLst/>
          </a:prstGeom>
          <a:noFill/>
          <a:ln w="9525">
            <a:noFill/>
          </a:ln>
        </p:spPr>
        <p:txBody>
          <a:bodyPr wrap="none" anchor="t">
            <a:spAutoFit/>
          </a:bodyPr>
          <a:p>
            <a:pPr eaLnBrk="0" hangingPunct="0"/>
            <a:r>
              <a:rPr lang="zh-CN" altLang="en-US" sz="3200" dirty="0">
                <a:latin typeface="宋体" panose="02010600030101010101" pitchFamily="2" charset="-122"/>
                <a:ea typeface="宋体" panose="02010600030101010101" pitchFamily="2" charset="-122"/>
              </a:rPr>
              <a:t>计算自感系数可归纳为三种方法</a:t>
            </a:r>
            <a:endParaRPr lang="zh-CN" altLang="en-US" sz="3200" dirty="0">
              <a:latin typeface="宋体" panose="02010600030101010101" pitchFamily="2" charset="-122"/>
              <a:ea typeface="宋体" panose="02010600030101010101" pitchFamily="2" charset="-122"/>
            </a:endParaRPr>
          </a:p>
        </p:txBody>
      </p:sp>
      <p:sp>
        <p:nvSpPr>
          <p:cNvPr id="78851" name="文本框 78850"/>
          <p:cNvSpPr txBox="1"/>
          <p:nvPr/>
        </p:nvSpPr>
        <p:spPr>
          <a:xfrm>
            <a:off x="1066800" y="1438275"/>
            <a:ext cx="1793875" cy="519113"/>
          </a:xfrm>
          <a:prstGeom prst="rect">
            <a:avLst/>
          </a:prstGeom>
          <a:noFill/>
          <a:ln w="9525">
            <a:noFill/>
          </a:ln>
        </p:spPr>
        <p:txBody>
          <a:bodyPr wrap="none" anchor="t">
            <a:spAutoFit/>
          </a:bodyPr>
          <a:p>
            <a:pPr eaLnBrk="0" hangingPunct="0"/>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静态法</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8855" name="文本框 78854"/>
          <p:cNvSpPr txBox="1"/>
          <p:nvPr/>
        </p:nvSpPr>
        <p:spPr>
          <a:xfrm>
            <a:off x="1066800" y="2886075"/>
            <a:ext cx="1793875" cy="519113"/>
          </a:xfrm>
          <a:prstGeom prst="rect">
            <a:avLst/>
          </a:prstGeom>
          <a:noFill/>
          <a:ln w="9525">
            <a:noFill/>
          </a:ln>
        </p:spPr>
        <p:txBody>
          <a:bodyPr wrap="none" anchor="t">
            <a:spAutoFit/>
          </a:bodyPr>
          <a:p>
            <a:pPr eaLnBrk="0" hangingPunct="0"/>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动态法</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sp>
        <p:nvSpPr>
          <p:cNvPr id="78856" name="文本框 78855"/>
          <p:cNvSpPr txBox="1"/>
          <p:nvPr/>
        </p:nvSpPr>
        <p:spPr>
          <a:xfrm>
            <a:off x="1066800" y="4467225"/>
            <a:ext cx="1793875" cy="519113"/>
          </a:xfrm>
          <a:prstGeom prst="rect">
            <a:avLst/>
          </a:prstGeom>
          <a:noFill/>
          <a:ln w="9525">
            <a:noFill/>
          </a:ln>
        </p:spPr>
        <p:txBody>
          <a:bodyPr wrap="none" anchor="t">
            <a:spAutoFit/>
          </a:bodyPr>
          <a:p>
            <a:pPr eaLnBrk="0" hangingPunct="0"/>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能量法</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p:txBody>
      </p:sp>
      <p:graphicFrame>
        <p:nvGraphicFramePr>
          <p:cNvPr id="2" name="对象 1"/>
          <p:cNvGraphicFramePr>
            <a:graphicFrameLocks noChangeAspect="1"/>
          </p:cNvGraphicFramePr>
          <p:nvPr/>
        </p:nvGraphicFramePr>
        <p:xfrm>
          <a:off x="3543300" y="1438275"/>
          <a:ext cx="1206500" cy="412750"/>
        </p:xfrm>
        <a:graphic>
          <a:graphicData uri="http://schemas.openxmlformats.org/presentationml/2006/ole">
            <mc:AlternateContent xmlns:mc="http://schemas.openxmlformats.org/markup-compatibility/2006">
              <mc:Choice xmlns:v="urn:schemas-microsoft-com:vml" Requires="v">
                <p:oleObj spid="_x0000_s3800" name="" r:id="rId1" imgW="1205865" imgH="412115" progId="Equation.KSEE3">
                  <p:embed/>
                </p:oleObj>
              </mc:Choice>
              <mc:Fallback>
                <p:oleObj name="" r:id="rId1" imgW="1205865" imgH="412115" progId="Equation.KSEE3">
                  <p:embed/>
                  <p:pic>
                    <p:nvPicPr>
                      <p:cNvPr id="0" name="图片 3799"/>
                      <p:cNvPicPr/>
                      <p:nvPr/>
                    </p:nvPicPr>
                    <p:blipFill>
                      <a:blip r:embed="rId2"/>
                      <a:stretch>
                        <a:fillRect/>
                      </a:stretch>
                    </p:blipFill>
                    <p:spPr>
                      <a:xfrm>
                        <a:off x="3543300" y="1438275"/>
                        <a:ext cx="1206500" cy="412750"/>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3352800" y="4211638"/>
          <a:ext cx="2171700" cy="1030287"/>
        </p:xfrm>
        <a:graphic>
          <a:graphicData uri="http://schemas.openxmlformats.org/presentationml/2006/ole">
            <mc:AlternateContent xmlns:mc="http://schemas.openxmlformats.org/markup-compatibility/2006">
              <mc:Choice xmlns:v="urn:schemas-microsoft-com:vml" Requires="v">
                <p:oleObj spid="_x0000_s3801" name="" r:id="rId3" imgW="673100" imgH="393700" progId="Equation.KSEE3">
                  <p:embed/>
                </p:oleObj>
              </mc:Choice>
              <mc:Fallback>
                <p:oleObj name="" r:id="rId3" imgW="673100" imgH="393700" progId="Equation.KSEE3">
                  <p:embed/>
                  <p:pic>
                    <p:nvPicPr>
                      <p:cNvPr id="0" name="图片 3800"/>
                      <p:cNvPicPr/>
                      <p:nvPr/>
                    </p:nvPicPr>
                    <p:blipFill>
                      <a:blip r:embed="rId4"/>
                      <a:stretch>
                        <a:fillRect/>
                      </a:stretch>
                    </p:blipFill>
                    <p:spPr>
                      <a:xfrm>
                        <a:off x="3352800" y="4211638"/>
                        <a:ext cx="2171700" cy="1030287"/>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nvGraphicFramePr>
        <p:xfrm>
          <a:off x="3352800" y="2652713"/>
          <a:ext cx="1778000" cy="984250"/>
        </p:xfrm>
        <a:graphic>
          <a:graphicData uri="http://schemas.openxmlformats.org/presentationml/2006/ole">
            <mc:AlternateContent xmlns:mc="http://schemas.openxmlformats.org/markup-compatibility/2006">
              <mc:Choice xmlns:v="urn:schemas-microsoft-com:vml" Requires="v">
                <p:oleObj spid="_x0000_s3802" name="" r:id="rId5" imgW="711200" imgH="393700" progId="Equation.KSEE3">
                  <p:embed/>
                </p:oleObj>
              </mc:Choice>
              <mc:Fallback>
                <p:oleObj name="" r:id="rId5" imgW="711200" imgH="393700" progId="Equation.KSEE3">
                  <p:embed/>
                  <p:pic>
                    <p:nvPicPr>
                      <p:cNvPr id="0" name="图片 3801"/>
                      <p:cNvPicPr/>
                      <p:nvPr/>
                    </p:nvPicPr>
                    <p:blipFill>
                      <a:blip r:embed="rId6"/>
                      <a:stretch>
                        <a:fillRect/>
                      </a:stretch>
                    </p:blipFill>
                    <p:spPr>
                      <a:xfrm>
                        <a:off x="3352800" y="2652713"/>
                        <a:ext cx="1778000" cy="984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55"/>
                                        </p:tgtEl>
                                        <p:attrNameLst>
                                          <p:attrName>style.visibility</p:attrName>
                                        </p:attrNameLst>
                                      </p:cBhvr>
                                      <p:to>
                                        <p:strVal val="visible"/>
                                      </p:to>
                                    </p:set>
                                    <p:animEffect transition="in" filter="wipe(left)">
                                      <p:cBhvr>
                                        <p:cTn id="17" dur="500"/>
                                        <p:tgtEl>
                                          <p:spTgt spid="788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856"/>
                                        </p:tgtEl>
                                        <p:attrNameLst>
                                          <p:attrName>style.visibility</p:attrName>
                                        </p:attrNameLst>
                                      </p:cBhvr>
                                      <p:to>
                                        <p:strVal val="visible"/>
                                      </p:to>
                                    </p:set>
                                    <p:animEffect transition="in" filter="wipe(left)">
                                      <p:cBhvr>
                                        <p:cTn id="27" dur="500"/>
                                        <p:tgtEl>
                                          <p:spTgt spid="788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P spid="78855" grpId="0"/>
      <p:bldP spid="7885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矩形 80897"/>
          <p:cNvSpPr/>
          <p:nvPr/>
        </p:nvSpPr>
        <p:spPr>
          <a:xfrm>
            <a:off x="304800" y="228600"/>
            <a:ext cx="3810000" cy="519113"/>
          </a:xfrm>
          <a:prstGeom prst="rect">
            <a:avLst/>
          </a:prstGeom>
          <a:noFill/>
          <a:ln w="9525">
            <a:noFill/>
          </a:ln>
        </p:spPr>
        <p:txBody>
          <a:bodyPr lIns="92075" tIns="46038" rIns="92075" bIns="46038" anchor="t">
            <a:spAutoFit/>
          </a:bodyPr>
          <a:p>
            <a:pPr eaLnBrk="0" hangingPunct="0"/>
            <a:r>
              <a:rPr lang="zh-CN" altLang="en-US" b="0" dirty="0">
                <a:latin typeface="黑体" panose="02010609060101010101" pitchFamily="49" charset="-122"/>
                <a:ea typeface="黑体" panose="02010609060101010101" pitchFamily="49" charset="-122"/>
              </a:rPr>
              <a:t>二、磁场的能量</a:t>
            </a:r>
            <a:endParaRPr lang="zh-CN" altLang="en-US" b="0" dirty="0">
              <a:latin typeface="黑体" panose="02010609060101010101" pitchFamily="49" charset="-122"/>
              <a:ea typeface="黑体" panose="02010609060101010101" pitchFamily="49" charset="-122"/>
            </a:endParaRPr>
          </a:p>
        </p:txBody>
      </p:sp>
      <p:sp>
        <p:nvSpPr>
          <p:cNvPr id="80899" name="矩形 80898"/>
          <p:cNvSpPr/>
          <p:nvPr/>
        </p:nvSpPr>
        <p:spPr>
          <a:xfrm>
            <a:off x="609600" y="2819400"/>
            <a:ext cx="7924800" cy="519113"/>
          </a:xfrm>
          <a:prstGeom prst="rect">
            <a:avLst/>
          </a:prstGeom>
          <a:noFill/>
          <a:ln w="9525">
            <a:noFill/>
          </a:ln>
        </p:spPr>
        <p:txBody>
          <a:bodyPr lIns="92075" tIns="46038" rIns="92075" bIns="46038" anchor="t">
            <a:spAutoFit/>
          </a:bodyPr>
          <a:p>
            <a:pPr eaLnBrk="0" hangingPunct="0"/>
            <a:r>
              <a:rPr lang="zh-CN" altLang="en-US" dirty="0">
                <a:solidFill>
                  <a:srgbClr val="FF0066"/>
                </a:solidFill>
                <a:latin typeface="宋体" panose="02010600030101010101" pitchFamily="2" charset="-122"/>
                <a:ea typeface="宋体" panose="02010600030101010101" pitchFamily="2" charset="-122"/>
              </a:rPr>
              <a:t>磁场能量密度</a:t>
            </a:r>
            <a:r>
              <a:rPr lang="zh-CN" altLang="en-US" dirty="0">
                <a:latin typeface="宋体" panose="02010600030101010101" pitchFamily="2" charset="-122"/>
                <a:ea typeface="宋体" panose="02010600030101010101" pitchFamily="2" charset="-122"/>
              </a:rPr>
              <a:t>：</a:t>
            </a:r>
            <a:r>
              <a:rPr lang="zh-CN" altLang="en-US" dirty="0">
                <a:solidFill>
                  <a:schemeClr val="tx2"/>
                </a:solidFill>
                <a:latin typeface="宋体" panose="02010600030101010101" pitchFamily="2" charset="-122"/>
                <a:ea typeface="宋体" panose="02010600030101010101" pitchFamily="2" charset="-122"/>
              </a:rPr>
              <a:t>单位体积中储存的磁场能量 </a:t>
            </a:r>
            <a:r>
              <a:rPr lang="en-US" altLang="zh-CN" i="1">
                <a:solidFill>
                  <a:schemeClr val="tx2"/>
                </a:solidFill>
                <a:latin typeface="Times New Roman" panose="02020603050405020304" pitchFamily="18" charset="0"/>
                <a:ea typeface="宋体" panose="02010600030101010101" pitchFamily="2" charset="-122"/>
              </a:rPr>
              <a:t>w</a:t>
            </a:r>
            <a:r>
              <a:rPr lang="en-US" altLang="zh-CN" i="1" baseline="-25000">
                <a:solidFill>
                  <a:schemeClr val="tx2"/>
                </a:solidFill>
                <a:latin typeface="Times New Roman" panose="02020603050405020304" pitchFamily="18" charset="0"/>
                <a:ea typeface="宋体" panose="02010600030101010101" pitchFamily="2" charset="-122"/>
              </a:rPr>
              <a:t>m</a:t>
            </a:r>
            <a:endParaRPr lang="en-US" altLang="zh-CN">
              <a:latin typeface="Times New Roman" panose="02020603050405020304" pitchFamily="18" charset="0"/>
              <a:ea typeface="宋体" panose="02010600030101010101" pitchFamily="2" charset="-122"/>
            </a:endParaRPr>
          </a:p>
        </p:txBody>
      </p:sp>
      <p:sp>
        <p:nvSpPr>
          <p:cNvPr id="80900" name="矩形 80899"/>
          <p:cNvSpPr/>
          <p:nvPr/>
        </p:nvSpPr>
        <p:spPr>
          <a:xfrm>
            <a:off x="685800" y="990600"/>
            <a:ext cx="2328863" cy="519113"/>
          </a:xfrm>
          <a:prstGeom prst="rect">
            <a:avLst/>
          </a:prstGeom>
          <a:noFill/>
          <a:ln w="9525">
            <a:noFill/>
          </a:ln>
        </p:spPr>
        <p:txBody>
          <a:bodyPr wrap="none" lIns="92075" tIns="46038" rIns="92075" bIns="46038" anchor="t">
            <a:spAutoFit/>
          </a:bodyPr>
          <a:p>
            <a:pPr eaLnBrk="0" hangingPunct="0"/>
            <a:r>
              <a:rPr lang="zh-CN" altLang="en-US" dirty="0">
                <a:solidFill>
                  <a:srgbClr val="9900CC"/>
                </a:solidFill>
                <a:latin typeface="Bookman Old Style" panose="02050604050505020204" pitchFamily="18" charset="0"/>
                <a:ea typeface="宋体" panose="02010600030101010101" pitchFamily="2" charset="-122"/>
              </a:rPr>
              <a:t>螺线管特例：</a:t>
            </a:r>
            <a:endParaRPr lang="zh-CN" altLang="en-US" dirty="0">
              <a:solidFill>
                <a:srgbClr val="9900CC"/>
              </a:solidFill>
              <a:latin typeface="Bookman Old Style" panose="02050604050505020204" pitchFamily="18" charset="0"/>
              <a:ea typeface="宋体" panose="02010600030101010101" pitchFamily="2" charset="-122"/>
            </a:endParaRPr>
          </a:p>
        </p:txBody>
      </p:sp>
      <p:graphicFrame>
        <p:nvGraphicFramePr>
          <p:cNvPr id="80901" name="对象 80900"/>
          <p:cNvGraphicFramePr/>
          <p:nvPr/>
        </p:nvGraphicFramePr>
        <p:xfrm>
          <a:off x="3852863" y="912813"/>
          <a:ext cx="3641725" cy="673100"/>
        </p:xfrm>
        <a:graphic>
          <a:graphicData uri="http://schemas.openxmlformats.org/presentationml/2006/ole">
            <mc:AlternateContent xmlns:mc="http://schemas.openxmlformats.org/markup-compatibility/2006">
              <mc:Choice xmlns:v="urn:schemas-microsoft-com:vml" Requires="v">
                <p:oleObj spid="_x0000_s3804" name="" r:id="rId1" imgW="1308100" imgH="241300" progId="Equation.3">
                  <p:embed/>
                </p:oleObj>
              </mc:Choice>
              <mc:Fallback>
                <p:oleObj name="" r:id="rId1" imgW="1308100" imgH="241300" progId="Equation.3">
                  <p:embed/>
                  <p:pic>
                    <p:nvPicPr>
                      <p:cNvPr id="0" name="图片 3803"/>
                      <p:cNvPicPr/>
                      <p:nvPr/>
                    </p:nvPicPr>
                    <p:blipFill>
                      <a:blip r:embed="rId2"/>
                      <a:stretch>
                        <a:fillRect/>
                      </a:stretch>
                    </p:blipFill>
                    <p:spPr>
                      <a:xfrm>
                        <a:off x="3852863" y="912813"/>
                        <a:ext cx="3641725" cy="673100"/>
                      </a:xfrm>
                      <a:prstGeom prst="rect">
                        <a:avLst/>
                      </a:prstGeom>
                      <a:noFill/>
                      <a:ln w="38100">
                        <a:noFill/>
                        <a:miter/>
                      </a:ln>
                    </p:spPr>
                  </p:pic>
                </p:oleObj>
              </mc:Fallback>
            </mc:AlternateContent>
          </a:graphicData>
        </a:graphic>
      </p:graphicFrame>
      <p:graphicFrame>
        <p:nvGraphicFramePr>
          <p:cNvPr id="80903" name="对象 80902"/>
          <p:cNvGraphicFramePr/>
          <p:nvPr/>
        </p:nvGraphicFramePr>
        <p:xfrm>
          <a:off x="3657600" y="1636713"/>
          <a:ext cx="4032250" cy="1122362"/>
        </p:xfrm>
        <a:graphic>
          <a:graphicData uri="http://schemas.openxmlformats.org/presentationml/2006/ole">
            <mc:AlternateContent xmlns:mc="http://schemas.openxmlformats.org/markup-compatibility/2006">
              <mc:Choice xmlns:v="urn:schemas-microsoft-com:vml" Requires="v">
                <p:oleObj spid="_x0000_s3805" name="" r:id="rId3" imgW="1663700" imgH="457200" progId="Equation.3">
                  <p:embed/>
                </p:oleObj>
              </mc:Choice>
              <mc:Fallback>
                <p:oleObj name="" r:id="rId3" imgW="1663700" imgH="457200" progId="Equation.3">
                  <p:embed/>
                  <p:pic>
                    <p:nvPicPr>
                      <p:cNvPr id="0" name="图片 3804"/>
                      <p:cNvPicPr/>
                      <p:nvPr/>
                    </p:nvPicPr>
                    <p:blipFill>
                      <a:blip r:embed="rId4"/>
                      <a:stretch>
                        <a:fillRect/>
                      </a:stretch>
                    </p:blipFill>
                    <p:spPr>
                      <a:xfrm>
                        <a:off x="3657600" y="1636713"/>
                        <a:ext cx="4032250" cy="1122362"/>
                      </a:xfrm>
                      <a:prstGeom prst="rect">
                        <a:avLst/>
                      </a:prstGeom>
                      <a:noFill/>
                      <a:ln w="38100">
                        <a:noFill/>
                        <a:miter/>
                      </a:ln>
                    </p:spPr>
                  </p:pic>
                </p:oleObj>
              </mc:Fallback>
            </mc:AlternateContent>
          </a:graphicData>
        </a:graphic>
      </p:graphicFrame>
      <p:graphicFrame>
        <p:nvGraphicFramePr>
          <p:cNvPr id="80904" name="对象 80903"/>
          <p:cNvGraphicFramePr/>
          <p:nvPr/>
        </p:nvGraphicFramePr>
        <p:xfrm>
          <a:off x="2984500" y="3395663"/>
          <a:ext cx="2717800" cy="1116012"/>
        </p:xfrm>
        <a:graphic>
          <a:graphicData uri="http://schemas.openxmlformats.org/presentationml/2006/ole">
            <mc:AlternateContent xmlns:mc="http://schemas.openxmlformats.org/markup-compatibility/2006">
              <mc:Choice xmlns:v="urn:schemas-microsoft-com:vml" Requires="v">
                <p:oleObj spid="_x0000_s3806" name="" r:id="rId5" imgW="1016000" imgH="457200" progId="Equation.3">
                  <p:embed/>
                </p:oleObj>
              </mc:Choice>
              <mc:Fallback>
                <p:oleObj name="" r:id="rId5" imgW="1016000" imgH="457200" progId="Equation.3">
                  <p:embed/>
                  <p:pic>
                    <p:nvPicPr>
                      <p:cNvPr id="0" name="图片 3805"/>
                      <p:cNvPicPr/>
                      <p:nvPr/>
                    </p:nvPicPr>
                    <p:blipFill>
                      <a:blip r:embed="rId6"/>
                      <a:stretch>
                        <a:fillRect/>
                      </a:stretch>
                    </p:blipFill>
                    <p:spPr>
                      <a:xfrm>
                        <a:off x="2984500" y="3395663"/>
                        <a:ext cx="2717800" cy="1116012"/>
                      </a:xfrm>
                      <a:prstGeom prst="rect">
                        <a:avLst/>
                      </a:prstGeom>
                      <a:noFill/>
                      <a:ln w="38100">
                        <a:noFill/>
                        <a:miter/>
                      </a:ln>
                    </p:spPr>
                  </p:pic>
                </p:oleObj>
              </mc:Fallback>
            </mc:AlternateContent>
          </a:graphicData>
        </a:graphic>
      </p:graphicFrame>
      <p:graphicFrame>
        <p:nvGraphicFramePr>
          <p:cNvPr id="80905" name="对象 80904"/>
          <p:cNvGraphicFramePr/>
          <p:nvPr/>
        </p:nvGraphicFramePr>
        <p:xfrm>
          <a:off x="1223963" y="5281613"/>
          <a:ext cx="4289425" cy="1287462"/>
        </p:xfrm>
        <a:graphic>
          <a:graphicData uri="http://schemas.openxmlformats.org/presentationml/2006/ole">
            <mc:AlternateContent xmlns:mc="http://schemas.openxmlformats.org/markup-compatibility/2006">
              <mc:Choice xmlns:v="urn:schemas-microsoft-com:vml" Requires="v">
                <p:oleObj spid="_x0000_s3807" name="" r:id="rId7" imgW="1574800" imgH="457200" progId="Equation.3">
                  <p:embed/>
                </p:oleObj>
              </mc:Choice>
              <mc:Fallback>
                <p:oleObj name="" r:id="rId7" imgW="1574800" imgH="457200" progId="Equation.3">
                  <p:embed/>
                  <p:pic>
                    <p:nvPicPr>
                      <p:cNvPr id="0" name="图片 3806"/>
                      <p:cNvPicPr/>
                      <p:nvPr/>
                    </p:nvPicPr>
                    <p:blipFill>
                      <a:blip r:embed="rId8"/>
                      <a:stretch>
                        <a:fillRect/>
                      </a:stretch>
                    </p:blipFill>
                    <p:spPr>
                      <a:xfrm>
                        <a:off x="1223963" y="5281613"/>
                        <a:ext cx="4289425" cy="1287462"/>
                      </a:xfrm>
                      <a:prstGeom prst="rect">
                        <a:avLst/>
                      </a:prstGeom>
                      <a:noFill/>
                      <a:ln w="38100">
                        <a:noFill/>
                        <a:miter/>
                      </a:ln>
                    </p:spPr>
                  </p:pic>
                </p:oleObj>
              </mc:Fallback>
            </mc:AlternateContent>
          </a:graphicData>
        </a:graphic>
      </p:graphicFrame>
      <p:sp>
        <p:nvSpPr>
          <p:cNvPr id="80906" name="矩形 80905"/>
          <p:cNvSpPr/>
          <p:nvPr/>
        </p:nvSpPr>
        <p:spPr>
          <a:xfrm>
            <a:off x="685800" y="4586288"/>
            <a:ext cx="2057400" cy="519112"/>
          </a:xfrm>
          <a:prstGeom prst="rect">
            <a:avLst/>
          </a:prstGeom>
          <a:noFill/>
          <a:ln w="9525">
            <a:noFill/>
          </a:ln>
        </p:spPr>
        <p:txBody>
          <a:bodyPr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任意磁场</a:t>
            </a:r>
            <a:endParaRPr lang="zh-CN" altLang="zh-CN">
              <a:latin typeface="宋体" panose="02010600030101010101" pitchFamily="2" charset="-122"/>
              <a:ea typeface="宋体" panose="02010600030101010101" pitchFamily="2" charset="-122"/>
            </a:endParaRPr>
          </a:p>
        </p:txBody>
      </p:sp>
      <p:graphicFrame>
        <p:nvGraphicFramePr>
          <p:cNvPr id="80907" name="对象 80906"/>
          <p:cNvGraphicFramePr/>
          <p:nvPr/>
        </p:nvGraphicFramePr>
        <p:xfrm>
          <a:off x="2368550" y="4403725"/>
          <a:ext cx="4319588" cy="1054100"/>
        </p:xfrm>
        <a:graphic>
          <a:graphicData uri="http://schemas.openxmlformats.org/presentationml/2006/ole">
            <mc:AlternateContent xmlns:mc="http://schemas.openxmlformats.org/markup-compatibility/2006">
              <mc:Choice xmlns:v="urn:schemas-microsoft-com:vml" Requires="v">
                <p:oleObj spid="_x0000_s3808" name="" r:id="rId9" imgW="1612900" imgH="431800" progId="Equation.3">
                  <p:embed/>
                </p:oleObj>
              </mc:Choice>
              <mc:Fallback>
                <p:oleObj name="" r:id="rId9" imgW="1612900" imgH="431800" progId="Equation.3">
                  <p:embed/>
                  <p:pic>
                    <p:nvPicPr>
                      <p:cNvPr id="0" name="图片 3807"/>
                      <p:cNvPicPr/>
                      <p:nvPr/>
                    </p:nvPicPr>
                    <p:blipFill>
                      <a:blip r:embed="rId10"/>
                      <a:stretch>
                        <a:fillRect/>
                      </a:stretch>
                    </p:blipFill>
                    <p:spPr>
                      <a:xfrm>
                        <a:off x="2368550" y="4403725"/>
                        <a:ext cx="4319588" cy="1054100"/>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873125" y="1636713"/>
          <a:ext cx="1682750" cy="984250"/>
        </p:xfrm>
        <a:graphic>
          <a:graphicData uri="http://schemas.openxmlformats.org/presentationml/2006/ole">
            <mc:AlternateContent xmlns:mc="http://schemas.openxmlformats.org/markup-compatibility/2006">
              <mc:Choice xmlns:v="urn:schemas-microsoft-com:vml" Requires="v">
                <p:oleObj spid="_x0000_s3809" name="" r:id="rId11" imgW="673100" imgH="393700" progId="Equation.KSEE3">
                  <p:embed/>
                </p:oleObj>
              </mc:Choice>
              <mc:Fallback>
                <p:oleObj name="" r:id="rId11" imgW="673100" imgH="393700" progId="Equation.KSEE3">
                  <p:embed/>
                  <p:pic>
                    <p:nvPicPr>
                      <p:cNvPr id="0" name="图片 3808"/>
                      <p:cNvPicPr/>
                      <p:nvPr/>
                    </p:nvPicPr>
                    <p:blipFill>
                      <a:blip r:embed="rId12"/>
                      <a:stretch>
                        <a:fillRect/>
                      </a:stretch>
                    </p:blipFill>
                    <p:spPr>
                      <a:xfrm>
                        <a:off x="873125" y="1636713"/>
                        <a:ext cx="1682750" cy="984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wipe(left)">
                                      <p:cBhvr>
                                        <p:cTn id="12" dur="500"/>
                                        <p:tgtEl>
                                          <p:spTgt spid="809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903"/>
                                        </p:tgtEl>
                                        <p:attrNameLst>
                                          <p:attrName>style.visibility</p:attrName>
                                        </p:attrNameLst>
                                      </p:cBhvr>
                                      <p:to>
                                        <p:strVal val="visible"/>
                                      </p:to>
                                    </p:set>
                                    <p:animEffect transition="in" filter="wipe(left)">
                                      <p:cBhvr>
                                        <p:cTn id="22" dur="500"/>
                                        <p:tgtEl>
                                          <p:spTgt spid="809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899"/>
                                        </p:tgtEl>
                                        <p:attrNameLst>
                                          <p:attrName>style.visibility</p:attrName>
                                        </p:attrNameLst>
                                      </p:cBhvr>
                                      <p:to>
                                        <p:strVal val="visible"/>
                                      </p:to>
                                    </p:set>
                                    <p:animEffect transition="in" filter="wipe(left)">
                                      <p:cBhvr>
                                        <p:cTn id="27" dur="500"/>
                                        <p:tgtEl>
                                          <p:spTgt spid="808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904"/>
                                        </p:tgtEl>
                                        <p:attrNameLst>
                                          <p:attrName>style.visibility</p:attrName>
                                        </p:attrNameLst>
                                      </p:cBhvr>
                                      <p:to>
                                        <p:strVal val="visible"/>
                                      </p:to>
                                    </p:set>
                                    <p:animEffect transition="in" filter="wipe(left)">
                                      <p:cBhvr>
                                        <p:cTn id="32" dur="500"/>
                                        <p:tgtEl>
                                          <p:spTgt spid="809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906"/>
                                        </p:tgtEl>
                                        <p:attrNameLst>
                                          <p:attrName>style.visibility</p:attrName>
                                        </p:attrNameLst>
                                      </p:cBhvr>
                                      <p:to>
                                        <p:strVal val="visible"/>
                                      </p:to>
                                    </p:set>
                                    <p:animEffect transition="in" filter="wipe(left)">
                                      <p:cBhvr>
                                        <p:cTn id="37" dur="500"/>
                                        <p:tgtEl>
                                          <p:spTgt spid="809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0907"/>
                                        </p:tgtEl>
                                        <p:attrNameLst>
                                          <p:attrName>style.visibility</p:attrName>
                                        </p:attrNameLst>
                                      </p:cBhvr>
                                      <p:to>
                                        <p:strVal val="visible"/>
                                      </p:to>
                                    </p:set>
                                    <p:animEffect transition="in" filter="wipe(left)">
                                      <p:cBhvr>
                                        <p:cTn id="42" dur="500"/>
                                        <p:tgtEl>
                                          <p:spTgt spid="809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0905"/>
                                        </p:tgtEl>
                                        <p:attrNameLst>
                                          <p:attrName>style.visibility</p:attrName>
                                        </p:attrNameLst>
                                      </p:cBhvr>
                                      <p:to>
                                        <p:strVal val="visible"/>
                                      </p:to>
                                    </p:set>
                                    <p:animEffect transition="in" filter="wipe(left)">
                                      <p:cBhvr>
                                        <p:cTn id="47" dur="500"/>
                                        <p:tgtEl>
                                          <p:spTgt spid="80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p:bldP spid="80900" grpId="0"/>
      <p:bldP spid="8090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矩形 81921"/>
          <p:cNvSpPr/>
          <p:nvPr/>
        </p:nvSpPr>
        <p:spPr>
          <a:xfrm>
            <a:off x="152400" y="152400"/>
            <a:ext cx="6973888" cy="519113"/>
          </a:xfrm>
          <a:prstGeom prst="rect">
            <a:avLst/>
          </a:prstGeom>
          <a:noFill/>
          <a:ln w="9525">
            <a:noFill/>
          </a:ln>
        </p:spPr>
        <p:txBody>
          <a:bodyPr wrap="none" lIns="92075" tIns="46038" rIns="92075" bIns="46038" anchor="t">
            <a:spAutoFit/>
          </a:bodyPr>
          <a:p>
            <a:pPr eaLnBrk="0" hangingPunct="0"/>
            <a:r>
              <a:rPr lang="zh-CN" altLang="en-US" dirty="0">
                <a:latin typeface="宋体" panose="02010600030101010101" pitchFamily="2" charset="-122"/>
                <a:ea typeface="宋体" panose="02010600030101010101" pitchFamily="2" charset="-122"/>
              </a:rPr>
              <a:t>例   如图</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求同轴传输线之磁能及自感系数</a:t>
            </a:r>
            <a:endParaRPr lang="zh-CN" altLang="en-US" dirty="0">
              <a:latin typeface="宋体" panose="02010600030101010101" pitchFamily="2" charset="-122"/>
              <a:ea typeface="宋体" panose="02010600030101010101" pitchFamily="2" charset="-122"/>
            </a:endParaRPr>
          </a:p>
        </p:txBody>
      </p:sp>
      <p:graphicFrame>
        <p:nvGraphicFramePr>
          <p:cNvPr id="81923" name="对象 81922"/>
          <p:cNvGraphicFramePr/>
          <p:nvPr/>
        </p:nvGraphicFramePr>
        <p:xfrm>
          <a:off x="693738" y="731838"/>
          <a:ext cx="2082800" cy="969962"/>
        </p:xfrm>
        <a:graphic>
          <a:graphicData uri="http://schemas.openxmlformats.org/presentationml/2006/ole">
            <mc:AlternateContent xmlns:mc="http://schemas.openxmlformats.org/markup-compatibility/2006">
              <mc:Choice xmlns:v="urn:schemas-microsoft-com:vml" Requires="v">
                <p:oleObj spid="_x0000_s3803" name="" r:id="rId1" imgW="825500" imgH="431800" progId="Equation.3">
                  <p:embed/>
                </p:oleObj>
              </mc:Choice>
              <mc:Fallback>
                <p:oleObj name="" r:id="rId1" imgW="825500" imgH="431800" progId="Equation.3">
                  <p:embed/>
                  <p:pic>
                    <p:nvPicPr>
                      <p:cNvPr id="0" name="图片 3802"/>
                      <p:cNvPicPr/>
                      <p:nvPr/>
                    </p:nvPicPr>
                    <p:blipFill>
                      <a:blip r:embed="rId2"/>
                      <a:stretch>
                        <a:fillRect/>
                      </a:stretch>
                    </p:blipFill>
                    <p:spPr>
                      <a:xfrm>
                        <a:off x="693738" y="731838"/>
                        <a:ext cx="2082800" cy="969962"/>
                      </a:xfrm>
                      <a:prstGeom prst="rect">
                        <a:avLst/>
                      </a:prstGeom>
                      <a:noFill/>
                      <a:ln w="38100">
                        <a:noFill/>
                        <a:miter/>
                      </a:ln>
                    </p:spPr>
                  </p:pic>
                </p:oleObj>
              </mc:Fallback>
            </mc:AlternateContent>
          </a:graphicData>
        </a:graphic>
      </p:graphicFrame>
      <p:graphicFrame>
        <p:nvGraphicFramePr>
          <p:cNvPr id="81925" name="对象 81924"/>
          <p:cNvGraphicFramePr/>
          <p:nvPr/>
        </p:nvGraphicFramePr>
        <p:xfrm>
          <a:off x="1211263" y="1616075"/>
          <a:ext cx="4090987" cy="1044575"/>
        </p:xfrm>
        <a:graphic>
          <a:graphicData uri="http://schemas.openxmlformats.org/presentationml/2006/ole">
            <mc:AlternateContent xmlns:mc="http://schemas.openxmlformats.org/markup-compatibility/2006">
              <mc:Choice xmlns:v="urn:schemas-microsoft-com:vml" Requires="v">
                <p:oleObj spid="_x0000_s3810" name="" r:id="rId3" imgW="1574800" imgH="457200" progId="Equation.3">
                  <p:embed/>
                </p:oleObj>
              </mc:Choice>
              <mc:Fallback>
                <p:oleObj name="" r:id="rId3" imgW="1574800" imgH="457200" progId="Equation.3">
                  <p:embed/>
                  <p:pic>
                    <p:nvPicPr>
                      <p:cNvPr id="0" name="图片 3809"/>
                      <p:cNvPicPr/>
                      <p:nvPr/>
                    </p:nvPicPr>
                    <p:blipFill>
                      <a:blip r:embed="rId4"/>
                      <a:stretch>
                        <a:fillRect/>
                      </a:stretch>
                    </p:blipFill>
                    <p:spPr>
                      <a:xfrm>
                        <a:off x="1211263" y="1616075"/>
                        <a:ext cx="4090987" cy="1044575"/>
                      </a:xfrm>
                      <a:prstGeom prst="rect">
                        <a:avLst/>
                      </a:prstGeom>
                      <a:noFill/>
                      <a:ln w="38100">
                        <a:noFill/>
                        <a:miter/>
                      </a:ln>
                    </p:spPr>
                  </p:pic>
                </p:oleObj>
              </mc:Fallback>
            </mc:AlternateContent>
          </a:graphicData>
        </a:graphic>
      </p:graphicFrame>
      <p:graphicFrame>
        <p:nvGraphicFramePr>
          <p:cNvPr id="81926" name="对象 81925"/>
          <p:cNvGraphicFramePr/>
          <p:nvPr/>
        </p:nvGraphicFramePr>
        <p:xfrm>
          <a:off x="1463675" y="2484438"/>
          <a:ext cx="4029075" cy="1003300"/>
        </p:xfrm>
        <a:graphic>
          <a:graphicData uri="http://schemas.openxmlformats.org/presentationml/2006/ole">
            <mc:AlternateContent xmlns:mc="http://schemas.openxmlformats.org/markup-compatibility/2006">
              <mc:Choice xmlns:v="urn:schemas-microsoft-com:vml" Requires="v">
                <p:oleObj spid="_x0000_s3811" name="" r:id="rId5" imgW="1435100" imgH="431800" progId="Equation.3">
                  <p:embed/>
                </p:oleObj>
              </mc:Choice>
              <mc:Fallback>
                <p:oleObj name="" r:id="rId5" imgW="1435100" imgH="431800" progId="Equation.3">
                  <p:embed/>
                  <p:pic>
                    <p:nvPicPr>
                      <p:cNvPr id="0" name="图片 3810"/>
                      <p:cNvPicPr/>
                      <p:nvPr/>
                    </p:nvPicPr>
                    <p:blipFill>
                      <a:blip r:embed="rId6"/>
                      <a:stretch>
                        <a:fillRect/>
                      </a:stretch>
                    </p:blipFill>
                    <p:spPr>
                      <a:xfrm>
                        <a:off x="1463675" y="2484438"/>
                        <a:ext cx="4029075" cy="1003300"/>
                      </a:xfrm>
                      <a:prstGeom prst="rect">
                        <a:avLst/>
                      </a:prstGeom>
                      <a:noFill/>
                      <a:ln w="38100">
                        <a:noFill/>
                        <a:miter/>
                      </a:ln>
                    </p:spPr>
                  </p:pic>
                </p:oleObj>
              </mc:Fallback>
            </mc:AlternateContent>
          </a:graphicData>
        </a:graphic>
      </p:graphicFrame>
      <p:graphicFrame>
        <p:nvGraphicFramePr>
          <p:cNvPr id="81927" name="对象 81926"/>
          <p:cNvGraphicFramePr/>
          <p:nvPr/>
        </p:nvGraphicFramePr>
        <p:xfrm>
          <a:off x="1508125" y="3429000"/>
          <a:ext cx="2384425" cy="1127125"/>
        </p:xfrm>
        <a:graphic>
          <a:graphicData uri="http://schemas.openxmlformats.org/presentationml/2006/ole">
            <mc:AlternateContent xmlns:mc="http://schemas.openxmlformats.org/markup-compatibility/2006">
              <mc:Choice xmlns:v="urn:schemas-microsoft-com:vml" Requires="v">
                <p:oleObj spid="_x0000_s3812" name="" r:id="rId7" imgW="939800" imgH="457200" progId="Equation.3">
                  <p:embed/>
                </p:oleObj>
              </mc:Choice>
              <mc:Fallback>
                <p:oleObj name="" r:id="rId7" imgW="939800" imgH="457200" progId="Equation.3">
                  <p:embed/>
                  <p:pic>
                    <p:nvPicPr>
                      <p:cNvPr id="0" name="图片 3811"/>
                      <p:cNvPicPr/>
                      <p:nvPr/>
                    </p:nvPicPr>
                    <p:blipFill>
                      <a:blip r:embed="rId8"/>
                      <a:stretch>
                        <a:fillRect/>
                      </a:stretch>
                    </p:blipFill>
                    <p:spPr>
                      <a:xfrm>
                        <a:off x="1508125" y="3429000"/>
                        <a:ext cx="2384425" cy="1127125"/>
                      </a:xfrm>
                      <a:prstGeom prst="rect">
                        <a:avLst/>
                      </a:prstGeom>
                      <a:noFill/>
                      <a:ln w="38100">
                        <a:noFill/>
                        <a:miter/>
                      </a:ln>
                    </p:spPr>
                  </p:pic>
                </p:oleObj>
              </mc:Fallback>
            </mc:AlternateContent>
          </a:graphicData>
        </a:graphic>
      </p:graphicFrame>
      <p:graphicFrame>
        <p:nvGraphicFramePr>
          <p:cNvPr id="81929" name="对象 81928"/>
          <p:cNvGraphicFramePr/>
          <p:nvPr/>
        </p:nvGraphicFramePr>
        <p:xfrm>
          <a:off x="2771775" y="4441825"/>
          <a:ext cx="3054350" cy="1101725"/>
        </p:xfrm>
        <a:graphic>
          <a:graphicData uri="http://schemas.openxmlformats.org/presentationml/2006/ole">
            <mc:AlternateContent xmlns:mc="http://schemas.openxmlformats.org/markup-compatibility/2006">
              <mc:Choice xmlns:v="urn:schemas-microsoft-com:vml" Requires="v">
                <p:oleObj spid="_x0000_s3813" name="" r:id="rId9" imgW="939800" imgH="457200" progId="Equation.3">
                  <p:embed/>
                </p:oleObj>
              </mc:Choice>
              <mc:Fallback>
                <p:oleObj name="" r:id="rId9" imgW="939800" imgH="457200" progId="Equation.3">
                  <p:embed/>
                  <p:pic>
                    <p:nvPicPr>
                      <p:cNvPr id="0" name="图片 3812"/>
                      <p:cNvPicPr/>
                      <p:nvPr/>
                    </p:nvPicPr>
                    <p:blipFill>
                      <a:blip r:embed="rId10"/>
                      <a:stretch>
                        <a:fillRect/>
                      </a:stretch>
                    </p:blipFill>
                    <p:spPr>
                      <a:xfrm>
                        <a:off x="2771775" y="4441825"/>
                        <a:ext cx="3054350" cy="1101725"/>
                      </a:xfrm>
                      <a:prstGeom prst="rect">
                        <a:avLst/>
                      </a:prstGeom>
                      <a:noFill/>
                      <a:ln w="38100">
                        <a:noFill/>
                        <a:miter/>
                      </a:ln>
                    </p:spPr>
                  </p:pic>
                </p:oleObj>
              </mc:Fallback>
            </mc:AlternateContent>
          </a:graphicData>
        </a:graphic>
      </p:graphicFrame>
      <p:sp>
        <p:nvSpPr>
          <p:cNvPr id="81930" name="文本框 81929"/>
          <p:cNvSpPr txBox="1"/>
          <p:nvPr/>
        </p:nvSpPr>
        <p:spPr>
          <a:xfrm>
            <a:off x="304800" y="5562600"/>
            <a:ext cx="2546350" cy="946150"/>
          </a:xfrm>
          <a:prstGeom prst="rect">
            <a:avLst/>
          </a:prstGeom>
          <a:noFill/>
          <a:ln w="9525">
            <a:noFill/>
          </a:ln>
        </p:spPr>
        <p:txBody>
          <a:bodyPr anchor="t">
            <a:spAutoFit/>
          </a:bodyPr>
          <a:p>
            <a:pPr eaLnBrk="0" hangingPunct="0"/>
            <a:r>
              <a:rPr lang="zh-CN" altLang="en-US" dirty="0">
                <a:latin typeface="Bookman Old Style" panose="02050604050505020204" pitchFamily="18" charset="0"/>
                <a:ea typeface="宋体" panose="02010600030101010101" pitchFamily="2" charset="-122"/>
              </a:rPr>
              <a:t>可得同轴电缆的自感系数为</a:t>
            </a:r>
            <a:endParaRPr lang="zh-CN" altLang="en-US" dirty="0">
              <a:latin typeface="Bookman Old Style" panose="02050604050505020204" pitchFamily="18" charset="0"/>
              <a:ea typeface="宋体" panose="02010600030101010101" pitchFamily="2" charset="-122"/>
            </a:endParaRPr>
          </a:p>
        </p:txBody>
      </p:sp>
      <p:graphicFrame>
        <p:nvGraphicFramePr>
          <p:cNvPr id="81931" name="对象 81930"/>
          <p:cNvGraphicFramePr/>
          <p:nvPr/>
        </p:nvGraphicFramePr>
        <p:xfrm>
          <a:off x="2887663" y="5592763"/>
          <a:ext cx="2535237" cy="1060450"/>
        </p:xfrm>
        <a:graphic>
          <a:graphicData uri="http://schemas.openxmlformats.org/presentationml/2006/ole">
            <mc:AlternateContent xmlns:mc="http://schemas.openxmlformats.org/markup-compatibility/2006">
              <mc:Choice xmlns:v="urn:schemas-microsoft-com:vml" Requires="v">
                <p:oleObj spid="_x0000_s3814" name="" r:id="rId11" imgW="927100" imgH="431800" progId="Equation.3">
                  <p:embed/>
                </p:oleObj>
              </mc:Choice>
              <mc:Fallback>
                <p:oleObj name="" r:id="rId11" imgW="927100" imgH="431800" progId="Equation.3">
                  <p:embed/>
                  <p:pic>
                    <p:nvPicPr>
                      <p:cNvPr id="0" name="图片 3813"/>
                      <p:cNvPicPr/>
                      <p:nvPr/>
                    </p:nvPicPr>
                    <p:blipFill>
                      <a:blip r:embed="rId12"/>
                      <a:stretch>
                        <a:fillRect/>
                      </a:stretch>
                    </p:blipFill>
                    <p:spPr>
                      <a:xfrm>
                        <a:off x="2887663" y="5592763"/>
                        <a:ext cx="2535237" cy="1060450"/>
                      </a:xfrm>
                      <a:prstGeom prst="rect">
                        <a:avLst/>
                      </a:prstGeom>
                      <a:noFill/>
                      <a:ln w="38100">
                        <a:noFill/>
                        <a:miter/>
                      </a:ln>
                    </p:spPr>
                  </p:pic>
                </p:oleObj>
              </mc:Fallback>
            </mc:AlternateContent>
          </a:graphicData>
        </a:graphic>
      </p:graphicFrame>
      <p:grpSp>
        <p:nvGrpSpPr>
          <p:cNvPr id="81932" name="组合 81931"/>
          <p:cNvGrpSpPr/>
          <p:nvPr/>
        </p:nvGrpSpPr>
        <p:grpSpPr>
          <a:xfrm>
            <a:off x="6400800" y="762000"/>
            <a:ext cx="2514600" cy="5867400"/>
            <a:chOff x="4032" y="480"/>
            <a:chExt cx="1584" cy="3696"/>
          </a:xfrm>
        </p:grpSpPr>
        <p:sp>
          <p:nvSpPr>
            <p:cNvPr id="94218" name="直接连接符 81932"/>
            <p:cNvSpPr/>
            <p:nvPr/>
          </p:nvSpPr>
          <p:spPr>
            <a:xfrm>
              <a:off x="4704" y="480"/>
              <a:ext cx="0" cy="3696"/>
            </a:xfrm>
            <a:prstGeom prst="line">
              <a:avLst/>
            </a:prstGeom>
            <a:ln w="12700" cap="flat" cmpd="sng">
              <a:solidFill>
                <a:schemeClr val="tx1"/>
              </a:solidFill>
              <a:prstDash val="dash"/>
              <a:round/>
              <a:headEnd type="none" w="sm" len="sm"/>
              <a:tailEnd type="none" w="sm" len="sm"/>
            </a:ln>
          </p:spPr>
        </p:sp>
        <p:grpSp>
          <p:nvGrpSpPr>
            <p:cNvPr id="94219" name="组合 81933"/>
            <p:cNvGrpSpPr/>
            <p:nvPr/>
          </p:nvGrpSpPr>
          <p:grpSpPr>
            <a:xfrm>
              <a:off x="4032" y="528"/>
              <a:ext cx="1584" cy="3456"/>
              <a:chOff x="4032" y="528"/>
              <a:chExt cx="1584" cy="3456"/>
            </a:xfrm>
          </p:grpSpPr>
          <p:sp>
            <p:nvSpPr>
              <p:cNvPr id="94220" name="矩形 81934"/>
              <p:cNvSpPr/>
              <p:nvPr/>
            </p:nvSpPr>
            <p:spPr>
              <a:xfrm>
                <a:off x="5092" y="1012"/>
                <a:ext cx="136" cy="2248"/>
              </a:xfrm>
              <a:prstGeom prst="rect">
                <a:avLst/>
              </a:prstGeom>
              <a:pattFill prst="wdUpDiag">
                <a:fgClr>
                  <a:srgbClr val="FF0033"/>
                </a:fgClr>
                <a:bgClr>
                  <a:schemeClr val="bg1"/>
                </a:bgClr>
              </a:pattFill>
              <a:ln w="127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4221" name="椭圆 81935"/>
              <p:cNvSpPr/>
              <p:nvPr/>
            </p:nvSpPr>
            <p:spPr>
              <a:xfrm>
                <a:off x="4420" y="3220"/>
                <a:ext cx="568" cy="136"/>
              </a:xfrm>
              <a:prstGeom prst="ellipse">
                <a:avLst/>
              </a:prstGeom>
              <a:solidFill>
                <a:schemeClr val="accent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4222" name="直接连接符 81936"/>
              <p:cNvSpPr/>
              <p:nvPr/>
            </p:nvSpPr>
            <p:spPr>
              <a:xfrm>
                <a:off x="4032" y="1008"/>
                <a:ext cx="0" cy="2208"/>
              </a:xfrm>
              <a:prstGeom prst="line">
                <a:avLst/>
              </a:prstGeom>
              <a:ln w="38100" cap="flat" cmpd="sng">
                <a:solidFill>
                  <a:schemeClr val="accent2"/>
                </a:solidFill>
                <a:prstDash val="solid"/>
                <a:round/>
                <a:headEnd type="none" w="sm" len="sm"/>
                <a:tailEnd type="none" w="sm" len="sm"/>
              </a:ln>
            </p:spPr>
          </p:sp>
          <p:sp>
            <p:nvSpPr>
              <p:cNvPr id="94223" name="直接连接符 81937"/>
              <p:cNvSpPr/>
              <p:nvPr/>
            </p:nvSpPr>
            <p:spPr>
              <a:xfrm>
                <a:off x="5376" y="1008"/>
                <a:ext cx="0" cy="2208"/>
              </a:xfrm>
              <a:prstGeom prst="line">
                <a:avLst/>
              </a:prstGeom>
              <a:ln w="38100" cap="flat" cmpd="sng">
                <a:solidFill>
                  <a:schemeClr val="accent2"/>
                </a:solidFill>
                <a:prstDash val="solid"/>
                <a:round/>
                <a:headEnd type="none" w="sm" len="sm"/>
                <a:tailEnd type="none" w="sm" len="sm"/>
              </a:ln>
            </p:spPr>
          </p:sp>
          <p:sp>
            <p:nvSpPr>
              <p:cNvPr id="94224" name="任意多边形 81938"/>
              <p:cNvSpPr/>
              <p:nvPr/>
            </p:nvSpPr>
            <p:spPr>
              <a:xfrm>
                <a:off x="4033" y="3168"/>
                <a:ext cx="1344" cy="337"/>
              </a:xfrm>
              <a:custGeom>
                <a:avLst/>
                <a:gdLst/>
                <a:ahLst/>
                <a:cxnLst>
                  <a:cxn ang="0">
                    <a:pos x="43099" y="0"/>
                  </a:cxn>
                  <a:cxn ang="180">
                    <a:pos x="0" y="2660"/>
                  </a:cxn>
                  <a:cxn ang="0">
                    <a:pos x="21589" y="1961"/>
                  </a:cxn>
                </a:cxnLst>
                <a:pathLst>
                  <a:path w="43189" h="23561" fill="none">
                    <a:moveTo>
                      <a:pt x="43099" y="0"/>
                    </a:moveTo>
                    <a:cubicBezTo>
                      <a:pt x="43158" y="645"/>
                      <a:pt x="43188" y="1299"/>
                      <a:pt x="43188" y="1961"/>
                    </a:cubicBezTo>
                    <a:cubicBezTo>
                      <a:pt x="43188" y="13890"/>
                      <a:pt x="33517" y="23561"/>
                      <a:pt x="21588" y="23561"/>
                    </a:cubicBezTo>
                    <a:cubicBezTo>
                      <a:pt x="9893" y="23561"/>
                      <a:pt x="368" y="14266"/>
                      <a:pt x="-1" y="2663"/>
                    </a:cubicBezTo>
                  </a:path>
                  <a:path w="43189" h="23561" stroke="0">
                    <a:moveTo>
                      <a:pt x="43099" y="0"/>
                    </a:moveTo>
                    <a:cubicBezTo>
                      <a:pt x="43158" y="645"/>
                      <a:pt x="43188" y="1299"/>
                      <a:pt x="43188" y="1961"/>
                    </a:cubicBezTo>
                    <a:cubicBezTo>
                      <a:pt x="43188" y="13890"/>
                      <a:pt x="33517" y="23561"/>
                      <a:pt x="21588" y="23561"/>
                    </a:cubicBezTo>
                    <a:cubicBezTo>
                      <a:pt x="9893" y="23561"/>
                      <a:pt x="368" y="14266"/>
                      <a:pt x="-1" y="2663"/>
                    </a:cubicBezTo>
                    <a:lnTo>
                      <a:pt x="21589" y="1961"/>
                    </a:lnTo>
                    <a:close/>
                  </a:path>
                </a:pathLst>
              </a:custGeom>
              <a:noFill/>
              <a:ln w="38100" cap="rnd" cmpd="sng">
                <a:solidFill>
                  <a:schemeClr val="accent2"/>
                </a:solidFill>
                <a:prstDash val="solid"/>
                <a:round/>
                <a:headEnd type="none" w="sm" len="sm"/>
                <a:tailEnd type="none" w="sm" len="sm"/>
              </a:ln>
            </p:spPr>
            <p:txBody>
              <a:bodyPr/>
              <a:p>
                <a:endParaRPr lang="zh-CN" altLang="en-US"/>
              </a:p>
            </p:txBody>
          </p:sp>
          <p:sp>
            <p:nvSpPr>
              <p:cNvPr id="94225" name="矩形 81939"/>
              <p:cNvSpPr/>
              <p:nvPr/>
            </p:nvSpPr>
            <p:spPr>
              <a:xfrm>
                <a:off x="4416" y="1008"/>
                <a:ext cx="576" cy="2256"/>
              </a:xfrm>
              <a:prstGeom prst="rect">
                <a:avLst/>
              </a:prstGeom>
              <a:solidFill>
                <a:schemeClr val="accent1"/>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94226" name="椭圆 81940"/>
              <p:cNvSpPr/>
              <p:nvPr/>
            </p:nvSpPr>
            <p:spPr>
              <a:xfrm>
                <a:off x="4420" y="964"/>
                <a:ext cx="568" cy="88"/>
              </a:xfrm>
              <a:prstGeom prst="ellipse">
                <a:avLst/>
              </a:prstGeom>
              <a:solidFill>
                <a:schemeClr val="accent1"/>
              </a:solidFill>
              <a:ln w="127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4227" name="椭圆 81941"/>
              <p:cNvSpPr/>
              <p:nvPr/>
            </p:nvSpPr>
            <p:spPr>
              <a:xfrm>
                <a:off x="4040" y="824"/>
                <a:ext cx="1328" cy="368"/>
              </a:xfrm>
              <a:prstGeom prst="ellipse">
                <a:avLst/>
              </a:prstGeom>
              <a:noFill/>
              <a:ln w="38100" cap="flat" cmpd="sng">
                <a:solidFill>
                  <a:schemeClr val="accent2"/>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4228" name="直接连接符 81942"/>
              <p:cNvSpPr/>
              <p:nvPr/>
            </p:nvSpPr>
            <p:spPr>
              <a:xfrm>
                <a:off x="4704" y="1008"/>
                <a:ext cx="816" cy="0"/>
              </a:xfrm>
              <a:prstGeom prst="line">
                <a:avLst/>
              </a:prstGeom>
              <a:ln w="12700" cap="flat" cmpd="sng">
                <a:solidFill>
                  <a:schemeClr val="tx1"/>
                </a:solidFill>
                <a:prstDash val="solid"/>
                <a:round/>
                <a:headEnd type="none" w="sm" len="sm"/>
                <a:tailEnd type="none" w="sm" len="sm"/>
              </a:ln>
            </p:spPr>
          </p:sp>
          <p:sp>
            <p:nvSpPr>
              <p:cNvPr id="94229" name="直接连接符 81943"/>
              <p:cNvSpPr/>
              <p:nvPr/>
            </p:nvSpPr>
            <p:spPr>
              <a:xfrm>
                <a:off x="4704" y="3264"/>
                <a:ext cx="864" cy="0"/>
              </a:xfrm>
              <a:prstGeom prst="line">
                <a:avLst/>
              </a:prstGeom>
              <a:ln w="12700" cap="flat" cmpd="sng">
                <a:solidFill>
                  <a:schemeClr val="tx1"/>
                </a:solidFill>
                <a:prstDash val="solid"/>
                <a:round/>
                <a:headEnd type="none" w="sm" len="sm"/>
                <a:tailEnd type="none" w="sm" len="sm"/>
              </a:ln>
            </p:spPr>
          </p:sp>
          <p:sp>
            <p:nvSpPr>
              <p:cNvPr id="94230" name="直接连接符 81944"/>
              <p:cNvSpPr/>
              <p:nvPr/>
            </p:nvSpPr>
            <p:spPr>
              <a:xfrm>
                <a:off x="5088" y="3264"/>
                <a:ext cx="0" cy="480"/>
              </a:xfrm>
              <a:prstGeom prst="line">
                <a:avLst/>
              </a:prstGeom>
              <a:ln w="12700" cap="flat" cmpd="sng">
                <a:solidFill>
                  <a:schemeClr val="tx1"/>
                </a:solidFill>
                <a:prstDash val="solid"/>
                <a:round/>
                <a:headEnd type="none" w="sm" len="sm"/>
                <a:tailEnd type="none" w="sm" len="sm"/>
              </a:ln>
            </p:spPr>
          </p:sp>
          <p:sp>
            <p:nvSpPr>
              <p:cNvPr id="94231" name="直接连接符 81945"/>
              <p:cNvSpPr/>
              <p:nvPr/>
            </p:nvSpPr>
            <p:spPr>
              <a:xfrm>
                <a:off x="5232" y="3264"/>
                <a:ext cx="0" cy="480"/>
              </a:xfrm>
              <a:prstGeom prst="line">
                <a:avLst/>
              </a:prstGeom>
              <a:ln w="12700" cap="flat" cmpd="sng">
                <a:solidFill>
                  <a:schemeClr val="tx1"/>
                </a:solidFill>
                <a:prstDash val="solid"/>
                <a:round/>
                <a:headEnd type="none" w="sm" len="sm"/>
                <a:tailEnd type="none" w="sm" len="sm"/>
              </a:ln>
            </p:spPr>
          </p:sp>
          <p:sp>
            <p:nvSpPr>
              <p:cNvPr id="94232" name="直接连接符 81946"/>
              <p:cNvSpPr/>
              <p:nvPr/>
            </p:nvSpPr>
            <p:spPr>
              <a:xfrm>
                <a:off x="4704" y="3696"/>
                <a:ext cx="384" cy="0"/>
              </a:xfrm>
              <a:prstGeom prst="line">
                <a:avLst/>
              </a:prstGeom>
              <a:ln w="12700" cap="flat" cmpd="sng">
                <a:solidFill>
                  <a:schemeClr val="tx1"/>
                </a:solidFill>
                <a:prstDash val="solid"/>
                <a:round/>
                <a:headEnd type="stealth" w="med" len="lg"/>
                <a:tailEnd type="stealth" w="med" len="lg"/>
              </a:ln>
            </p:spPr>
          </p:sp>
          <p:sp>
            <p:nvSpPr>
              <p:cNvPr id="94233" name="直接连接符 81947"/>
              <p:cNvSpPr/>
              <p:nvPr/>
            </p:nvSpPr>
            <p:spPr>
              <a:xfrm>
                <a:off x="5280" y="3696"/>
                <a:ext cx="240" cy="0"/>
              </a:xfrm>
              <a:prstGeom prst="line">
                <a:avLst/>
              </a:prstGeom>
              <a:ln w="12700" cap="flat" cmpd="sng">
                <a:solidFill>
                  <a:schemeClr val="tx1"/>
                </a:solidFill>
                <a:prstDash val="solid"/>
                <a:round/>
                <a:headEnd type="stealth" w="med" len="lg"/>
                <a:tailEnd type="none" w="sm" len="sm"/>
              </a:ln>
            </p:spPr>
          </p:sp>
          <p:sp>
            <p:nvSpPr>
              <p:cNvPr id="94234" name="直接连接符 81948"/>
              <p:cNvSpPr/>
              <p:nvPr/>
            </p:nvSpPr>
            <p:spPr>
              <a:xfrm flipV="1">
                <a:off x="5520" y="1008"/>
                <a:ext cx="0" cy="864"/>
              </a:xfrm>
              <a:prstGeom prst="line">
                <a:avLst/>
              </a:prstGeom>
              <a:ln w="12700" cap="flat" cmpd="sng">
                <a:solidFill>
                  <a:schemeClr val="tx1"/>
                </a:solidFill>
                <a:prstDash val="solid"/>
                <a:round/>
                <a:headEnd type="none" w="sm" len="sm"/>
                <a:tailEnd type="stealth" w="med" len="lg"/>
              </a:ln>
            </p:spPr>
          </p:sp>
          <p:sp>
            <p:nvSpPr>
              <p:cNvPr id="94235" name="直接连接符 81949"/>
              <p:cNvSpPr/>
              <p:nvPr/>
            </p:nvSpPr>
            <p:spPr>
              <a:xfrm>
                <a:off x="5520" y="2352"/>
                <a:ext cx="0" cy="912"/>
              </a:xfrm>
              <a:prstGeom prst="line">
                <a:avLst/>
              </a:prstGeom>
              <a:ln w="12700" cap="flat" cmpd="sng">
                <a:solidFill>
                  <a:schemeClr val="tx1"/>
                </a:solidFill>
                <a:prstDash val="solid"/>
                <a:round/>
                <a:headEnd type="none" w="sm" len="sm"/>
                <a:tailEnd type="stealth" w="med" len="lg"/>
              </a:ln>
            </p:spPr>
          </p:sp>
          <p:sp>
            <p:nvSpPr>
              <p:cNvPr id="94236" name="直接连接符 81950"/>
              <p:cNvSpPr/>
              <p:nvPr/>
            </p:nvSpPr>
            <p:spPr>
              <a:xfrm flipH="1">
                <a:off x="4416" y="1008"/>
                <a:ext cx="288" cy="0"/>
              </a:xfrm>
              <a:prstGeom prst="line">
                <a:avLst/>
              </a:prstGeom>
              <a:ln w="12700" cap="flat" cmpd="sng">
                <a:solidFill>
                  <a:schemeClr val="tx1"/>
                </a:solidFill>
                <a:prstDash val="solid"/>
                <a:round/>
                <a:headEnd type="none" w="sm" len="sm"/>
                <a:tailEnd type="stealth" w="med" len="med"/>
              </a:ln>
            </p:spPr>
          </p:sp>
          <p:sp>
            <p:nvSpPr>
              <p:cNvPr id="94237" name="直接连接符 81951"/>
              <p:cNvSpPr/>
              <p:nvPr/>
            </p:nvSpPr>
            <p:spPr>
              <a:xfrm flipH="1" flipV="1">
                <a:off x="4320" y="864"/>
                <a:ext cx="384" cy="144"/>
              </a:xfrm>
              <a:prstGeom prst="line">
                <a:avLst/>
              </a:prstGeom>
              <a:ln w="12700" cap="flat" cmpd="sng">
                <a:solidFill>
                  <a:schemeClr val="tx1"/>
                </a:solidFill>
                <a:prstDash val="solid"/>
                <a:round/>
                <a:headEnd type="none" w="sm" len="sm"/>
                <a:tailEnd type="stealth" w="med" len="med"/>
              </a:ln>
            </p:spPr>
          </p:sp>
          <p:graphicFrame>
            <p:nvGraphicFramePr>
              <p:cNvPr id="94238" name="对象 81952"/>
              <p:cNvGraphicFramePr/>
              <p:nvPr/>
            </p:nvGraphicFramePr>
            <p:xfrm>
              <a:off x="4320" y="528"/>
              <a:ext cx="315" cy="302"/>
            </p:xfrm>
            <a:graphic>
              <a:graphicData uri="http://schemas.openxmlformats.org/presentationml/2006/ole">
                <mc:AlternateContent xmlns:mc="http://schemas.openxmlformats.org/markup-compatibility/2006">
                  <mc:Choice xmlns:v="urn:schemas-microsoft-com:vml" Requires="v">
                    <p:oleObj spid="_x0000_s3815" name="" r:id="rId13" imgW="203200" imgH="215900" progId="Equation.3">
                      <p:embed/>
                    </p:oleObj>
                  </mc:Choice>
                  <mc:Fallback>
                    <p:oleObj name="" r:id="rId13" imgW="203200" imgH="215900" progId="Equation.3">
                      <p:embed/>
                      <p:pic>
                        <p:nvPicPr>
                          <p:cNvPr id="0" name="图片 3814"/>
                          <p:cNvPicPr/>
                          <p:nvPr/>
                        </p:nvPicPr>
                        <p:blipFill>
                          <a:blip r:embed="rId14"/>
                          <a:stretch>
                            <a:fillRect/>
                          </a:stretch>
                        </p:blipFill>
                        <p:spPr>
                          <a:xfrm>
                            <a:off x="4320" y="528"/>
                            <a:ext cx="315" cy="302"/>
                          </a:xfrm>
                          <a:prstGeom prst="rect">
                            <a:avLst/>
                          </a:prstGeom>
                          <a:noFill/>
                          <a:ln w="38100">
                            <a:noFill/>
                            <a:miter/>
                          </a:ln>
                        </p:spPr>
                      </p:pic>
                    </p:oleObj>
                  </mc:Fallback>
                </mc:AlternateContent>
              </a:graphicData>
            </a:graphic>
          </p:graphicFrame>
          <p:graphicFrame>
            <p:nvGraphicFramePr>
              <p:cNvPr id="94239" name="对象 81953"/>
              <p:cNvGraphicFramePr/>
              <p:nvPr/>
            </p:nvGraphicFramePr>
            <p:xfrm>
              <a:off x="4128" y="864"/>
              <a:ext cx="298" cy="302"/>
            </p:xfrm>
            <a:graphic>
              <a:graphicData uri="http://schemas.openxmlformats.org/presentationml/2006/ole">
                <mc:AlternateContent xmlns:mc="http://schemas.openxmlformats.org/markup-compatibility/2006">
                  <mc:Choice xmlns:v="urn:schemas-microsoft-com:vml" Requires="v">
                    <p:oleObj spid="_x0000_s3816" name="" r:id="rId15" imgW="190500" imgH="215900" progId="Equation.3">
                      <p:embed/>
                    </p:oleObj>
                  </mc:Choice>
                  <mc:Fallback>
                    <p:oleObj name="" r:id="rId15" imgW="190500" imgH="215900" progId="Equation.3">
                      <p:embed/>
                      <p:pic>
                        <p:nvPicPr>
                          <p:cNvPr id="0" name="图片 3815"/>
                          <p:cNvPicPr/>
                          <p:nvPr/>
                        </p:nvPicPr>
                        <p:blipFill>
                          <a:blip r:embed="rId16"/>
                          <a:stretch>
                            <a:fillRect/>
                          </a:stretch>
                        </p:blipFill>
                        <p:spPr>
                          <a:xfrm>
                            <a:off x="4128" y="864"/>
                            <a:ext cx="298" cy="302"/>
                          </a:xfrm>
                          <a:prstGeom prst="rect">
                            <a:avLst/>
                          </a:prstGeom>
                          <a:noFill/>
                          <a:ln w="38100">
                            <a:noFill/>
                            <a:miter/>
                          </a:ln>
                        </p:spPr>
                      </p:pic>
                    </p:oleObj>
                  </mc:Fallback>
                </mc:AlternateContent>
              </a:graphicData>
            </a:graphic>
          </p:graphicFrame>
          <p:graphicFrame>
            <p:nvGraphicFramePr>
              <p:cNvPr id="94240" name="对象 81954"/>
              <p:cNvGraphicFramePr/>
              <p:nvPr/>
            </p:nvGraphicFramePr>
            <p:xfrm>
              <a:off x="5413" y="1920"/>
              <a:ext cx="203" cy="323"/>
            </p:xfrm>
            <a:graphic>
              <a:graphicData uri="http://schemas.openxmlformats.org/presentationml/2006/ole">
                <mc:AlternateContent xmlns:mc="http://schemas.openxmlformats.org/markup-compatibility/2006">
                  <mc:Choice xmlns:v="urn:schemas-microsoft-com:vml" Requires="v">
                    <p:oleObj spid="_x0000_s3817" name="" r:id="rId17" imgW="101600" imgH="177800" progId="Equation.3">
                      <p:embed/>
                    </p:oleObj>
                  </mc:Choice>
                  <mc:Fallback>
                    <p:oleObj name="" r:id="rId17" imgW="101600" imgH="177800" progId="Equation.3">
                      <p:embed/>
                      <p:pic>
                        <p:nvPicPr>
                          <p:cNvPr id="0" name="图片 3816"/>
                          <p:cNvPicPr/>
                          <p:nvPr/>
                        </p:nvPicPr>
                        <p:blipFill>
                          <a:blip r:embed="rId18"/>
                          <a:stretch>
                            <a:fillRect/>
                          </a:stretch>
                        </p:blipFill>
                        <p:spPr>
                          <a:xfrm>
                            <a:off x="5413" y="1920"/>
                            <a:ext cx="203" cy="323"/>
                          </a:xfrm>
                          <a:prstGeom prst="rect">
                            <a:avLst/>
                          </a:prstGeom>
                          <a:noFill/>
                          <a:ln w="38100">
                            <a:noFill/>
                            <a:miter/>
                          </a:ln>
                        </p:spPr>
                      </p:pic>
                    </p:oleObj>
                  </mc:Fallback>
                </mc:AlternateContent>
              </a:graphicData>
            </a:graphic>
          </p:graphicFrame>
          <p:graphicFrame>
            <p:nvGraphicFramePr>
              <p:cNvPr id="94241" name="对象 81955"/>
              <p:cNvGraphicFramePr/>
              <p:nvPr/>
            </p:nvGraphicFramePr>
            <p:xfrm>
              <a:off x="4752" y="3696"/>
              <a:ext cx="272" cy="274"/>
            </p:xfrm>
            <a:graphic>
              <a:graphicData uri="http://schemas.openxmlformats.org/presentationml/2006/ole">
                <mc:AlternateContent xmlns:mc="http://schemas.openxmlformats.org/markup-compatibility/2006">
                  <mc:Choice xmlns:v="urn:schemas-microsoft-com:vml" Requires="v">
                    <p:oleObj spid="_x0000_s3818" name="" r:id="rId19" imgW="114300" imgH="127000" progId="Equation.3">
                      <p:embed/>
                    </p:oleObj>
                  </mc:Choice>
                  <mc:Fallback>
                    <p:oleObj name="" r:id="rId19" imgW="114300" imgH="127000" progId="Equation.3">
                      <p:embed/>
                      <p:pic>
                        <p:nvPicPr>
                          <p:cNvPr id="0" name="图片 3817"/>
                          <p:cNvPicPr/>
                          <p:nvPr/>
                        </p:nvPicPr>
                        <p:blipFill>
                          <a:blip r:embed="rId20"/>
                          <a:stretch>
                            <a:fillRect/>
                          </a:stretch>
                        </p:blipFill>
                        <p:spPr>
                          <a:xfrm>
                            <a:off x="4752" y="3696"/>
                            <a:ext cx="272" cy="274"/>
                          </a:xfrm>
                          <a:prstGeom prst="rect">
                            <a:avLst/>
                          </a:prstGeom>
                          <a:noFill/>
                          <a:ln w="38100">
                            <a:noFill/>
                            <a:miter/>
                          </a:ln>
                        </p:spPr>
                      </p:pic>
                    </p:oleObj>
                  </mc:Fallback>
                </mc:AlternateContent>
              </a:graphicData>
            </a:graphic>
          </p:graphicFrame>
          <p:graphicFrame>
            <p:nvGraphicFramePr>
              <p:cNvPr id="94242" name="对象 81956"/>
              <p:cNvGraphicFramePr/>
              <p:nvPr/>
            </p:nvGraphicFramePr>
            <p:xfrm>
              <a:off x="5000" y="3675"/>
              <a:ext cx="328" cy="309"/>
            </p:xfrm>
            <a:graphic>
              <a:graphicData uri="http://schemas.openxmlformats.org/presentationml/2006/ole">
                <mc:AlternateContent xmlns:mc="http://schemas.openxmlformats.org/markup-compatibility/2006">
                  <mc:Choice xmlns:v="urn:schemas-microsoft-com:vml" Requires="v">
                    <p:oleObj spid="_x0000_s3819" name="" r:id="rId21" imgW="189865" imgH="177800" progId="Equation.3">
                      <p:embed/>
                    </p:oleObj>
                  </mc:Choice>
                  <mc:Fallback>
                    <p:oleObj name="" r:id="rId21" imgW="189865" imgH="177800" progId="Equation.3">
                      <p:embed/>
                      <p:pic>
                        <p:nvPicPr>
                          <p:cNvPr id="0" name="图片 3818"/>
                          <p:cNvPicPr/>
                          <p:nvPr/>
                        </p:nvPicPr>
                        <p:blipFill>
                          <a:blip r:embed="rId22"/>
                          <a:stretch>
                            <a:fillRect/>
                          </a:stretch>
                        </p:blipFill>
                        <p:spPr>
                          <a:xfrm>
                            <a:off x="5000" y="3675"/>
                            <a:ext cx="328" cy="309"/>
                          </a:xfrm>
                          <a:prstGeom prst="rect">
                            <a:avLst/>
                          </a:prstGeom>
                          <a:noFill/>
                          <a:ln w="38100">
                            <a:noFill/>
                            <a:miter/>
                          </a:ln>
                        </p:spPr>
                      </p:pic>
                    </p:oleObj>
                  </mc:Fallback>
                </mc:AlternateContent>
              </a:graphicData>
            </a:graphic>
          </p:graphicFrame>
        </p:grpSp>
      </p:grpSp>
      <p:graphicFrame>
        <p:nvGraphicFramePr>
          <p:cNvPr id="2" name="对象 1"/>
          <p:cNvGraphicFramePr>
            <a:graphicFrameLocks noChangeAspect="1"/>
          </p:cNvGraphicFramePr>
          <p:nvPr/>
        </p:nvGraphicFramePr>
        <p:xfrm>
          <a:off x="3743325" y="995363"/>
          <a:ext cx="1968500" cy="442912"/>
        </p:xfrm>
        <a:graphic>
          <a:graphicData uri="http://schemas.openxmlformats.org/presentationml/2006/ole">
            <mc:AlternateContent xmlns:mc="http://schemas.openxmlformats.org/markup-compatibility/2006">
              <mc:Choice xmlns:v="urn:schemas-microsoft-com:vml" Requires="v">
                <p:oleObj spid="_x0000_s3820" name="" r:id="rId23" imgW="787400" imgH="177165" progId="Equation.KSEE3">
                  <p:embed/>
                </p:oleObj>
              </mc:Choice>
              <mc:Fallback>
                <p:oleObj name="" r:id="rId23" imgW="787400" imgH="177165" progId="Equation.KSEE3">
                  <p:embed/>
                  <p:pic>
                    <p:nvPicPr>
                      <p:cNvPr id="0" name="图片 3819"/>
                      <p:cNvPicPr/>
                      <p:nvPr/>
                    </p:nvPicPr>
                    <p:blipFill>
                      <a:blip r:embed="rId24"/>
                      <a:stretch>
                        <a:fillRect/>
                      </a:stretch>
                    </p:blipFill>
                    <p:spPr>
                      <a:xfrm>
                        <a:off x="3743325" y="995363"/>
                        <a:ext cx="1968500" cy="442912"/>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1023938" y="4500563"/>
          <a:ext cx="1752600" cy="984250"/>
        </p:xfrm>
        <a:graphic>
          <a:graphicData uri="http://schemas.openxmlformats.org/presentationml/2006/ole">
            <mc:AlternateContent xmlns:mc="http://schemas.openxmlformats.org/markup-compatibility/2006">
              <mc:Choice xmlns:v="urn:schemas-microsoft-com:vml" Requires="v">
                <p:oleObj spid="_x0000_s3821" name="" r:id="rId25" imgW="673100" imgH="393700" progId="Equation.KSEE3">
                  <p:embed/>
                </p:oleObj>
              </mc:Choice>
              <mc:Fallback>
                <p:oleObj name="" r:id="rId25" imgW="673100" imgH="393700" progId="Equation.KSEE3">
                  <p:embed/>
                  <p:pic>
                    <p:nvPicPr>
                      <p:cNvPr id="0" name="图片 3820"/>
                      <p:cNvPicPr/>
                      <p:nvPr/>
                    </p:nvPicPr>
                    <p:blipFill>
                      <a:blip r:embed="rId26"/>
                      <a:stretch>
                        <a:fillRect/>
                      </a:stretch>
                    </p:blipFill>
                    <p:spPr>
                      <a:xfrm>
                        <a:off x="1023938" y="4500563"/>
                        <a:ext cx="1752600" cy="984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wipe(left)">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819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23"/>
                                        </p:tgtEl>
                                        <p:attrNameLst>
                                          <p:attrName>style.visibility</p:attrName>
                                        </p:attrNameLst>
                                      </p:cBhvr>
                                      <p:to>
                                        <p:strVal val="visible"/>
                                      </p:to>
                                    </p:set>
                                    <p:animEffect transition="in" filter="wipe(left)">
                                      <p:cBhvr>
                                        <p:cTn id="16" dur="500"/>
                                        <p:tgtEl>
                                          <p:spTgt spid="819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25"/>
                                        </p:tgtEl>
                                        <p:attrNameLst>
                                          <p:attrName>style.visibility</p:attrName>
                                        </p:attrNameLst>
                                      </p:cBhvr>
                                      <p:to>
                                        <p:strVal val="visible"/>
                                      </p:to>
                                    </p:set>
                                    <p:animEffect transition="in" filter="wipe(left)">
                                      <p:cBhvr>
                                        <p:cTn id="26" dur="500"/>
                                        <p:tgtEl>
                                          <p:spTgt spid="819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1926"/>
                                        </p:tgtEl>
                                        <p:attrNameLst>
                                          <p:attrName>style.visibility</p:attrName>
                                        </p:attrNameLst>
                                      </p:cBhvr>
                                      <p:to>
                                        <p:strVal val="visible"/>
                                      </p:to>
                                    </p:set>
                                    <p:animEffect transition="in" filter="wipe(left)">
                                      <p:cBhvr>
                                        <p:cTn id="31" dur="500"/>
                                        <p:tgtEl>
                                          <p:spTgt spid="8192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1927"/>
                                        </p:tgtEl>
                                        <p:attrNameLst>
                                          <p:attrName>style.visibility</p:attrName>
                                        </p:attrNameLst>
                                      </p:cBhvr>
                                      <p:to>
                                        <p:strVal val="visible"/>
                                      </p:to>
                                    </p:set>
                                    <p:animEffect transition="in" filter="wipe(left)">
                                      <p:cBhvr>
                                        <p:cTn id="36" dur="500"/>
                                        <p:tgtEl>
                                          <p:spTgt spid="8192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1929"/>
                                        </p:tgtEl>
                                        <p:attrNameLst>
                                          <p:attrName>style.visibility</p:attrName>
                                        </p:attrNameLst>
                                      </p:cBhvr>
                                      <p:to>
                                        <p:strVal val="visible"/>
                                      </p:to>
                                    </p:set>
                                    <p:animEffect transition="in" filter="wipe(left)">
                                      <p:cBhvr>
                                        <p:cTn id="46" dur="500"/>
                                        <p:tgtEl>
                                          <p:spTgt spid="8192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1930"/>
                                        </p:tgtEl>
                                        <p:attrNameLst>
                                          <p:attrName>style.visibility</p:attrName>
                                        </p:attrNameLst>
                                      </p:cBhvr>
                                      <p:to>
                                        <p:strVal val="visible"/>
                                      </p:to>
                                    </p:set>
                                    <p:animEffect transition="in" filter="wipe(left)">
                                      <p:cBhvr>
                                        <p:cTn id="51" dur="500"/>
                                        <p:tgtEl>
                                          <p:spTgt spid="819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1931"/>
                                        </p:tgtEl>
                                        <p:attrNameLst>
                                          <p:attrName>style.visibility</p:attrName>
                                        </p:attrNameLst>
                                      </p:cBhvr>
                                      <p:to>
                                        <p:strVal val="visible"/>
                                      </p:to>
                                    </p:set>
                                    <p:animEffect transition="in" filter="wipe(left)">
                                      <p:cBhvr>
                                        <p:cTn id="56" dur="500"/>
                                        <p:tgtEl>
                                          <p:spTgt spid="8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p:bldP spid="81930"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pSp>
        <p:nvGrpSpPr>
          <p:cNvPr id="79875" name="组合 79874"/>
          <p:cNvGrpSpPr/>
          <p:nvPr/>
        </p:nvGrpSpPr>
        <p:grpSpPr>
          <a:xfrm>
            <a:off x="5176838" y="534988"/>
            <a:ext cx="3205162" cy="1981200"/>
            <a:chOff x="3264" y="337"/>
            <a:chExt cx="2019" cy="1248"/>
          </a:xfrm>
        </p:grpSpPr>
        <p:sp>
          <p:nvSpPr>
            <p:cNvPr id="95234" name="任意多边形 79875"/>
            <p:cNvSpPr/>
            <p:nvPr/>
          </p:nvSpPr>
          <p:spPr>
            <a:xfrm>
              <a:off x="3745" y="337"/>
              <a:ext cx="274" cy="1248"/>
            </a:xfrm>
            <a:custGeom>
              <a:avLst/>
              <a:gdLst/>
              <a:ahLst/>
              <a:cxnLst>
                <a:cxn ang="90">
                  <a:pos x="22418" y="43182"/>
                </a:cxn>
                <a:cxn ang="270">
                  <a:pos x="21272" y="0"/>
                </a:cxn>
                <a:cxn ang="0">
                  <a:pos x="21600" y="21598"/>
                </a:cxn>
              </a:cxnLst>
              <a:pathLst>
                <a:path w="22419" h="43198" fill="none">
                  <a:moveTo>
                    <a:pt x="22418" y="43182"/>
                  </a:moveTo>
                  <a:cubicBezTo>
                    <a:pt x="22147" y="43192"/>
                    <a:pt x="21874" y="43197"/>
                    <a:pt x="21600" y="43197"/>
                  </a:cubicBezTo>
                  <a:cubicBezTo>
                    <a:pt x="9671" y="43197"/>
                    <a:pt x="0" y="33526"/>
                    <a:pt x="0" y="21597"/>
                  </a:cubicBezTo>
                  <a:cubicBezTo>
                    <a:pt x="0" y="9777"/>
                    <a:pt x="9494" y="175"/>
                    <a:pt x="21270" y="-1"/>
                  </a:cubicBezTo>
                </a:path>
                <a:path w="22419" h="43198" stroke="0">
                  <a:moveTo>
                    <a:pt x="22418" y="43182"/>
                  </a:moveTo>
                  <a:cubicBezTo>
                    <a:pt x="22147" y="43192"/>
                    <a:pt x="21874" y="43197"/>
                    <a:pt x="21600" y="43197"/>
                  </a:cubicBezTo>
                  <a:cubicBezTo>
                    <a:pt x="9671" y="43197"/>
                    <a:pt x="0" y="33526"/>
                    <a:pt x="0" y="21597"/>
                  </a:cubicBezTo>
                  <a:cubicBezTo>
                    <a:pt x="0" y="9777"/>
                    <a:pt x="9494" y="175"/>
                    <a:pt x="21270" y="-1"/>
                  </a:cubicBezTo>
                  <a:lnTo>
                    <a:pt x="21600" y="21598"/>
                  </a:lnTo>
                  <a:close/>
                </a:path>
              </a:pathLst>
            </a:custGeom>
            <a:noFill/>
            <a:ln w="50800" cap="rnd" cmpd="sng">
              <a:solidFill>
                <a:schemeClr val="accent2"/>
              </a:solidFill>
              <a:prstDash val="solid"/>
              <a:round/>
              <a:headEnd type="none" w="sm" len="sm"/>
              <a:tailEnd type="none" w="sm" len="sm"/>
            </a:ln>
          </p:spPr>
          <p:txBody>
            <a:bodyPr/>
            <a:p>
              <a:endParaRPr lang="zh-CN" altLang="en-US"/>
            </a:p>
          </p:txBody>
        </p:sp>
        <p:sp>
          <p:nvSpPr>
            <p:cNvPr id="95235" name="任意多边形 79876"/>
            <p:cNvSpPr/>
            <p:nvPr/>
          </p:nvSpPr>
          <p:spPr>
            <a:xfrm>
              <a:off x="4417" y="337"/>
              <a:ext cx="274" cy="1248"/>
            </a:xfrm>
            <a:custGeom>
              <a:avLst/>
              <a:gdLst/>
              <a:ahLst/>
              <a:cxnLst>
                <a:cxn ang="90">
                  <a:pos x="22418" y="43182"/>
                </a:cxn>
                <a:cxn ang="270">
                  <a:pos x="21272" y="0"/>
                </a:cxn>
                <a:cxn ang="0">
                  <a:pos x="21600" y="21598"/>
                </a:cxn>
              </a:cxnLst>
              <a:pathLst>
                <a:path w="22419" h="43198" fill="none">
                  <a:moveTo>
                    <a:pt x="22418" y="43182"/>
                  </a:moveTo>
                  <a:cubicBezTo>
                    <a:pt x="22147" y="43192"/>
                    <a:pt x="21874" y="43197"/>
                    <a:pt x="21600" y="43197"/>
                  </a:cubicBezTo>
                  <a:cubicBezTo>
                    <a:pt x="9671" y="43197"/>
                    <a:pt x="0" y="33526"/>
                    <a:pt x="0" y="21597"/>
                  </a:cubicBezTo>
                  <a:cubicBezTo>
                    <a:pt x="0" y="9777"/>
                    <a:pt x="9494" y="175"/>
                    <a:pt x="21270" y="-1"/>
                  </a:cubicBezTo>
                </a:path>
                <a:path w="22419" h="43198" stroke="0">
                  <a:moveTo>
                    <a:pt x="22418" y="43182"/>
                  </a:moveTo>
                  <a:cubicBezTo>
                    <a:pt x="22147" y="43192"/>
                    <a:pt x="21874" y="43197"/>
                    <a:pt x="21600" y="43197"/>
                  </a:cubicBezTo>
                  <a:cubicBezTo>
                    <a:pt x="9671" y="43197"/>
                    <a:pt x="0" y="33526"/>
                    <a:pt x="0" y="21597"/>
                  </a:cubicBezTo>
                  <a:cubicBezTo>
                    <a:pt x="0" y="9777"/>
                    <a:pt x="9494" y="175"/>
                    <a:pt x="21270" y="-1"/>
                  </a:cubicBezTo>
                  <a:lnTo>
                    <a:pt x="21600" y="21598"/>
                  </a:lnTo>
                  <a:close/>
                </a:path>
              </a:pathLst>
            </a:custGeom>
            <a:noFill/>
            <a:ln w="50800" cap="rnd" cmpd="sng">
              <a:solidFill>
                <a:schemeClr val="tx2"/>
              </a:solidFill>
              <a:prstDash val="solid"/>
              <a:round/>
              <a:headEnd type="none" w="sm" len="sm"/>
              <a:tailEnd type="none" w="sm" len="sm"/>
            </a:ln>
          </p:spPr>
          <p:txBody>
            <a:bodyPr/>
            <a:p>
              <a:endParaRPr lang="zh-CN" altLang="en-US"/>
            </a:p>
          </p:txBody>
        </p:sp>
        <p:sp>
          <p:nvSpPr>
            <p:cNvPr id="95236" name="任意多边形 79877"/>
            <p:cNvSpPr/>
            <p:nvPr/>
          </p:nvSpPr>
          <p:spPr>
            <a:xfrm>
              <a:off x="4703" y="337"/>
              <a:ext cx="275" cy="1248"/>
            </a:xfrm>
            <a:custGeom>
              <a:avLst/>
              <a:gdLst/>
              <a:ahLst/>
              <a:cxnLst>
                <a:cxn ang="270">
                  <a:pos x="1146" y="0"/>
                </a:cxn>
                <a:cxn ang="90">
                  <a:pos x="0" y="43180"/>
                </a:cxn>
                <a:cxn ang="90">
                  <a:pos x="901" y="21599"/>
                </a:cxn>
              </a:cxnLst>
              <a:pathLst>
                <a:path w="22501" h="43199" fill="none">
                  <a:moveTo>
                    <a:pt x="1146" y="0"/>
                  </a:moveTo>
                  <a:cubicBezTo>
                    <a:pt x="12963" y="132"/>
                    <a:pt x="22501" y="9752"/>
                    <a:pt x="22501" y="21599"/>
                  </a:cubicBezTo>
                  <a:cubicBezTo>
                    <a:pt x="22501" y="33528"/>
                    <a:pt x="12830" y="43199"/>
                    <a:pt x="901" y="43199"/>
                  </a:cubicBezTo>
                  <a:cubicBezTo>
                    <a:pt x="598" y="43199"/>
                    <a:pt x="296" y="43193"/>
                    <a:pt x="0" y="43181"/>
                  </a:cubicBezTo>
                </a:path>
                <a:path w="22501" h="43199" stroke="0">
                  <a:moveTo>
                    <a:pt x="1146" y="0"/>
                  </a:moveTo>
                  <a:cubicBezTo>
                    <a:pt x="12963" y="132"/>
                    <a:pt x="22501" y="9752"/>
                    <a:pt x="22501" y="21599"/>
                  </a:cubicBezTo>
                  <a:cubicBezTo>
                    <a:pt x="22501" y="33528"/>
                    <a:pt x="12830" y="43199"/>
                    <a:pt x="901" y="43199"/>
                  </a:cubicBezTo>
                  <a:cubicBezTo>
                    <a:pt x="598" y="43199"/>
                    <a:pt x="296" y="43193"/>
                    <a:pt x="0" y="43181"/>
                  </a:cubicBezTo>
                  <a:lnTo>
                    <a:pt x="901" y="21599"/>
                  </a:lnTo>
                  <a:close/>
                </a:path>
              </a:pathLst>
            </a:custGeom>
            <a:noFill/>
            <a:ln w="25400" cap="rnd" cmpd="sng">
              <a:solidFill>
                <a:schemeClr val="tx2"/>
              </a:solidFill>
              <a:prstDash val="dash"/>
              <a:round/>
              <a:headEnd type="none" w="sm" len="sm"/>
              <a:tailEnd type="none" w="sm" len="sm"/>
            </a:ln>
          </p:spPr>
          <p:txBody>
            <a:bodyPr/>
            <a:p>
              <a:endParaRPr lang="zh-CN" altLang="en-US"/>
            </a:p>
          </p:txBody>
        </p:sp>
        <p:sp>
          <p:nvSpPr>
            <p:cNvPr id="95237" name="任意多边形 79878"/>
            <p:cNvSpPr/>
            <p:nvPr/>
          </p:nvSpPr>
          <p:spPr>
            <a:xfrm>
              <a:off x="4031" y="337"/>
              <a:ext cx="275" cy="1248"/>
            </a:xfrm>
            <a:custGeom>
              <a:avLst/>
              <a:gdLst/>
              <a:ahLst/>
              <a:cxnLst>
                <a:cxn ang="270">
                  <a:pos x="1146" y="0"/>
                </a:cxn>
                <a:cxn ang="90">
                  <a:pos x="0" y="43180"/>
                </a:cxn>
                <a:cxn ang="90">
                  <a:pos x="901" y="21599"/>
                </a:cxn>
              </a:cxnLst>
              <a:pathLst>
                <a:path w="22501" h="43199" fill="none">
                  <a:moveTo>
                    <a:pt x="1146" y="0"/>
                  </a:moveTo>
                  <a:cubicBezTo>
                    <a:pt x="12963" y="132"/>
                    <a:pt x="22501" y="9752"/>
                    <a:pt x="22501" y="21599"/>
                  </a:cubicBezTo>
                  <a:cubicBezTo>
                    <a:pt x="22501" y="33528"/>
                    <a:pt x="12830" y="43199"/>
                    <a:pt x="901" y="43199"/>
                  </a:cubicBezTo>
                  <a:cubicBezTo>
                    <a:pt x="598" y="43199"/>
                    <a:pt x="296" y="43193"/>
                    <a:pt x="0" y="43181"/>
                  </a:cubicBezTo>
                </a:path>
                <a:path w="22501" h="43199" stroke="0">
                  <a:moveTo>
                    <a:pt x="1146" y="0"/>
                  </a:moveTo>
                  <a:cubicBezTo>
                    <a:pt x="12963" y="132"/>
                    <a:pt x="22501" y="9752"/>
                    <a:pt x="22501" y="21599"/>
                  </a:cubicBezTo>
                  <a:cubicBezTo>
                    <a:pt x="22501" y="33528"/>
                    <a:pt x="12830" y="43199"/>
                    <a:pt x="901" y="43199"/>
                  </a:cubicBezTo>
                  <a:cubicBezTo>
                    <a:pt x="598" y="43199"/>
                    <a:pt x="296" y="43193"/>
                    <a:pt x="0" y="43181"/>
                  </a:cubicBezTo>
                  <a:lnTo>
                    <a:pt x="901" y="21599"/>
                  </a:lnTo>
                  <a:close/>
                </a:path>
              </a:pathLst>
            </a:custGeom>
            <a:noFill/>
            <a:ln w="25400" cap="rnd" cmpd="sng">
              <a:solidFill>
                <a:schemeClr val="accent2"/>
              </a:solidFill>
              <a:prstDash val="dash"/>
              <a:round/>
              <a:headEnd type="none" w="sm" len="sm"/>
              <a:tailEnd type="none" w="sm" len="sm"/>
            </a:ln>
          </p:spPr>
          <p:txBody>
            <a:bodyPr/>
            <a:p>
              <a:endParaRPr lang="zh-CN" altLang="en-US"/>
            </a:p>
          </p:txBody>
        </p:sp>
        <p:sp>
          <p:nvSpPr>
            <p:cNvPr id="95238" name="任意多边形 79879"/>
            <p:cNvSpPr/>
            <p:nvPr/>
          </p:nvSpPr>
          <p:spPr>
            <a:xfrm rot="509119" flipV="1">
              <a:off x="3745" y="671"/>
              <a:ext cx="264" cy="481"/>
            </a:xfrm>
            <a:custGeom>
              <a:avLst/>
              <a:gdLst/>
              <a:ahLst/>
              <a:cxnLst>
                <a:cxn ang="180">
                  <a:pos x="131" y="16634"/>
                </a:cxn>
                <a:cxn ang="270">
                  <a:pos x="5368" y="0"/>
                </a:cxn>
                <a:cxn ang="0">
                  <a:pos x="21600" y="14252"/>
                </a:cxn>
              </a:cxnLst>
              <a:pathLst>
                <a:path w="21600" h="16635" fill="none">
                  <a:moveTo>
                    <a:pt x="131" y="16634"/>
                  </a:moveTo>
                  <a:cubicBezTo>
                    <a:pt x="43" y="15853"/>
                    <a:pt x="-1" y="15058"/>
                    <a:pt x="-1" y="14252"/>
                  </a:cubicBezTo>
                  <a:cubicBezTo>
                    <a:pt x="-1" y="8791"/>
                    <a:pt x="2025" y="3804"/>
                    <a:pt x="5367" y="0"/>
                  </a:cubicBezTo>
                </a:path>
                <a:path w="21600" h="16635" stroke="0">
                  <a:moveTo>
                    <a:pt x="131" y="16634"/>
                  </a:moveTo>
                  <a:cubicBezTo>
                    <a:pt x="43" y="15853"/>
                    <a:pt x="-1" y="15058"/>
                    <a:pt x="-1" y="14252"/>
                  </a:cubicBezTo>
                  <a:cubicBezTo>
                    <a:pt x="-1" y="8791"/>
                    <a:pt x="2025" y="3804"/>
                    <a:pt x="5367" y="0"/>
                  </a:cubicBezTo>
                  <a:lnTo>
                    <a:pt x="21600" y="14252"/>
                  </a:lnTo>
                  <a:close/>
                </a:path>
              </a:pathLst>
            </a:custGeom>
            <a:noFill/>
            <a:ln w="50800" cap="rnd" cmpd="sng">
              <a:solidFill>
                <a:schemeClr val="tx1"/>
              </a:solidFill>
              <a:prstDash val="solid"/>
              <a:round/>
              <a:headEnd type="stealth" w="med" len="lg"/>
              <a:tailEnd type="none" w="sm" len="sm"/>
            </a:ln>
          </p:spPr>
          <p:txBody>
            <a:bodyPr/>
            <a:p>
              <a:endParaRPr lang="zh-CN" altLang="en-US"/>
            </a:p>
          </p:txBody>
        </p:sp>
        <p:sp>
          <p:nvSpPr>
            <p:cNvPr id="95239" name="任意多边形 79880"/>
            <p:cNvSpPr/>
            <p:nvPr/>
          </p:nvSpPr>
          <p:spPr>
            <a:xfrm rot="532510">
              <a:off x="4417" y="720"/>
              <a:ext cx="264" cy="459"/>
            </a:xfrm>
            <a:custGeom>
              <a:avLst/>
              <a:gdLst/>
              <a:ahLst/>
              <a:cxnLst>
                <a:cxn ang="180">
                  <a:pos x="3354" y="15882"/>
                </a:cxn>
                <a:cxn ang="270">
                  <a:pos x="436" y="0"/>
                </a:cxn>
                <a:cxn ang="0">
                  <a:pos x="21600" y="4321"/>
                </a:cxn>
              </a:cxnLst>
              <a:pathLst>
                <a:path w="21600" h="15882" fill="none">
                  <a:moveTo>
                    <a:pt x="3354" y="15882"/>
                  </a:moveTo>
                  <a:cubicBezTo>
                    <a:pt x="1229" y="12541"/>
                    <a:pt x="0" y="8574"/>
                    <a:pt x="0" y="4321"/>
                  </a:cubicBezTo>
                  <a:cubicBezTo>
                    <a:pt x="0" y="2837"/>
                    <a:pt x="150" y="1389"/>
                    <a:pt x="433" y="-4"/>
                  </a:cubicBezTo>
                </a:path>
                <a:path w="21600" h="15882" stroke="0">
                  <a:moveTo>
                    <a:pt x="3354" y="15882"/>
                  </a:moveTo>
                  <a:cubicBezTo>
                    <a:pt x="1229" y="12541"/>
                    <a:pt x="0" y="8574"/>
                    <a:pt x="0" y="4321"/>
                  </a:cubicBezTo>
                  <a:cubicBezTo>
                    <a:pt x="0" y="2837"/>
                    <a:pt x="150" y="1389"/>
                    <a:pt x="433" y="-4"/>
                  </a:cubicBezTo>
                  <a:lnTo>
                    <a:pt x="21600" y="4321"/>
                  </a:lnTo>
                  <a:close/>
                </a:path>
              </a:pathLst>
            </a:custGeom>
            <a:noFill/>
            <a:ln w="50800" cap="rnd" cmpd="sng">
              <a:solidFill>
                <a:srgbClr val="33CC33"/>
              </a:solidFill>
              <a:prstDash val="solid"/>
              <a:round/>
              <a:headEnd type="none" w="sm" len="sm"/>
              <a:tailEnd type="stealth" w="med" len="lg"/>
            </a:ln>
          </p:spPr>
          <p:txBody>
            <a:bodyPr/>
            <a:p>
              <a:endParaRPr lang="zh-CN" altLang="en-US"/>
            </a:p>
          </p:txBody>
        </p:sp>
        <p:graphicFrame>
          <p:nvGraphicFramePr>
            <p:cNvPr id="95240" name="对象 79881"/>
            <p:cNvGraphicFramePr/>
            <p:nvPr/>
          </p:nvGraphicFramePr>
          <p:xfrm>
            <a:off x="3264" y="432"/>
            <a:ext cx="483" cy="356"/>
          </p:xfrm>
          <a:graphic>
            <a:graphicData uri="http://schemas.openxmlformats.org/presentationml/2006/ole">
              <mc:AlternateContent xmlns:mc="http://schemas.openxmlformats.org/markup-compatibility/2006">
                <mc:Choice xmlns:v="urn:schemas-microsoft-com:vml" Requires="v">
                  <p:oleObj spid="_x0000_s3822" name="" r:id="rId1" imgW="291465" imgH="215900" progId="Equation.3">
                    <p:embed/>
                  </p:oleObj>
                </mc:Choice>
                <mc:Fallback>
                  <p:oleObj name="" r:id="rId1" imgW="291465" imgH="215900" progId="Equation.3">
                    <p:embed/>
                    <p:pic>
                      <p:nvPicPr>
                        <p:cNvPr id="0" name="图片 3821"/>
                        <p:cNvPicPr/>
                        <p:nvPr/>
                      </p:nvPicPr>
                      <p:blipFill>
                        <a:blip r:embed="rId2"/>
                        <a:stretch>
                          <a:fillRect/>
                        </a:stretch>
                      </p:blipFill>
                      <p:spPr>
                        <a:xfrm>
                          <a:off x="3264" y="432"/>
                          <a:ext cx="483" cy="356"/>
                        </a:xfrm>
                        <a:prstGeom prst="rect">
                          <a:avLst/>
                        </a:prstGeom>
                        <a:noFill/>
                        <a:ln w="38100">
                          <a:noFill/>
                          <a:miter/>
                        </a:ln>
                      </p:spPr>
                    </p:pic>
                  </p:oleObj>
                </mc:Fallback>
              </mc:AlternateContent>
            </a:graphicData>
          </a:graphic>
        </p:graphicFrame>
        <p:graphicFrame>
          <p:nvGraphicFramePr>
            <p:cNvPr id="95241" name="对象 79882"/>
            <p:cNvGraphicFramePr/>
            <p:nvPr/>
          </p:nvGraphicFramePr>
          <p:xfrm>
            <a:off x="4800" y="480"/>
            <a:ext cx="483" cy="356"/>
          </p:xfrm>
          <a:graphic>
            <a:graphicData uri="http://schemas.openxmlformats.org/presentationml/2006/ole">
              <mc:AlternateContent xmlns:mc="http://schemas.openxmlformats.org/markup-compatibility/2006">
                <mc:Choice xmlns:v="urn:schemas-microsoft-com:vml" Requires="v">
                  <p:oleObj spid="_x0000_s3823" name="" r:id="rId3" imgW="291465" imgH="215900" progId="Equation.3">
                    <p:embed/>
                  </p:oleObj>
                </mc:Choice>
                <mc:Fallback>
                  <p:oleObj name="" r:id="rId3" imgW="291465" imgH="215900" progId="Equation.3">
                    <p:embed/>
                    <p:pic>
                      <p:nvPicPr>
                        <p:cNvPr id="0" name="图片 3822"/>
                        <p:cNvPicPr/>
                        <p:nvPr/>
                      </p:nvPicPr>
                      <p:blipFill>
                        <a:blip r:embed="rId4"/>
                        <a:stretch>
                          <a:fillRect/>
                        </a:stretch>
                      </p:blipFill>
                      <p:spPr>
                        <a:xfrm>
                          <a:off x="4800" y="480"/>
                          <a:ext cx="483" cy="356"/>
                        </a:xfrm>
                        <a:prstGeom prst="rect">
                          <a:avLst/>
                        </a:prstGeom>
                        <a:noFill/>
                        <a:ln w="38100">
                          <a:noFill/>
                          <a:miter/>
                        </a:ln>
                      </p:spPr>
                    </p:pic>
                  </p:oleObj>
                </mc:Fallback>
              </mc:AlternateContent>
            </a:graphicData>
          </a:graphic>
        </p:graphicFrame>
        <p:graphicFrame>
          <p:nvGraphicFramePr>
            <p:cNvPr id="95242" name="对象 79883"/>
            <p:cNvGraphicFramePr/>
            <p:nvPr/>
          </p:nvGraphicFramePr>
          <p:xfrm>
            <a:off x="4560" y="720"/>
            <a:ext cx="276" cy="336"/>
          </p:xfrm>
          <a:graphic>
            <a:graphicData uri="http://schemas.openxmlformats.org/presentationml/2006/ole">
              <mc:AlternateContent xmlns:mc="http://schemas.openxmlformats.org/markup-compatibility/2006">
                <mc:Choice xmlns:v="urn:schemas-microsoft-com:vml" Requires="v">
                  <p:oleObj spid="_x0000_s3824" name="" r:id="rId5" imgW="177800" imgH="215265" progId="Equation.3">
                    <p:embed/>
                  </p:oleObj>
                </mc:Choice>
                <mc:Fallback>
                  <p:oleObj name="" r:id="rId5" imgW="177800" imgH="215265" progId="Equation.3">
                    <p:embed/>
                    <p:pic>
                      <p:nvPicPr>
                        <p:cNvPr id="0" name="图片 3823"/>
                        <p:cNvPicPr/>
                        <p:nvPr/>
                      </p:nvPicPr>
                      <p:blipFill>
                        <a:blip r:embed="rId6"/>
                        <a:stretch>
                          <a:fillRect/>
                        </a:stretch>
                      </p:blipFill>
                      <p:spPr>
                        <a:xfrm>
                          <a:off x="4560" y="720"/>
                          <a:ext cx="276" cy="336"/>
                        </a:xfrm>
                        <a:prstGeom prst="rect">
                          <a:avLst/>
                        </a:prstGeom>
                        <a:noFill/>
                        <a:ln w="38100">
                          <a:noFill/>
                          <a:miter/>
                        </a:ln>
                      </p:spPr>
                    </p:pic>
                  </p:oleObj>
                </mc:Fallback>
              </mc:AlternateContent>
            </a:graphicData>
          </a:graphic>
        </p:graphicFrame>
        <p:graphicFrame>
          <p:nvGraphicFramePr>
            <p:cNvPr id="95243" name="对象 79884"/>
            <p:cNvGraphicFramePr/>
            <p:nvPr/>
          </p:nvGraphicFramePr>
          <p:xfrm>
            <a:off x="3936" y="720"/>
            <a:ext cx="257" cy="336"/>
          </p:xfrm>
          <a:graphic>
            <a:graphicData uri="http://schemas.openxmlformats.org/presentationml/2006/ole">
              <mc:AlternateContent xmlns:mc="http://schemas.openxmlformats.org/markup-compatibility/2006">
                <mc:Choice xmlns:v="urn:schemas-microsoft-com:vml" Requires="v">
                  <p:oleObj spid="_x0000_s3825" name="" r:id="rId7" imgW="165100" imgH="215900" progId="Equation.3">
                    <p:embed/>
                  </p:oleObj>
                </mc:Choice>
                <mc:Fallback>
                  <p:oleObj name="" r:id="rId7" imgW="165100" imgH="215900" progId="Equation.3">
                    <p:embed/>
                    <p:pic>
                      <p:nvPicPr>
                        <p:cNvPr id="0" name="图片 3824"/>
                        <p:cNvPicPr/>
                        <p:nvPr/>
                      </p:nvPicPr>
                      <p:blipFill>
                        <a:blip r:embed="rId8"/>
                        <a:stretch>
                          <a:fillRect/>
                        </a:stretch>
                      </p:blipFill>
                      <p:spPr>
                        <a:xfrm>
                          <a:off x="3936" y="720"/>
                          <a:ext cx="257" cy="336"/>
                        </a:xfrm>
                        <a:prstGeom prst="rect">
                          <a:avLst/>
                        </a:prstGeom>
                        <a:noFill/>
                        <a:ln w="38100">
                          <a:noFill/>
                          <a:miter/>
                        </a:ln>
                      </p:spPr>
                    </p:pic>
                  </p:oleObj>
                </mc:Fallback>
              </mc:AlternateContent>
            </a:graphicData>
          </a:graphic>
        </p:graphicFrame>
        <p:graphicFrame>
          <p:nvGraphicFramePr>
            <p:cNvPr id="95244" name="对象 79885"/>
            <p:cNvGraphicFramePr/>
            <p:nvPr/>
          </p:nvGraphicFramePr>
          <p:xfrm>
            <a:off x="3840" y="1200"/>
            <a:ext cx="277" cy="336"/>
          </p:xfrm>
          <a:graphic>
            <a:graphicData uri="http://schemas.openxmlformats.org/presentationml/2006/ole">
              <mc:AlternateContent xmlns:mc="http://schemas.openxmlformats.org/markup-compatibility/2006">
                <mc:Choice xmlns:v="urn:schemas-microsoft-com:vml" Requires="v">
                  <p:oleObj spid="_x0000_s3826" name="" r:id="rId9" imgW="177800" imgH="215265" progId="Equation.3">
                    <p:embed/>
                  </p:oleObj>
                </mc:Choice>
                <mc:Fallback>
                  <p:oleObj name="" r:id="rId9" imgW="177800" imgH="215265" progId="Equation.3">
                    <p:embed/>
                    <p:pic>
                      <p:nvPicPr>
                        <p:cNvPr id="0" name="图片 3825"/>
                        <p:cNvPicPr/>
                        <p:nvPr/>
                      </p:nvPicPr>
                      <p:blipFill>
                        <a:blip r:embed="rId10"/>
                        <a:stretch>
                          <a:fillRect/>
                        </a:stretch>
                      </p:blipFill>
                      <p:spPr>
                        <a:xfrm>
                          <a:off x="3840" y="1200"/>
                          <a:ext cx="277" cy="336"/>
                        </a:xfrm>
                        <a:prstGeom prst="rect">
                          <a:avLst/>
                        </a:prstGeom>
                        <a:noFill/>
                        <a:ln w="38100">
                          <a:noFill/>
                          <a:miter/>
                        </a:ln>
                      </p:spPr>
                    </p:pic>
                  </p:oleObj>
                </mc:Fallback>
              </mc:AlternateContent>
            </a:graphicData>
          </a:graphic>
        </p:graphicFrame>
        <p:graphicFrame>
          <p:nvGraphicFramePr>
            <p:cNvPr id="95245" name="对象 79886"/>
            <p:cNvGraphicFramePr/>
            <p:nvPr/>
          </p:nvGraphicFramePr>
          <p:xfrm>
            <a:off x="4512" y="1200"/>
            <a:ext cx="300" cy="336"/>
          </p:xfrm>
          <a:graphic>
            <a:graphicData uri="http://schemas.openxmlformats.org/presentationml/2006/ole">
              <mc:AlternateContent xmlns:mc="http://schemas.openxmlformats.org/markup-compatibility/2006">
                <mc:Choice xmlns:v="urn:schemas-microsoft-com:vml" Requires="v">
                  <p:oleObj spid="_x0000_s3827" name="" r:id="rId11" imgW="190500" imgH="215900" progId="Equation.3">
                    <p:embed/>
                  </p:oleObj>
                </mc:Choice>
                <mc:Fallback>
                  <p:oleObj name="" r:id="rId11" imgW="190500" imgH="215900" progId="Equation.3">
                    <p:embed/>
                    <p:pic>
                      <p:nvPicPr>
                        <p:cNvPr id="0" name="图片 3826"/>
                        <p:cNvPicPr/>
                        <p:nvPr/>
                      </p:nvPicPr>
                      <p:blipFill>
                        <a:blip r:embed="rId12"/>
                        <a:stretch>
                          <a:fillRect/>
                        </a:stretch>
                      </p:blipFill>
                      <p:spPr>
                        <a:xfrm>
                          <a:off x="4512" y="1200"/>
                          <a:ext cx="300" cy="336"/>
                        </a:xfrm>
                        <a:prstGeom prst="rect">
                          <a:avLst/>
                        </a:prstGeom>
                        <a:noFill/>
                        <a:ln w="38100">
                          <a:noFill/>
                          <a:miter/>
                        </a:ln>
                      </p:spPr>
                    </p:pic>
                  </p:oleObj>
                </mc:Fallback>
              </mc:AlternateContent>
            </a:graphicData>
          </a:graphic>
        </p:graphicFrame>
      </p:grpSp>
      <p:sp>
        <p:nvSpPr>
          <p:cNvPr id="79888" name="矩形 79887"/>
          <p:cNvSpPr/>
          <p:nvPr/>
        </p:nvSpPr>
        <p:spPr>
          <a:xfrm>
            <a:off x="685800" y="1397000"/>
            <a:ext cx="4343400" cy="1117600"/>
          </a:xfrm>
          <a:prstGeom prst="rect">
            <a:avLst/>
          </a:prstGeom>
          <a:noFill/>
          <a:ln w="9525">
            <a:noFill/>
          </a:ln>
        </p:spPr>
        <p:txBody>
          <a:bodyPr lIns="92075" tIns="46038" rIns="92075" bIns="46038" anchor="t">
            <a:spAutoFit/>
          </a:bodyPr>
          <a:p>
            <a:pPr eaLnBrk="0" hangingPunct="0">
              <a:lnSpc>
                <a:spcPct val="120000"/>
              </a:lnSpc>
            </a:pPr>
            <a:r>
              <a:rPr lang="zh-CN" altLang="en-US" dirty="0">
                <a:latin typeface="Times New Roman" panose="02020603050405020304" pitchFamily="18" charset="0"/>
                <a:ea typeface="宋体" panose="02010600030101010101" pitchFamily="2" charset="-122"/>
              </a:rPr>
              <a:t>将两相邻线圈分别与电源相连，在通电过程中</a:t>
            </a:r>
            <a:endParaRPr lang="zh-CN" altLang="en-US" dirty="0">
              <a:latin typeface="Bookman Old Style" panose="02050604050505020204" pitchFamily="18" charset="0"/>
              <a:ea typeface="宋体" panose="02010600030101010101" pitchFamily="2" charset="-122"/>
            </a:endParaRPr>
          </a:p>
        </p:txBody>
      </p:sp>
      <p:sp>
        <p:nvSpPr>
          <p:cNvPr id="79889" name="矩形 79888"/>
          <p:cNvSpPr/>
          <p:nvPr/>
        </p:nvSpPr>
        <p:spPr>
          <a:xfrm>
            <a:off x="2514600" y="2590800"/>
            <a:ext cx="1970088" cy="519113"/>
          </a:xfrm>
          <a:prstGeom prst="rect">
            <a:avLst/>
          </a:prstGeom>
          <a:noFill/>
          <a:ln w="9525">
            <a:noFill/>
          </a:ln>
        </p:spPr>
        <p:txBody>
          <a:bodyPr wrap="none" lIns="92075" tIns="46038" rIns="92075" bIns="46038" anchor="t">
            <a:spAutoFit/>
          </a:bodyPr>
          <a:p>
            <a:pPr eaLnBrk="0" hangingPunct="0"/>
            <a:r>
              <a:rPr lang="zh-CN" altLang="en-US" dirty="0">
                <a:latin typeface="Times New Roman" panose="02020603050405020304" pitchFamily="18" charset="0"/>
                <a:ea typeface="宋体" panose="02010600030101010101" pitchFamily="2" charset="-122"/>
              </a:rPr>
              <a:t>电源所做功</a:t>
            </a:r>
            <a:endParaRPr lang="zh-CN" altLang="en-US" dirty="0">
              <a:latin typeface="Bookman Old Style" panose="02050604050505020204" pitchFamily="18" charset="0"/>
              <a:ea typeface="宋体" panose="02010600030101010101" pitchFamily="2" charset="-122"/>
            </a:endParaRPr>
          </a:p>
        </p:txBody>
      </p:sp>
      <p:sp>
        <p:nvSpPr>
          <p:cNvPr id="79890" name="矩形 79889"/>
          <p:cNvSpPr/>
          <p:nvPr/>
        </p:nvSpPr>
        <p:spPr>
          <a:xfrm>
            <a:off x="304800" y="3702050"/>
            <a:ext cx="1828800" cy="946150"/>
          </a:xfrm>
          <a:prstGeom prst="rect">
            <a:avLst/>
          </a:prstGeom>
          <a:noFill/>
          <a:ln w="9525">
            <a:noFill/>
          </a:ln>
        </p:spPr>
        <p:txBody>
          <a:bodyPr lIns="92075" tIns="46038" rIns="92075" bIns="46038" anchor="t">
            <a:spAutoFit/>
          </a:bodyPr>
          <a:p>
            <a:pPr algn="ctr" eaLnBrk="0" hangingPunct="0"/>
            <a:r>
              <a:rPr lang="zh-CN" altLang="en-US" dirty="0">
                <a:latin typeface="Times New Roman" panose="02020603050405020304" pitchFamily="18" charset="0"/>
                <a:ea typeface="宋体" panose="02010600030101010101" pitchFamily="2" charset="-122"/>
              </a:rPr>
              <a:t>线圈中产生焦耳热</a:t>
            </a:r>
            <a:endParaRPr lang="zh-CN" altLang="en-US" dirty="0">
              <a:latin typeface="Times New Roman" panose="02020603050405020304" pitchFamily="18" charset="0"/>
              <a:ea typeface="宋体" panose="02010600030101010101" pitchFamily="2" charset="-122"/>
            </a:endParaRPr>
          </a:p>
        </p:txBody>
      </p:sp>
      <p:sp>
        <p:nvSpPr>
          <p:cNvPr id="79891" name="矩形 79890"/>
          <p:cNvSpPr/>
          <p:nvPr/>
        </p:nvSpPr>
        <p:spPr>
          <a:xfrm>
            <a:off x="2514600" y="3702050"/>
            <a:ext cx="2133600" cy="946150"/>
          </a:xfrm>
          <a:prstGeom prst="rect">
            <a:avLst/>
          </a:prstGeom>
          <a:noFill/>
          <a:ln w="9525">
            <a:noFill/>
          </a:ln>
        </p:spPr>
        <p:txBody>
          <a:bodyPr lIns="92075" tIns="46038" rIns="92075" bIns="46038" anchor="t">
            <a:spAutoFit/>
          </a:bodyPr>
          <a:p>
            <a:pPr algn="ctr" eaLnBrk="0" hangingPunct="0"/>
            <a:r>
              <a:rPr lang="zh-CN" altLang="en-US" dirty="0">
                <a:latin typeface="Times New Roman" panose="02020603050405020304" pitchFamily="18" charset="0"/>
                <a:ea typeface="宋体" panose="02010600030101010101" pitchFamily="2" charset="-122"/>
              </a:rPr>
              <a:t>反抗自感</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电动势做功</a:t>
            </a:r>
            <a:endParaRPr lang="zh-CN" altLang="en-US" dirty="0">
              <a:latin typeface="Bookman Old Style" panose="02050604050505020204" pitchFamily="18" charset="0"/>
              <a:ea typeface="宋体" panose="02010600030101010101" pitchFamily="2" charset="-122"/>
            </a:endParaRPr>
          </a:p>
        </p:txBody>
      </p:sp>
      <p:sp>
        <p:nvSpPr>
          <p:cNvPr id="79892" name="矩形 79891"/>
          <p:cNvSpPr/>
          <p:nvPr/>
        </p:nvSpPr>
        <p:spPr>
          <a:xfrm>
            <a:off x="4800600" y="3657600"/>
            <a:ext cx="2286000" cy="946150"/>
          </a:xfrm>
          <a:prstGeom prst="rect">
            <a:avLst/>
          </a:prstGeom>
          <a:noFill/>
          <a:ln w="9525">
            <a:noFill/>
          </a:ln>
        </p:spPr>
        <p:txBody>
          <a:bodyPr lIns="92075" tIns="46038" rIns="92075" bIns="46038" anchor="t">
            <a:spAutoFit/>
          </a:bodyPr>
          <a:p>
            <a:pPr algn="ctr" eaLnBrk="0" hangingPunct="0"/>
            <a:r>
              <a:rPr lang="zh-CN" altLang="en-US" dirty="0">
                <a:latin typeface="Times New Roman" panose="02020603050405020304" pitchFamily="18" charset="0"/>
                <a:ea typeface="宋体" panose="02010600030101010101" pitchFamily="2" charset="-122"/>
              </a:rPr>
              <a:t>反抗互感</a:t>
            </a:r>
            <a:endParaRPr lang="zh-CN" altLang="en-US" dirty="0">
              <a:latin typeface="Times New Roman" panose="02020603050405020304" pitchFamily="18" charset="0"/>
              <a:ea typeface="宋体" panose="02010600030101010101" pitchFamily="2" charset="-122"/>
            </a:endParaRPr>
          </a:p>
          <a:p>
            <a:pPr algn="ctr" eaLnBrk="0" hangingPunct="0"/>
            <a:r>
              <a:rPr lang="zh-CN" altLang="en-US" dirty="0">
                <a:latin typeface="Times New Roman" panose="02020603050405020304" pitchFamily="18" charset="0"/>
                <a:ea typeface="宋体" panose="02010600030101010101" pitchFamily="2" charset="-122"/>
              </a:rPr>
              <a:t>电动势做功</a:t>
            </a:r>
            <a:endParaRPr lang="zh-CN" altLang="en-US" dirty="0">
              <a:latin typeface="Bookman Old Style" panose="02050604050505020204" pitchFamily="18" charset="0"/>
              <a:ea typeface="宋体" panose="02010600030101010101" pitchFamily="2" charset="-122"/>
            </a:endParaRPr>
          </a:p>
        </p:txBody>
      </p:sp>
      <p:grpSp>
        <p:nvGrpSpPr>
          <p:cNvPr id="79893" name="组合 79892"/>
          <p:cNvGrpSpPr/>
          <p:nvPr/>
        </p:nvGrpSpPr>
        <p:grpSpPr>
          <a:xfrm>
            <a:off x="1219200" y="3124200"/>
            <a:ext cx="4724400" cy="533400"/>
            <a:chOff x="1008" y="1824"/>
            <a:chExt cx="2976" cy="336"/>
          </a:xfrm>
        </p:grpSpPr>
        <p:sp>
          <p:nvSpPr>
            <p:cNvPr id="95252" name="左大括号 79893"/>
            <p:cNvSpPr/>
            <p:nvPr/>
          </p:nvSpPr>
          <p:spPr>
            <a:xfrm rot="5400000">
              <a:off x="2328" y="504"/>
              <a:ext cx="336" cy="2976"/>
            </a:xfrm>
            <a:prstGeom prst="leftBrace">
              <a:avLst>
                <a:gd name="adj1" fmla="val 0"/>
                <a:gd name="adj2" fmla="val 50000"/>
              </a:avLst>
            </a:prstGeom>
            <a:noFill/>
            <a:ln w="38100" cap="flat" cmpd="sng">
              <a:solidFill>
                <a:srgbClr val="CC0000"/>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3" name="直接连接符 79894"/>
            <p:cNvSpPr/>
            <p:nvPr/>
          </p:nvSpPr>
          <p:spPr>
            <a:xfrm>
              <a:off x="2496" y="1968"/>
              <a:ext cx="0" cy="192"/>
            </a:xfrm>
            <a:prstGeom prst="line">
              <a:avLst/>
            </a:prstGeom>
            <a:ln w="38100" cap="flat" cmpd="sng">
              <a:solidFill>
                <a:srgbClr val="CC0000"/>
              </a:solidFill>
              <a:prstDash val="solid"/>
              <a:round/>
              <a:headEnd type="none" w="med" len="med"/>
              <a:tailEnd type="none" w="med" len="med"/>
            </a:ln>
          </p:spPr>
        </p:sp>
      </p:grpSp>
      <p:grpSp>
        <p:nvGrpSpPr>
          <p:cNvPr id="79896" name="组合 79895"/>
          <p:cNvGrpSpPr/>
          <p:nvPr/>
        </p:nvGrpSpPr>
        <p:grpSpPr>
          <a:xfrm>
            <a:off x="4876800" y="3657600"/>
            <a:ext cx="3973513" cy="990600"/>
            <a:chOff x="3072" y="2160"/>
            <a:chExt cx="2503" cy="624"/>
          </a:xfrm>
        </p:grpSpPr>
        <p:sp>
          <p:nvSpPr>
            <p:cNvPr id="95255" name="矩形 79896"/>
            <p:cNvSpPr/>
            <p:nvPr/>
          </p:nvSpPr>
          <p:spPr>
            <a:xfrm>
              <a:off x="3072" y="2160"/>
              <a:ext cx="1392" cy="624"/>
            </a:xfrm>
            <a:prstGeom prst="rect">
              <a:avLst/>
            </a:prstGeom>
            <a:noFill/>
            <a:ln w="38100" cap="flat" cmpd="sng">
              <a:solidFill>
                <a:srgbClr val="CC00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95256" name="矩形 79897"/>
            <p:cNvSpPr/>
            <p:nvPr/>
          </p:nvSpPr>
          <p:spPr>
            <a:xfrm>
              <a:off x="4560" y="2304"/>
              <a:ext cx="1015" cy="327"/>
            </a:xfrm>
            <a:prstGeom prst="rect">
              <a:avLst/>
            </a:prstGeom>
            <a:noFill/>
            <a:ln w="9525">
              <a:noFill/>
            </a:ln>
          </p:spPr>
          <p:txBody>
            <a:bodyPr wrap="none" lIns="92075" tIns="46038" rIns="92075" bIns="46038" anchor="t">
              <a:spAutoFit/>
            </a:bodyPr>
            <a:p>
              <a:pPr eaLnBrk="0" hangingPunct="0"/>
              <a:r>
                <a:rPr lang="zh-CN" altLang="en-US" dirty="0">
                  <a:solidFill>
                    <a:schemeClr val="tx2"/>
                  </a:solidFill>
                  <a:latin typeface="Times New Roman" panose="02020603050405020304" pitchFamily="18" charset="0"/>
                  <a:ea typeface="宋体" panose="02010600030101010101" pitchFamily="2" charset="-122"/>
                </a:rPr>
                <a:t>互感磁能</a:t>
              </a:r>
              <a:endParaRPr lang="zh-CN" altLang="en-US" dirty="0">
                <a:solidFill>
                  <a:schemeClr val="tx2"/>
                </a:solidFill>
                <a:latin typeface="Bookman Old Style" panose="02050604050505020204" pitchFamily="18" charset="0"/>
                <a:ea typeface="宋体" panose="02010600030101010101" pitchFamily="2" charset="-122"/>
              </a:endParaRPr>
            </a:p>
          </p:txBody>
        </p:sp>
      </p:grpSp>
      <p:grpSp>
        <p:nvGrpSpPr>
          <p:cNvPr id="79900" name="组合 79899"/>
          <p:cNvGrpSpPr/>
          <p:nvPr/>
        </p:nvGrpSpPr>
        <p:grpSpPr>
          <a:xfrm>
            <a:off x="2590800" y="5791200"/>
            <a:ext cx="2743200" cy="685800"/>
            <a:chOff x="1632" y="3552"/>
            <a:chExt cx="1728" cy="432"/>
          </a:xfrm>
        </p:grpSpPr>
        <p:sp>
          <p:nvSpPr>
            <p:cNvPr id="95258" name="直接连接符 79900"/>
            <p:cNvSpPr/>
            <p:nvPr/>
          </p:nvSpPr>
          <p:spPr>
            <a:xfrm>
              <a:off x="1632" y="3552"/>
              <a:ext cx="1728" cy="0"/>
            </a:xfrm>
            <a:prstGeom prst="line">
              <a:avLst/>
            </a:prstGeom>
            <a:ln w="38100" cap="flat" cmpd="sng">
              <a:solidFill>
                <a:srgbClr val="CC0000"/>
              </a:solidFill>
              <a:prstDash val="solid"/>
              <a:round/>
              <a:headEnd type="none" w="med" len="med"/>
              <a:tailEnd type="none" w="med" len="med"/>
            </a:ln>
          </p:spPr>
        </p:sp>
        <p:sp>
          <p:nvSpPr>
            <p:cNvPr id="95259" name="文本框 79901"/>
            <p:cNvSpPr txBox="1"/>
            <p:nvPr/>
          </p:nvSpPr>
          <p:spPr>
            <a:xfrm>
              <a:off x="1968" y="3657"/>
              <a:ext cx="1104" cy="327"/>
            </a:xfrm>
            <a:prstGeom prst="rect">
              <a:avLst/>
            </a:prstGeom>
            <a:noFill/>
            <a:ln w="9525">
              <a:noFill/>
            </a:ln>
          </p:spPr>
          <p:txBody>
            <a:bodyPr anchor="t">
              <a:spAutoFit/>
            </a:bodyPr>
            <a:p>
              <a:pPr eaLnBrk="0" hangingPunct="0">
                <a:spcBef>
                  <a:spcPct val="50000"/>
                </a:spcBef>
              </a:pPr>
              <a:r>
                <a:rPr lang="zh-CN" altLang="en-US" dirty="0">
                  <a:latin typeface="Bookman Old Style" panose="02050604050505020204" pitchFamily="18" charset="0"/>
                  <a:ea typeface="宋体" panose="02010600030101010101" pitchFamily="2" charset="-122"/>
                </a:rPr>
                <a:t>自感磁能</a:t>
              </a:r>
              <a:endParaRPr lang="zh-CN" altLang="en-US" dirty="0">
                <a:latin typeface="Bookman Old Style" panose="02050604050505020204" pitchFamily="18" charset="0"/>
                <a:ea typeface="宋体" panose="02010600030101010101" pitchFamily="2" charset="-122"/>
              </a:endParaRPr>
            </a:p>
          </p:txBody>
        </p:sp>
      </p:grpSp>
      <p:grpSp>
        <p:nvGrpSpPr>
          <p:cNvPr id="79903" name="组合 79902"/>
          <p:cNvGrpSpPr/>
          <p:nvPr/>
        </p:nvGrpSpPr>
        <p:grpSpPr>
          <a:xfrm>
            <a:off x="5562600" y="5791200"/>
            <a:ext cx="1752600" cy="671513"/>
            <a:chOff x="3504" y="3552"/>
            <a:chExt cx="1104" cy="423"/>
          </a:xfrm>
        </p:grpSpPr>
        <p:sp>
          <p:nvSpPr>
            <p:cNvPr id="95261" name="直接连接符 79903"/>
            <p:cNvSpPr/>
            <p:nvPr/>
          </p:nvSpPr>
          <p:spPr>
            <a:xfrm>
              <a:off x="3600" y="3552"/>
              <a:ext cx="816" cy="0"/>
            </a:xfrm>
            <a:prstGeom prst="line">
              <a:avLst/>
            </a:prstGeom>
            <a:ln w="38100" cap="flat" cmpd="sng">
              <a:solidFill>
                <a:srgbClr val="CC0000"/>
              </a:solidFill>
              <a:prstDash val="solid"/>
              <a:round/>
              <a:headEnd type="none" w="med" len="med"/>
              <a:tailEnd type="none" w="med" len="med"/>
            </a:ln>
          </p:spPr>
        </p:sp>
        <p:sp>
          <p:nvSpPr>
            <p:cNvPr id="95262" name="文本框 79904"/>
            <p:cNvSpPr txBox="1"/>
            <p:nvPr/>
          </p:nvSpPr>
          <p:spPr>
            <a:xfrm>
              <a:off x="3504" y="3648"/>
              <a:ext cx="1104" cy="327"/>
            </a:xfrm>
            <a:prstGeom prst="rect">
              <a:avLst/>
            </a:prstGeom>
            <a:noFill/>
            <a:ln w="9525">
              <a:noFill/>
            </a:ln>
          </p:spPr>
          <p:txBody>
            <a:bodyPr anchor="t">
              <a:spAutoFit/>
            </a:bodyPr>
            <a:p>
              <a:pPr eaLnBrk="0" hangingPunct="0">
                <a:spcBef>
                  <a:spcPct val="50000"/>
                </a:spcBef>
              </a:pPr>
              <a:r>
                <a:rPr lang="zh-CN" altLang="en-US" dirty="0">
                  <a:latin typeface="Bookman Old Style" panose="02050604050505020204" pitchFamily="18" charset="0"/>
                  <a:ea typeface="宋体" panose="02010600030101010101" pitchFamily="2" charset="-122"/>
                </a:rPr>
                <a:t>互感磁能</a:t>
              </a:r>
              <a:endParaRPr lang="zh-CN" altLang="en-US" dirty="0">
                <a:latin typeface="Bookman Old Style" panose="02050604050505020204" pitchFamily="18" charset="0"/>
                <a:ea typeface="宋体" panose="02010600030101010101" pitchFamily="2" charset="-122"/>
              </a:endParaRPr>
            </a:p>
          </p:txBody>
        </p:sp>
      </p:grpSp>
      <p:sp>
        <p:nvSpPr>
          <p:cNvPr id="95263" name="矩形 79905"/>
          <p:cNvSpPr/>
          <p:nvPr/>
        </p:nvSpPr>
        <p:spPr>
          <a:xfrm>
            <a:off x="395288" y="333375"/>
            <a:ext cx="3048000" cy="519113"/>
          </a:xfrm>
          <a:prstGeom prst="rect">
            <a:avLst/>
          </a:prstGeom>
          <a:noFill/>
          <a:ln w="9525">
            <a:noFill/>
          </a:ln>
        </p:spPr>
        <p:txBody>
          <a:bodyPr lIns="92075" tIns="46038" rIns="92075" bIns="46038" anchor="t">
            <a:spAutoFit/>
          </a:bodyPr>
          <a:p>
            <a:pPr eaLnBrk="0" hangingPunct="0"/>
            <a:r>
              <a:rPr lang="zh-CN" altLang="en-US" b="0" dirty="0">
                <a:latin typeface="楷体_GB2312" pitchFamily="49" charset="-122"/>
                <a:ea typeface="黑体" panose="02010609060101010101" pitchFamily="49" charset="-122"/>
              </a:rPr>
              <a:t>三、互感磁能</a:t>
            </a:r>
            <a:endParaRPr lang="zh-CN" altLang="en-US" b="0" dirty="0">
              <a:latin typeface="楷体_GB2312" pitchFamily="49" charset="-122"/>
              <a:ea typeface="黑体" panose="02010609060101010101" pitchFamily="49" charset="-122"/>
            </a:endParaRPr>
          </a:p>
        </p:txBody>
      </p:sp>
      <p:graphicFrame>
        <p:nvGraphicFramePr>
          <p:cNvPr id="95264" name="对象 1"/>
          <p:cNvGraphicFramePr>
            <a:graphicFrameLocks noChangeAspect="1"/>
          </p:cNvGraphicFramePr>
          <p:nvPr/>
        </p:nvGraphicFramePr>
        <p:xfrm>
          <a:off x="2001838" y="4772025"/>
          <a:ext cx="4833937" cy="1062038"/>
        </p:xfrm>
        <a:graphic>
          <a:graphicData uri="http://schemas.openxmlformats.org/presentationml/2006/ole">
            <mc:AlternateContent xmlns:mc="http://schemas.openxmlformats.org/markup-compatibility/2006">
              <mc:Choice xmlns:v="urn:schemas-microsoft-com:vml" Requires="v">
                <p:oleObj spid="_x0000_s3828" name="" r:id="rId13" imgW="1790700" imgH="393700" progId="Equation.KSEE3">
                  <p:embed/>
                </p:oleObj>
              </mc:Choice>
              <mc:Fallback>
                <p:oleObj name="" r:id="rId13" imgW="1790700" imgH="393700" progId="Equation.KSEE3">
                  <p:embed/>
                  <p:pic>
                    <p:nvPicPr>
                      <p:cNvPr id="0" name="图片 3827"/>
                      <p:cNvPicPr/>
                      <p:nvPr/>
                    </p:nvPicPr>
                    <p:blipFill>
                      <a:blip r:embed="rId14"/>
                      <a:stretch>
                        <a:fillRect/>
                      </a:stretch>
                    </p:blipFill>
                    <p:spPr>
                      <a:xfrm>
                        <a:off x="2001838" y="4772025"/>
                        <a:ext cx="4833937" cy="106203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98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9888"/>
                                        </p:tgtEl>
                                        <p:attrNameLst>
                                          <p:attrName>style.visibility</p:attrName>
                                        </p:attrNameLst>
                                      </p:cBhvr>
                                      <p:to>
                                        <p:strVal val="visible"/>
                                      </p:to>
                                    </p:set>
                                    <p:animEffect transition="in" filter="wipe(left)">
                                      <p:cBhvr>
                                        <p:cTn id="11" dur="500"/>
                                        <p:tgtEl>
                                          <p:spTgt spid="798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79889"/>
                                        </p:tgtEl>
                                        <p:attrNameLst>
                                          <p:attrName>style.visibility</p:attrName>
                                        </p:attrNameLst>
                                      </p:cBhvr>
                                      <p:to>
                                        <p:strVal val="visible"/>
                                      </p:to>
                                    </p:set>
                                    <p:animEffect transition="in" filter="wipe(up)">
                                      <p:cBhvr>
                                        <p:cTn id="16" dur="500"/>
                                        <p:tgtEl>
                                          <p:spTgt spid="7988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9893"/>
                                        </p:tgtEl>
                                        <p:attrNameLst>
                                          <p:attrName>style.visibility</p:attrName>
                                        </p:attrNameLst>
                                      </p:cBhvr>
                                      <p:to>
                                        <p:strVal val="visible"/>
                                      </p:to>
                                    </p:set>
                                    <p:animEffect transition="in" filter="wipe(up)">
                                      <p:cBhvr>
                                        <p:cTn id="21" dur="500"/>
                                        <p:tgtEl>
                                          <p:spTgt spid="79893"/>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9890"/>
                                        </p:tgtEl>
                                        <p:attrNameLst>
                                          <p:attrName>style.visibility</p:attrName>
                                        </p:attrNameLst>
                                      </p:cBhvr>
                                      <p:to>
                                        <p:strVal val="visible"/>
                                      </p:to>
                                    </p:set>
                                    <p:animEffect transition="in" filter="wipe(up)">
                                      <p:cBhvr>
                                        <p:cTn id="25" dur="500"/>
                                        <p:tgtEl>
                                          <p:spTgt spid="79890"/>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79891"/>
                                        </p:tgtEl>
                                        <p:attrNameLst>
                                          <p:attrName>style.visibility</p:attrName>
                                        </p:attrNameLst>
                                      </p:cBhvr>
                                      <p:to>
                                        <p:strVal val="visible"/>
                                      </p:to>
                                    </p:set>
                                    <p:animEffect transition="in" filter="wipe(up)">
                                      <p:cBhvr>
                                        <p:cTn id="29" dur="500"/>
                                        <p:tgtEl>
                                          <p:spTgt spid="7989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9892"/>
                                        </p:tgtEl>
                                        <p:attrNameLst>
                                          <p:attrName>style.visibility</p:attrName>
                                        </p:attrNameLst>
                                      </p:cBhvr>
                                      <p:to>
                                        <p:strVal val="visible"/>
                                      </p:to>
                                    </p:set>
                                    <p:animEffect transition="in" filter="wipe(up)">
                                      <p:cBhvr>
                                        <p:cTn id="34" dur="500"/>
                                        <p:tgtEl>
                                          <p:spTgt spid="7989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9896"/>
                                        </p:tgtEl>
                                        <p:attrNameLst>
                                          <p:attrName>style.visibility</p:attrName>
                                        </p:attrNameLst>
                                      </p:cBhvr>
                                      <p:to>
                                        <p:strVal val="visible"/>
                                      </p:to>
                                    </p:set>
                                    <p:animEffect transition="in" filter="wipe(left)">
                                      <p:cBhvr>
                                        <p:cTn id="39" dur="500"/>
                                        <p:tgtEl>
                                          <p:spTgt spid="7989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9900"/>
                                        </p:tgtEl>
                                        <p:attrNameLst>
                                          <p:attrName>style.visibility</p:attrName>
                                        </p:attrNameLst>
                                      </p:cBhvr>
                                      <p:to>
                                        <p:strVal val="visible"/>
                                      </p:to>
                                    </p:set>
                                    <p:animEffect transition="in" filter="wipe(up)">
                                      <p:cBhvr>
                                        <p:cTn id="44" dur="500"/>
                                        <p:tgtEl>
                                          <p:spTgt spid="7990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79903"/>
                                        </p:tgtEl>
                                        <p:attrNameLst>
                                          <p:attrName>style.visibility</p:attrName>
                                        </p:attrNameLst>
                                      </p:cBhvr>
                                      <p:to>
                                        <p:strVal val="visible"/>
                                      </p:to>
                                    </p:set>
                                    <p:animEffect transition="in" filter="wipe(up)">
                                      <p:cBhvr>
                                        <p:cTn id="49" dur="500"/>
                                        <p:tgtEl>
                                          <p:spTgt spid="79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8" grpId="0"/>
      <p:bldP spid="79889" grpId="0"/>
      <p:bldP spid="79890" grpId="0"/>
      <p:bldP spid="79891" grpId="0"/>
      <p:bldP spid="7989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矩形 101377"/>
          <p:cNvSpPr/>
          <p:nvPr/>
        </p:nvSpPr>
        <p:spPr>
          <a:xfrm>
            <a:off x="533400" y="1057275"/>
            <a:ext cx="7372350" cy="519113"/>
          </a:xfrm>
          <a:prstGeom prst="rect">
            <a:avLst/>
          </a:prstGeom>
          <a:noFill/>
          <a:ln w="9525">
            <a:noFill/>
          </a:ln>
        </p:spPr>
        <p:txBody>
          <a:bodyPr wrap="none" anchor="t">
            <a:spAutoFit/>
          </a:bodyPr>
          <a:p>
            <a:r>
              <a:rPr lang="zh-CN" altLang="en-US" dirty="0">
                <a:solidFill>
                  <a:srgbClr val="FF00FF"/>
                </a:solidFill>
                <a:latin typeface="Times New Roman" panose="02020603050405020304" pitchFamily="18" charset="0"/>
                <a:ea typeface="宋体" panose="02010600030101010101" pitchFamily="2" charset="-122"/>
              </a:rPr>
              <a:t>麦克斯韦（</a:t>
            </a:r>
            <a:r>
              <a:rPr lang="en-US" altLang="zh-CN">
                <a:solidFill>
                  <a:srgbClr val="FF00FF"/>
                </a:solidFill>
                <a:latin typeface="Times New Roman" panose="02020603050405020304" pitchFamily="18" charset="0"/>
                <a:ea typeface="宋体" panose="02010600030101010101" pitchFamily="2" charset="-122"/>
              </a:rPr>
              <a:t>James Clerk Maxwell 1831----1879)</a:t>
            </a:r>
            <a:endParaRPr lang="en-US" altLang="zh-CN">
              <a:solidFill>
                <a:srgbClr val="FF00FF"/>
              </a:solidFill>
              <a:latin typeface="Times New Roman" panose="02020603050405020304" pitchFamily="18" charset="0"/>
              <a:ea typeface="宋体" panose="02010600030101010101" pitchFamily="2" charset="-122"/>
            </a:endParaRPr>
          </a:p>
        </p:txBody>
      </p:sp>
      <p:pic>
        <p:nvPicPr>
          <p:cNvPr id="101379" name="图片 101378"/>
          <p:cNvPicPr>
            <a:picLocks noChangeAspect="1"/>
          </p:cNvPicPr>
          <p:nvPr/>
        </p:nvPicPr>
        <p:blipFill>
          <a:blip r:embed="rId1"/>
          <a:stretch>
            <a:fillRect/>
          </a:stretch>
        </p:blipFill>
        <p:spPr>
          <a:xfrm>
            <a:off x="5638800" y="1793875"/>
            <a:ext cx="2732088" cy="3152775"/>
          </a:xfrm>
          <a:prstGeom prst="rect">
            <a:avLst/>
          </a:prstGeom>
          <a:noFill/>
          <a:ln w="9525">
            <a:noFill/>
          </a:ln>
        </p:spPr>
      </p:pic>
      <p:sp>
        <p:nvSpPr>
          <p:cNvPr id="101380" name="矩形 101379"/>
          <p:cNvSpPr/>
          <p:nvPr/>
        </p:nvSpPr>
        <p:spPr>
          <a:xfrm>
            <a:off x="539750" y="1557338"/>
            <a:ext cx="4826000" cy="1203325"/>
          </a:xfrm>
          <a:prstGeom prst="rect">
            <a:avLst/>
          </a:prstGeom>
          <a:noFill/>
          <a:ln w="9525">
            <a:noFill/>
          </a:ln>
        </p:spPr>
        <p:txBody>
          <a:bodyPr wrap="none" anchor="t">
            <a:spAutoFit/>
          </a:bodyPr>
          <a:p>
            <a:pPr>
              <a:lnSpc>
                <a:spcPct val="130000"/>
              </a:lnSpc>
            </a:pPr>
            <a:r>
              <a:rPr lang="zh-CN" altLang="en-US" dirty="0">
                <a:latin typeface="Times New Roman" panose="02020603050405020304" pitchFamily="18" charset="0"/>
                <a:ea typeface="宋体" panose="02010600030101010101" pitchFamily="2" charset="-122"/>
              </a:rPr>
              <a:t>麦克斯韦是</a:t>
            </a:r>
            <a:r>
              <a:rPr lang="en-US" altLang="zh-CN" dirty="0">
                <a:latin typeface="Times New Roman" panose="02020603050405020304" pitchFamily="18" charset="0"/>
                <a:ea typeface="宋体" panose="02010600030101010101" pitchFamily="2" charset="-122"/>
              </a:rPr>
              <a:t>19</a:t>
            </a:r>
            <a:r>
              <a:rPr lang="zh-CN" altLang="en-US" dirty="0">
                <a:latin typeface="Times New Roman" panose="02020603050405020304" pitchFamily="18" charset="0"/>
                <a:ea typeface="宋体" panose="02010600030101010101" pitchFamily="2" charset="-122"/>
              </a:rPr>
              <a:t>世纪英国伟大的</a:t>
            </a:r>
            <a:endParaRPr lang="zh-CN" altLang="en-US" dirty="0">
              <a:latin typeface="Times New Roman" panose="02020603050405020304" pitchFamily="18" charset="0"/>
              <a:ea typeface="宋体" panose="02010600030101010101" pitchFamily="2" charset="-122"/>
            </a:endParaRPr>
          </a:p>
          <a:p>
            <a:pPr>
              <a:lnSpc>
                <a:spcPct val="130000"/>
              </a:lnSpc>
            </a:pPr>
            <a:r>
              <a:rPr lang="zh-CN" altLang="en-US" dirty="0">
                <a:latin typeface="Times New Roman" panose="02020603050405020304" pitchFamily="18" charset="0"/>
                <a:ea typeface="宋体" panose="02010600030101010101" pitchFamily="2" charset="-122"/>
              </a:rPr>
              <a:t>物理学家、数学家。</a:t>
            </a:r>
            <a:endParaRPr lang="zh-CN" altLang="en-US" dirty="0">
              <a:latin typeface="Times New Roman" panose="02020603050405020304" pitchFamily="18" charset="0"/>
              <a:ea typeface="宋体" panose="02010600030101010101" pitchFamily="2" charset="-122"/>
            </a:endParaRPr>
          </a:p>
        </p:txBody>
      </p:sp>
      <p:sp>
        <p:nvSpPr>
          <p:cNvPr id="101381" name="矩形 101380"/>
          <p:cNvSpPr/>
          <p:nvPr/>
        </p:nvSpPr>
        <p:spPr>
          <a:xfrm>
            <a:off x="250825" y="2708275"/>
            <a:ext cx="8532813" cy="3683000"/>
          </a:xfrm>
          <a:prstGeom prst="rect">
            <a:avLst/>
          </a:prstGeom>
          <a:noFill/>
          <a:ln w="9525">
            <a:noFill/>
          </a:ln>
        </p:spPr>
        <p:txBody>
          <a:bodyPr anchor="t">
            <a:spAutoFit/>
          </a:bodyPr>
          <a:p>
            <a:pPr>
              <a:lnSpc>
                <a:spcPct val="140000"/>
              </a:lnSpc>
            </a:pPr>
            <a:r>
              <a:rPr lang="zh-CN" altLang="en-US" dirty="0">
                <a:latin typeface="Times New Roman" panose="02020603050405020304" pitchFamily="18" charset="0"/>
                <a:ea typeface="宋体" panose="02010600030101010101" pitchFamily="2" charset="-122"/>
              </a:rPr>
              <a:t>　　麦克斯韦主要从事电磁理论、</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分子物理学、统计物理学、光学、</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力学、弹性理论方面的研究。尤</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其是他建立的电磁场理论，将电</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学、磁学、光学统一起来，是</a:t>
            </a:r>
            <a:r>
              <a:rPr lang="en-US" altLang="zh-CN" dirty="0">
                <a:latin typeface="Times New Roman" panose="02020603050405020304" pitchFamily="18" charset="0"/>
                <a:ea typeface="宋体" panose="02010600030101010101" pitchFamily="2" charset="-122"/>
              </a:rPr>
              <a:t>19</a:t>
            </a:r>
            <a:r>
              <a:rPr lang="zh-CN" altLang="en-US" dirty="0">
                <a:latin typeface="Times New Roman" panose="02020603050405020304" pitchFamily="18" charset="0"/>
                <a:ea typeface="宋体" panose="02010600030101010101" pitchFamily="2" charset="-122"/>
              </a:rPr>
              <a:t>世纪物理学发展的最光辉的成果，是科学史上最伟大的综合之一。　　　　　　</a:t>
            </a:r>
            <a:endParaRPr lang="zh-CN" altLang="en-US" dirty="0">
              <a:latin typeface="Times New Roman" panose="02020603050405020304" pitchFamily="18" charset="0"/>
              <a:ea typeface="宋体" panose="02010600030101010101" pitchFamily="2" charset="-122"/>
            </a:endParaRPr>
          </a:p>
        </p:txBody>
      </p:sp>
      <p:sp>
        <p:nvSpPr>
          <p:cNvPr id="96261" name="矩形 101381"/>
          <p:cNvSpPr/>
          <p:nvPr/>
        </p:nvSpPr>
        <p:spPr>
          <a:xfrm>
            <a:off x="1752600" y="381000"/>
            <a:ext cx="5340350" cy="579438"/>
          </a:xfrm>
          <a:prstGeom prst="rect">
            <a:avLst/>
          </a:prstGeom>
          <a:noFill/>
          <a:ln w="9525">
            <a:noFill/>
          </a:ln>
        </p:spPr>
        <p:txBody>
          <a:bodyPr anchor="t">
            <a:spAutoFit/>
          </a:bodyPr>
          <a:p>
            <a:pPr algn="ctr" eaLnBrk="0" hangingPunct="0"/>
            <a:r>
              <a:rPr lang="zh-CN" altLang="en-US" sz="3200" dirty="0">
                <a:latin typeface="华文楷体" pitchFamily="2" charset="-122"/>
                <a:ea typeface="华文楷体" pitchFamily="2" charset="-122"/>
              </a:rPr>
              <a:t>§</a:t>
            </a:r>
            <a:r>
              <a:rPr lang="en-US" altLang="zh-CN" sz="3200" dirty="0">
                <a:latin typeface="华文楷体" pitchFamily="2" charset="-122"/>
                <a:ea typeface="华文楷体" pitchFamily="2" charset="-122"/>
              </a:rPr>
              <a:t>6    </a:t>
            </a:r>
            <a:r>
              <a:rPr lang="zh-CN" altLang="en-US" sz="3200" dirty="0">
                <a:latin typeface="华文楷体" pitchFamily="2" charset="-122"/>
                <a:ea typeface="华文楷体" pitchFamily="2" charset="-122"/>
              </a:rPr>
              <a:t>麦克斯韦电磁场理论</a:t>
            </a:r>
            <a:endParaRPr lang="zh-CN" altLang="en-US" sz="3200" dirty="0">
              <a:latin typeface="华文楷体" pitchFamily="2" charset="-122"/>
              <a:ea typeface="华文楷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13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80" grpId="0"/>
      <p:bldP spid="10138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文本框 11266"/>
          <p:cNvSpPr txBox="1"/>
          <p:nvPr/>
        </p:nvSpPr>
        <p:spPr>
          <a:xfrm>
            <a:off x="381000" y="939800"/>
            <a:ext cx="8229600" cy="1117600"/>
          </a:xfrm>
          <a:prstGeom prst="rect">
            <a:avLst/>
          </a:prstGeom>
          <a:noFill/>
          <a:ln w="9525">
            <a:noFill/>
          </a:ln>
        </p:spPr>
        <p:txBody>
          <a:bodyPr anchor="t">
            <a:spAutoFit/>
          </a:bodyPr>
          <a:p>
            <a:pPr>
              <a:lnSpc>
                <a:spcPct val="120000"/>
              </a:lnSpc>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导体回路中产生的感应电动势的大小，与穿过导体回路的磁通量对时间的变化率成正比。</a:t>
            </a:r>
            <a:endParaRPr lang="zh-CN" altLang="en-US">
              <a:latin typeface="宋体" panose="02010600030101010101" pitchFamily="2" charset="-122"/>
              <a:ea typeface="宋体" panose="02010600030101010101" pitchFamily="2" charset="-122"/>
            </a:endParaRPr>
          </a:p>
        </p:txBody>
      </p:sp>
      <p:grpSp>
        <p:nvGrpSpPr>
          <p:cNvPr id="11269" name="组合 11268"/>
          <p:cNvGrpSpPr/>
          <p:nvPr/>
        </p:nvGrpSpPr>
        <p:grpSpPr>
          <a:xfrm>
            <a:off x="685800" y="4343400"/>
            <a:ext cx="3124200" cy="1066800"/>
            <a:chOff x="288" y="2397"/>
            <a:chExt cx="1968" cy="672"/>
          </a:xfrm>
        </p:grpSpPr>
        <p:sp>
          <p:nvSpPr>
            <p:cNvPr id="20483" name="直接连接符 11269"/>
            <p:cNvSpPr/>
            <p:nvPr/>
          </p:nvSpPr>
          <p:spPr>
            <a:xfrm>
              <a:off x="1248" y="2397"/>
              <a:ext cx="0" cy="338"/>
            </a:xfrm>
            <a:prstGeom prst="line">
              <a:avLst/>
            </a:prstGeom>
            <a:ln w="38100" cap="flat" cmpd="sng">
              <a:solidFill>
                <a:schemeClr val="tx1"/>
              </a:solidFill>
              <a:prstDash val="solid"/>
              <a:round/>
              <a:headEnd type="none" w="med" len="med"/>
              <a:tailEnd type="triangle" w="med" len="med"/>
            </a:ln>
          </p:spPr>
        </p:sp>
        <p:sp>
          <p:nvSpPr>
            <p:cNvPr id="20484" name="文本框 11270"/>
            <p:cNvSpPr txBox="1"/>
            <p:nvPr/>
          </p:nvSpPr>
          <p:spPr>
            <a:xfrm>
              <a:off x="288" y="2736"/>
              <a:ext cx="1968" cy="333"/>
            </a:xfrm>
            <a:prstGeom prst="rect">
              <a:avLst/>
            </a:prstGeom>
            <a:noFill/>
            <a:ln w="9525" cap="flat" cmpd="sng">
              <a:solidFill>
                <a:srgbClr val="9900CC"/>
              </a:solidFill>
              <a:prstDash val="solid"/>
              <a:miter/>
              <a:headEnd type="none" w="med" len="med"/>
              <a:tailEnd type="none" w="med" len="med"/>
            </a:ln>
          </p:spPr>
          <p:txBody>
            <a:bodyPr anchor="t">
              <a:spAutoFit/>
            </a:bodyPr>
            <a:p>
              <a:pPr algn="ctr" eaLnBrk="0" hangingPunct="0">
                <a:spcBef>
                  <a:spcPct val="50000"/>
                </a:spcBef>
              </a:pPr>
              <a:r>
                <a:rPr lang="zh-CN" altLang="en-US" dirty="0">
                  <a:latin typeface="宋体" panose="02010600030101010101" pitchFamily="2" charset="-122"/>
                  <a:ea typeface="宋体" panose="02010600030101010101" pitchFamily="2" charset="-122"/>
                </a:rPr>
                <a:t>感应电动势的方向</a:t>
              </a:r>
              <a:endParaRPr lang="zh-CN" altLang="en-US">
                <a:latin typeface="宋体" panose="02010600030101010101" pitchFamily="2" charset="-122"/>
                <a:ea typeface="宋体" panose="02010600030101010101" pitchFamily="2" charset="-122"/>
              </a:endParaRPr>
            </a:p>
          </p:txBody>
        </p:sp>
      </p:grpSp>
      <p:grpSp>
        <p:nvGrpSpPr>
          <p:cNvPr id="11272" name="组合 11271"/>
          <p:cNvGrpSpPr/>
          <p:nvPr/>
        </p:nvGrpSpPr>
        <p:grpSpPr>
          <a:xfrm>
            <a:off x="1219200" y="5410200"/>
            <a:ext cx="2057400" cy="1066800"/>
            <a:chOff x="624" y="3072"/>
            <a:chExt cx="1296" cy="672"/>
          </a:xfrm>
        </p:grpSpPr>
        <p:sp>
          <p:nvSpPr>
            <p:cNvPr id="20486" name="直接连接符 11272"/>
            <p:cNvSpPr/>
            <p:nvPr/>
          </p:nvSpPr>
          <p:spPr>
            <a:xfrm flipV="1">
              <a:off x="1248" y="3072"/>
              <a:ext cx="0" cy="338"/>
            </a:xfrm>
            <a:prstGeom prst="line">
              <a:avLst/>
            </a:prstGeom>
            <a:ln w="38100" cap="flat" cmpd="sng">
              <a:solidFill>
                <a:schemeClr val="tx1"/>
              </a:solidFill>
              <a:prstDash val="solid"/>
              <a:round/>
              <a:headEnd type="none" w="med" len="med"/>
              <a:tailEnd type="triangle" w="med" len="med"/>
            </a:ln>
          </p:spPr>
        </p:sp>
        <p:sp>
          <p:nvSpPr>
            <p:cNvPr id="20487" name="文本框 11273"/>
            <p:cNvSpPr txBox="1"/>
            <p:nvPr/>
          </p:nvSpPr>
          <p:spPr>
            <a:xfrm>
              <a:off x="624" y="3411"/>
              <a:ext cx="1296" cy="333"/>
            </a:xfrm>
            <a:prstGeom prst="rect">
              <a:avLst/>
            </a:prstGeom>
            <a:noFill/>
            <a:ln w="9525" cap="flat" cmpd="sng">
              <a:solidFill>
                <a:srgbClr val="9900CC"/>
              </a:solidFill>
              <a:prstDash val="solid"/>
              <a:miter/>
              <a:headEnd type="none" w="med" len="med"/>
              <a:tailEnd type="none" w="med" len="med"/>
            </a:ln>
          </p:spPr>
          <p:txBody>
            <a:bodyPr anchor="t">
              <a:spAutoFit/>
            </a:bodyPr>
            <a:p>
              <a:pPr algn="ctr" eaLnBrk="0" hangingPunct="0">
                <a:spcBef>
                  <a:spcPct val="50000"/>
                </a:spcBef>
              </a:pPr>
              <a:r>
                <a:rPr lang="zh-CN" altLang="en-US" dirty="0">
                  <a:latin typeface="宋体" panose="02010600030101010101" pitchFamily="2" charset="-122"/>
                  <a:ea typeface="宋体" panose="02010600030101010101" pitchFamily="2" charset="-122"/>
                </a:rPr>
                <a:t>楞次定律</a:t>
              </a:r>
              <a:endParaRPr lang="zh-CN" altLang="en-US">
                <a:latin typeface="宋体" panose="02010600030101010101" pitchFamily="2" charset="-122"/>
                <a:ea typeface="宋体" panose="02010600030101010101" pitchFamily="2" charset="-122"/>
              </a:endParaRPr>
            </a:p>
          </p:txBody>
        </p:sp>
      </p:grpSp>
      <p:sp>
        <p:nvSpPr>
          <p:cNvPr id="11275" name="文本框 11274"/>
          <p:cNvSpPr txBox="1"/>
          <p:nvPr/>
        </p:nvSpPr>
        <p:spPr>
          <a:xfrm>
            <a:off x="4800600" y="3733800"/>
            <a:ext cx="3124200" cy="519113"/>
          </a:xfrm>
          <a:prstGeom prst="rect">
            <a:avLst/>
          </a:prstGeom>
          <a:noFill/>
          <a:ln w="12700">
            <a:noFill/>
          </a:ln>
        </p:spPr>
        <p:txBody>
          <a:bodyPr anchor="t">
            <a:spAutoFit/>
          </a:bodyPr>
          <a:p>
            <a:pPr algn="ctr"/>
            <a:r>
              <a:rPr lang="zh-CN" altLang="en-US" dirty="0">
                <a:latin typeface="宋体" panose="02010600030101010101" pitchFamily="2" charset="-122"/>
                <a:ea typeface="宋体" panose="02010600030101010101" pitchFamily="2" charset="-122"/>
              </a:rPr>
              <a:t>感应电动势</a:t>
            </a:r>
            <a:r>
              <a:rPr lang="zh-CN" altLang="en-US" dirty="0">
                <a:solidFill>
                  <a:srgbClr val="0033CC"/>
                </a:solidFill>
                <a:latin typeface="宋体" panose="02010600030101010101" pitchFamily="2" charset="-122"/>
                <a:ea typeface="宋体" panose="02010600030101010101" pitchFamily="2" charset="-122"/>
              </a:rPr>
              <a:t>大小</a:t>
            </a:r>
            <a:endParaRPr lang="zh-CN" altLang="en-US">
              <a:solidFill>
                <a:srgbClr val="0033CC"/>
              </a:solidFill>
              <a:latin typeface="宋体" panose="02010600030101010101" pitchFamily="2" charset="-122"/>
              <a:ea typeface="宋体" panose="02010600030101010101" pitchFamily="2" charset="-122"/>
            </a:endParaRPr>
          </a:p>
        </p:txBody>
      </p:sp>
      <p:sp>
        <p:nvSpPr>
          <p:cNvPr id="11277" name="文本框 11276"/>
          <p:cNvSpPr txBox="1"/>
          <p:nvPr/>
        </p:nvSpPr>
        <p:spPr>
          <a:xfrm>
            <a:off x="468313" y="333375"/>
            <a:ext cx="3962400" cy="519113"/>
          </a:xfrm>
          <a:prstGeom prst="rect">
            <a:avLst/>
          </a:prstGeom>
          <a:noFill/>
          <a:ln w="12700">
            <a:noFill/>
          </a:ln>
        </p:spPr>
        <p:txBody>
          <a:bodyPr anchor="t">
            <a:spAutoFit/>
          </a:bodyPr>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、电磁感应定律</a:t>
            </a:r>
            <a:endParaRPr lang="zh-CN" altLang="en-US">
              <a:latin typeface="宋体" panose="02010600030101010101" pitchFamily="2" charset="-122"/>
              <a:ea typeface="宋体" panose="02010600030101010101" pitchFamily="2" charset="-122"/>
            </a:endParaRPr>
          </a:p>
        </p:txBody>
      </p:sp>
      <p:graphicFrame>
        <p:nvGraphicFramePr>
          <p:cNvPr id="2" name="对象 1"/>
          <p:cNvGraphicFramePr>
            <a:graphicFrameLocks noChangeAspect="1"/>
          </p:cNvGraphicFramePr>
          <p:nvPr/>
        </p:nvGraphicFramePr>
        <p:xfrm>
          <a:off x="1238250" y="3041650"/>
          <a:ext cx="1944688" cy="1179513"/>
        </p:xfrm>
        <a:graphic>
          <a:graphicData uri="http://schemas.openxmlformats.org/presentationml/2006/ole">
            <mc:AlternateContent xmlns:mc="http://schemas.openxmlformats.org/markup-compatibility/2006">
              <mc:Choice xmlns:v="urn:schemas-microsoft-com:vml" Requires="v">
                <p:oleObj spid="_x0000_s3161" name="" r:id="rId1" imgW="1619250" imgH="983615" progId="Equation.KSEE3">
                  <p:embed/>
                </p:oleObj>
              </mc:Choice>
              <mc:Fallback>
                <p:oleObj name="" r:id="rId1" imgW="1619250" imgH="983615" progId="Equation.KSEE3">
                  <p:embed/>
                  <p:pic>
                    <p:nvPicPr>
                      <p:cNvPr id="0" name="图片 3160"/>
                      <p:cNvPicPr/>
                      <p:nvPr/>
                    </p:nvPicPr>
                    <p:blipFill>
                      <a:blip r:embed="rId2"/>
                      <a:stretch>
                        <a:fillRect/>
                      </a:stretch>
                    </p:blipFill>
                    <p:spPr>
                      <a:xfrm>
                        <a:off x="1238250" y="3041650"/>
                        <a:ext cx="1944688" cy="1179513"/>
                      </a:xfrm>
                      <a:prstGeom prst="rect">
                        <a:avLst/>
                      </a:prstGeom>
                      <a:noFill/>
                      <a:ln w="25400" cap="flat" cmpd="sng">
                        <a:solidFill>
                          <a:srgbClr val="FF0000"/>
                        </a:solidFill>
                        <a:prstDash val="solid"/>
                        <a:round/>
                        <a:headEnd type="none" w="med" len="med"/>
                        <a:tailEnd type="none" w="med" len="med"/>
                      </a:ln>
                    </p:spPr>
                  </p:pic>
                </p:oleObj>
              </mc:Fallback>
            </mc:AlternateContent>
          </a:graphicData>
        </a:graphic>
      </p:graphicFrame>
      <p:graphicFrame>
        <p:nvGraphicFramePr>
          <p:cNvPr id="4" name="对象 3"/>
          <p:cNvGraphicFramePr>
            <a:graphicFrameLocks noChangeAspect="1"/>
          </p:cNvGraphicFramePr>
          <p:nvPr/>
        </p:nvGraphicFramePr>
        <p:xfrm>
          <a:off x="3276600" y="2057400"/>
          <a:ext cx="2171700" cy="1179513"/>
        </p:xfrm>
        <a:graphic>
          <a:graphicData uri="http://schemas.openxmlformats.org/presentationml/2006/ole">
            <mc:AlternateContent xmlns:mc="http://schemas.openxmlformats.org/markup-compatibility/2006">
              <mc:Choice xmlns:v="urn:schemas-microsoft-com:vml" Requires="v">
                <p:oleObj spid="_x0000_s3162" name="" r:id="rId3" imgW="1809115" imgH="983615" progId="Equation.KSEE3">
                  <p:embed/>
                </p:oleObj>
              </mc:Choice>
              <mc:Fallback>
                <p:oleObj name="" r:id="rId3" imgW="1809115" imgH="983615" progId="Equation.KSEE3">
                  <p:embed/>
                  <p:pic>
                    <p:nvPicPr>
                      <p:cNvPr id="0" name="图片 3161"/>
                      <p:cNvPicPr/>
                      <p:nvPr/>
                    </p:nvPicPr>
                    <p:blipFill>
                      <a:blip r:embed="rId4"/>
                      <a:stretch>
                        <a:fillRect/>
                      </a:stretch>
                    </p:blipFill>
                    <p:spPr>
                      <a:xfrm>
                        <a:off x="3276600" y="2057400"/>
                        <a:ext cx="2171700" cy="1179513"/>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nvGraphicFramePr>
        <p:xfrm>
          <a:off x="5348288" y="4498975"/>
          <a:ext cx="1752600" cy="1293813"/>
        </p:xfrm>
        <a:graphic>
          <a:graphicData uri="http://schemas.openxmlformats.org/presentationml/2006/ole">
            <mc:AlternateContent xmlns:mc="http://schemas.openxmlformats.org/markup-compatibility/2006">
              <mc:Choice xmlns:v="urn:schemas-microsoft-com:vml" Requires="v">
                <p:oleObj spid="_x0000_s3163" name="" r:id="rId5" imgW="1459865" imgH="1078865" progId="Equation.KSEE3">
                  <p:embed/>
                </p:oleObj>
              </mc:Choice>
              <mc:Fallback>
                <p:oleObj name="" r:id="rId5" imgW="1459865" imgH="1078865" progId="Equation.KSEE3">
                  <p:embed/>
                  <p:pic>
                    <p:nvPicPr>
                      <p:cNvPr id="0" name="图片 3162"/>
                      <p:cNvPicPr/>
                      <p:nvPr/>
                    </p:nvPicPr>
                    <p:blipFill>
                      <a:blip r:embed="rId6"/>
                      <a:stretch>
                        <a:fillRect/>
                      </a:stretch>
                    </p:blipFill>
                    <p:spPr>
                      <a:xfrm>
                        <a:off x="5348288" y="4498975"/>
                        <a:ext cx="1752600" cy="1293813"/>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277">
                                            <p:txEl>
                                              <p:charRg st="0" end="9"/>
                                            </p:txEl>
                                          </p:spTgt>
                                        </p:tgtEl>
                                        <p:attrNameLst>
                                          <p:attrName>style.visibility</p:attrName>
                                        </p:attrNameLst>
                                      </p:cBhvr>
                                      <p:to>
                                        <p:strVal val="visible"/>
                                      </p:to>
                                    </p:set>
                                    <p:animEffect transition="in" filter="barn(outVertical)">
                                      <p:cBhvr>
                                        <p:cTn id="7" dur="500"/>
                                        <p:tgtEl>
                                          <p:spTgt spid="1127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wipe(left)">
                                      <p:cBhvr>
                                        <p:cTn id="12" dur="5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269"/>
                                        </p:tgtEl>
                                        <p:attrNameLst>
                                          <p:attrName>style.visibility</p:attrName>
                                        </p:attrNameLst>
                                      </p:cBhvr>
                                      <p:to>
                                        <p:strVal val="visible"/>
                                      </p:to>
                                    </p:set>
                                    <p:animEffect transition="in" filter="wipe(up)">
                                      <p:cBhvr>
                                        <p:cTn id="27" dur="500"/>
                                        <p:tgtEl>
                                          <p:spTgt spid="112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272"/>
                                        </p:tgtEl>
                                        <p:attrNameLst>
                                          <p:attrName>style.visibility</p:attrName>
                                        </p:attrNameLst>
                                      </p:cBhvr>
                                      <p:to>
                                        <p:strVal val="visible"/>
                                      </p:to>
                                    </p:set>
                                    <p:animEffect transition="in" filter="wipe(down)">
                                      <p:cBhvr>
                                        <p:cTn id="32" dur="500"/>
                                        <p:tgtEl>
                                          <p:spTgt spid="112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75"/>
                                        </p:tgtEl>
                                        <p:attrNameLst>
                                          <p:attrName>style.visibility</p:attrName>
                                        </p:attrNameLst>
                                      </p:cBhvr>
                                      <p:to>
                                        <p:strVal val="visible"/>
                                      </p:to>
                                    </p:set>
                                    <p:animEffect transition="in" filter="wipe(left)">
                                      <p:cBhvr>
                                        <p:cTn id="37" dur="500"/>
                                        <p:tgtEl>
                                          <p:spTgt spid="112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75" grpId="0"/>
      <p:bldP spid="1127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矩形 103425"/>
          <p:cNvSpPr/>
          <p:nvPr/>
        </p:nvSpPr>
        <p:spPr>
          <a:xfrm>
            <a:off x="323850" y="333375"/>
            <a:ext cx="8483600" cy="676275"/>
          </a:xfrm>
          <a:prstGeom prst="rect">
            <a:avLst/>
          </a:prstGeom>
          <a:noFill/>
          <a:ln w="9525">
            <a:noFill/>
          </a:ln>
        </p:spPr>
        <p:txBody>
          <a:bodyPr anchor="t">
            <a:spAutoFit/>
          </a:bodyPr>
          <a:p>
            <a:pPr>
              <a:lnSpc>
                <a:spcPct val="120000"/>
              </a:lnSpc>
            </a:pPr>
            <a:r>
              <a:rPr lang="en-US" altLang="zh-CN" sz="3200" b="0" dirty="0">
                <a:latin typeface="黑体" panose="02010609060101010101" pitchFamily="49" charset="-122"/>
                <a:ea typeface="黑体" panose="02010609060101010101" pitchFamily="49" charset="-122"/>
              </a:rPr>
              <a:t>  </a:t>
            </a:r>
            <a:r>
              <a:rPr lang="zh-CN" altLang="en-US" b="0" dirty="0">
                <a:latin typeface="黑体" panose="02010609060101010101" pitchFamily="49" charset="-122"/>
                <a:ea typeface="黑体" panose="02010609060101010101" pitchFamily="49" charset="-122"/>
              </a:rPr>
              <a:t>一、位移电流</a:t>
            </a:r>
            <a:r>
              <a:rPr lang="zh-CN" altLang="en-US" sz="3200" b="0" dirty="0">
                <a:latin typeface="黑体" panose="02010609060101010101" pitchFamily="49" charset="-122"/>
                <a:ea typeface="黑体" panose="02010609060101010101" pitchFamily="49" charset="-122"/>
              </a:rPr>
              <a:t>  </a:t>
            </a:r>
            <a:endParaRPr lang="zh-CN" altLang="en-US" b="0" dirty="0">
              <a:latin typeface="黑体" panose="02010609060101010101" pitchFamily="49" charset="-122"/>
              <a:ea typeface="黑体" panose="02010609060101010101" pitchFamily="49" charset="-122"/>
            </a:endParaRPr>
          </a:p>
        </p:txBody>
      </p:sp>
      <p:graphicFrame>
        <p:nvGraphicFramePr>
          <p:cNvPr id="103427" name="对象 103426"/>
          <p:cNvGraphicFramePr/>
          <p:nvPr/>
        </p:nvGraphicFramePr>
        <p:xfrm>
          <a:off x="1119188" y="2382838"/>
          <a:ext cx="2659062" cy="955675"/>
        </p:xfrm>
        <a:graphic>
          <a:graphicData uri="http://schemas.openxmlformats.org/presentationml/2006/ole">
            <mc:AlternateContent xmlns:mc="http://schemas.openxmlformats.org/markup-compatibility/2006">
              <mc:Choice xmlns:v="urn:schemas-microsoft-com:vml" Requires="v">
                <p:oleObj spid="_x0000_s3829" name="" r:id="rId1" imgW="1193800" imgH="431800" progId="Equation.3">
                  <p:embed/>
                </p:oleObj>
              </mc:Choice>
              <mc:Fallback>
                <p:oleObj name="" r:id="rId1" imgW="1193800" imgH="431800" progId="Equation.3">
                  <p:embed/>
                  <p:pic>
                    <p:nvPicPr>
                      <p:cNvPr id="0" name="图片 3828"/>
                      <p:cNvPicPr/>
                      <p:nvPr/>
                    </p:nvPicPr>
                    <p:blipFill>
                      <a:blip r:embed="rId2"/>
                      <a:stretch>
                        <a:fillRect/>
                      </a:stretch>
                    </p:blipFill>
                    <p:spPr>
                      <a:xfrm>
                        <a:off x="1119188" y="2382838"/>
                        <a:ext cx="2659062" cy="955675"/>
                      </a:xfrm>
                      <a:prstGeom prst="rect">
                        <a:avLst/>
                      </a:prstGeom>
                      <a:noFill/>
                      <a:ln w="38100">
                        <a:noFill/>
                        <a:miter/>
                      </a:ln>
                    </p:spPr>
                  </p:pic>
                </p:oleObj>
              </mc:Fallback>
            </mc:AlternateContent>
          </a:graphicData>
        </a:graphic>
      </p:graphicFrame>
      <p:graphicFrame>
        <p:nvGraphicFramePr>
          <p:cNvPr id="103430" name="对象 103429"/>
          <p:cNvGraphicFramePr/>
          <p:nvPr/>
        </p:nvGraphicFramePr>
        <p:xfrm>
          <a:off x="974725" y="5588000"/>
          <a:ext cx="2947988" cy="674688"/>
        </p:xfrm>
        <a:graphic>
          <a:graphicData uri="http://schemas.openxmlformats.org/presentationml/2006/ole">
            <mc:AlternateContent xmlns:mc="http://schemas.openxmlformats.org/markup-compatibility/2006">
              <mc:Choice xmlns:v="urn:schemas-microsoft-com:vml" Requires="v">
                <p:oleObj spid="_x0000_s3830" name="" r:id="rId3" imgW="1104900" imgH="304800" progId="Equation.3">
                  <p:embed/>
                </p:oleObj>
              </mc:Choice>
              <mc:Fallback>
                <p:oleObj name="" r:id="rId3" imgW="1104900" imgH="304800" progId="Equation.3">
                  <p:embed/>
                  <p:pic>
                    <p:nvPicPr>
                      <p:cNvPr id="0" name="图片 3829"/>
                      <p:cNvPicPr/>
                      <p:nvPr/>
                    </p:nvPicPr>
                    <p:blipFill>
                      <a:blip r:embed="rId4"/>
                      <a:stretch>
                        <a:fillRect/>
                      </a:stretch>
                    </p:blipFill>
                    <p:spPr>
                      <a:xfrm>
                        <a:off x="974725" y="5588000"/>
                        <a:ext cx="2947988" cy="674688"/>
                      </a:xfrm>
                      <a:prstGeom prst="rect">
                        <a:avLst/>
                      </a:prstGeom>
                      <a:noFill/>
                      <a:ln w="38100">
                        <a:noFill/>
                        <a:miter/>
                      </a:ln>
                    </p:spPr>
                  </p:pic>
                </p:oleObj>
              </mc:Fallback>
            </mc:AlternateContent>
          </a:graphicData>
        </a:graphic>
      </p:graphicFrame>
      <p:sp>
        <p:nvSpPr>
          <p:cNvPr id="103431" name="矩形 103430"/>
          <p:cNvSpPr/>
          <p:nvPr/>
        </p:nvSpPr>
        <p:spPr>
          <a:xfrm>
            <a:off x="1042988" y="1863725"/>
            <a:ext cx="3457575" cy="519113"/>
          </a:xfrm>
          <a:prstGeom prst="rect">
            <a:avLst/>
          </a:prstGeom>
          <a:noFill/>
          <a:ln w="9525">
            <a:noFill/>
          </a:ln>
        </p:spPr>
        <p:txBody>
          <a:bodyPr anchor="t">
            <a:spAutoFit/>
          </a:bodyPr>
          <a:p>
            <a:r>
              <a:rPr lang="zh-CN" altLang="en-US" dirty="0">
                <a:solidFill>
                  <a:schemeClr val="accent2"/>
                </a:solidFill>
                <a:latin typeface="Times New Roman" panose="02020603050405020304" pitchFamily="18" charset="0"/>
                <a:ea typeface="宋体" panose="02010600030101010101" pitchFamily="2" charset="-122"/>
              </a:rPr>
              <a:t>静电场的性质：</a:t>
            </a:r>
            <a:endParaRPr lang="zh-CN" altLang="en-US" dirty="0">
              <a:solidFill>
                <a:schemeClr val="accent2"/>
              </a:solidFill>
              <a:latin typeface="Times New Roman" panose="02020603050405020304" pitchFamily="18" charset="0"/>
              <a:ea typeface="宋体" panose="02010600030101010101" pitchFamily="2" charset="-122"/>
            </a:endParaRPr>
          </a:p>
        </p:txBody>
      </p:sp>
      <p:sp>
        <p:nvSpPr>
          <p:cNvPr id="103432" name="矩形 103431"/>
          <p:cNvSpPr/>
          <p:nvPr/>
        </p:nvSpPr>
        <p:spPr>
          <a:xfrm>
            <a:off x="3851275" y="2586038"/>
            <a:ext cx="4681538" cy="519112"/>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说明静电场是有源场</a:t>
            </a:r>
            <a:endParaRPr lang="zh-CN" altLang="en-US" dirty="0">
              <a:latin typeface="Times New Roman" panose="02020603050405020304" pitchFamily="18" charset="0"/>
              <a:ea typeface="宋体" panose="02010600030101010101" pitchFamily="2" charset="-122"/>
            </a:endParaRPr>
          </a:p>
        </p:txBody>
      </p:sp>
      <p:sp>
        <p:nvSpPr>
          <p:cNvPr id="103433" name="矩形 103432"/>
          <p:cNvSpPr/>
          <p:nvPr/>
        </p:nvSpPr>
        <p:spPr>
          <a:xfrm>
            <a:off x="3924300" y="3378200"/>
            <a:ext cx="5219700" cy="519113"/>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说明静电场是保守力场</a:t>
            </a:r>
            <a:endParaRPr lang="zh-CN" altLang="en-US" dirty="0">
              <a:latin typeface="Times New Roman" panose="02020603050405020304" pitchFamily="18" charset="0"/>
              <a:ea typeface="宋体" panose="02010600030101010101" pitchFamily="2" charset="-122"/>
            </a:endParaRPr>
          </a:p>
        </p:txBody>
      </p:sp>
      <p:sp>
        <p:nvSpPr>
          <p:cNvPr id="103434" name="矩形 103433"/>
          <p:cNvSpPr/>
          <p:nvPr/>
        </p:nvSpPr>
        <p:spPr>
          <a:xfrm>
            <a:off x="1116013" y="4168775"/>
            <a:ext cx="3384550" cy="519113"/>
          </a:xfrm>
          <a:prstGeom prst="rect">
            <a:avLst/>
          </a:prstGeom>
          <a:noFill/>
          <a:ln w="9525">
            <a:noFill/>
          </a:ln>
        </p:spPr>
        <p:txBody>
          <a:bodyPr anchor="t">
            <a:spAutoFit/>
          </a:bodyPr>
          <a:p>
            <a:r>
              <a:rPr lang="zh-CN" altLang="en-US" dirty="0">
                <a:solidFill>
                  <a:schemeClr val="accent2"/>
                </a:solidFill>
                <a:latin typeface="Times New Roman" panose="02020603050405020304" pitchFamily="18" charset="0"/>
                <a:ea typeface="宋体" panose="02010600030101010101" pitchFamily="2" charset="-122"/>
              </a:rPr>
              <a:t>恒定磁场的性质：</a:t>
            </a:r>
            <a:endParaRPr lang="zh-CN" altLang="en-US" dirty="0">
              <a:solidFill>
                <a:schemeClr val="accent2"/>
              </a:solidFill>
              <a:latin typeface="Times New Roman" panose="02020603050405020304" pitchFamily="18" charset="0"/>
              <a:ea typeface="宋体" panose="02010600030101010101" pitchFamily="2" charset="-122"/>
            </a:endParaRPr>
          </a:p>
        </p:txBody>
      </p:sp>
      <p:sp>
        <p:nvSpPr>
          <p:cNvPr id="103435" name="矩形 103434"/>
          <p:cNvSpPr/>
          <p:nvPr/>
        </p:nvSpPr>
        <p:spPr>
          <a:xfrm>
            <a:off x="3733800" y="5588000"/>
            <a:ext cx="5410200" cy="519113"/>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说明恒定磁场是非保守力场</a:t>
            </a:r>
            <a:endParaRPr lang="zh-CN" altLang="en-US" dirty="0">
              <a:latin typeface="Times New Roman" panose="02020603050405020304" pitchFamily="18" charset="0"/>
              <a:ea typeface="宋体" panose="02010600030101010101" pitchFamily="2" charset="-122"/>
            </a:endParaRPr>
          </a:p>
        </p:txBody>
      </p:sp>
      <p:sp>
        <p:nvSpPr>
          <p:cNvPr id="103436" name="矩形 103435"/>
          <p:cNvSpPr/>
          <p:nvPr/>
        </p:nvSpPr>
        <p:spPr>
          <a:xfrm>
            <a:off x="3733800" y="4902200"/>
            <a:ext cx="4870450" cy="519113"/>
          </a:xfrm>
          <a:prstGeom prst="rect">
            <a:avLst/>
          </a:prstGeom>
          <a:noFill/>
          <a:ln w="9525">
            <a:noFill/>
          </a:ln>
        </p:spPr>
        <p:txBody>
          <a:bodyPr anchor="t">
            <a:spAutoFit/>
          </a:bodyPr>
          <a:p>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说明恒定磁场是无源场</a:t>
            </a:r>
            <a:endParaRPr lang="zh-CN" altLang="en-US" dirty="0">
              <a:latin typeface="Times New Roman" panose="02020603050405020304" pitchFamily="18" charset="0"/>
              <a:ea typeface="宋体" panose="02010600030101010101" pitchFamily="2" charset="-122"/>
            </a:endParaRPr>
          </a:p>
        </p:txBody>
      </p:sp>
      <p:sp>
        <p:nvSpPr>
          <p:cNvPr id="103437" name="矩形 103436"/>
          <p:cNvSpPr/>
          <p:nvPr/>
        </p:nvSpPr>
        <p:spPr>
          <a:xfrm>
            <a:off x="900113" y="1052513"/>
            <a:ext cx="4294187" cy="604837"/>
          </a:xfrm>
          <a:prstGeom prst="rect">
            <a:avLst/>
          </a:prstGeom>
          <a:noFill/>
          <a:ln w="9525">
            <a:noFill/>
          </a:ln>
        </p:spPr>
        <p:txBody>
          <a:bodyPr wrap="none" anchor="t">
            <a:spAutoFit/>
          </a:bodyPr>
          <a:p>
            <a:pPr>
              <a:lnSpc>
                <a:spcPct val="120000"/>
              </a:lnSpc>
            </a:pP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、恒定电、磁场的性质  </a:t>
            </a:r>
            <a:endParaRPr lang="zh-CN" altLang="en-US" dirty="0">
              <a:latin typeface="宋体" panose="02010600030101010101" pitchFamily="2" charset="-122"/>
              <a:ea typeface="宋体" panose="02010600030101010101" pitchFamily="2" charset="-122"/>
            </a:endParaRPr>
          </a:p>
        </p:txBody>
      </p:sp>
      <p:graphicFrame>
        <p:nvGraphicFramePr>
          <p:cNvPr id="2" name="对象 1"/>
          <p:cNvGraphicFramePr>
            <a:graphicFrameLocks noChangeAspect="1"/>
          </p:cNvGraphicFramePr>
          <p:nvPr/>
        </p:nvGraphicFramePr>
        <p:xfrm>
          <a:off x="1116013" y="3255963"/>
          <a:ext cx="1778000" cy="762000"/>
        </p:xfrm>
        <a:graphic>
          <a:graphicData uri="http://schemas.openxmlformats.org/presentationml/2006/ole">
            <mc:AlternateContent xmlns:mc="http://schemas.openxmlformats.org/markup-compatibility/2006">
              <mc:Choice xmlns:v="urn:schemas-microsoft-com:vml" Requires="v">
                <p:oleObj spid="_x0000_s3831" name="" r:id="rId5" imgW="1777365" imgH="761365" progId="Equation.KSEE3">
                  <p:embed/>
                </p:oleObj>
              </mc:Choice>
              <mc:Fallback>
                <p:oleObj name="" r:id="rId5" imgW="1777365" imgH="761365" progId="Equation.KSEE3">
                  <p:embed/>
                  <p:pic>
                    <p:nvPicPr>
                      <p:cNvPr id="0" name="图片 3830"/>
                      <p:cNvPicPr/>
                      <p:nvPr/>
                    </p:nvPicPr>
                    <p:blipFill>
                      <a:blip r:embed="rId6"/>
                      <a:stretch>
                        <a:fillRect/>
                      </a:stretch>
                    </p:blipFill>
                    <p:spPr>
                      <a:xfrm>
                        <a:off x="1116013" y="3255963"/>
                        <a:ext cx="1778000" cy="762000"/>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989013" y="4779963"/>
          <a:ext cx="1905000" cy="762000"/>
        </p:xfrm>
        <a:graphic>
          <a:graphicData uri="http://schemas.openxmlformats.org/presentationml/2006/ole">
            <mc:AlternateContent xmlns:mc="http://schemas.openxmlformats.org/markup-compatibility/2006">
              <mc:Choice xmlns:v="urn:schemas-microsoft-com:vml" Requires="v">
                <p:oleObj spid="_x0000_s3832" name="" r:id="rId7" imgW="1904365" imgH="761365" progId="Equation.KSEE3">
                  <p:embed/>
                </p:oleObj>
              </mc:Choice>
              <mc:Fallback>
                <p:oleObj name="" r:id="rId7" imgW="1904365" imgH="761365" progId="Equation.KSEE3">
                  <p:embed/>
                  <p:pic>
                    <p:nvPicPr>
                      <p:cNvPr id="0" name="图片 3831"/>
                      <p:cNvPicPr/>
                      <p:nvPr/>
                    </p:nvPicPr>
                    <p:blipFill>
                      <a:blip r:embed="rId8"/>
                      <a:stretch>
                        <a:fillRect/>
                      </a:stretch>
                    </p:blipFill>
                    <p:spPr>
                      <a:xfrm>
                        <a:off x="989013" y="4779963"/>
                        <a:ext cx="1905000" cy="762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6">
                                            <p:txEl>
                                              <p:charRg st="0" end="11"/>
                                            </p:txEl>
                                          </p:spTgt>
                                        </p:tgtEl>
                                        <p:attrNameLst>
                                          <p:attrName>style.visibility</p:attrName>
                                        </p:attrNameLst>
                                      </p:cBhvr>
                                      <p:to>
                                        <p:strVal val="visible"/>
                                      </p:to>
                                    </p:set>
                                    <p:animEffect transition="in" filter="wipe(left)">
                                      <p:cBhvr>
                                        <p:cTn id="7" dur="500"/>
                                        <p:tgtEl>
                                          <p:spTgt spid="103426">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3437"/>
                                        </p:tgtEl>
                                        <p:attrNameLst>
                                          <p:attrName>style.visibility</p:attrName>
                                        </p:attrNameLst>
                                      </p:cBhvr>
                                      <p:to>
                                        <p:strVal val="visible"/>
                                      </p:to>
                                    </p:set>
                                    <p:animEffect transition="in" filter="wipe(down)">
                                      <p:cBhvr>
                                        <p:cTn id="12" dur="500"/>
                                        <p:tgtEl>
                                          <p:spTgt spid="1034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31"/>
                                        </p:tgtEl>
                                        <p:attrNameLst>
                                          <p:attrName>style.visibility</p:attrName>
                                        </p:attrNameLst>
                                      </p:cBhvr>
                                      <p:to>
                                        <p:strVal val="visible"/>
                                      </p:to>
                                    </p:set>
                                    <p:animEffect transition="in" filter="wipe(left)">
                                      <p:cBhvr>
                                        <p:cTn id="17" dur="500"/>
                                        <p:tgtEl>
                                          <p:spTgt spid="1034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427"/>
                                        </p:tgtEl>
                                        <p:attrNameLst>
                                          <p:attrName>style.visibility</p:attrName>
                                        </p:attrNameLst>
                                      </p:cBhvr>
                                      <p:to>
                                        <p:strVal val="visible"/>
                                      </p:to>
                                    </p:set>
                                    <p:animEffect transition="in" filter="wipe(left)">
                                      <p:cBhvr>
                                        <p:cTn id="22" dur="500"/>
                                        <p:tgtEl>
                                          <p:spTgt spid="1034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432"/>
                                        </p:tgtEl>
                                        <p:attrNameLst>
                                          <p:attrName>style.visibility</p:attrName>
                                        </p:attrNameLst>
                                      </p:cBhvr>
                                      <p:to>
                                        <p:strVal val="visible"/>
                                      </p:to>
                                    </p:set>
                                    <p:animEffect transition="in" filter="wipe(left)">
                                      <p:cBhvr>
                                        <p:cTn id="27" dur="500"/>
                                        <p:tgtEl>
                                          <p:spTgt spid="1034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433"/>
                                        </p:tgtEl>
                                        <p:attrNameLst>
                                          <p:attrName>style.visibility</p:attrName>
                                        </p:attrNameLst>
                                      </p:cBhvr>
                                      <p:to>
                                        <p:strVal val="visible"/>
                                      </p:to>
                                    </p:set>
                                    <p:animEffect transition="in" filter="wipe(left)">
                                      <p:cBhvr>
                                        <p:cTn id="37" dur="500"/>
                                        <p:tgtEl>
                                          <p:spTgt spid="10343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3434"/>
                                        </p:tgtEl>
                                        <p:attrNameLst>
                                          <p:attrName>style.visibility</p:attrName>
                                        </p:attrNameLst>
                                      </p:cBhvr>
                                      <p:to>
                                        <p:strVal val="visible"/>
                                      </p:to>
                                    </p:set>
                                    <p:animEffect transition="in" filter="wipe(left)">
                                      <p:cBhvr>
                                        <p:cTn id="42" dur="500"/>
                                        <p:tgtEl>
                                          <p:spTgt spid="1034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down)">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3436"/>
                                        </p:tgtEl>
                                        <p:attrNameLst>
                                          <p:attrName>style.visibility</p:attrName>
                                        </p:attrNameLst>
                                      </p:cBhvr>
                                      <p:to>
                                        <p:strVal val="visible"/>
                                      </p:to>
                                    </p:set>
                                    <p:animEffect transition="in" filter="wipe(left)">
                                      <p:cBhvr>
                                        <p:cTn id="52" dur="500"/>
                                        <p:tgtEl>
                                          <p:spTgt spid="10343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3430"/>
                                        </p:tgtEl>
                                        <p:attrNameLst>
                                          <p:attrName>style.visibility</p:attrName>
                                        </p:attrNameLst>
                                      </p:cBhvr>
                                      <p:to>
                                        <p:strVal val="visible"/>
                                      </p:to>
                                    </p:set>
                                    <p:animEffect transition="in" filter="wipe(left)">
                                      <p:cBhvr>
                                        <p:cTn id="57" dur="500"/>
                                        <p:tgtEl>
                                          <p:spTgt spid="1034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3435"/>
                                        </p:tgtEl>
                                        <p:attrNameLst>
                                          <p:attrName>style.visibility</p:attrName>
                                        </p:attrNameLst>
                                      </p:cBhvr>
                                      <p:to>
                                        <p:strVal val="visible"/>
                                      </p:to>
                                    </p:set>
                                    <p:animEffect transition="in" filter="wipe(left)">
                                      <p:cBhvr>
                                        <p:cTn id="62" dur="500"/>
                                        <p:tgtEl>
                                          <p:spTgt spid="103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build="p"/>
      <p:bldP spid="103431" grpId="0"/>
      <p:bldP spid="103432" grpId="0"/>
      <p:bldP spid="103433" grpId="0"/>
      <p:bldP spid="103434" grpId="0"/>
      <p:bldP spid="103435" grpId="0"/>
      <p:bldP spid="103436" grpId="0"/>
      <p:bldP spid="10343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矩形 104449"/>
          <p:cNvSpPr/>
          <p:nvPr/>
        </p:nvSpPr>
        <p:spPr>
          <a:xfrm>
            <a:off x="533400" y="228600"/>
            <a:ext cx="7620000" cy="2652713"/>
          </a:xfrm>
          <a:prstGeom prst="rect">
            <a:avLst/>
          </a:prstGeom>
          <a:noFill/>
          <a:ln w="9525">
            <a:noFill/>
          </a:ln>
        </p:spPr>
        <p:txBody>
          <a:bodyPr anchor="t">
            <a:spAutoFit/>
          </a:bodyPr>
          <a:p>
            <a:pPr>
              <a:lnSpc>
                <a:spcPct val="120000"/>
              </a:lnSpc>
            </a:pPr>
            <a:r>
              <a:rPr lang="en-US" altLang="zh-CN" sz="2400">
                <a:latin typeface="宋体" panose="02010600030101010101" pitchFamily="2" charset="-122"/>
                <a:ea typeface="宋体" panose="02010600030101010101" pitchFamily="2" charset="-122"/>
              </a:rPr>
              <a:t>2</a:t>
            </a:r>
            <a:r>
              <a:rPr lang="zh-CN" altLang="en-US" sz="2400"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变化的电磁场</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a:p>
            <a:pPr>
              <a:lnSpc>
                <a:spcPct val="160000"/>
              </a:lnSpc>
            </a:pPr>
            <a:r>
              <a:rPr lang="zh-CN" altLang="en-US" sz="2400"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对于变化的磁场，麦克斯韦提出了“有旋电场”假说，根据法拉第电磁感应定律可以得到普遍情况下电场的环路定理 </a:t>
            </a:r>
            <a:endParaRPr lang="zh-CN" altLang="en-US" dirty="0">
              <a:latin typeface="Times New Roman" panose="02020603050405020304" pitchFamily="18" charset="0"/>
              <a:ea typeface="宋体" panose="02010600030101010101" pitchFamily="2" charset="-122"/>
            </a:endParaRPr>
          </a:p>
        </p:txBody>
      </p:sp>
      <p:sp>
        <p:nvSpPr>
          <p:cNvPr id="104451" name="矩形 104450"/>
          <p:cNvSpPr/>
          <p:nvPr/>
        </p:nvSpPr>
        <p:spPr>
          <a:xfrm>
            <a:off x="611188" y="4292600"/>
            <a:ext cx="7924800" cy="2136775"/>
          </a:xfrm>
          <a:prstGeom prst="rect">
            <a:avLst/>
          </a:prstGeom>
          <a:noFill/>
          <a:ln w="9525">
            <a:noFill/>
          </a:ln>
        </p:spPr>
        <p:txBody>
          <a:bodyPr anchor="t">
            <a:spAutoFit/>
          </a:bodyPr>
          <a:p>
            <a:pPr>
              <a:lnSpc>
                <a:spcPct val="140000"/>
              </a:lnSpc>
            </a:pPr>
            <a:r>
              <a:rPr lang="zh-CN" altLang="en-US" sz="2400" dirty="0">
                <a:latin typeface="Times New Roman" panose="02020603050405020304" pitchFamily="18" charset="0"/>
                <a:ea typeface="宋体" panose="02010600030101010101" pitchFamily="2" charset="-122"/>
              </a:rPr>
              <a:t>　　另外，当时的理论和实验都表明</a:t>
            </a:r>
            <a:r>
              <a:rPr lang="zh-CN" altLang="en-US" sz="2400" dirty="0">
                <a:solidFill>
                  <a:schemeClr val="tx2"/>
                </a:solidFill>
                <a:latin typeface="Times New Roman" panose="02020603050405020304" pitchFamily="18" charset="0"/>
                <a:ea typeface="宋体" panose="02010600030101010101" pitchFamily="2" charset="-122"/>
              </a:rPr>
              <a:t>电场的高斯定理和磁场的高斯定理在变化的电、磁场中依然成立</a:t>
            </a:r>
            <a:r>
              <a:rPr lang="zh-CN" altLang="en-US" sz="2400" dirty="0">
                <a:latin typeface="Times New Roman" panose="02020603050405020304" pitchFamily="18" charset="0"/>
                <a:ea typeface="宋体" panose="02010600030101010101" pitchFamily="2" charset="-122"/>
              </a:rPr>
              <a:t>。因此，问题的焦点就集中在磁场的安培环路定理在变化的电、磁场中是否还适用？如不适用应如何修正。 </a:t>
            </a:r>
            <a:endParaRPr lang="zh-CN" altLang="en-US" sz="2400" dirty="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1985963" y="2959100"/>
          <a:ext cx="4230687" cy="1333500"/>
        </p:xfrm>
        <a:graphic>
          <a:graphicData uri="http://schemas.openxmlformats.org/presentationml/2006/ole">
            <mc:AlternateContent xmlns:mc="http://schemas.openxmlformats.org/markup-compatibility/2006">
              <mc:Choice xmlns:v="urn:schemas-microsoft-com:vml" Requires="v">
                <p:oleObj spid="_x0000_s3833" name="" r:id="rId1" imgW="3523615" imgH="1110615" progId="Equation.KSEE3">
                  <p:embed/>
                </p:oleObj>
              </mc:Choice>
              <mc:Fallback>
                <p:oleObj name="" r:id="rId1" imgW="3523615" imgH="1110615" progId="Equation.KSEE3">
                  <p:embed/>
                  <p:pic>
                    <p:nvPicPr>
                      <p:cNvPr id="0" name="图片 3832"/>
                      <p:cNvPicPr/>
                      <p:nvPr/>
                    </p:nvPicPr>
                    <p:blipFill>
                      <a:blip r:embed="rId2"/>
                      <a:stretch>
                        <a:fillRect/>
                      </a:stretch>
                    </p:blipFill>
                    <p:spPr>
                      <a:xfrm>
                        <a:off x="1985963" y="2959100"/>
                        <a:ext cx="4230687" cy="1333500"/>
                      </a:xfrm>
                      <a:prstGeom prst="rect">
                        <a:avLst/>
                      </a:prstGeom>
                      <a:noFill/>
                      <a:ln w="25400" cap="flat" cmpd="sng">
                        <a:solidFill>
                          <a:srgbClr val="FF0000"/>
                        </a:solidFill>
                        <a:prstDash val="solid"/>
                        <a:round/>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450">
                                            <p:txEl>
                                              <p:charRg st="0" end="10"/>
                                            </p:txEl>
                                          </p:spTgt>
                                        </p:tgtEl>
                                        <p:attrNameLst>
                                          <p:attrName>style.visibility</p:attrName>
                                        </p:attrNameLst>
                                      </p:cBhvr>
                                      <p:to>
                                        <p:strVal val="visible"/>
                                      </p:to>
                                    </p:set>
                                    <p:animEffect transition="in" filter="wipe(left)">
                                      <p:cBhvr>
                                        <p:cTn id="7" dur="500"/>
                                        <p:tgtEl>
                                          <p:spTgt spid="104450">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0">
                                            <p:txEl>
                                              <p:charRg st="10" end="65"/>
                                            </p:txEl>
                                          </p:spTgt>
                                        </p:tgtEl>
                                        <p:attrNameLst>
                                          <p:attrName>style.visibility</p:attrName>
                                        </p:attrNameLst>
                                      </p:cBhvr>
                                      <p:to>
                                        <p:strVal val="visible"/>
                                      </p:to>
                                    </p:set>
                                    <p:animEffect transition="in" filter="wipe(left)">
                                      <p:cBhvr>
                                        <p:cTn id="12" dur="500"/>
                                        <p:tgtEl>
                                          <p:spTgt spid="104450">
                                            <p:txEl>
                                              <p:charRg st="10"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51">
                                            <p:txEl>
                                              <p:charRg st="0" end="93"/>
                                            </p:txEl>
                                          </p:spTgt>
                                        </p:tgtEl>
                                        <p:attrNameLst>
                                          <p:attrName>style.visibility</p:attrName>
                                        </p:attrNameLst>
                                      </p:cBhvr>
                                      <p:to>
                                        <p:strVal val="visible"/>
                                      </p:to>
                                    </p:set>
                                    <p:animEffect transition="in" filter="wipe(left)">
                                      <p:cBhvr>
                                        <p:cTn id="22" dur="500"/>
                                        <p:tgtEl>
                                          <p:spTgt spid="104451">
                                            <p:txEl>
                                              <p:charRg st="0" end="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uiExpand="1" build="p"/>
      <p:bldP spid="10445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矩形 105473"/>
          <p:cNvSpPr/>
          <p:nvPr/>
        </p:nvSpPr>
        <p:spPr>
          <a:xfrm>
            <a:off x="685800" y="533400"/>
            <a:ext cx="6981825" cy="519113"/>
          </a:xfrm>
          <a:prstGeom prst="rect">
            <a:avLst/>
          </a:prstGeom>
          <a:noFill/>
          <a:ln w="9525">
            <a:noFill/>
          </a:ln>
        </p:spPr>
        <p:txBody>
          <a:bodyPr anchor="t">
            <a:spAutoFit/>
          </a:bodyPr>
          <a:p>
            <a:r>
              <a:rPr lang="zh-CN" altLang="en-US" dirty="0">
                <a:latin typeface="Times New Roman" panose="02020603050405020304" pitchFamily="18" charset="0"/>
                <a:ea typeface="宋体" panose="02010600030101010101" pitchFamily="2" charset="-122"/>
              </a:rPr>
              <a:t>恒定磁场中，安培环路定理可以写成 </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105475" name="文本框 105474"/>
          <p:cNvSpPr txBox="1"/>
          <p:nvPr/>
        </p:nvSpPr>
        <p:spPr>
          <a:xfrm>
            <a:off x="468313" y="4437063"/>
            <a:ext cx="1143000" cy="579437"/>
          </a:xfrm>
          <a:prstGeom prst="rect">
            <a:avLst/>
          </a:prstGeom>
          <a:solidFill>
            <a:srgbClr val="FF0000"/>
          </a:solid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问题</a:t>
            </a:r>
            <a:endParaRPr lang="zh-CN" altLang="en-US" sz="3200" dirty="0">
              <a:latin typeface="Times New Roman" panose="02020603050405020304" pitchFamily="18" charset="0"/>
              <a:ea typeface="宋体" panose="02010600030101010101" pitchFamily="2" charset="-122"/>
            </a:endParaRPr>
          </a:p>
        </p:txBody>
      </p:sp>
      <p:sp>
        <p:nvSpPr>
          <p:cNvPr id="105476" name="文本框 105475"/>
          <p:cNvSpPr txBox="1"/>
          <p:nvPr/>
        </p:nvSpPr>
        <p:spPr>
          <a:xfrm>
            <a:off x="1979613" y="4221163"/>
            <a:ext cx="6248400" cy="1117600"/>
          </a:xfrm>
          <a:prstGeom prst="rect">
            <a:avLst/>
          </a:prstGeom>
          <a:noFill/>
          <a:ln w="12700">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在电流非稳恒状态下</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安培环路定理是否正确 </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graphicFrame>
        <p:nvGraphicFramePr>
          <p:cNvPr id="105477" name="对象 105476"/>
          <p:cNvGraphicFramePr/>
          <p:nvPr/>
        </p:nvGraphicFramePr>
        <p:xfrm>
          <a:off x="2760663" y="1250950"/>
          <a:ext cx="2990850" cy="993775"/>
        </p:xfrm>
        <a:graphic>
          <a:graphicData uri="http://schemas.openxmlformats.org/presentationml/2006/ole">
            <mc:AlternateContent xmlns:mc="http://schemas.openxmlformats.org/markup-compatibility/2006">
              <mc:Choice xmlns:v="urn:schemas-microsoft-com:vml" Requires="v">
                <p:oleObj spid="_x0000_s3834" name="" r:id="rId1" imgW="1104900" imgH="368300" progId="Equation.3">
                  <p:embed/>
                </p:oleObj>
              </mc:Choice>
              <mc:Fallback>
                <p:oleObj name="" r:id="rId1" imgW="1104900" imgH="368300" progId="Equation.3">
                  <p:embed/>
                  <p:pic>
                    <p:nvPicPr>
                      <p:cNvPr id="0" name="图片 3833"/>
                      <p:cNvPicPr/>
                      <p:nvPr/>
                    </p:nvPicPr>
                    <p:blipFill>
                      <a:blip r:embed="rId2"/>
                      <a:stretch>
                        <a:fillRect/>
                      </a:stretch>
                    </p:blipFill>
                    <p:spPr>
                      <a:xfrm>
                        <a:off x="2760663" y="1250950"/>
                        <a:ext cx="2990850" cy="993775"/>
                      </a:xfrm>
                      <a:prstGeom prst="rect">
                        <a:avLst/>
                      </a:prstGeom>
                      <a:noFill/>
                      <a:ln w="38100">
                        <a:noFill/>
                        <a:miter/>
                      </a:ln>
                    </p:spPr>
                  </p:pic>
                </p:oleObj>
              </mc:Fallback>
            </mc:AlternateContent>
          </a:graphicData>
        </a:graphic>
      </p:graphicFrame>
      <p:grpSp>
        <p:nvGrpSpPr>
          <p:cNvPr id="105478" name="组合 105477"/>
          <p:cNvGrpSpPr/>
          <p:nvPr/>
        </p:nvGrpSpPr>
        <p:grpSpPr>
          <a:xfrm>
            <a:off x="611188" y="2420938"/>
            <a:ext cx="7920037" cy="1117600"/>
            <a:chOff x="431" y="1804"/>
            <a:chExt cx="4989" cy="704"/>
          </a:xfrm>
        </p:grpSpPr>
        <p:sp>
          <p:nvSpPr>
            <p:cNvPr id="99334" name="矩形 105478"/>
            <p:cNvSpPr/>
            <p:nvPr/>
          </p:nvSpPr>
          <p:spPr>
            <a:xfrm>
              <a:off x="431" y="1804"/>
              <a:ext cx="4989" cy="704"/>
            </a:xfrm>
            <a:prstGeom prst="rect">
              <a:avLst/>
            </a:prstGeom>
            <a:noFill/>
            <a:ln w="9525">
              <a:noFill/>
            </a:ln>
          </p:spPr>
          <p:txBody>
            <a:bodyPr anchor="t">
              <a:spAutoFit/>
            </a:bodyPr>
            <a:p>
              <a:pPr>
                <a:lnSpc>
                  <a:spcPct val="120000"/>
                </a:lnSpc>
              </a:pPr>
              <a:r>
                <a:rPr lang="zh-CN" altLang="en-US" dirty="0">
                  <a:latin typeface="Times New Roman" panose="02020603050405020304" pitchFamily="18" charset="0"/>
                  <a:ea typeface="宋体" panose="02010600030101010101" pitchFamily="2" charset="-122"/>
                </a:rPr>
                <a:t>式中          是穿过以Ｌ回路为边界的</a:t>
              </a:r>
              <a:r>
                <a:rPr lang="zh-CN" altLang="en-US" dirty="0">
                  <a:solidFill>
                    <a:srgbClr val="CC0000"/>
                  </a:solidFill>
                  <a:latin typeface="Times New Roman" panose="02020603050405020304" pitchFamily="18" charset="0"/>
                  <a:ea typeface="宋体" panose="02010600030101010101" pitchFamily="2" charset="-122"/>
                </a:rPr>
                <a:t>任意曲面</a:t>
              </a:r>
              <a:r>
                <a:rPr lang="zh-CN" altLang="en-US" dirty="0">
                  <a:latin typeface="Times New Roman" panose="02020603050405020304" pitchFamily="18" charset="0"/>
                  <a:ea typeface="宋体" panose="02010600030101010101" pitchFamily="2" charset="-122"/>
                </a:rPr>
                <a:t>Ｓ的传导电流。</a:t>
              </a:r>
              <a:endParaRPr lang="zh-CN" altLang="en-US" dirty="0">
                <a:latin typeface="Times New Roman" panose="02020603050405020304" pitchFamily="18" charset="0"/>
                <a:ea typeface="宋体" panose="02010600030101010101" pitchFamily="2" charset="-122"/>
              </a:endParaRPr>
            </a:p>
          </p:txBody>
        </p:sp>
        <p:graphicFrame>
          <p:nvGraphicFramePr>
            <p:cNvPr id="99335" name="对象 105479"/>
            <p:cNvGraphicFramePr/>
            <p:nvPr/>
          </p:nvGraphicFramePr>
          <p:xfrm>
            <a:off x="966" y="1842"/>
            <a:ext cx="518" cy="345"/>
          </p:xfrm>
          <a:graphic>
            <a:graphicData uri="http://schemas.openxmlformats.org/presentationml/2006/ole">
              <mc:AlternateContent xmlns:mc="http://schemas.openxmlformats.org/markup-compatibility/2006">
                <mc:Choice xmlns:v="urn:schemas-microsoft-com:vml" Requires="v">
                  <p:oleObj spid="_x0000_s3835" name="" r:id="rId3" imgW="381000" imgH="254000" progId="Equation.3">
                    <p:embed/>
                  </p:oleObj>
                </mc:Choice>
                <mc:Fallback>
                  <p:oleObj name="" r:id="rId3" imgW="381000" imgH="254000" progId="Equation.3">
                    <p:embed/>
                    <p:pic>
                      <p:nvPicPr>
                        <p:cNvPr id="0" name="图片 3834"/>
                        <p:cNvPicPr/>
                        <p:nvPr/>
                      </p:nvPicPr>
                      <p:blipFill>
                        <a:blip r:embed="rId4"/>
                        <a:stretch>
                          <a:fillRect/>
                        </a:stretch>
                      </p:blipFill>
                      <p:spPr>
                        <a:xfrm>
                          <a:off x="966" y="1842"/>
                          <a:ext cx="518" cy="34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wipe(left)">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5477"/>
                                        </p:tgtEl>
                                        <p:attrNameLst>
                                          <p:attrName>style.visibility</p:attrName>
                                        </p:attrNameLst>
                                      </p:cBhvr>
                                      <p:to>
                                        <p:strVal val="visible"/>
                                      </p:to>
                                    </p:set>
                                    <p:animEffect transition="in" filter="wipe(up)">
                                      <p:cBhvr>
                                        <p:cTn id="12" dur="500"/>
                                        <p:tgtEl>
                                          <p:spTgt spid="1054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5478"/>
                                        </p:tgtEl>
                                        <p:attrNameLst>
                                          <p:attrName>style.visibility</p:attrName>
                                        </p:attrNameLst>
                                      </p:cBhvr>
                                      <p:to>
                                        <p:strVal val="visible"/>
                                      </p:to>
                                    </p:set>
                                    <p:animEffect transition="in" filter="wipe(down)">
                                      <p:cBhvr>
                                        <p:cTn id="17" dur="500"/>
                                        <p:tgtEl>
                                          <p:spTgt spid="1054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5475"/>
                                        </p:tgtEl>
                                        <p:attrNameLst>
                                          <p:attrName>style.visibility</p:attrName>
                                        </p:attrNameLst>
                                      </p:cBhvr>
                                      <p:to>
                                        <p:strVal val="visible"/>
                                      </p:to>
                                    </p:set>
                                    <p:animEffect transition="in" filter="wipe(left)">
                                      <p:cBhvr>
                                        <p:cTn id="22" dur="500"/>
                                        <p:tgtEl>
                                          <p:spTgt spid="1054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476"/>
                                        </p:tgtEl>
                                        <p:attrNameLst>
                                          <p:attrName>style.visibility</p:attrName>
                                        </p:attrNameLst>
                                      </p:cBhvr>
                                      <p:to>
                                        <p:strVal val="visible"/>
                                      </p:to>
                                    </p:set>
                                    <p:animEffect transition="in" filter="wipe(left)">
                                      <p:cBhvr>
                                        <p:cTn id="27" dur="5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105475" grpId="0" animBg="1"/>
      <p:bldP spid="10547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框 106497"/>
          <p:cNvSpPr txBox="1"/>
          <p:nvPr/>
        </p:nvSpPr>
        <p:spPr>
          <a:xfrm>
            <a:off x="838200" y="2400300"/>
            <a:ext cx="4191000" cy="1104900"/>
          </a:xfrm>
          <a:prstGeom prst="rect">
            <a:avLst/>
          </a:prstGeom>
          <a:noFill/>
          <a:ln w="38100" cap="sq" cmpd="sng">
            <a:solidFill>
              <a:srgbClr val="0000FF"/>
            </a:solidFill>
            <a:prstDash val="solid"/>
            <a:miter/>
            <a:headEnd type="none" w="sm" len="sm"/>
            <a:tailEnd type="none" w="sm" len="sm"/>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包含电阻、电感线圈的电路</a:t>
            </a:r>
            <a:r>
              <a:rPr lang="en-US" altLang="zh-CN" sz="3200" dirty="0">
                <a:latin typeface="Times New Roman" panose="02020603050405020304" pitchFamily="18" charset="0"/>
                <a:ea typeface="宋体" panose="02010600030101010101" pitchFamily="2" charset="-122"/>
              </a:rPr>
              <a:t>,</a:t>
            </a:r>
            <a:r>
              <a:rPr lang="zh-CN" altLang="en-US" sz="3200" dirty="0">
                <a:latin typeface="Times New Roman" panose="02020603050405020304" pitchFamily="18" charset="0"/>
                <a:ea typeface="宋体" panose="02010600030101010101" pitchFamily="2" charset="-122"/>
              </a:rPr>
              <a:t>电流是连续的</a:t>
            </a:r>
            <a:r>
              <a:rPr lang="en-US" altLang="zh-CN" sz="3200">
                <a:latin typeface="Times New Roman" panose="02020603050405020304" pitchFamily="18" charset="0"/>
                <a:ea typeface="宋体" panose="02010600030101010101" pitchFamily="2" charset="-122"/>
              </a:rPr>
              <a:t>.</a:t>
            </a:r>
            <a:endParaRPr lang="en-US" altLang="zh-CN" sz="3200">
              <a:latin typeface="Times New Roman" panose="02020603050405020304" pitchFamily="18" charset="0"/>
              <a:ea typeface="宋体" panose="02010600030101010101" pitchFamily="2" charset="-122"/>
            </a:endParaRPr>
          </a:p>
        </p:txBody>
      </p:sp>
      <p:grpSp>
        <p:nvGrpSpPr>
          <p:cNvPr id="106499" name="组合 106498"/>
          <p:cNvGrpSpPr/>
          <p:nvPr/>
        </p:nvGrpSpPr>
        <p:grpSpPr>
          <a:xfrm>
            <a:off x="5118100" y="1752600"/>
            <a:ext cx="3448050" cy="1676400"/>
            <a:chOff x="3216" y="576"/>
            <a:chExt cx="2306" cy="1345"/>
          </a:xfrm>
        </p:grpSpPr>
        <p:grpSp>
          <p:nvGrpSpPr>
            <p:cNvPr id="100355" name="组合 106499"/>
            <p:cNvGrpSpPr/>
            <p:nvPr/>
          </p:nvGrpSpPr>
          <p:grpSpPr>
            <a:xfrm>
              <a:off x="3514" y="576"/>
              <a:ext cx="1681" cy="1345"/>
              <a:chOff x="3744" y="479"/>
              <a:chExt cx="1681" cy="1345"/>
            </a:xfrm>
          </p:grpSpPr>
          <p:sp>
            <p:nvSpPr>
              <p:cNvPr id="100356" name="矩形 106500"/>
              <p:cNvSpPr/>
              <p:nvPr/>
            </p:nvSpPr>
            <p:spPr>
              <a:xfrm>
                <a:off x="4312" y="872"/>
                <a:ext cx="587" cy="176"/>
              </a:xfrm>
              <a:prstGeom prst="rect">
                <a:avLst/>
              </a:prstGeom>
              <a:solidFill>
                <a:schemeClr val="accent1"/>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grpSp>
            <p:nvGrpSpPr>
              <p:cNvPr id="100357" name="组合 106501"/>
              <p:cNvGrpSpPr/>
              <p:nvPr/>
            </p:nvGrpSpPr>
            <p:grpSpPr>
              <a:xfrm>
                <a:off x="4477" y="1584"/>
                <a:ext cx="690" cy="96"/>
                <a:chOff x="4477" y="1584"/>
                <a:chExt cx="690" cy="96"/>
              </a:xfrm>
            </p:grpSpPr>
            <p:grpSp>
              <p:nvGrpSpPr>
                <p:cNvPr id="100358" name="组合 106502"/>
                <p:cNvGrpSpPr/>
                <p:nvPr/>
              </p:nvGrpSpPr>
              <p:grpSpPr>
                <a:xfrm>
                  <a:off x="4477" y="1584"/>
                  <a:ext cx="345" cy="96"/>
                  <a:chOff x="4477" y="1584"/>
                  <a:chExt cx="345" cy="96"/>
                </a:xfrm>
              </p:grpSpPr>
              <p:sp>
                <p:nvSpPr>
                  <p:cNvPr id="100359" name="任意多边形 106503"/>
                  <p:cNvSpPr/>
                  <p:nvPr/>
                </p:nvSpPr>
                <p:spPr>
                  <a:xfrm>
                    <a:off x="4477" y="1584"/>
                    <a:ext cx="115" cy="96"/>
                  </a:xfrm>
                  <a:custGeom>
                    <a:avLst/>
                    <a:gdLst/>
                    <a:ahLst/>
                    <a:cxnLst>
                      <a:cxn ang="90">
                        <a:pos x="20" y="22530"/>
                      </a:cxn>
                      <a:cxn ang="0">
                        <a:pos x="43200" y="21600"/>
                      </a:cxn>
                      <a:cxn ang="90">
                        <a:pos x="21600" y="21600"/>
                      </a:cxn>
                    </a:cxnLst>
                    <a:pathLst>
                      <a:path w="43200" h="22530" fill="none">
                        <a:moveTo>
                          <a:pt x="20" y="22530"/>
                        </a:moveTo>
                        <a:cubicBezTo>
                          <a:pt x="7" y="22222"/>
                          <a:pt x="0" y="21912"/>
                          <a:pt x="0" y="21600"/>
                        </a:cubicBezTo>
                        <a:cubicBezTo>
                          <a:pt x="0" y="9671"/>
                          <a:pt x="9671" y="0"/>
                          <a:pt x="21600" y="0"/>
                        </a:cubicBezTo>
                        <a:cubicBezTo>
                          <a:pt x="33529" y="0"/>
                          <a:pt x="43200" y="9671"/>
                          <a:pt x="43200" y="21600"/>
                        </a:cubicBezTo>
                      </a:path>
                      <a:path w="43200" h="22530" stroke="0">
                        <a:moveTo>
                          <a:pt x="20" y="22530"/>
                        </a:moveTo>
                        <a:cubicBezTo>
                          <a:pt x="7" y="22222"/>
                          <a:pt x="0" y="21912"/>
                          <a:pt x="0" y="21600"/>
                        </a:cubicBezTo>
                        <a:cubicBezTo>
                          <a:pt x="0" y="9671"/>
                          <a:pt x="9671" y="0"/>
                          <a:pt x="21600" y="0"/>
                        </a:cubicBezTo>
                        <a:cubicBezTo>
                          <a:pt x="33529" y="0"/>
                          <a:pt x="43200" y="9671"/>
                          <a:pt x="43200" y="21600"/>
                        </a:cubicBezTo>
                        <a:lnTo>
                          <a:pt x="21600" y="21600"/>
                        </a:lnTo>
                        <a:close/>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100360" name="任意多边形 106504"/>
                  <p:cNvSpPr/>
                  <p:nvPr/>
                </p:nvSpPr>
                <p:spPr>
                  <a:xfrm>
                    <a:off x="4592" y="1584"/>
                    <a:ext cx="115" cy="96"/>
                  </a:xfrm>
                  <a:custGeom>
                    <a:avLst/>
                    <a:gdLst/>
                    <a:ahLst/>
                    <a:cxnLst>
                      <a:cxn ang="90">
                        <a:pos x="20" y="22530"/>
                      </a:cxn>
                      <a:cxn ang="0">
                        <a:pos x="43200" y="21600"/>
                      </a:cxn>
                      <a:cxn ang="90">
                        <a:pos x="21600" y="21600"/>
                      </a:cxn>
                    </a:cxnLst>
                    <a:pathLst>
                      <a:path w="43200" h="22530" fill="none">
                        <a:moveTo>
                          <a:pt x="20" y="22530"/>
                        </a:moveTo>
                        <a:cubicBezTo>
                          <a:pt x="7" y="22222"/>
                          <a:pt x="0" y="21912"/>
                          <a:pt x="0" y="21600"/>
                        </a:cubicBezTo>
                        <a:cubicBezTo>
                          <a:pt x="0" y="9671"/>
                          <a:pt x="9671" y="0"/>
                          <a:pt x="21600" y="0"/>
                        </a:cubicBezTo>
                        <a:cubicBezTo>
                          <a:pt x="33529" y="0"/>
                          <a:pt x="43200" y="9671"/>
                          <a:pt x="43200" y="21600"/>
                        </a:cubicBezTo>
                      </a:path>
                      <a:path w="43200" h="22530" stroke="0">
                        <a:moveTo>
                          <a:pt x="20" y="22530"/>
                        </a:moveTo>
                        <a:cubicBezTo>
                          <a:pt x="7" y="22222"/>
                          <a:pt x="0" y="21912"/>
                          <a:pt x="0" y="21600"/>
                        </a:cubicBezTo>
                        <a:cubicBezTo>
                          <a:pt x="0" y="9671"/>
                          <a:pt x="9671" y="0"/>
                          <a:pt x="21600" y="0"/>
                        </a:cubicBezTo>
                        <a:cubicBezTo>
                          <a:pt x="33529" y="0"/>
                          <a:pt x="43200" y="9671"/>
                          <a:pt x="43200" y="21600"/>
                        </a:cubicBezTo>
                        <a:lnTo>
                          <a:pt x="21600" y="21600"/>
                        </a:lnTo>
                        <a:close/>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100361" name="任意多边形 106505"/>
                  <p:cNvSpPr/>
                  <p:nvPr/>
                </p:nvSpPr>
                <p:spPr>
                  <a:xfrm>
                    <a:off x="4707" y="1584"/>
                    <a:ext cx="115" cy="96"/>
                  </a:xfrm>
                  <a:custGeom>
                    <a:avLst/>
                    <a:gdLst/>
                    <a:ahLst/>
                    <a:cxnLst>
                      <a:cxn ang="90">
                        <a:pos x="20" y="22530"/>
                      </a:cxn>
                      <a:cxn ang="0">
                        <a:pos x="43200" y="21600"/>
                      </a:cxn>
                      <a:cxn ang="90">
                        <a:pos x="21600" y="21600"/>
                      </a:cxn>
                    </a:cxnLst>
                    <a:pathLst>
                      <a:path w="43200" h="22530" fill="none">
                        <a:moveTo>
                          <a:pt x="20" y="22530"/>
                        </a:moveTo>
                        <a:cubicBezTo>
                          <a:pt x="7" y="22222"/>
                          <a:pt x="0" y="21912"/>
                          <a:pt x="0" y="21600"/>
                        </a:cubicBezTo>
                        <a:cubicBezTo>
                          <a:pt x="0" y="9671"/>
                          <a:pt x="9671" y="0"/>
                          <a:pt x="21600" y="0"/>
                        </a:cubicBezTo>
                        <a:cubicBezTo>
                          <a:pt x="33529" y="0"/>
                          <a:pt x="43200" y="9671"/>
                          <a:pt x="43200" y="21600"/>
                        </a:cubicBezTo>
                      </a:path>
                      <a:path w="43200" h="22530" stroke="0">
                        <a:moveTo>
                          <a:pt x="20" y="22530"/>
                        </a:moveTo>
                        <a:cubicBezTo>
                          <a:pt x="7" y="22222"/>
                          <a:pt x="0" y="21912"/>
                          <a:pt x="0" y="21600"/>
                        </a:cubicBezTo>
                        <a:cubicBezTo>
                          <a:pt x="0" y="9671"/>
                          <a:pt x="9671" y="0"/>
                          <a:pt x="21600" y="0"/>
                        </a:cubicBezTo>
                        <a:cubicBezTo>
                          <a:pt x="33529" y="0"/>
                          <a:pt x="43200" y="9671"/>
                          <a:pt x="43200" y="21600"/>
                        </a:cubicBezTo>
                        <a:lnTo>
                          <a:pt x="21600" y="21600"/>
                        </a:lnTo>
                        <a:close/>
                      </a:path>
                    </a:pathLst>
                  </a:custGeom>
                  <a:noFill/>
                  <a:ln w="25400" cap="rnd" cmpd="sng">
                    <a:solidFill>
                      <a:schemeClr val="tx1"/>
                    </a:solidFill>
                    <a:prstDash val="solid"/>
                    <a:round/>
                    <a:headEnd type="none" w="sm" len="sm"/>
                    <a:tailEnd type="none" w="sm" len="sm"/>
                  </a:ln>
                </p:spPr>
                <p:txBody>
                  <a:bodyPr/>
                  <a:p>
                    <a:endParaRPr lang="zh-CN" altLang="en-US"/>
                  </a:p>
                </p:txBody>
              </p:sp>
            </p:grpSp>
            <p:grpSp>
              <p:nvGrpSpPr>
                <p:cNvPr id="100362" name="组合 106506"/>
                <p:cNvGrpSpPr/>
                <p:nvPr/>
              </p:nvGrpSpPr>
              <p:grpSpPr>
                <a:xfrm>
                  <a:off x="4822" y="1584"/>
                  <a:ext cx="345" cy="96"/>
                  <a:chOff x="4822" y="1584"/>
                  <a:chExt cx="345" cy="96"/>
                </a:xfrm>
              </p:grpSpPr>
              <p:sp>
                <p:nvSpPr>
                  <p:cNvPr id="100363" name="任意多边形 106507"/>
                  <p:cNvSpPr/>
                  <p:nvPr/>
                </p:nvSpPr>
                <p:spPr>
                  <a:xfrm>
                    <a:off x="4822" y="1584"/>
                    <a:ext cx="115" cy="96"/>
                  </a:xfrm>
                  <a:custGeom>
                    <a:avLst/>
                    <a:gdLst/>
                    <a:ahLst/>
                    <a:cxnLst>
                      <a:cxn ang="90">
                        <a:pos x="20" y="22530"/>
                      </a:cxn>
                      <a:cxn ang="0">
                        <a:pos x="43200" y="21600"/>
                      </a:cxn>
                      <a:cxn ang="90">
                        <a:pos x="21600" y="21600"/>
                      </a:cxn>
                    </a:cxnLst>
                    <a:pathLst>
                      <a:path w="43200" h="22530" fill="none">
                        <a:moveTo>
                          <a:pt x="20" y="22530"/>
                        </a:moveTo>
                        <a:cubicBezTo>
                          <a:pt x="7" y="22222"/>
                          <a:pt x="0" y="21912"/>
                          <a:pt x="0" y="21600"/>
                        </a:cubicBezTo>
                        <a:cubicBezTo>
                          <a:pt x="0" y="9671"/>
                          <a:pt x="9671" y="0"/>
                          <a:pt x="21600" y="0"/>
                        </a:cubicBezTo>
                        <a:cubicBezTo>
                          <a:pt x="33529" y="0"/>
                          <a:pt x="43200" y="9671"/>
                          <a:pt x="43200" y="21600"/>
                        </a:cubicBezTo>
                      </a:path>
                      <a:path w="43200" h="22530" stroke="0">
                        <a:moveTo>
                          <a:pt x="20" y="22530"/>
                        </a:moveTo>
                        <a:cubicBezTo>
                          <a:pt x="7" y="22222"/>
                          <a:pt x="0" y="21912"/>
                          <a:pt x="0" y="21600"/>
                        </a:cubicBezTo>
                        <a:cubicBezTo>
                          <a:pt x="0" y="9671"/>
                          <a:pt x="9671" y="0"/>
                          <a:pt x="21600" y="0"/>
                        </a:cubicBezTo>
                        <a:cubicBezTo>
                          <a:pt x="33529" y="0"/>
                          <a:pt x="43200" y="9671"/>
                          <a:pt x="43200" y="21600"/>
                        </a:cubicBezTo>
                        <a:lnTo>
                          <a:pt x="21600" y="21600"/>
                        </a:lnTo>
                        <a:close/>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100364" name="任意多边形 106508"/>
                  <p:cNvSpPr/>
                  <p:nvPr/>
                </p:nvSpPr>
                <p:spPr>
                  <a:xfrm>
                    <a:off x="4937" y="1584"/>
                    <a:ext cx="115" cy="96"/>
                  </a:xfrm>
                  <a:custGeom>
                    <a:avLst/>
                    <a:gdLst/>
                    <a:ahLst/>
                    <a:cxnLst>
                      <a:cxn ang="90">
                        <a:pos x="20" y="22530"/>
                      </a:cxn>
                      <a:cxn ang="0">
                        <a:pos x="43200" y="21600"/>
                      </a:cxn>
                      <a:cxn ang="90">
                        <a:pos x="21600" y="21600"/>
                      </a:cxn>
                    </a:cxnLst>
                    <a:pathLst>
                      <a:path w="43200" h="22530" fill="none">
                        <a:moveTo>
                          <a:pt x="20" y="22530"/>
                        </a:moveTo>
                        <a:cubicBezTo>
                          <a:pt x="7" y="22222"/>
                          <a:pt x="0" y="21912"/>
                          <a:pt x="0" y="21600"/>
                        </a:cubicBezTo>
                        <a:cubicBezTo>
                          <a:pt x="0" y="9671"/>
                          <a:pt x="9671" y="0"/>
                          <a:pt x="21600" y="0"/>
                        </a:cubicBezTo>
                        <a:cubicBezTo>
                          <a:pt x="33529" y="0"/>
                          <a:pt x="43200" y="9671"/>
                          <a:pt x="43200" y="21600"/>
                        </a:cubicBezTo>
                      </a:path>
                      <a:path w="43200" h="22530" stroke="0">
                        <a:moveTo>
                          <a:pt x="20" y="22530"/>
                        </a:moveTo>
                        <a:cubicBezTo>
                          <a:pt x="7" y="22222"/>
                          <a:pt x="0" y="21912"/>
                          <a:pt x="0" y="21600"/>
                        </a:cubicBezTo>
                        <a:cubicBezTo>
                          <a:pt x="0" y="9671"/>
                          <a:pt x="9671" y="0"/>
                          <a:pt x="21600" y="0"/>
                        </a:cubicBezTo>
                        <a:cubicBezTo>
                          <a:pt x="33529" y="0"/>
                          <a:pt x="43200" y="9671"/>
                          <a:pt x="43200" y="21600"/>
                        </a:cubicBezTo>
                        <a:lnTo>
                          <a:pt x="21600" y="21600"/>
                        </a:lnTo>
                        <a:close/>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100365" name="任意多边形 106509"/>
                  <p:cNvSpPr/>
                  <p:nvPr/>
                </p:nvSpPr>
                <p:spPr>
                  <a:xfrm>
                    <a:off x="5052" y="1584"/>
                    <a:ext cx="115" cy="96"/>
                  </a:xfrm>
                  <a:custGeom>
                    <a:avLst/>
                    <a:gdLst/>
                    <a:ahLst/>
                    <a:cxnLst>
                      <a:cxn ang="90">
                        <a:pos x="20" y="22530"/>
                      </a:cxn>
                      <a:cxn ang="0">
                        <a:pos x="43200" y="21600"/>
                      </a:cxn>
                      <a:cxn ang="90">
                        <a:pos x="21600" y="21600"/>
                      </a:cxn>
                    </a:cxnLst>
                    <a:pathLst>
                      <a:path w="43200" h="22530" fill="none">
                        <a:moveTo>
                          <a:pt x="20" y="22530"/>
                        </a:moveTo>
                        <a:cubicBezTo>
                          <a:pt x="7" y="22222"/>
                          <a:pt x="0" y="21912"/>
                          <a:pt x="0" y="21600"/>
                        </a:cubicBezTo>
                        <a:cubicBezTo>
                          <a:pt x="0" y="9671"/>
                          <a:pt x="9671" y="0"/>
                          <a:pt x="21600" y="0"/>
                        </a:cubicBezTo>
                        <a:cubicBezTo>
                          <a:pt x="33529" y="0"/>
                          <a:pt x="43200" y="9671"/>
                          <a:pt x="43200" y="21600"/>
                        </a:cubicBezTo>
                      </a:path>
                      <a:path w="43200" h="22530" stroke="0">
                        <a:moveTo>
                          <a:pt x="20" y="22530"/>
                        </a:moveTo>
                        <a:cubicBezTo>
                          <a:pt x="7" y="22222"/>
                          <a:pt x="0" y="21912"/>
                          <a:pt x="0" y="21600"/>
                        </a:cubicBezTo>
                        <a:cubicBezTo>
                          <a:pt x="0" y="9671"/>
                          <a:pt x="9671" y="0"/>
                          <a:pt x="21600" y="0"/>
                        </a:cubicBezTo>
                        <a:cubicBezTo>
                          <a:pt x="33529" y="0"/>
                          <a:pt x="43200" y="9671"/>
                          <a:pt x="43200" y="21600"/>
                        </a:cubicBezTo>
                        <a:lnTo>
                          <a:pt x="21600" y="21600"/>
                        </a:lnTo>
                        <a:close/>
                      </a:path>
                    </a:pathLst>
                  </a:custGeom>
                  <a:noFill/>
                  <a:ln w="25400" cap="rnd" cmpd="sng">
                    <a:solidFill>
                      <a:schemeClr val="tx1"/>
                    </a:solidFill>
                    <a:prstDash val="solid"/>
                    <a:round/>
                    <a:headEnd type="none" w="sm" len="sm"/>
                    <a:tailEnd type="none" w="sm" len="sm"/>
                  </a:ln>
                </p:spPr>
                <p:txBody>
                  <a:bodyPr/>
                  <a:p>
                    <a:endParaRPr lang="zh-CN" altLang="en-US"/>
                  </a:p>
                </p:txBody>
              </p:sp>
            </p:grpSp>
          </p:grpSp>
          <p:sp>
            <p:nvSpPr>
              <p:cNvPr id="100366" name="直接连接符 106510"/>
              <p:cNvSpPr/>
              <p:nvPr/>
            </p:nvSpPr>
            <p:spPr>
              <a:xfrm>
                <a:off x="4261" y="1536"/>
                <a:ext cx="0" cy="288"/>
              </a:xfrm>
              <a:prstGeom prst="line">
                <a:avLst/>
              </a:prstGeom>
              <a:ln w="25400" cap="flat" cmpd="sng">
                <a:solidFill>
                  <a:schemeClr val="tx1"/>
                </a:solidFill>
                <a:prstDash val="solid"/>
                <a:round/>
                <a:headEnd type="none" w="sm" len="sm"/>
                <a:tailEnd type="none" w="sm" len="sm"/>
              </a:ln>
            </p:spPr>
          </p:sp>
          <p:sp>
            <p:nvSpPr>
              <p:cNvPr id="100367" name="直接连接符 106511"/>
              <p:cNvSpPr/>
              <p:nvPr/>
            </p:nvSpPr>
            <p:spPr>
              <a:xfrm>
                <a:off x="4304" y="1632"/>
                <a:ext cx="0" cy="96"/>
              </a:xfrm>
              <a:prstGeom prst="line">
                <a:avLst/>
              </a:prstGeom>
              <a:ln w="25400" cap="flat" cmpd="sng">
                <a:solidFill>
                  <a:schemeClr val="tx1"/>
                </a:solidFill>
                <a:prstDash val="solid"/>
                <a:round/>
                <a:headEnd type="none" w="sm" len="sm"/>
                <a:tailEnd type="none" w="sm" len="sm"/>
              </a:ln>
            </p:spPr>
          </p:sp>
          <p:sp>
            <p:nvSpPr>
              <p:cNvPr id="100368" name="直接连接符 106512"/>
              <p:cNvSpPr/>
              <p:nvPr/>
            </p:nvSpPr>
            <p:spPr>
              <a:xfrm>
                <a:off x="4132" y="1536"/>
                <a:ext cx="0" cy="288"/>
              </a:xfrm>
              <a:prstGeom prst="line">
                <a:avLst/>
              </a:prstGeom>
              <a:ln w="25400" cap="flat" cmpd="sng">
                <a:solidFill>
                  <a:schemeClr val="tx1"/>
                </a:solidFill>
                <a:prstDash val="solid"/>
                <a:round/>
                <a:headEnd type="none" w="sm" len="sm"/>
                <a:tailEnd type="none" w="sm" len="sm"/>
              </a:ln>
            </p:spPr>
          </p:sp>
          <p:sp>
            <p:nvSpPr>
              <p:cNvPr id="100369" name="直接连接符 106513"/>
              <p:cNvSpPr/>
              <p:nvPr/>
            </p:nvSpPr>
            <p:spPr>
              <a:xfrm>
                <a:off x="4175" y="1632"/>
                <a:ext cx="0" cy="96"/>
              </a:xfrm>
              <a:prstGeom prst="line">
                <a:avLst/>
              </a:prstGeom>
              <a:ln w="25400" cap="flat" cmpd="sng">
                <a:solidFill>
                  <a:schemeClr val="tx1"/>
                </a:solidFill>
                <a:prstDash val="solid"/>
                <a:round/>
                <a:headEnd type="none" w="sm" len="sm"/>
                <a:tailEnd type="none" w="sm" len="sm"/>
              </a:ln>
            </p:spPr>
          </p:sp>
          <p:sp>
            <p:nvSpPr>
              <p:cNvPr id="100370" name="直接连接符 106514"/>
              <p:cNvSpPr/>
              <p:nvPr/>
            </p:nvSpPr>
            <p:spPr>
              <a:xfrm>
                <a:off x="4304" y="1680"/>
                <a:ext cx="172" cy="0"/>
              </a:xfrm>
              <a:prstGeom prst="line">
                <a:avLst/>
              </a:prstGeom>
              <a:ln w="25400" cap="flat" cmpd="sng">
                <a:solidFill>
                  <a:schemeClr val="tx1"/>
                </a:solidFill>
                <a:prstDash val="solid"/>
                <a:round/>
                <a:headEnd type="none" w="sm" len="sm"/>
                <a:tailEnd type="none" w="sm" len="sm"/>
              </a:ln>
            </p:spPr>
          </p:sp>
          <p:sp>
            <p:nvSpPr>
              <p:cNvPr id="100371" name="任意多边形 106515"/>
              <p:cNvSpPr/>
              <p:nvPr/>
            </p:nvSpPr>
            <p:spPr>
              <a:xfrm>
                <a:off x="3744" y="960"/>
                <a:ext cx="561" cy="721"/>
              </a:xfrm>
              <a:custGeom>
                <a:avLst/>
                <a:gdLst/>
                <a:ahLst/>
                <a:cxnLst/>
                <a:pathLst>
                  <a:path w="561" h="721">
                    <a:moveTo>
                      <a:pt x="387" y="720"/>
                    </a:moveTo>
                    <a:lnTo>
                      <a:pt x="0" y="720"/>
                    </a:lnTo>
                    <a:lnTo>
                      <a:pt x="0" y="0"/>
                    </a:lnTo>
                    <a:lnTo>
                      <a:pt x="560" y="0"/>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100372" name="任意多边形 106516"/>
              <p:cNvSpPr/>
              <p:nvPr/>
            </p:nvSpPr>
            <p:spPr>
              <a:xfrm>
                <a:off x="4907" y="960"/>
                <a:ext cx="518" cy="721"/>
              </a:xfrm>
              <a:custGeom>
                <a:avLst/>
                <a:gdLst/>
                <a:ahLst/>
                <a:cxnLst/>
                <a:pathLst>
                  <a:path w="518" h="721">
                    <a:moveTo>
                      <a:pt x="258" y="720"/>
                    </a:moveTo>
                    <a:lnTo>
                      <a:pt x="517" y="720"/>
                    </a:lnTo>
                    <a:lnTo>
                      <a:pt x="517" y="0"/>
                    </a:lnTo>
                    <a:lnTo>
                      <a:pt x="488" y="0"/>
                    </a:lnTo>
                    <a:lnTo>
                      <a:pt x="0" y="0"/>
                    </a:lnTo>
                  </a:path>
                </a:pathLst>
              </a:custGeom>
              <a:noFill/>
              <a:ln w="25400" cap="rnd" cmpd="sng">
                <a:solidFill>
                  <a:schemeClr val="tx1"/>
                </a:solidFill>
                <a:prstDash val="solid"/>
                <a:round/>
                <a:headEnd type="none" w="sm" len="sm"/>
                <a:tailEnd type="none" w="sm" len="sm"/>
              </a:ln>
            </p:spPr>
            <p:txBody>
              <a:bodyPr/>
              <a:p>
                <a:endParaRPr lang="zh-CN" altLang="en-US"/>
              </a:p>
            </p:txBody>
          </p:sp>
          <p:sp>
            <p:nvSpPr>
              <p:cNvPr id="100373" name="矩形 106517"/>
              <p:cNvSpPr/>
              <p:nvPr/>
            </p:nvSpPr>
            <p:spPr>
              <a:xfrm>
                <a:off x="4466" y="479"/>
                <a:ext cx="327" cy="515"/>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R</a:t>
                </a:r>
                <a:endParaRPr lang="en-US" altLang="zh-CN" sz="3600" i="1">
                  <a:latin typeface="Times New Roman" panose="02020603050405020304" pitchFamily="18" charset="0"/>
                  <a:ea typeface="宋体" panose="02010600030101010101" pitchFamily="2" charset="-122"/>
                </a:endParaRPr>
              </a:p>
            </p:txBody>
          </p:sp>
          <p:sp>
            <p:nvSpPr>
              <p:cNvPr id="100374" name="矩形 106518"/>
              <p:cNvSpPr/>
              <p:nvPr/>
            </p:nvSpPr>
            <p:spPr>
              <a:xfrm>
                <a:off x="4683" y="1199"/>
                <a:ext cx="300" cy="514"/>
              </a:xfrm>
              <a:prstGeom prst="rect">
                <a:avLst/>
              </a:prstGeom>
              <a:noFill/>
              <a:ln w="9525">
                <a:noFill/>
              </a:ln>
            </p:spPr>
            <p:txBody>
              <a:bodyPr wrap="none" lIns="92075" tIns="46038" rIns="92075" bIns="46038" anchor="t">
                <a:spAutoFit/>
              </a:bodyPr>
              <a:p>
                <a:pPr eaLnBrk="0" hangingPunct="0"/>
                <a:r>
                  <a:rPr lang="en-US" altLang="zh-CN" sz="3600" b="0" i="1">
                    <a:latin typeface="Bookman Old Style" panose="02050604050505020204" pitchFamily="18" charset="0"/>
                    <a:ea typeface="宋体" panose="02010600030101010101" pitchFamily="2" charset="-122"/>
                  </a:rPr>
                  <a:t>L</a:t>
                </a:r>
                <a:endParaRPr lang="en-US" altLang="zh-CN" sz="3600" b="0" i="1">
                  <a:latin typeface="Bookman Old Style" panose="02050604050505020204" pitchFamily="18" charset="0"/>
                  <a:ea typeface="宋体" panose="02010600030101010101" pitchFamily="2" charset="-122"/>
                </a:endParaRPr>
              </a:p>
            </p:txBody>
          </p:sp>
        </p:grpSp>
        <p:sp>
          <p:nvSpPr>
            <p:cNvPr id="100375" name="直接连接符 106519"/>
            <p:cNvSpPr/>
            <p:nvPr/>
          </p:nvSpPr>
          <p:spPr>
            <a:xfrm>
              <a:off x="3514" y="1344"/>
              <a:ext cx="0" cy="240"/>
            </a:xfrm>
            <a:prstGeom prst="line">
              <a:avLst/>
            </a:prstGeom>
            <a:ln w="12700" cap="flat" cmpd="sng">
              <a:solidFill>
                <a:schemeClr val="tx1"/>
              </a:solidFill>
              <a:prstDash val="solid"/>
              <a:round/>
              <a:headEnd type="stealth" w="med" len="lg"/>
              <a:tailEnd type="none" w="sm" len="sm"/>
            </a:ln>
          </p:spPr>
        </p:sp>
        <p:sp>
          <p:nvSpPr>
            <p:cNvPr id="100376" name="直接连接符 106520"/>
            <p:cNvSpPr/>
            <p:nvPr/>
          </p:nvSpPr>
          <p:spPr>
            <a:xfrm flipV="1">
              <a:off x="5194" y="1344"/>
              <a:ext cx="0" cy="240"/>
            </a:xfrm>
            <a:prstGeom prst="line">
              <a:avLst/>
            </a:prstGeom>
            <a:ln w="12700" cap="flat" cmpd="sng">
              <a:solidFill>
                <a:schemeClr val="tx1"/>
              </a:solidFill>
              <a:prstDash val="solid"/>
              <a:round/>
              <a:headEnd type="stealth" w="med" len="lg"/>
              <a:tailEnd type="none" w="sm" len="sm"/>
            </a:ln>
          </p:spPr>
        </p:sp>
        <p:sp>
          <p:nvSpPr>
            <p:cNvPr id="100377" name="矩形 106521"/>
            <p:cNvSpPr/>
            <p:nvPr/>
          </p:nvSpPr>
          <p:spPr>
            <a:xfrm>
              <a:off x="3216" y="1247"/>
              <a:ext cx="242" cy="515"/>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I</a:t>
              </a:r>
              <a:endParaRPr lang="en-US" altLang="zh-CN" sz="3600" i="1">
                <a:latin typeface="Times New Roman" panose="02020603050405020304" pitchFamily="18" charset="0"/>
                <a:ea typeface="宋体" panose="02010600030101010101" pitchFamily="2" charset="-122"/>
              </a:endParaRPr>
            </a:p>
          </p:txBody>
        </p:sp>
        <p:sp>
          <p:nvSpPr>
            <p:cNvPr id="100378" name="矩形 106522"/>
            <p:cNvSpPr/>
            <p:nvPr/>
          </p:nvSpPr>
          <p:spPr>
            <a:xfrm>
              <a:off x="5280" y="1247"/>
              <a:ext cx="242" cy="515"/>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I</a:t>
              </a:r>
              <a:endParaRPr lang="en-US" altLang="zh-CN" sz="3600" i="1">
                <a:latin typeface="Times New Roman" panose="02020603050405020304" pitchFamily="18" charset="0"/>
                <a:ea typeface="宋体" panose="02010600030101010101" pitchFamily="2" charset="-122"/>
              </a:endParaRPr>
            </a:p>
          </p:txBody>
        </p:sp>
      </p:grpSp>
      <p:grpSp>
        <p:nvGrpSpPr>
          <p:cNvPr id="106524" name="组合 106523"/>
          <p:cNvGrpSpPr/>
          <p:nvPr/>
        </p:nvGrpSpPr>
        <p:grpSpPr>
          <a:xfrm>
            <a:off x="762000" y="1325563"/>
            <a:ext cx="4343400" cy="579437"/>
            <a:chOff x="480" y="720"/>
            <a:chExt cx="2736" cy="365"/>
          </a:xfrm>
        </p:grpSpPr>
        <p:sp>
          <p:nvSpPr>
            <p:cNvPr id="100380" name="文本框 106524"/>
            <p:cNvSpPr txBox="1"/>
            <p:nvPr/>
          </p:nvSpPr>
          <p:spPr>
            <a:xfrm>
              <a:off x="720" y="720"/>
              <a:ext cx="2496" cy="365"/>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电流的连续性问题</a:t>
              </a:r>
              <a:r>
                <a:rPr lang="en-US" altLang="zh-CN" sz="3200">
                  <a:latin typeface="Times New Roman" panose="02020603050405020304" pitchFamily="18" charset="0"/>
                  <a:ea typeface="宋体" panose="02010600030101010101" pitchFamily="2" charset="-122"/>
                </a:rPr>
                <a:t>:</a:t>
              </a:r>
              <a:endParaRPr lang="en-US" altLang="zh-CN" sz="3200">
                <a:latin typeface="Times New Roman" panose="02020603050405020304" pitchFamily="18" charset="0"/>
                <a:ea typeface="宋体" panose="02010600030101010101" pitchFamily="2" charset="-122"/>
              </a:endParaRPr>
            </a:p>
          </p:txBody>
        </p:sp>
        <p:sp>
          <p:nvSpPr>
            <p:cNvPr id="100381" name="太阳形 106525"/>
            <p:cNvSpPr/>
            <p:nvPr/>
          </p:nvSpPr>
          <p:spPr>
            <a:xfrm>
              <a:off x="480" y="768"/>
              <a:ext cx="288" cy="288"/>
            </a:xfrm>
            <a:prstGeom prst="sun">
              <a:avLst>
                <a:gd name="adj" fmla="val 25000"/>
              </a:avLst>
            </a:prstGeom>
            <a:solidFill>
              <a:srgbClr val="FF33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sp>
        <p:nvSpPr>
          <p:cNvPr id="106527" name="矩形 106526"/>
          <p:cNvSpPr/>
          <p:nvPr/>
        </p:nvSpPr>
        <p:spPr>
          <a:xfrm>
            <a:off x="762000" y="4419600"/>
            <a:ext cx="3100388" cy="1104900"/>
          </a:xfrm>
          <a:prstGeom prst="rect">
            <a:avLst/>
          </a:prstGeom>
          <a:noFill/>
          <a:ln w="38100" cap="flat" cmpd="sng">
            <a:solidFill>
              <a:srgbClr val="0000FF"/>
            </a:solidFill>
            <a:prstDash val="solid"/>
            <a:miter/>
            <a:headEnd type="none" w="med" len="med"/>
            <a:tailEnd type="none" w="med" len="med"/>
          </a:ln>
        </p:spPr>
        <p:txBody>
          <a:bodyPr lIns="92075" tIns="46038" rIns="92075" bIns="46038" anchor="t">
            <a:spAutoFit/>
          </a:bodyPr>
          <a:p>
            <a:pPr eaLnBrk="0" hangingPunct="0"/>
            <a:r>
              <a:rPr lang="zh-CN" altLang="en-US" sz="3200" dirty="0">
                <a:latin typeface="Bookman Old Style" panose="02050604050505020204" pitchFamily="18" charset="0"/>
                <a:ea typeface="宋体" panose="02010600030101010101" pitchFamily="2" charset="-122"/>
              </a:rPr>
              <a:t>包含有电容的电流是否连续？</a:t>
            </a:r>
            <a:endParaRPr lang="zh-CN" altLang="en-US" sz="3200" dirty="0">
              <a:latin typeface="Bookman Old Style" panose="02050604050505020204" pitchFamily="18" charset="0"/>
              <a:ea typeface="宋体" panose="02010600030101010101" pitchFamily="2" charset="-122"/>
            </a:endParaRPr>
          </a:p>
        </p:txBody>
      </p:sp>
      <p:grpSp>
        <p:nvGrpSpPr>
          <p:cNvPr id="106528" name="组合 106527"/>
          <p:cNvGrpSpPr/>
          <p:nvPr/>
        </p:nvGrpSpPr>
        <p:grpSpPr>
          <a:xfrm>
            <a:off x="5486400" y="3856038"/>
            <a:ext cx="3125788" cy="2011362"/>
            <a:chOff x="3600" y="2256"/>
            <a:chExt cx="1969" cy="1633"/>
          </a:xfrm>
        </p:grpSpPr>
        <p:sp>
          <p:nvSpPr>
            <p:cNvPr id="100384" name="矩形 106528"/>
            <p:cNvSpPr/>
            <p:nvPr/>
          </p:nvSpPr>
          <p:spPr>
            <a:xfrm>
              <a:off x="4376" y="2312"/>
              <a:ext cx="128" cy="896"/>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0385" name="矩形 106529"/>
            <p:cNvSpPr/>
            <p:nvPr/>
          </p:nvSpPr>
          <p:spPr>
            <a:xfrm>
              <a:off x="4904" y="2312"/>
              <a:ext cx="128" cy="896"/>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0386" name="任意多边形 106530"/>
            <p:cNvSpPr/>
            <p:nvPr/>
          </p:nvSpPr>
          <p:spPr>
            <a:xfrm>
              <a:off x="3600" y="2784"/>
              <a:ext cx="1969" cy="1105"/>
            </a:xfrm>
            <a:custGeom>
              <a:avLst/>
              <a:gdLst/>
              <a:ahLst/>
              <a:cxnLst/>
              <a:pathLst>
                <a:path w="1969" h="1105">
                  <a:moveTo>
                    <a:pt x="1436" y="0"/>
                  </a:moveTo>
                  <a:lnTo>
                    <a:pt x="1968" y="0"/>
                  </a:lnTo>
                  <a:lnTo>
                    <a:pt x="1968" y="1104"/>
                  </a:lnTo>
                  <a:lnTo>
                    <a:pt x="0" y="1104"/>
                  </a:lnTo>
                  <a:lnTo>
                    <a:pt x="0" y="0"/>
                  </a:lnTo>
                  <a:lnTo>
                    <a:pt x="585" y="0"/>
                  </a:lnTo>
                </a:path>
              </a:pathLst>
            </a:custGeom>
            <a:noFill/>
            <a:ln w="50800" cap="rnd" cmpd="sng">
              <a:solidFill>
                <a:schemeClr val="tx1"/>
              </a:solidFill>
              <a:prstDash val="solid"/>
              <a:round/>
              <a:headEnd type="none" w="sm" len="sm"/>
              <a:tailEnd type="none" w="sm" len="sm"/>
            </a:ln>
          </p:spPr>
          <p:txBody>
            <a:bodyPr/>
            <a:p>
              <a:endParaRPr lang="zh-CN" altLang="en-US"/>
            </a:p>
          </p:txBody>
        </p:sp>
        <p:sp>
          <p:nvSpPr>
            <p:cNvPr id="100387" name="直接连接符 106531"/>
            <p:cNvSpPr/>
            <p:nvPr/>
          </p:nvSpPr>
          <p:spPr>
            <a:xfrm>
              <a:off x="3600" y="3024"/>
              <a:ext cx="0" cy="336"/>
            </a:xfrm>
            <a:prstGeom prst="line">
              <a:avLst/>
            </a:prstGeom>
            <a:ln w="12700" cap="flat" cmpd="sng">
              <a:solidFill>
                <a:schemeClr val="tx1"/>
              </a:solidFill>
              <a:prstDash val="solid"/>
              <a:round/>
              <a:headEnd type="none" w="sm" len="sm"/>
              <a:tailEnd type="stealth" w="med" len="lg"/>
            </a:ln>
          </p:spPr>
        </p:sp>
        <p:sp>
          <p:nvSpPr>
            <p:cNvPr id="100388" name="直接连接符 106532"/>
            <p:cNvSpPr/>
            <p:nvPr/>
          </p:nvSpPr>
          <p:spPr>
            <a:xfrm>
              <a:off x="5568" y="3120"/>
              <a:ext cx="0" cy="336"/>
            </a:xfrm>
            <a:prstGeom prst="line">
              <a:avLst/>
            </a:prstGeom>
            <a:ln w="12700" cap="flat" cmpd="sng">
              <a:solidFill>
                <a:schemeClr val="tx1"/>
              </a:solidFill>
              <a:prstDash val="solid"/>
              <a:round/>
              <a:headEnd type="stealth" w="med" len="lg"/>
              <a:tailEnd type="none" w="sm" len="sm"/>
            </a:ln>
          </p:spPr>
        </p:sp>
        <p:sp>
          <p:nvSpPr>
            <p:cNvPr id="100389" name="直接连接符 106533"/>
            <p:cNvSpPr/>
            <p:nvPr/>
          </p:nvSpPr>
          <p:spPr>
            <a:xfrm>
              <a:off x="3840" y="2784"/>
              <a:ext cx="192" cy="0"/>
            </a:xfrm>
            <a:prstGeom prst="line">
              <a:avLst/>
            </a:prstGeom>
            <a:ln w="50800" cap="flat" cmpd="sng">
              <a:solidFill>
                <a:schemeClr val="tx1"/>
              </a:solidFill>
              <a:prstDash val="solid"/>
              <a:round/>
              <a:headEnd type="none" w="sm" len="sm"/>
              <a:tailEnd type="none" w="sm" len="sm"/>
            </a:ln>
          </p:spPr>
        </p:sp>
        <p:sp>
          <p:nvSpPr>
            <p:cNvPr id="100390" name="直接连接符 106534"/>
            <p:cNvSpPr/>
            <p:nvPr/>
          </p:nvSpPr>
          <p:spPr>
            <a:xfrm>
              <a:off x="4176" y="2784"/>
              <a:ext cx="192" cy="0"/>
            </a:xfrm>
            <a:prstGeom prst="line">
              <a:avLst/>
            </a:prstGeom>
            <a:ln w="50800" cap="flat" cmpd="sng">
              <a:solidFill>
                <a:schemeClr val="tx1"/>
              </a:solidFill>
              <a:prstDash val="solid"/>
              <a:round/>
              <a:headEnd type="none" w="sm" len="sm"/>
              <a:tailEnd type="none" w="sm" len="sm"/>
            </a:ln>
          </p:spPr>
        </p:sp>
        <p:sp>
          <p:nvSpPr>
            <p:cNvPr id="100391" name="矩形 106535"/>
            <p:cNvSpPr/>
            <p:nvPr/>
          </p:nvSpPr>
          <p:spPr>
            <a:xfrm>
              <a:off x="3638" y="3167"/>
              <a:ext cx="228" cy="521"/>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I</a:t>
              </a:r>
              <a:endParaRPr lang="en-US" altLang="zh-CN" sz="3600" i="1">
                <a:latin typeface="Times New Roman" panose="02020603050405020304" pitchFamily="18" charset="0"/>
                <a:ea typeface="宋体" panose="02010600030101010101" pitchFamily="2" charset="-122"/>
              </a:endParaRPr>
            </a:p>
          </p:txBody>
        </p:sp>
        <p:sp>
          <p:nvSpPr>
            <p:cNvPr id="100392" name="矩形 106536"/>
            <p:cNvSpPr/>
            <p:nvPr/>
          </p:nvSpPr>
          <p:spPr>
            <a:xfrm>
              <a:off x="5270" y="3120"/>
              <a:ext cx="228" cy="520"/>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I</a:t>
              </a:r>
              <a:endParaRPr lang="en-US" altLang="zh-CN" sz="3600" i="1">
                <a:latin typeface="Times New Roman" panose="02020603050405020304" pitchFamily="18" charset="0"/>
                <a:ea typeface="宋体" panose="02010600030101010101" pitchFamily="2" charset="-122"/>
              </a:endParaRPr>
            </a:p>
          </p:txBody>
        </p:sp>
        <p:grpSp>
          <p:nvGrpSpPr>
            <p:cNvPr id="100393" name="组合 106537"/>
            <p:cNvGrpSpPr/>
            <p:nvPr/>
          </p:nvGrpSpPr>
          <p:grpSpPr>
            <a:xfrm>
              <a:off x="4320" y="2256"/>
              <a:ext cx="233" cy="1089"/>
              <a:chOff x="4358" y="2256"/>
              <a:chExt cx="233" cy="1089"/>
            </a:xfrm>
          </p:grpSpPr>
          <p:grpSp>
            <p:nvGrpSpPr>
              <p:cNvPr id="100394" name="组合 106538"/>
              <p:cNvGrpSpPr/>
              <p:nvPr/>
            </p:nvGrpSpPr>
            <p:grpSpPr>
              <a:xfrm>
                <a:off x="4358" y="2256"/>
                <a:ext cx="232" cy="651"/>
                <a:chOff x="4358" y="2256"/>
                <a:chExt cx="232" cy="651"/>
              </a:xfrm>
            </p:grpSpPr>
            <p:sp>
              <p:nvSpPr>
                <p:cNvPr id="100395" name="矩形 106539"/>
                <p:cNvSpPr/>
                <p:nvPr/>
              </p:nvSpPr>
              <p:spPr>
                <a:xfrm>
                  <a:off x="4358" y="2256"/>
                  <a:ext cx="231" cy="371"/>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0396" name="矩形 106540"/>
                <p:cNvSpPr/>
                <p:nvPr/>
              </p:nvSpPr>
              <p:spPr>
                <a:xfrm>
                  <a:off x="4358" y="2375"/>
                  <a:ext cx="231" cy="371"/>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0397" name="矩形 106541"/>
                <p:cNvSpPr/>
                <p:nvPr/>
              </p:nvSpPr>
              <p:spPr>
                <a:xfrm>
                  <a:off x="4359" y="2536"/>
                  <a:ext cx="231" cy="371"/>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grpSp>
          <p:grpSp>
            <p:nvGrpSpPr>
              <p:cNvPr id="100398" name="组合 106542"/>
              <p:cNvGrpSpPr/>
              <p:nvPr/>
            </p:nvGrpSpPr>
            <p:grpSpPr>
              <a:xfrm>
                <a:off x="4359" y="2693"/>
                <a:ext cx="232" cy="652"/>
                <a:chOff x="4359" y="2693"/>
                <a:chExt cx="232" cy="652"/>
              </a:xfrm>
            </p:grpSpPr>
            <p:sp>
              <p:nvSpPr>
                <p:cNvPr id="100399" name="矩形 106543"/>
                <p:cNvSpPr/>
                <p:nvPr/>
              </p:nvSpPr>
              <p:spPr>
                <a:xfrm>
                  <a:off x="4359" y="2693"/>
                  <a:ext cx="231" cy="371"/>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0400" name="矩形 106544"/>
                <p:cNvSpPr/>
                <p:nvPr/>
              </p:nvSpPr>
              <p:spPr>
                <a:xfrm>
                  <a:off x="4359" y="2813"/>
                  <a:ext cx="231" cy="371"/>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0401" name="矩形 106545"/>
                <p:cNvSpPr/>
                <p:nvPr/>
              </p:nvSpPr>
              <p:spPr>
                <a:xfrm>
                  <a:off x="4360" y="2974"/>
                  <a:ext cx="231" cy="371"/>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grpSp>
        </p:grpSp>
        <p:grpSp>
          <p:nvGrpSpPr>
            <p:cNvPr id="100402" name="组合 106546"/>
            <p:cNvGrpSpPr/>
            <p:nvPr/>
          </p:nvGrpSpPr>
          <p:grpSpPr>
            <a:xfrm>
              <a:off x="4944" y="2400"/>
              <a:ext cx="48" cy="720"/>
              <a:chOff x="4944" y="2400"/>
              <a:chExt cx="48" cy="720"/>
            </a:xfrm>
          </p:grpSpPr>
          <p:sp>
            <p:nvSpPr>
              <p:cNvPr id="100403" name="直接连接符 106547"/>
              <p:cNvSpPr/>
              <p:nvPr/>
            </p:nvSpPr>
            <p:spPr>
              <a:xfrm>
                <a:off x="4944" y="2400"/>
                <a:ext cx="46" cy="0"/>
              </a:xfrm>
              <a:prstGeom prst="line">
                <a:avLst/>
              </a:prstGeom>
              <a:ln w="25400" cap="flat" cmpd="sng">
                <a:solidFill>
                  <a:schemeClr val="tx1"/>
                </a:solidFill>
                <a:prstDash val="solid"/>
                <a:round/>
                <a:headEnd type="none" w="sm" len="sm"/>
                <a:tailEnd type="none" w="sm" len="sm"/>
              </a:ln>
            </p:spPr>
          </p:sp>
          <p:sp>
            <p:nvSpPr>
              <p:cNvPr id="100404" name="直接连接符 106548"/>
              <p:cNvSpPr/>
              <p:nvPr/>
            </p:nvSpPr>
            <p:spPr>
              <a:xfrm>
                <a:off x="4945" y="2520"/>
                <a:ext cx="46" cy="0"/>
              </a:xfrm>
              <a:prstGeom prst="line">
                <a:avLst/>
              </a:prstGeom>
              <a:ln w="25400" cap="flat" cmpd="sng">
                <a:solidFill>
                  <a:schemeClr val="tx1"/>
                </a:solidFill>
                <a:prstDash val="solid"/>
                <a:round/>
                <a:headEnd type="none" w="sm" len="sm"/>
                <a:tailEnd type="none" w="sm" len="sm"/>
              </a:ln>
            </p:spPr>
          </p:sp>
          <p:sp>
            <p:nvSpPr>
              <p:cNvPr id="100405" name="直接连接符 106549"/>
              <p:cNvSpPr/>
              <p:nvPr/>
            </p:nvSpPr>
            <p:spPr>
              <a:xfrm>
                <a:off x="4945" y="2640"/>
                <a:ext cx="46" cy="0"/>
              </a:xfrm>
              <a:prstGeom prst="line">
                <a:avLst/>
              </a:prstGeom>
              <a:ln w="25400" cap="flat" cmpd="sng">
                <a:solidFill>
                  <a:schemeClr val="tx1"/>
                </a:solidFill>
                <a:prstDash val="solid"/>
                <a:round/>
                <a:headEnd type="none" w="sm" len="sm"/>
                <a:tailEnd type="none" w="sm" len="sm"/>
              </a:ln>
            </p:spPr>
          </p:sp>
          <p:sp>
            <p:nvSpPr>
              <p:cNvPr id="100406" name="直接连接符 106550"/>
              <p:cNvSpPr/>
              <p:nvPr/>
            </p:nvSpPr>
            <p:spPr>
              <a:xfrm>
                <a:off x="4945" y="2760"/>
                <a:ext cx="46" cy="0"/>
              </a:xfrm>
              <a:prstGeom prst="line">
                <a:avLst/>
              </a:prstGeom>
              <a:ln w="25400" cap="flat" cmpd="sng">
                <a:solidFill>
                  <a:schemeClr val="tx1"/>
                </a:solidFill>
                <a:prstDash val="solid"/>
                <a:round/>
                <a:headEnd type="none" w="sm" len="sm"/>
                <a:tailEnd type="none" w="sm" len="sm"/>
              </a:ln>
            </p:spPr>
          </p:sp>
          <p:sp>
            <p:nvSpPr>
              <p:cNvPr id="100407" name="直接连接符 106551"/>
              <p:cNvSpPr/>
              <p:nvPr/>
            </p:nvSpPr>
            <p:spPr>
              <a:xfrm>
                <a:off x="4946" y="2880"/>
                <a:ext cx="46" cy="0"/>
              </a:xfrm>
              <a:prstGeom prst="line">
                <a:avLst/>
              </a:prstGeom>
              <a:ln w="25400" cap="flat" cmpd="sng">
                <a:solidFill>
                  <a:schemeClr val="tx1"/>
                </a:solidFill>
                <a:prstDash val="solid"/>
                <a:round/>
                <a:headEnd type="none" w="sm" len="sm"/>
                <a:tailEnd type="none" w="sm" len="sm"/>
              </a:ln>
            </p:spPr>
          </p:sp>
          <p:sp>
            <p:nvSpPr>
              <p:cNvPr id="100408" name="直接连接符 106552"/>
              <p:cNvSpPr/>
              <p:nvPr/>
            </p:nvSpPr>
            <p:spPr>
              <a:xfrm>
                <a:off x="4946" y="3000"/>
                <a:ext cx="46" cy="0"/>
              </a:xfrm>
              <a:prstGeom prst="line">
                <a:avLst/>
              </a:prstGeom>
              <a:ln w="25400" cap="flat" cmpd="sng">
                <a:solidFill>
                  <a:schemeClr val="tx1"/>
                </a:solidFill>
                <a:prstDash val="solid"/>
                <a:round/>
                <a:headEnd type="none" w="sm" len="sm"/>
                <a:tailEnd type="none" w="sm" len="sm"/>
              </a:ln>
            </p:spPr>
          </p:sp>
          <p:sp>
            <p:nvSpPr>
              <p:cNvPr id="100409" name="直接连接符 106553"/>
              <p:cNvSpPr/>
              <p:nvPr/>
            </p:nvSpPr>
            <p:spPr>
              <a:xfrm>
                <a:off x="4946" y="3120"/>
                <a:ext cx="46" cy="0"/>
              </a:xfrm>
              <a:prstGeom prst="line">
                <a:avLst/>
              </a:prstGeom>
              <a:ln w="25400" cap="flat" cmpd="sng">
                <a:solidFill>
                  <a:schemeClr val="tx1"/>
                </a:solidFill>
                <a:prstDash val="solid"/>
                <a:round/>
                <a:headEnd type="none" w="sm" len="sm"/>
                <a:tailEnd type="none" w="sm" len="sm"/>
              </a:ln>
            </p:spPr>
          </p:sp>
        </p:grpSp>
      </p:grpSp>
      <p:sp>
        <p:nvSpPr>
          <p:cNvPr id="100410" name="文本框 106555"/>
          <p:cNvSpPr txBox="1"/>
          <p:nvPr/>
        </p:nvSpPr>
        <p:spPr>
          <a:xfrm>
            <a:off x="395288" y="476250"/>
            <a:ext cx="3024187" cy="519113"/>
          </a:xfrm>
          <a:prstGeom prst="rect">
            <a:avLst/>
          </a:prstGeom>
          <a:noFill/>
          <a:ln w="9525">
            <a:noFill/>
          </a:ln>
        </p:spPr>
        <p:txBody>
          <a:bodyPr anchor="t">
            <a:spAutoFit/>
          </a:bodyPr>
          <a:p>
            <a:pPr>
              <a:spcBef>
                <a:spcPct val="50000"/>
              </a:spcBef>
            </a:pP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、位移电流</a:t>
            </a:r>
            <a:endParaRPr lang="zh-CN" altLang="en-US" dirty="0">
              <a:latin typeface="宋体" panose="02010600030101010101" pitchFamily="2" charset="-122"/>
              <a:ea typeface="宋体" panose="02010600030101010101" pitchFamily="2" charset="-122"/>
            </a:endParaRPr>
          </a:p>
        </p:txBody>
      </p:sp>
      <p:graphicFrame>
        <p:nvGraphicFramePr>
          <p:cNvPr id="100411" name="对象 1"/>
          <p:cNvGraphicFramePr>
            <a:graphicFrameLocks noChangeAspect="1"/>
          </p:cNvGraphicFramePr>
          <p:nvPr/>
        </p:nvGraphicFramePr>
        <p:xfrm>
          <a:off x="4368800" y="4624388"/>
          <a:ext cx="571500" cy="887412"/>
        </p:xfrm>
        <a:graphic>
          <a:graphicData uri="http://schemas.openxmlformats.org/presentationml/2006/ole">
            <mc:AlternateContent xmlns:mc="http://schemas.openxmlformats.org/markup-compatibility/2006">
              <mc:Choice xmlns:v="urn:schemas-microsoft-com:vml" Requires="v">
                <p:oleObj spid="_x0000_s3836" name="" r:id="rId1" imgW="114300" imgH="177165" progId="Equation.KSEE3">
                  <p:embed/>
                </p:oleObj>
              </mc:Choice>
              <mc:Fallback>
                <p:oleObj name="" r:id="rId1" imgW="114300" imgH="177165" progId="Equation.KSEE3">
                  <p:embed/>
                  <p:pic>
                    <p:nvPicPr>
                      <p:cNvPr id="0" name="图片 3835"/>
                      <p:cNvPicPr/>
                      <p:nvPr/>
                    </p:nvPicPr>
                    <p:blipFill>
                      <a:blip r:embed="rId2"/>
                      <a:stretch>
                        <a:fillRect/>
                      </a:stretch>
                    </p:blipFill>
                    <p:spPr>
                      <a:xfrm>
                        <a:off x="4368800" y="4624388"/>
                        <a:ext cx="571500" cy="8874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6524"/>
                                        </p:tgtEl>
                                        <p:attrNameLst>
                                          <p:attrName>style.visibility</p:attrName>
                                        </p:attrNameLst>
                                      </p:cBhvr>
                                      <p:to>
                                        <p:strVal val="visible"/>
                                      </p:to>
                                    </p:set>
                                    <p:animEffect transition="in" filter="wipe(left)">
                                      <p:cBhvr>
                                        <p:cTn id="7" dur="500"/>
                                        <p:tgtEl>
                                          <p:spTgt spid="1065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8"/>
                                        </p:tgtEl>
                                        <p:attrNameLst>
                                          <p:attrName>style.visibility</p:attrName>
                                        </p:attrNameLst>
                                      </p:cBhvr>
                                      <p:to>
                                        <p:strVal val="visible"/>
                                      </p:to>
                                    </p:set>
                                    <p:animEffect transition="in" filter="wipe(left)">
                                      <p:cBhvr>
                                        <p:cTn id="12" dur="500"/>
                                        <p:tgtEl>
                                          <p:spTgt spid="1064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6499"/>
                                        </p:tgtEl>
                                        <p:attrNameLst>
                                          <p:attrName>style.visibility</p:attrName>
                                        </p:attrNameLst>
                                      </p:cBhvr>
                                      <p:to>
                                        <p:strVal val="visible"/>
                                      </p:to>
                                    </p:set>
                                    <p:animEffect transition="in" filter="wipe(left)">
                                      <p:cBhvr>
                                        <p:cTn id="17" dur="500"/>
                                        <p:tgtEl>
                                          <p:spTgt spid="1064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527"/>
                                        </p:tgtEl>
                                        <p:attrNameLst>
                                          <p:attrName>style.visibility</p:attrName>
                                        </p:attrNameLst>
                                      </p:cBhvr>
                                      <p:to>
                                        <p:strVal val="visible"/>
                                      </p:to>
                                    </p:set>
                                    <p:animEffect transition="in" filter="wipe(left)">
                                      <p:cBhvr>
                                        <p:cTn id="22" dur="500"/>
                                        <p:tgtEl>
                                          <p:spTgt spid="1065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6528"/>
                                        </p:tgtEl>
                                        <p:attrNameLst>
                                          <p:attrName>style.visibility</p:attrName>
                                        </p:attrNameLst>
                                      </p:cBhvr>
                                      <p:to>
                                        <p:strVal val="visible"/>
                                      </p:to>
                                    </p:set>
                                    <p:animEffect transition="in" filter="wipe(left)">
                                      <p:cBhvr>
                                        <p:cTn id="27" dur="500"/>
                                        <p:tgtEl>
                                          <p:spTgt spid="10652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0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10652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1377" name="组合 107521"/>
          <p:cNvGrpSpPr/>
          <p:nvPr/>
        </p:nvGrpSpPr>
        <p:grpSpPr>
          <a:xfrm>
            <a:off x="5638800" y="228600"/>
            <a:ext cx="3141663" cy="2819400"/>
            <a:chOff x="3552" y="144"/>
            <a:chExt cx="1979" cy="1776"/>
          </a:xfrm>
        </p:grpSpPr>
        <p:sp>
          <p:nvSpPr>
            <p:cNvPr id="101378" name="矩形 107522"/>
            <p:cNvSpPr/>
            <p:nvPr/>
          </p:nvSpPr>
          <p:spPr>
            <a:xfrm>
              <a:off x="4464" y="1294"/>
              <a:ext cx="332" cy="404"/>
            </a:xfrm>
            <a:prstGeom prst="rect">
              <a:avLst/>
            </a:prstGeom>
            <a:noFill/>
            <a:ln w="9525">
              <a:noFill/>
            </a:ln>
          </p:spPr>
          <p:txBody>
            <a:bodyPr wrap="none" lIns="92075" tIns="46038" rIns="92075" bIns="46038" anchor="t">
              <a:spAutoFit/>
            </a:bodyPr>
            <a:p>
              <a:pPr eaLnBrk="0" hangingPunct="0"/>
              <a:r>
                <a:rPr lang="en-US" altLang="zh-CN" sz="3600">
                  <a:solidFill>
                    <a:schemeClr val="hlink"/>
                  </a:solidFill>
                  <a:latin typeface="Times New Roman" panose="02020603050405020304" pitchFamily="18" charset="0"/>
                  <a:ea typeface="宋体" panose="02010600030101010101" pitchFamily="2" charset="-122"/>
                </a:rPr>
                <a:t>S</a:t>
              </a:r>
              <a:r>
                <a:rPr lang="en-US" altLang="zh-CN" sz="1400">
                  <a:solidFill>
                    <a:schemeClr val="hlink"/>
                  </a:solidFill>
                  <a:latin typeface="Times New Roman" panose="02020603050405020304" pitchFamily="18" charset="0"/>
                  <a:ea typeface="宋体" panose="02010600030101010101" pitchFamily="2" charset="-122"/>
                </a:rPr>
                <a:t>2</a:t>
              </a:r>
              <a:endParaRPr lang="en-US" altLang="zh-CN" sz="1400">
                <a:solidFill>
                  <a:schemeClr val="hlink"/>
                </a:solidFill>
                <a:latin typeface="Times New Roman" panose="02020603050405020304" pitchFamily="18" charset="0"/>
                <a:ea typeface="宋体" panose="02010600030101010101" pitchFamily="2" charset="-122"/>
              </a:endParaRPr>
            </a:p>
          </p:txBody>
        </p:sp>
        <p:sp>
          <p:nvSpPr>
            <p:cNvPr id="101379" name="直接连接符 107523"/>
            <p:cNvSpPr/>
            <p:nvPr/>
          </p:nvSpPr>
          <p:spPr>
            <a:xfrm flipH="1">
              <a:off x="4714" y="1343"/>
              <a:ext cx="48" cy="48"/>
            </a:xfrm>
            <a:prstGeom prst="line">
              <a:avLst/>
            </a:prstGeom>
            <a:ln w="25400" cap="flat" cmpd="sng">
              <a:solidFill>
                <a:srgbClr val="FFFF00"/>
              </a:solidFill>
              <a:prstDash val="solid"/>
              <a:round/>
              <a:headEnd type="none" w="sm" len="sm"/>
              <a:tailEnd type="none" w="sm" len="sm"/>
            </a:ln>
          </p:spPr>
        </p:sp>
        <p:sp>
          <p:nvSpPr>
            <p:cNvPr id="101380" name="矩形 107524"/>
            <p:cNvSpPr/>
            <p:nvPr/>
          </p:nvSpPr>
          <p:spPr>
            <a:xfrm>
              <a:off x="4338" y="343"/>
              <a:ext cx="128" cy="896"/>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1381" name="矩形 107525"/>
            <p:cNvSpPr/>
            <p:nvPr/>
          </p:nvSpPr>
          <p:spPr>
            <a:xfrm>
              <a:off x="4866" y="343"/>
              <a:ext cx="128" cy="896"/>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1382" name="任意多边形 107526"/>
            <p:cNvSpPr/>
            <p:nvPr/>
          </p:nvSpPr>
          <p:spPr>
            <a:xfrm>
              <a:off x="3562" y="815"/>
              <a:ext cx="1969" cy="1105"/>
            </a:xfrm>
            <a:custGeom>
              <a:avLst/>
              <a:gdLst/>
              <a:ahLst/>
              <a:cxnLst/>
              <a:pathLst>
                <a:path w="1969" h="1105">
                  <a:moveTo>
                    <a:pt x="1436" y="0"/>
                  </a:moveTo>
                  <a:lnTo>
                    <a:pt x="1968" y="0"/>
                  </a:lnTo>
                  <a:lnTo>
                    <a:pt x="1968" y="1104"/>
                  </a:lnTo>
                  <a:lnTo>
                    <a:pt x="0" y="1104"/>
                  </a:lnTo>
                  <a:lnTo>
                    <a:pt x="0" y="0"/>
                  </a:lnTo>
                  <a:lnTo>
                    <a:pt x="585" y="0"/>
                  </a:lnTo>
                </a:path>
              </a:pathLst>
            </a:custGeom>
            <a:noFill/>
            <a:ln w="50800" cap="rnd" cmpd="sng">
              <a:solidFill>
                <a:schemeClr val="tx1"/>
              </a:solidFill>
              <a:prstDash val="solid"/>
              <a:round/>
              <a:headEnd type="none" w="sm" len="sm"/>
              <a:tailEnd type="none" w="sm" len="sm"/>
            </a:ln>
          </p:spPr>
          <p:txBody>
            <a:bodyPr/>
            <a:p>
              <a:endParaRPr lang="zh-CN" altLang="en-US"/>
            </a:p>
          </p:txBody>
        </p:sp>
        <p:sp>
          <p:nvSpPr>
            <p:cNvPr id="101383" name="直接连接符 107527"/>
            <p:cNvSpPr/>
            <p:nvPr/>
          </p:nvSpPr>
          <p:spPr>
            <a:xfrm>
              <a:off x="3562" y="1055"/>
              <a:ext cx="0" cy="336"/>
            </a:xfrm>
            <a:prstGeom prst="line">
              <a:avLst/>
            </a:prstGeom>
            <a:ln w="38100" cap="flat" cmpd="sng">
              <a:solidFill>
                <a:schemeClr val="tx1"/>
              </a:solidFill>
              <a:prstDash val="solid"/>
              <a:round/>
              <a:headEnd type="none" w="sm" len="sm"/>
              <a:tailEnd type="stealth" w="med" len="lg"/>
            </a:ln>
          </p:spPr>
        </p:sp>
        <p:sp>
          <p:nvSpPr>
            <p:cNvPr id="101384" name="直接连接符 107528"/>
            <p:cNvSpPr/>
            <p:nvPr/>
          </p:nvSpPr>
          <p:spPr>
            <a:xfrm>
              <a:off x="5530" y="1151"/>
              <a:ext cx="0" cy="336"/>
            </a:xfrm>
            <a:prstGeom prst="line">
              <a:avLst/>
            </a:prstGeom>
            <a:ln w="38100" cap="flat" cmpd="sng">
              <a:solidFill>
                <a:schemeClr val="tx1"/>
              </a:solidFill>
              <a:prstDash val="solid"/>
              <a:round/>
              <a:headEnd type="stealth" w="med" len="lg"/>
              <a:tailEnd type="none" w="sm" len="sm"/>
            </a:ln>
          </p:spPr>
        </p:sp>
        <p:sp>
          <p:nvSpPr>
            <p:cNvPr id="101385" name="椭圆 107529"/>
            <p:cNvSpPr/>
            <p:nvPr/>
          </p:nvSpPr>
          <p:spPr>
            <a:xfrm>
              <a:off x="3906" y="199"/>
              <a:ext cx="272" cy="1136"/>
            </a:xfrm>
            <a:prstGeom prst="ellipse">
              <a:avLst/>
            </a:prstGeom>
            <a:solidFill>
              <a:srgbClr val="0099FF"/>
            </a:solidFill>
            <a:ln w="25400" cap="flat" cmpd="sng">
              <a:solidFill>
                <a:schemeClr val="tx1"/>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1386" name="直接连接符 107530"/>
            <p:cNvSpPr/>
            <p:nvPr/>
          </p:nvSpPr>
          <p:spPr>
            <a:xfrm>
              <a:off x="3802" y="815"/>
              <a:ext cx="192" cy="0"/>
            </a:xfrm>
            <a:prstGeom prst="line">
              <a:avLst/>
            </a:prstGeom>
            <a:ln w="50800" cap="flat" cmpd="sng">
              <a:solidFill>
                <a:schemeClr val="tx1"/>
              </a:solidFill>
              <a:prstDash val="solid"/>
              <a:round/>
              <a:headEnd type="none" w="sm" len="sm"/>
              <a:tailEnd type="none" w="sm" len="sm"/>
            </a:ln>
          </p:spPr>
        </p:sp>
        <p:sp>
          <p:nvSpPr>
            <p:cNvPr id="101387" name="直接连接符 107531"/>
            <p:cNvSpPr/>
            <p:nvPr/>
          </p:nvSpPr>
          <p:spPr>
            <a:xfrm>
              <a:off x="4186" y="815"/>
              <a:ext cx="144" cy="0"/>
            </a:xfrm>
            <a:prstGeom prst="line">
              <a:avLst/>
            </a:prstGeom>
            <a:ln w="25400" cap="flat" cmpd="sng">
              <a:solidFill>
                <a:schemeClr val="accent1"/>
              </a:solidFill>
              <a:prstDash val="solid"/>
              <a:round/>
              <a:headEnd type="none" w="sm" len="sm"/>
              <a:tailEnd type="none" w="sm" len="sm"/>
            </a:ln>
          </p:spPr>
        </p:sp>
        <p:sp>
          <p:nvSpPr>
            <p:cNvPr id="101388" name="任意多边形 107532"/>
            <p:cNvSpPr/>
            <p:nvPr/>
          </p:nvSpPr>
          <p:spPr>
            <a:xfrm>
              <a:off x="3995" y="144"/>
              <a:ext cx="768" cy="1249"/>
            </a:xfrm>
            <a:custGeom>
              <a:avLst/>
              <a:gdLst/>
              <a:ahLst/>
              <a:cxnLst>
                <a:cxn ang="180">
                  <a:pos x="0" y="1983"/>
                </a:cxn>
                <a:cxn ang="90">
                  <a:pos x="1093" y="41684"/>
                </a:cxn>
                <a:cxn ang="90">
                  <a:pos x="9041" y="21600"/>
                </a:cxn>
              </a:cxnLst>
              <a:pathLst>
                <a:path w="30641" h="43200" fill="none">
                  <a:moveTo>
                    <a:pt x="0" y="1983"/>
                  </a:moveTo>
                  <a:cubicBezTo>
                    <a:pt x="2747" y="709"/>
                    <a:pt x="5811" y="0"/>
                    <a:pt x="9041" y="0"/>
                  </a:cubicBezTo>
                  <a:cubicBezTo>
                    <a:pt x="20970" y="0"/>
                    <a:pt x="30641" y="9671"/>
                    <a:pt x="30641" y="21600"/>
                  </a:cubicBezTo>
                  <a:cubicBezTo>
                    <a:pt x="30641" y="33529"/>
                    <a:pt x="20970" y="43200"/>
                    <a:pt x="9041" y="43200"/>
                  </a:cubicBezTo>
                  <a:cubicBezTo>
                    <a:pt x="6231" y="43200"/>
                    <a:pt x="3547" y="42664"/>
                    <a:pt x="1088" y="41689"/>
                  </a:cubicBezTo>
                </a:path>
                <a:path w="30641" h="43200" stroke="0">
                  <a:moveTo>
                    <a:pt x="0" y="1983"/>
                  </a:moveTo>
                  <a:cubicBezTo>
                    <a:pt x="2747" y="709"/>
                    <a:pt x="5811" y="0"/>
                    <a:pt x="9041" y="0"/>
                  </a:cubicBezTo>
                  <a:cubicBezTo>
                    <a:pt x="20970" y="0"/>
                    <a:pt x="30641" y="9671"/>
                    <a:pt x="30641" y="21600"/>
                  </a:cubicBezTo>
                  <a:cubicBezTo>
                    <a:pt x="30641" y="33529"/>
                    <a:pt x="20970" y="43200"/>
                    <a:pt x="9041" y="43200"/>
                  </a:cubicBezTo>
                  <a:cubicBezTo>
                    <a:pt x="6231" y="43200"/>
                    <a:pt x="3547" y="42664"/>
                    <a:pt x="1088" y="41689"/>
                  </a:cubicBezTo>
                  <a:lnTo>
                    <a:pt x="9041"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89" name="任意多边形 107533"/>
            <p:cNvSpPr/>
            <p:nvPr/>
          </p:nvSpPr>
          <p:spPr>
            <a:xfrm>
              <a:off x="4137" y="288"/>
              <a:ext cx="566" cy="288"/>
            </a:xfrm>
            <a:custGeom>
              <a:avLst/>
              <a:gdLst/>
              <a:ahLst/>
              <a:cxnLst>
                <a:cxn ang="270">
                  <a:pos x="0" y="0"/>
                </a:cxn>
                <a:cxn ang="0">
                  <a:pos x="21225" y="17399"/>
                </a:cxn>
                <a:cxn ang="90">
                  <a:pos x="38" y="21600"/>
                </a:cxn>
              </a:cxnLst>
              <a:pathLst>
                <a:path w="21226" h="21600" fill="none">
                  <a:moveTo>
                    <a:pt x="0" y="0"/>
                  </a:moveTo>
                  <a:cubicBezTo>
                    <a:pt x="-25" y="0"/>
                    <a:pt x="-13" y="0"/>
                    <a:pt x="0" y="0"/>
                  </a:cubicBezTo>
                  <a:cubicBezTo>
                    <a:pt x="10490" y="0"/>
                    <a:pt x="19234" y="7478"/>
                    <a:pt x="21190" y="17388"/>
                  </a:cubicBezTo>
                </a:path>
                <a:path w="21226" h="21600" stroke="0">
                  <a:moveTo>
                    <a:pt x="0" y="0"/>
                  </a:moveTo>
                  <a:cubicBezTo>
                    <a:pt x="-25" y="0"/>
                    <a:pt x="-13" y="0"/>
                    <a:pt x="0" y="0"/>
                  </a:cubicBezTo>
                  <a:cubicBezTo>
                    <a:pt x="10490" y="0"/>
                    <a:pt x="19234" y="7478"/>
                    <a:pt x="21190" y="17388"/>
                  </a:cubicBezTo>
                  <a:lnTo>
                    <a:pt x="38"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0" name="任意多边形 107534"/>
            <p:cNvSpPr/>
            <p:nvPr/>
          </p:nvSpPr>
          <p:spPr>
            <a:xfrm>
              <a:off x="4185" y="432"/>
              <a:ext cx="577" cy="288"/>
            </a:xfrm>
            <a:custGeom>
              <a:avLst/>
              <a:gdLst/>
              <a:ahLst/>
              <a:cxnLst>
                <a:cxn ang="270">
                  <a:pos x="0" y="0"/>
                </a:cxn>
                <a:cxn ang="0">
                  <a:pos x="21638" y="21600"/>
                </a:cxn>
                <a:cxn ang="90">
                  <a:pos x="38" y="21600"/>
                </a:cxn>
              </a:cxnLst>
              <a:pathLst>
                <a:path w="21638" h="21600" fill="none">
                  <a:moveTo>
                    <a:pt x="0" y="0"/>
                  </a:moveTo>
                  <a:cubicBezTo>
                    <a:pt x="-25" y="0"/>
                    <a:pt x="-13" y="0"/>
                    <a:pt x="0" y="0"/>
                  </a:cubicBezTo>
                  <a:cubicBezTo>
                    <a:pt x="11929" y="0"/>
                    <a:pt x="21600" y="9671"/>
                    <a:pt x="21600" y="21600"/>
                  </a:cubicBezTo>
                </a:path>
                <a:path w="21638" h="21600" stroke="0">
                  <a:moveTo>
                    <a:pt x="0" y="0"/>
                  </a:moveTo>
                  <a:cubicBezTo>
                    <a:pt x="-25" y="0"/>
                    <a:pt x="-13" y="0"/>
                    <a:pt x="0" y="0"/>
                  </a:cubicBezTo>
                  <a:cubicBezTo>
                    <a:pt x="11929" y="0"/>
                    <a:pt x="21600" y="9671"/>
                    <a:pt x="21600" y="21600"/>
                  </a:cubicBezTo>
                  <a:lnTo>
                    <a:pt x="38"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1" name="任意多边形 107535"/>
            <p:cNvSpPr/>
            <p:nvPr/>
          </p:nvSpPr>
          <p:spPr>
            <a:xfrm>
              <a:off x="4185" y="576"/>
              <a:ext cx="577" cy="240"/>
            </a:xfrm>
            <a:custGeom>
              <a:avLst/>
              <a:gdLst/>
              <a:ahLst/>
              <a:cxnLst>
                <a:cxn ang="270">
                  <a:pos x="0" y="0"/>
                </a:cxn>
                <a:cxn ang="0">
                  <a:pos x="21638" y="21600"/>
                </a:cxn>
                <a:cxn ang="90">
                  <a:pos x="38" y="21600"/>
                </a:cxn>
              </a:cxnLst>
              <a:pathLst>
                <a:path w="21638" h="21600" fill="none">
                  <a:moveTo>
                    <a:pt x="0" y="0"/>
                  </a:moveTo>
                  <a:cubicBezTo>
                    <a:pt x="-25" y="0"/>
                    <a:pt x="-13" y="0"/>
                    <a:pt x="0" y="0"/>
                  </a:cubicBezTo>
                  <a:cubicBezTo>
                    <a:pt x="11929" y="0"/>
                    <a:pt x="21600" y="9671"/>
                    <a:pt x="21600" y="21600"/>
                  </a:cubicBezTo>
                </a:path>
                <a:path w="21638" h="21600" stroke="0">
                  <a:moveTo>
                    <a:pt x="0" y="0"/>
                  </a:moveTo>
                  <a:cubicBezTo>
                    <a:pt x="-25" y="0"/>
                    <a:pt x="-13" y="0"/>
                    <a:pt x="0" y="0"/>
                  </a:cubicBezTo>
                  <a:cubicBezTo>
                    <a:pt x="11929" y="0"/>
                    <a:pt x="21600" y="9671"/>
                    <a:pt x="21600" y="21600"/>
                  </a:cubicBezTo>
                  <a:lnTo>
                    <a:pt x="38"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2" name="任意多边形 107536"/>
            <p:cNvSpPr/>
            <p:nvPr/>
          </p:nvSpPr>
          <p:spPr>
            <a:xfrm>
              <a:off x="4185" y="720"/>
              <a:ext cx="577" cy="96"/>
            </a:xfrm>
            <a:custGeom>
              <a:avLst/>
              <a:gdLst/>
              <a:ahLst/>
              <a:cxnLst>
                <a:cxn ang="270">
                  <a:pos x="0" y="0"/>
                </a:cxn>
                <a:cxn ang="0">
                  <a:pos x="21638" y="21600"/>
                </a:cxn>
                <a:cxn ang="90">
                  <a:pos x="38" y="21600"/>
                </a:cxn>
              </a:cxnLst>
              <a:pathLst>
                <a:path w="21638" h="21600" fill="none">
                  <a:moveTo>
                    <a:pt x="0" y="0"/>
                  </a:moveTo>
                  <a:cubicBezTo>
                    <a:pt x="-25" y="0"/>
                    <a:pt x="-13" y="0"/>
                    <a:pt x="0" y="0"/>
                  </a:cubicBezTo>
                  <a:cubicBezTo>
                    <a:pt x="11929" y="0"/>
                    <a:pt x="21600" y="9671"/>
                    <a:pt x="21600" y="21600"/>
                  </a:cubicBezTo>
                </a:path>
                <a:path w="21638" h="21600" stroke="0">
                  <a:moveTo>
                    <a:pt x="0" y="0"/>
                  </a:moveTo>
                  <a:cubicBezTo>
                    <a:pt x="-25" y="0"/>
                    <a:pt x="-13" y="0"/>
                    <a:pt x="0" y="0"/>
                  </a:cubicBezTo>
                  <a:cubicBezTo>
                    <a:pt x="11929" y="0"/>
                    <a:pt x="21600" y="9671"/>
                    <a:pt x="21600" y="21600"/>
                  </a:cubicBezTo>
                  <a:lnTo>
                    <a:pt x="38"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3" name="任意多边形 107537"/>
            <p:cNvSpPr/>
            <p:nvPr/>
          </p:nvSpPr>
          <p:spPr>
            <a:xfrm rot="10800000">
              <a:off x="4139" y="864"/>
              <a:ext cx="624" cy="432"/>
            </a:xfrm>
            <a:custGeom>
              <a:avLst/>
              <a:gdLst/>
              <a:ahLst/>
              <a:cxnLst>
                <a:cxn ang="90">
                  <a:pos x="0" y="21600"/>
                </a:cxn>
                <a:cxn ang="270">
                  <a:pos x="21565" y="0"/>
                </a:cxn>
                <a:cxn ang="90">
                  <a:pos x="21600" y="21600"/>
                </a:cxn>
              </a:cxnLst>
              <a:pathLst>
                <a:path w="21600" h="21600" fill="none">
                  <a:moveTo>
                    <a:pt x="0" y="21600"/>
                  </a:moveTo>
                  <a:cubicBezTo>
                    <a:pt x="0" y="9682"/>
                    <a:pt x="9652" y="19"/>
                    <a:pt x="21565" y="0"/>
                  </a:cubicBezTo>
                </a:path>
                <a:path w="21600" h="21600" stroke="0">
                  <a:moveTo>
                    <a:pt x="0" y="21600"/>
                  </a:moveTo>
                  <a:cubicBezTo>
                    <a:pt x="0" y="9682"/>
                    <a:pt x="9652" y="19"/>
                    <a:pt x="21565" y="0"/>
                  </a:cubicBezTo>
                  <a:lnTo>
                    <a:pt x="21600"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4" name="任意多边形 107538"/>
            <p:cNvSpPr/>
            <p:nvPr/>
          </p:nvSpPr>
          <p:spPr>
            <a:xfrm rot="10800000">
              <a:off x="4187" y="864"/>
              <a:ext cx="576" cy="288"/>
            </a:xfrm>
            <a:custGeom>
              <a:avLst/>
              <a:gdLst/>
              <a:ahLst/>
              <a:cxnLst>
                <a:cxn ang="90">
                  <a:pos x="0" y="21600"/>
                </a:cxn>
                <a:cxn ang="270">
                  <a:pos x="21562" y="0"/>
                </a:cxn>
                <a:cxn ang="90">
                  <a:pos x="21600" y="21600"/>
                </a:cxn>
              </a:cxnLst>
              <a:pathLst>
                <a:path w="21600" h="21600" fill="none">
                  <a:moveTo>
                    <a:pt x="0" y="21600"/>
                  </a:moveTo>
                  <a:cubicBezTo>
                    <a:pt x="0" y="9683"/>
                    <a:pt x="9650" y="21"/>
                    <a:pt x="21562" y="0"/>
                  </a:cubicBezTo>
                </a:path>
                <a:path w="21600" h="21600" stroke="0">
                  <a:moveTo>
                    <a:pt x="0" y="21600"/>
                  </a:moveTo>
                  <a:cubicBezTo>
                    <a:pt x="0" y="9683"/>
                    <a:pt x="9650" y="21"/>
                    <a:pt x="21562" y="0"/>
                  </a:cubicBezTo>
                  <a:lnTo>
                    <a:pt x="21600"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5" name="任意多边形 107539"/>
            <p:cNvSpPr/>
            <p:nvPr/>
          </p:nvSpPr>
          <p:spPr>
            <a:xfrm rot="10800000">
              <a:off x="4187" y="768"/>
              <a:ext cx="576" cy="240"/>
            </a:xfrm>
            <a:custGeom>
              <a:avLst/>
              <a:gdLst/>
              <a:ahLst/>
              <a:cxnLst>
                <a:cxn ang="90">
                  <a:pos x="0" y="21600"/>
                </a:cxn>
                <a:cxn ang="270">
                  <a:pos x="21562" y="0"/>
                </a:cxn>
                <a:cxn ang="90">
                  <a:pos x="21600" y="21600"/>
                </a:cxn>
              </a:cxnLst>
              <a:pathLst>
                <a:path w="21600" h="21600" fill="none">
                  <a:moveTo>
                    <a:pt x="0" y="21600"/>
                  </a:moveTo>
                  <a:cubicBezTo>
                    <a:pt x="0" y="9683"/>
                    <a:pt x="9650" y="21"/>
                    <a:pt x="21562" y="0"/>
                  </a:cubicBezTo>
                </a:path>
                <a:path w="21600" h="21600" stroke="0">
                  <a:moveTo>
                    <a:pt x="0" y="21600"/>
                  </a:moveTo>
                  <a:cubicBezTo>
                    <a:pt x="0" y="9683"/>
                    <a:pt x="9650" y="21"/>
                    <a:pt x="21562" y="0"/>
                  </a:cubicBezTo>
                  <a:lnTo>
                    <a:pt x="21600"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6" name="任意多边形 107540"/>
            <p:cNvSpPr/>
            <p:nvPr/>
          </p:nvSpPr>
          <p:spPr>
            <a:xfrm rot="10800000">
              <a:off x="4187" y="768"/>
              <a:ext cx="576" cy="96"/>
            </a:xfrm>
            <a:custGeom>
              <a:avLst/>
              <a:gdLst/>
              <a:ahLst/>
              <a:cxnLst>
                <a:cxn ang="90">
                  <a:pos x="0" y="21600"/>
                </a:cxn>
                <a:cxn ang="270">
                  <a:pos x="21562" y="0"/>
                </a:cxn>
                <a:cxn ang="90">
                  <a:pos x="21600" y="21600"/>
                </a:cxn>
              </a:cxnLst>
              <a:pathLst>
                <a:path w="21600" h="21600" fill="none">
                  <a:moveTo>
                    <a:pt x="0" y="21600"/>
                  </a:moveTo>
                  <a:cubicBezTo>
                    <a:pt x="0" y="9683"/>
                    <a:pt x="9650" y="21"/>
                    <a:pt x="21562" y="0"/>
                  </a:cubicBezTo>
                </a:path>
                <a:path w="21600" h="21600" stroke="0">
                  <a:moveTo>
                    <a:pt x="0" y="21600"/>
                  </a:moveTo>
                  <a:cubicBezTo>
                    <a:pt x="0" y="9683"/>
                    <a:pt x="9650" y="21"/>
                    <a:pt x="21562" y="0"/>
                  </a:cubicBezTo>
                  <a:lnTo>
                    <a:pt x="21600"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7" name="任意多边形 107541"/>
            <p:cNvSpPr/>
            <p:nvPr/>
          </p:nvSpPr>
          <p:spPr>
            <a:xfrm>
              <a:off x="4140" y="144"/>
              <a:ext cx="191" cy="1249"/>
            </a:xfrm>
            <a:custGeom>
              <a:avLst/>
              <a:gdLst/>
              <a:ahLst/>
              <a:cxnLst>
                <a:cxn ang="270">
                  <a:pos x="0" y="0"/>
                </a:cxn>
                <a:cxn ang="90">
                  <a:pos x="3634" y="42911"/>
                </a:cxn>
                <a:cxn ang="90">
                  <a:pos x="113" y="21600"/>
                </a:cxn>
              </a:cxnLst>
              <a:pathLst>
                <a:path w="21713" h="42911" fill="none">
                  <a:moveTo>
                    <a:pt x="0" y="0"/>
                  </a:moveTo>
                  <a:cubicBezTo>
                    <a:pt x="-75" y="0"/>
                    <a:pt x="-38" y="0"/>
                    <a:pt x="0" y="0"/>
                  </a:cubicBezTo>
                  <a:cubicBezTo>
                    <a:pt x="11929" y="0"/>
                    <a:pt x="21600" y="9671"/>
                    <a:pt x="21600" y="21600"/>
                  </a:cubicBezTo>
                  <a:cubicBezTo>
                    <a:pt x="21600" y="32329"/>
                    <a:pt x="13777" y="41231"/>
                    <a:pt x="3531" y="42913"/>
                  </a:cubicBezTo>
                </a:path>
                <a:path w="21713" h="42911" stroke="0">
                  <a:moveTo>
                    <a:pt x="0" y="0"/>
                  </a:moveTo>
                  <a:cubicBezTo>
                    <a:pt x="-75" y="0"/>
                    <a:pt x="-38" y="0"/>
                    <a:pt x="0" y="0"/>
                  </a:cubicBezTo>
                  <a:cubicBezTo>
                    <a:pt x="11929" y="0"/>
                    <a:pt x="21600" y="9671"/>
                    <a:pt x="21600" y="21600"/>
                  </a:cubicBezTo>
                  <a:cubicBezTo>
                    <a:pt x="21600" y="32329"/>
                    <a:pt x="13777" y="41231"/>
                    <a:pt x="3531" y="42913"/>
                  </a:cubicBezTo>
                  <a:lnTo>
                    <a:pt x="113" y="216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8" name="任意多边形 107542"/>
            <p:cNvSpPr/>
            <p:nvPr/>
          </p:nvSpPr>
          <p:spPr>
            <a:xfrm>
              <a:off x="4330" y="162"/>
              <a:ext cx="192" cy="1205"/>
            </a:xfrm>
            <a:custGeom>
              <a:avLst/>
              <a:gdLst/>
              <a:ahLst/>
              <a:cxnLst>
                <a:cxn ang="270">
                  <a:pos x="5055" y="0"/>
                </a:cxn>
                <a:cxn ang="90">
                  <a:pos x="6200" y="41691"/>
                </a:cxn>
                <a:cxn ang="180">
                  <a:pos x="0" y="21000"/>
                </a:cxn>
              </a:cxnLst>
              <a:pathLst>
                <a:path w="21600" h="41691" fill="none">
                  <a:moveTo>
                    <a:pt x="5055" y="0"/>
                  </a:moveTo>
                  <a:cubicBezTo>
                    <a:pt x="14551" y="2277"/>
                    <a:pt x="21600" y="10815"/>
                    <a:pt x="21600" y="21000"/>
                  </a:cubicBezTo>
                  <a:cubicBezTo>
                    <a:pt x="21600" y="30773"/>
                    <a:pt x="15110" y="39029"/>
                    <a:pt x="6210" y="41694"/>
                  </a:cubicBezTo>
                </a:path>
                <a:path w="21600" h="41691" stroke="0">
                  <a:moveTo>
                    <a:pt x="5055" y="0"/>
                  </a:moveTo>
                  <a:cubicBezTo>
                    <a:pt x="14551" y="2277"/>
                    <a:pt x="21600" y="10815"/>
                    <a:pt x="21600" y="21000"/>
                  </a:cubicBezTo>
                  <a:cubicBezTo>
                    <a:pt x="21600" y="30773"/>
                    <a:pt x="15110" y="39029"/>
                    <a:pt x="6210" y="41694"/>
                  </a:cubicBezTo>
                  <a:lnTo>
                    <a:pt x="0" y="21000"/>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399" name="任意多边形 107543"/>
            <p:cNvSpPr/>
            <p:nvPr/>
          </p:nvSpPr>
          <p:spPr>
            <a:xfrm>
              <a:off x="4426" y="272"/>
              <a:ext cx="240" cy="949"/>
            </a:xfrm>
            <a:custGeom>
              <a:avLst/>
              <a:gdLst/>
              <a:ahLst/>
              <a:cxnLst>
                <a:cxn ang="270">
                  <a:pos x="10877" y="0"/>
                </a:cxn>
                <a:cxn ang="90">
                  <a:pos x="14324" y="34827"/>
                </a:cxn>
                <a:cxn ang="180">
                  <a:pos x="0" y="18661"/>
                </a:cxn>
              </a:cxnLst>
              <a:pathLst>
                <a:path w="21600" h="34827" fill="none">
                  <a:moveTo>
                    <a:pt x="10877" y="0"/>
                  </a:moveTo>
                  <a:cubicBezTo>
                    <a:pt x="17293" y="3744"/>
                    <a:pt x="21600" y="10699"/>
                    <a:pt x="21600" y="18661"/>
                  </a:cubicBezTo>
                  <a:cubicBezTo>
                    <a:pt x="21600" y="25094"/>
                    <a:pt x="18787" y="30871"/>
                    <a:pt x="14325" y="34828"/>
                  </a:cubicBezTo>
                </a:path>
                <a:path w="21600" h="34827" stroke="0">
                  <a:moveTo>
                    <a:pt x="10877" y="0"/>
                  </a:moveTo>
                  <a:cubicBezTo>
                    <a:pt x="17293" y="3744"/>
                    <a:pt x="21600" y="10699"/>
                    <a:pt x="21600" y="18661"/>
                  </a:cubicBezTo>
                  <a:cubicBezTo>
                    <a:pt x="21600" y="25094"/>
                    <a:pt x="18787" y="30871"/>
                    <a:pt x="14325" y="34828"/>
                  </a:cubicBezTo>
                  <a:lnTo>
                    <a:pt x="0" y="18661"/>
                  </a:lnTo>
                  <a:close/>
                </a:path>
              </a:pathLst>
            </a:custGeom>
            <a:noFill/>
            <a:ln w="25400" cap="rnd" cmpd="sng">
              <a:solidFill>
                <a:schemeClr val="hlink"/>
              </a:solidFill>
              <a:prstDash val="solid"/>
              <a:round/>
              <a:headEnd type="none" w="sm" len="sm"/>
              <a:tailEnd type="none" w="sm" len="sm"/>
            </a:ln>
          </p:spPr>
          <p:txBody>
            <a:bodyPr/>
            <a:p>
              <a:endParaRPr lang="zh-CN" altLang="en-US"/>
            </a:p>
          </p:txBody>
        </p:sp>
        <p:sp>
          <p:nvSpPr>
            <p:cNvPr id="101400" name="矩形 107544"/>
            <p:cNvSpPr/>
            <p:nvPr/>
          </p:nvSpPr>
          <p:spPr>
            <a:xfrm>
              <a:off x="3600" y="1198"/>
              <a:ext cx="228"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I</a:t>
              </a:r>
              <a:endParaRPr lang="en-US" altLang="zh-CN" sz="3600" i="1">
                <a:latin typeface="Times New Roman" panose="02020603050405020304" pitchFamily="18" charset="0"/>
                <a:ea typeface="宋体" panose="02010600030101010101" pitchFamily="2" charset="-122"/>
              </a:endParaRPr>
            </a:p>
          </p:txBody>
        </p:sp>
        <p:sp>
          <p:nvSpPr>
            <p:cNvPr id="101401" name="矩形 107545"/>
            <p:cNvSpPr/>
            <p:nvPr/>
          </p:nvSpPr>
          <p:spPr>
            <a:xfrm>
              <a:off x="5232" y="1150"/>
              <a:ext cx="228" cy="404"/>
            </a:xfrm>
            <a:prstGeom prst="rect">
              <a:avLst/>
            </a:prstGeom>
            <a:noFill/>
            <a:ln w="9525">
              <a:noFill/>
            </a:ln>
          </p:spPr>
          <p:txBody>
            <a:bodyPr wrap="none" lIns="92075" tIns="46038" rIns="92075" bIns="46038" anchor="t">
              <a:spAutoFit/>
            </a:bodyPr>
            <a:p>
              <a:pPr eaLnBrk="0" hangingPunct="0"/>
              <a:r>
                <a:rPr lang="en-US" altLang="zh-CN" sz="3600" i="1">
                  <a:latin typeface="Times New Roman" panose="02020603050405020304" pitchFamily="18" charset="0"/>
                  <a:ea typeface="宋体" panose="02010600030101010101" pitchFamily="2" charset="-122"/>
                </a:rPr>
                <a:t>I</a:t>
              </a:r>
              <a:endParaRPr lang="en-US" altLang="zh-CN" sz="3600" i="1">
                <a:latin typeface="Times New Roman" panose="02020603050405020304" pitchFamily="18" charset="0"/>
                <a:ea typeface="宋体" panose="02010600030101010101" pitchFamily="2" charset="-122"/>
              </a:endParaRPr>
            </a:p>
          </p:txBody>
        </p:sp>
        <p:sp>
          <p:nvSpPr>
            <p:cNvPr id="101402" name="矩形 107546"/>
            <p:cNvSpPr/>
            <p:nvPr/>
          </p:nvSpPr>
          <p:spPr>
            <a:xfrm>
              <a:off x="3552" y="334"/>
              <a:ext cx="332" cy="404"/>
            </a:xfrm>
            <a:prstGeom prst="rect">
              <a:avLst/>
            </a:prstGeom>
            <a:noFill/>
            <a:ln w="9525">
              <a:noFill/>
            </a:ln>
          </p:spPr>
          <p:txBody>
            <a:bodyPr wrap="none" lIns="92075" tIns="46038" rIns="92075" bIns="46038" anchor="t">
              <a:spAutoFit/>
            </a:bodyPr>
            <a:p>
              <a:pPr eaLnBrk="0" hangingPunct="0"/>
              <a:r>
                <a:rPr lang="en-US" altLang="zh-CN" sz="3600">
                  <a:solidFill>
                    <a:srgbClr val="0066FF"/>
                  </a:solidFill>
                  <a:latin typeface="Times New Roman" panose="02020603050405020304" pitchFamily="18" charset="0"/>
                  <a:ea typeface="宋体" panose="02010600030101010101" pitchFamily="2" charset="-122"/>
                </a:rPr>
                <a:t>S</a:t>
              </a:r>
              <a:r>
                <a:rPr lang="en-US" altLang="zh-CN" sz="1400">
                  <a:solidFill>
                    <a:srgbClr val="0066FF"/>
                  </a:solidFill>
                  <a:latin typeface="Times New Roman" panose="02020603050405020304" pitchFamily="18" charset="0"/>
                  <a:ea typeface="宋体" panose="02010600030101010101" pitchFamily="2" charset="-122"/>
                </a:rPr>
                <a:t>1</a:t>
              </a:r>
              <a:endParaRPr lang="en-US" altLang="zh-CN" sz="1400">
                <a:solidFill>
                  <a:srgbClr val="0066FF"/>
                </a:solidFill>
                <a:latin typeface="Times New Roman" panose="02020603050405020304" pitchFamily="18" charset="0"/>
                <a:ea typeface="宋体" panose="02010600030101010101" pitchFamily="2" charset="-122"/>
              </a:endParaRPr>
            </a:p>
          </p:txBody>
        </p:sp>
        <p:grpSp>
          <p:nvGrpSpPr>
            <p:cNvPr id="101403" name="组合 107547"/>
            <p:cNvGrpSpPr/>
            <p:nvPr/>
          </p:nvGrpSpPr>
          <p:grpSpPr>
            <a:xfrm>
              <a:off x="4320" y="287"/>
              <a:ext cx="233" cy="1006"/>
              <a:chOff x="4358" y="2256"/>
              <a:chExt cx="233" cy="1006"/>
            </a:xfrm>
          </p:grpSpPr>
          <p:grpSp>
            <p:nvGrpSpPr>
              <p:cNvPr id="101404" name="组合 107548"/>
              <p:cNvGrpSpPr/>
              <p:nvPr/>
            </p:nvGrpSpPr>
            <p:grpSpPr>
              <a:xfrm>
                <a:off x="4358" y="2256"/>
                <a:ext cx="232" cy="567"/>
                <a:chOff x="4358" y="2256"/>
                <a:chExt cx="232" cy="567"/>
              </a:xfrm>
            </p:grpSpPr>
            <p:sp>
              <p:nvSpPr>
                <p:cNvPr id="101405" name="矩形 107549"/>
                <p:cNvSpPr/>
                <p:nvPr/>
              </p:nvSpPr>
              <p:spPr>
                <a:xfrm>
                  <a:off x="4358" y="2256"/>
                  <a:ext cx="231" cy="288"/>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1406" name="矩形 107550"/>
                <p:cNvSpPr/>
                <p:nvPr/>
              </p:nvSpPr>
              <p:spPr>
                <a:xfrm>
                  <a:off x="4358" y="2375"/>
                  <a:ext cx="231" cy="288"/>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1407" name="矩形 107551"/>
                <p:cNvSpPr/>
                <p:nvPr/>
              </p:nvSpPr>
              <p:spPr>
                <a:xfrm>
                  <a:off x="4359" y="2535"/>
                  <a:ext cx="231" cy="288"/>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grpSp>
          <p:grpSp>
            <p:nvGrpSpPr>
              <p:cNvPr id="101408" name="组合 107552"/>
              <p:cNvGrpSpPr/>
              <p:nvPr/>
            </p:nvGrpSpPr>
            <p:grpSpPr>
              <a:xfrm>
                <a:off x="4359" y="2693"/>
                <a:ext cx="232" cy="569"/>
                <a:chOff x="4359" y="2693"/>
                <a:chExt cx="232" cy="569"/>
              </a:xfrm>
            </p:grpSpPr>
            <p:sp>
              <p:nvSpPr>
                <p:cNvPr id="101409" name="矩形 107553"/>
                <p:cNvSpPr/>
                <p:nvPr/>
              </p:nvSpPr>
              <p:spPr>
                <a:xfrm>
                  <a:off x="4359" y="2693"/>
                  <a:ext cx="231" cy="288"/>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1410" name="矩形 107554"/>
                <p:cNvSpPr/>
                <p:nvPr/>
              </p:nvSpPr>
              <p:spPr>
                <a:xfrm>
                  <a:off x="4359" y="2813"/>
                  <a:ext cx="231" cy="288"/>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sp>
              <p:nvSpPr>
                <p:cNvPr id="101411" name="矩形 107555"/>
                <p:cNvSpPr/>
                <p:nvPr/>
              </p:nvSpPr>
              <p:spPr>
                <a:xfrm>
                  <a:off x="4360" y="2974"/>
                  <a:ext cx="231" cy="288"/>
                </a:xfrm>
                <a:prstGeom prst="rect">
                  <a:avLst/>
                </a:prstGeom>
                <a:noFill/>
                <a:ln w="9525">
                  <a:noFill/>
                </a:ln>
              </p:spPr>
              <p:txBody>
                <a:bodyPr wrap="none" lIns="92075" tIns="46038" rIns="92075" bIns="46038" anchor="t">
                  <a:spAutoFit/>
                </a:bodyPr>
                <a:p>
                  <a:pPr eaLnBrk="0" hangingPunct="0"/>
                  <a:r>
                    <a:rPr lang="en-US" altLang="zh-CN" sz="2400" b="0">
                      <a:latin typeface="Bookman Old Style" panose="02050604050505020204" pitchFamily="18" charset="0"/>
                      <a:ea typeface="宋体" panose="02010600030101010101" pitchFamily="2" charset="-122"/>
                    </a:rPr>
                    <a:t>+</a:t>
                  </a:r>
                  <a:endParaRPr lang="en-US" altLang="zh-CN" sz="2400" b="0">
                    <a:latin typeface="Bookman Old Style" panose="02050604050505020204" pitchFamily="18" charset="0"/>
                    <a:ea typeface="宋体" panose="02010600030101010101" pitchFamily="2" charset="-122"/>
                  </a:endParaRPr>
                </a:p>
              </p:txBody>
            </p:sp>
          </p:grpSp>
        </p:grpSp>
        <p:grpSp>
          <p:nvGrpSpPr>
            <p:cNvPr id="101412" name="组合 107556"/>
            <p:cNvGrpSpPr/>
            <p:nvPr/>
          </p:nvGrpSpPr>
          <p:grpSpPr>
            <a:xfrm>
              <a:off x="4906" y="431"/>
              <a:ext cx="48" cy="720"/>
              <a:chOff x="4944" y="2400"/>
              <a:chExt cx="48" cy="720"/>
            </a:xfrm>
          </p:grpSpPr>
          <p:sp>
            <p:nvSpPr>
              <p:cNvPr id="101413" name="直接连接符 107557"/>
              <p:cNvSpPr/>
              <p:nvPr/>
            </p:nvSpPr>
            <p:spPr>
              <a:xfrm>
                <a:off x="4944" y="2400"/>
                <a:ext cx="46" cy="0"/>
              </a:xfrm>
              <a:prstGeom prst="line">
                <a:avLst/>
              </a:prstGeom>
              <a:ln w="25400" cap="flat" cmpd="sng">
                <a:solidFill>
                  <a:schemeClr val="tx1"/>
                </a:solidFill>
                <a:prstDash val="solid"/>
                <a:round/>
                <a:headEnd type="none" w="sm" len="sm"/>
                <a:tailEnd type="none" w="sm" len="sm"/>
              </a:ln>
            </p:spPr>
          </p:sp>
          <p:sp>
            <p:nvSpPr>
              <p:cNvPr id="101414" name="直接连接符 107558"/>
              <p:cNvSpPr/>
              <p:nvPr/>
            </p:nvSpPr>
            <p:spPr>
              <a:xfrm>
                <a:off x="4945" y="2520"/>
                <a:ext cx="46" cy="0"/>
              </a:xfrm>
              <a:prstGeom prst="line">
                <a:avLst/>
              </a:prstGeom>
              <a:ln w="25400" cap="flat" cmpd="sng">
                <a:solidFill>
                  <a:schemeClr val="tx1"/>
                </a:solidFill>
                <a:prstDash val="solid"/>
                <a:round/>
                <a:headEnd type="none" w="sm" len="sm"/>
                <a:tailEnd type="none" w="sm" len="sm"/>
              </a:ln>
            </p:spPr>
          </p:sp>
          <p:sp>
            <p:nvSpPr>
              <p:cNvPr id="101415" name="直接连接符 107559"/>
              <p:cNvSpPr/>
              <p:nvPr/>
            </p:nvSpPr>
            <p:spPr>
              <a:xfrm>
                <a:off x="4945" y="2640"/>
                <a:ext cx="46" cy="0"/>
              </a:xfrm>
              <a:prstGeom prst="line">
                <a:avLst/>
              </a:prstGeom>
              <a:ln w="25400" cap="flat" cmpd="sng">
                <a:solidFill>
                  <a:schemeClr val="tx1"/>
                </a:solidFill>
                <a:prstDash val="solid"/>
                <a:round/>
                <a:headEnd type="none" w="sm" len="sm"/>
                <a:tailEnd type="none" w="sm" len="sm"/>
              </a:ln>
            </p:spPr>
          </p:sp>
          <p:sp>
            <p:nvSpPr>
              <p:cNvPr id="101416" name="直接连接符 107560"/>
              <p:cNvSpPr/>
              <p:nvPr/>
            </p:nvSpPr>
            <p:spPr>
              <a:xfrm>
                <a:off x="4945" y="2760"/>
                <a:ext cx="46" cy="0"/>
              </a:xfrm>
              <a:prstGeom prst="line">
                <a:avLst/>
              </a:prstGeom>
              <a:ln w="25400" cap="flat" cmpd="sng">
                <a:solidFill>
                  <a:schemeClr val="tx1"/>
                </a:solidFill>
                <a:prstDash val="solid"/>
                <a:round/>
                <a:headEnd type="none" w="sm" len="sm"/>
                <a:tailEnd type="none" w="sm" len="sm"/>
              </a:ln>
            </p:spPr>
          </p:sp>
          <p:sp>
            <p:nvSpPr>
              <p:cNvPr id="101417" name="直接连接符 107561"/>
              <p:cNvSpPr/>
              <p:nvPr/>
            </p:nvSpPr>
            <p:spPr>
              <a:xfrm>
                <a:off x="4946" y="2880"/>
                <a:ext cx="46" cy="0"/>
              </a:xfrm>
              <a:prstGeom prst="line">
                <a:avLst/>
              </a:prstGeom>
              <a:ln w="25400" cap="flat" cmpd="sng">
                <a:solidFill>
                  <a:schemeClr val="tx1"/>
                </a:solidFill>
                <a:prstDash val="solid"/>
                <a:round/>
                <a:headEnd type="none" w="sm" len="sm"/>
                <a:tailEnd type="none" w="sm" len="sm"/>
              </a:ln>
            </p:spPr>
          </p:sp>
          <p:sp>
            <p:nvSpPr>
              <p:cNvPr id="101418" name="直接连接符 107562"/>
              <p:cNvSpPr/>
              <p:nvPr/>
            </p:nvSpPr>
            <p:spPr>
              <a:xfrm>
                <a:off x="4946" y="3000"/>
                <a:ext cx="46" cy="0"/>
              </a:xfrm>
              <a:prstGeom prst="line">
                <a:avLst/>
              </a:prstGeom>
              <a:ln w="25400" cap="flat" cmpd="sng">
                <a:solidFill>
                  <a:schemeClr val="tx1"/>
                </a:solidFill>
                <a:prstDash val="solid"/>
                <a:round/>
                <a:headEnd type="none" w="sm" len="sm"/>
                <a:tailEnd type="none" w="sm" len="sm"/>
              </a:ln>
            </p:spPr>
          </p:sp>
          <p:sp>
            <p:nvSpPr>
              <p:cNvPr id="101419" name="直接连接符 107563"/>
              <p:cNvSpPr/>
              <p:nvPr/>
            </p:nvSpPr>
            <p:spPr>
              <a:xfrm>
                <a:off x="4946" y="3120"/>
                <a:ext cx="46" cy="0"/>
              </a:xfrm>
              <a:prstGeom prst="line">
                <a:avLst/>
              </a:prstGeom>
              <a:ln w="25400" cap="flat" cmpd="sng">
                <a:solidFill>
                  <a:schemeClr val="tx1"/>
                </a:solidFill>
                <a:prstDash val="solid"/>
                <a:round/>
                <a:headEnd type="none" w="sm" len="sm"/>
                <a:tailEnd type="none" w="sm" len="sm"/>
              </a:ln>
            </p:spPr>
          </p:sp>
        </p:grpSp>
        <p:sp>
          <p:nvSpPr>
            <p:cNvPr id="101420" name="任意多边形 107564"/>
            <p:cNvSpPr/>
            <p:nvPr/>
          </p:nvSpPr>
          <p:spPr>
            <a:xfrm>
              <a:off x="4041" y="600"/>
              <a:ext cx="146" cy="678"/>
            </a:xfrm>
            <a:custGeom>
              <a:avLst/>
              <a:gdLst/>
              <a:ahLst/>
              <a:cxnLst>
                <a:cxn ang="270">
                  <a:pos x="20666" y="0"/>
                </a:cxn>
                <a:cxn ang="90">
                  <a:pos x="9981" y="25435"/>
                </a:cxn>
                <a:cxn ang="180">
                  <a:pos x="0" y="6280"/>
                </a:cxn>
              </a:cxnLst>
              <a:pathLst>
                <a:path w="21600" h="25435" fill="none">
                  <a:moveTo>
                    <a:pt x="20666" y="0"/>
                  </a:moveTo>
                  <a:cubicBezTo>
                    <a:pt x="21274" y="1983"/>
                    <a:pt x="21599" y="4094"/>
                    <a:pt x="21599" y="6280"/>
                  </a:cubicBezTo>
                  <a:cubicBezTo>
                    <a:pt x="21599" y="14607"/>
                    <a:pt x="16887" y="21834"/>
                    <a:pt x="9985" y="25438"/>
                  </a:cubicBezTo>
                </a:path>
                <a:path w="21600" h="25435" stroke="0">
                  <a:moveTo>
                    <a:pt x="20666" y="0"/>
                  </a:moveTo>
                  <a:cubicBezTo>
                    <a:pt x="21274" y="1983"/>
                    <a:pt x="21599" y="4094"/>
                    <a:pt x="21599" y="6280"/>
                  </a:cubicBezTo>
                  <a:cubicBezTo>
                    <a:pt x="21599" y="14607"/>
                    <a:pt x="16887" y="21834"/>
                    <a:pt x="9985" y="25438"/>
                  </a:cubicBezTo>
                  <a:lnTo>
                    <a:pt x="0" y="6280"/>
                  </a:lnTo>
                  <a:close/>
                </a:path>
              </a:pathLst>
            </a:custGeom>
            <a:noFill/>
            <a:ln w="25400" cap="rnd" cmpd="sng">
              <a:solidFill>
                <a:schemeClr val="tx1"/>
              </a:solidFill>
              <a:prstDash val="solid"/>
              <a:round/>
              <a:headEnd type="stealth" w="med" len="lg"/>
              <a:tailEnd type="none" w="sm" len="sm"/>
            </a:ln>
          </p:spPr>
          <p:txBody>
            <a:bodyPr/>
            <a:p>
              <a:endParaRPr lang="zh-CN" altLang="en-US"/>
            </a:p>
          </p:txBody>
        </p:sp>
        <p:sp>
          <p:nvSpPr>
            <p:cNvPr id="101421" name="矩形 107565"/>
            <p:cNvSpPr/>
            <p:nvPr/>
          </p:nvSpPr>
          <p:spPr>
            <a:xfrm>
              <a:off x="3936" y="391"/>
              <a:ext cx="283" cy="404"/>
            </a:xfrm>
            <a:prstGeom prst="rect">
              <a:avLst/>
            </a:prstGeom>
            <a:noFill/>
            <a:ln w="9525">
              <a:noFill/>
            </a:ln>
          </p:spPr>
          <p:txBody>
            <a:bodyPr wrap="none" lIns="92075" tIns="46038" rIns="92075" bIns="46038" anchor="t">
              <a:spAutoFit/>
            </a:bodyPr>
            <a:p>
              <a:pPr eaLnBrk="0" hangingPunct="0"/>
              <a:r>
                <a:rPr lang="en-US" altLang="zh-CN" sz="3600" b="0" i="1">
                  <a:solidFill>
                    <a:srgbClr val="FFFFFF"/>
                  </a:solidFill>
                  <a:latin typeface="Bookman Old Style" panose="02050604050505020204" pitchFamily="18" charset="0"/>
                  <a:ea typeface="宋体" panose="02010600030101010101" pitchFamily="2" charset="-122"/>
                </a:rPr>
                <a:t>L</a:t>
              </a:r>
              <a:endParaRPr lang="en-US" altLang="zh-CN" sz="3600" b="0" i="1">
                <a:solidFill>
                  <a:srgbClr val="FFFFFF"/>
                </a:solidFill>
                <a:latin typeface="Bookman Old Style" panose="02050604050505020204" pitchFamily="18" charset="0"/>
                <a:ea typeface="宋体" panose="02010600030101010101" pitchFamily="2" charset="-122"/>
              </a:endParaRPr>
            </a:p>
          </p:txBody>
        </p:sp>
      </p:grpSp>
      <p:sp>
        <p:nvSpPr>
          <p:cNvPr id="107567" name="文本框 107566"/>
          <p:cNvSpPr txBox="1"/>
          <p:nvPr/>
        </p:nvSpPr>
        <p:spPr>
          <a:xfrm>
            <a:off x="685800" y="533400"/>
            <a:ext cx="2873375" cy="519113"/>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对</a:t>
            </a:r>
            <a:r>
              <a:rPr lang="en-US" altLang="zh-CN" dirty="0">
                <a:latin typeface="Times New Roman" panose="02020603050405020304" pitchFamily="18" charset="0"/>
                <a:ea typeface="宋体" panose="02010600030101010101" pitchFamily="2" charset="-122"/>
              </a:rPr>
              <a:t>L</a:t>
            </a:r>
            <a:r>
              <a:rPr lang="zh-CN" altLang="en-US" dirty="0">
                <a:latin typeface="Times New Roman" panose="02020603050405020304" pitchFamily="18" charset="0"/>
                <a:ea typeface="宋体" panose="02010600030101010101" pitchFamily="2" charset="-122"/>
              </a:rPr>
              <a:t>所围成的</a:t>
            </a:r>
            <a:r>
              <a:rPr lang="en-US" altLang="zh-CN">
                <a:latin typeface="Times New Roman" panose="02020603050405020304" pitchFamily="18" charset="0"/>
                <a:ea typeface="宋体" panose="02010600030101010101" pitchFamily="2" charset="-122"/>
              </a:rPr>
              <a:t>S</a:t>
            </a:r>
            <a:r>
              <a:rPr lang="en-US" altLang="zh-CN" baseline="-2500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面</a:t>
            </a:r>
            <a:endParaRPr lang="zh-CN" altLang="en-US" dirty="0">
              <a:latin typeface="Times New Roman" panose="02020603050405020304" pitchFamily="18" charset="0"/>
              <a:ea typeface="宋体" panose="02010600030101010101" pitchFamily="2" charset="-122"/>
            </a:endParaRPr>
          </a:p>
        </p:txBody>
      </p:sp>
      <p:grpSp>
        <p:nvGrpSpPr>
          <p:cNvPr id="107568" name="组合 107567"/>
          <p:cNvGrpSpPr/>
          <p:nvPr/>
        </p:nvGrpSpPr>
        <p:grpSpPr>
          <a:xfrm>
            <a:off x="3886200" y="1905000"/>
            <a:ext cx="1549400" cy="947738"/>
            <a:chOff x="2164" y="1789"/>
            <a:chExt cx="943" cy="598"/>
          </a:xfrm>
        </p:grpSpPr>
        <p:sp>
          <p:nvSpPr>
            <p:cNvPr id="101424" name="三十二角星 107568"/>
            <p:cNvSpPr/>
            <p:nvPr/>
          </p:nvSpPr>
          <p:spPr>
            <a:xfrm>
              <a:off x="2164" y="1789"/>
              <a:ext cx="943" cy="598"/>
            </a:xfrm>
            <a:prstGeom prst="star32">
              <a:avLst>
                <a:gd name="adj" fmla="val 37500"/>
              </a:avLst>
            </a:prstGeom>
            <a:solidFill>
              <a:srgbClr val="FF00FF"/>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01425" name="文本框 107569"/>
            <p:cNvSpPr txBox="1"/>
            <p:nvPr/>
          </p:nvSpPr>
          <p:spPr>
            <a:xfrm>
              <a:off x="2307" y="1901"/>
              <a:ext cx="609" cy="366"/>
            </a:xfrm>
            <a:prstGeom prst="rect">
              <a:avLst/>
            </a:prstGeom>
            <a:solidFill>
              <a:srgbClr val="FF00FF"/>
            </a:solidFill>
            <a:ln w="12700">
              <a:noFill/>
            </a:ln>
          </p:spPr>
          <p:txBody>
            <a:bodyPr wrap="none" anchor="t">
              <a:spAutoFit/>
            </a:bodyPr>
            <a:p>
              <a:r>
                <a:rPr lang="zh-CN" altLang="en-US" sz="3200" dirty="0">
                  <a:solidFill>
                    <a:srgbClr val="00FF00"/>
                  </a:solidFill>
                  <a:latin typeface="Times New Roman" panose="02020603050405020304" pitchFamily="18" charset="0"/>
                  <a:ea typeface="宋体" panose="02010600030101010101" pitchFamily="2" charset="-122"/>
                </a:rPr>
                <a:t>矛盾</a:t>
              </a:r>
              <a:endParaRPr lang="zh-CN" altLang="en-US" sz="3200">
                <a:latin typeface="Times New Roman" panose="02020603050405020304" pitchFamily="18" charset="0"/>
                <a:ea typeface="宋体" panose="02010600030101010101" pitchFamily="2" charset="-122"/>
              </a:endParaRPr>
            </a:p>
          </p:txBody>
        </p:sp>
      </p:grpSp>
      <p:sp>
        <p:nvSpPr>
          <p:cNvPr id="107571" name="矩形 107570"/>
          <p:cNvSpPr/>
          <p:nvPr/>
        </p:nvSpPr>
        <p:spPr>
          <a:xfrm>
            <a:off x="684213" y="4581525"/>
            <a:ext cx="7913687" cy="1541463"/>
          </a:xfrm>
          <a:prstGeom prst="rect">
            <a:avLst/>
          </a:prstGeom>
          <a:noFill/>
          <a:ln w="9525">
            <a:noFill/>
          </a:ln>
        </p:spPr>
        <p:txBody>
          <a:bodyPr anchor="t">
            <a:spAutoFit/>
          </a:bodyPr>
          <a:p>
            <a:pPr>
              <a:lnSpc>
                <a:spcPct val="170000"/>
              </a:lnSpc>
            </a:pPr>
            <a:r>
              <a:rPr lang="zh-CN" altLang="en-US" dirty="0">
                <a:latin typeface="Times New Roman" panose="02020603050405020304" pitchFamily="18" charset="0"/>
                <a:ea typeface="宋体" panose="02010600030101010101" pitchFamily="2" charset="-122"/>
              </a:rPr>
              <a:t>显然，</a:t>
            </a:r>
            <a:r>
              <a:rPr lang="en-US" altLang="zh-CN" dirty="0">
                <a:latin typeface="Times New Roman" panose="02020603050405020304" pitchFamily="18" charset="0"/>
                <a:ea typeface="宋体" panose="02010600030101010101" pitchFamily="2" charset="-122"/>
              </a:rPr>
              <a:t>B </a:t>
            </a:r>
            <a:r>
              <a:rPr lang="zh-CN" altLang="en-US" dirty="0">
                <a:latin typeface="Times New Roman" panose="02020603050405020304" pitchFamily="18" charset="0"/>
                <a:ea typeface="宋体" panose="02010600030101010101" pitchFamily="2" charset="-122"/>
              </a:rPr>
              <a:t>的环流不再是唯一确定的了。</a:t>
            </a:r>
            <a:endParaRPr lang="zh-CN" altLang="en-US" dirty="0">
              <a:latin typeface="Times New Roman" panose="02020603050405020304" pitchFamily="18" charset="0"/>
              <a:ea typeface="宋体" panose="02010600030101010101" pitchFamily="2" charset="-122"/>
            </a:endParaRPr>
          </a:p>
          <a:p>
            <a:pPr>
              <a:lnSpc>
                <a:spcPct val="170000"/>
              </a:lnSpc>
            </a:pPr>
            <a:r>
              <a:rPr lang="zh-CN" altLang="en-US" dirty="0">
                <a:latin typeface="Times New Roman" panose="02020603050405020304" pitchFamily="18" charset="0"/>
                <a:ea typeface="宋体" panose="02010600030101010101" pitchFamily="2" charset="-122"/>
              </a:rPr>
              <a:t>这说明安培环路定律在非恒定场中须加以修正。 </a:t>
            </a:r>
            <a:endParaRPr lang="zh-CN" altLang="en-US" dirty="0">
              <a:latin typeface="Times New Roman" panose="02020603050405020304" pitchFamily="18" charset="0"/>
              <a:ea typeface="宋体" panose="02010600030101010101" pitchFamily="2" charset="-122"/>
            </a:endParaRPr>
          </a:p>
        </p:txBody>
      </p:sp>
      <p:sp>
        <p:nvSpPr>
          <p:cNvPr id="101427" name="矩形 107571"/>
          <p:cNvSpPr/>
          <p:nvPr/>
        </p:nvSpPr>
        <p:spPr>
          <a:xfrm>
            <a:off x="7467600" y="1981200"/>
            <a:ext cx="304800" cy="304800"/>
          </a:xfrm>
          <a:prstGeom prst="rect">
            <a:avLst/>
          </a:prstGeom>
          <a:solidFill>
            <a:schemeClr val="bg1"/>
          </a:solidFill>
          <a:ln w="9525">
            <a:noFill/>
          </a:ln>
        </p:spPr>
        <p:txBody>
          <a:bodyPr anchor="t"/>
          <a:p>
            <a:endParaRPr lang="zh-CN" altLang="en-US">
              <a:latin typeface="Arial" panose="020B0604020202020204" pitchFamily="34" charset="0"/>
              <a:ea typeface="宋体" panose="02010600030101010101" pitchFamily="2" charset="-122"/>
            </a:endParaRPr>
          </a:p>
        </p:txBody>
      </p:sp>
      <p:grpSp>
        <p:nvGrpSpPr>
          <p:cNvPr id="107573" name="组合 107572"/>
          <p:cNvGrpSpPr/>
          <p:nvPr/>
        </p:nvGrpSpPr>
        <p:grpSpPr>
          <a:xfrm>
            <a:off x="228600" y="1268413"/>
            <a:ext cx="4821238" cy="806450"/>
            <a:chOff x="35" y="817"/>
            <a:chExt cx="3037" cy="508"/>
          </a:xfrm>
        </p:grpSpPr>
        <p:graphicFrame>
          <p:nvGraphicFramePr>
            <p:cNvPr id="101429" name="对象 107573"/>
            <p:cNvGraphicFramePr/>
            <p:nvPr/>
          </p:nvGraphicFramePr>
          <p:xfrm>
            <a:off x="35" y="817"/>
            <a:ext cx="3001" cy="508"/>
          </p:xfrm>
          <a:graphic>
            <a:graphicData uri="http://schemas.openxmlformats.org/presentationml/2006/ole">
              <mc:AlternateContent xmlns:mc="http://schemas.openxmlformats.org/markup-compatibility/2006">
                <mc:Choice xmlns:v="urn:schemas-microsoft-com:vml" Requires="v">
                  <p:oleObj spid="_x0000_s3837" name="" r:id="rId1" imgW="1663700" imgH="330200" progId="Equation.3">
                    <p:embed/>
                  </p:oleObj>
                </mc:Choice>
                <mc:Fallback>
                  <p:oleObj name="" r:id="rId1" imgW="1663700" imgH="330200" progId="Equation.3">
                    <p:embed/>
                    <p:pic>
                      <p:nvPicPr>
                        <p:cNvPr id="0" name="图片 3836"/>
                        <p:cNvPicPr/>
                        <p:nvPr/>
                      </p:nvPicPr>
                      <p:blipFill>
                        <a:blip r:embed="rId2"/>
                        <a:stretch>
                          <a:fillRect/>
                        </a:stretch>
                      </p:blipFill>
                      <p:spPr>
                        <a:xfrm>
                          <a:off x="35" y="817"/>
                          <a:ext cx="3001" cy="508"/>
                        </a:xfrm>
                        <a:prstGeom prst="rect">
                          <a:avLst/>
                        </a:prstGeom>
                        <a:noFill/>
                        <a:ln w="38100">
                          <a:noFill/>
                          <a:miter/>
                        </a:ln>
                      </p:spPr>
                    </p:pic>
                  </p:oleObj>
                </mc:Fallback>
              </mc:AlternateContent>
            </a:graphicData>
          </a:graphic>
        </p:graphicFrame>
        <p:sp>
          <p:nvSpPr>
            <p:cNvPr id="101430" name="矩形 107574"/>
            <p:cNvSpPr/>
            <p:nvPr/>
          </p:nvSpPr>
          <p:spPr>
            <a:xfrm>
              <a:off x="2448" y="864"/>
              <a:ext cx="624" cy="288"/>
            </a:xfrm>
            <a:prstGeom prst="rect">
              <a:avLst/>
            </a:prstGeom>
            <a:solidFill>
              <a:schemeClr val="bg1"/>
            </a:solidFill>
            <a:ln w="9525">
              <a:noFill/>
            </a:ln>
          </p:spPr>
          <p:txBody>
            <a:bodyPr anchor="t"/>
            <a:p>
              <a:endParaRPr lang="zh-CN" altLang="en-US">
                <a:latin typeface="Arial" panose="020B0604020202020204" pitchFamily="34" charset="0"/>
                <a:ea typeface="宋体" panose="02010600030101010101" pitchFamily="2" charset="-122"/>
              </a:endParaRPr>
            </a:p>
          </p:txBody>
        </p:sp>
      </p:grpSp>
      <p:graphicFrame>
        <p:nvGraphicFramePr>
          <p:cNvPr id="107576" name="对象 107575"/>
          <p:cNvGraphicFramePr/>
          <p:nvPr/>
        </p:nvGraphicFramePr>
        <p:xfrm>
          <a:off x="3859213" y="1247775"/>
          <a:ext cx="1135062" cy="679450"/>
        </p:xfrm>
        <a:graphic>
          <a:graphicData uri="http://schemas.openxmlformats.org/presentationml/2006/ole">
            <mc:AlternateContent xmlns:mc="http://schemas.openxmlformats.org/markup-compatibility/2006">
              <mc:Choice xmlns:v="urn:schemas-microsoft-com:vml" Requires="v">
                <p:oleObj spid="_x0000_s3838" name="" r:id="rId3" imgW="381000" imgH="228600" progId="Equation.3">
                  <p:embed/>
                </p:oleObj>
              </mc:Choice>
              <mc:Fallback>
                <p:oleObj name="" r:id="rId3" imgW="381000" imgH="228600" progId="Equation.3">
                  <p:embed/>
                  <p:pic>
                    <p:nvPicPr>
                      <p:cNvPr id="0" name="图片 3837"/>
                      <p:cNvPicPr/>
                      <p:nvPr/>
                    </p:nvPicPr>
                    <p:blipFill>
                      <a:blip r:embed="rId4"/>
                      <a:stretch>
                        <a:fillRect/>
                      </a:stretch>
                    </p:blipFill>
                    <p:spPr>
                      <a:xfrm>
                        <a:off x="3859213" y="1247775"/>
                        <a:ext cx="1135062" cy="679450"/>
                      </a:xfrm>
                      <a:prstGeom prst="rect">
                        <a:avLst/>
                      </a:prstGeom>
                      <a:noFill/>
                      <a:ln w="38100">
                        <a:noFill/>
                        <a:miter/>
                      </a:ln>
                    </p:spPr>
                  </p:pic>
                </p:oleObj>
              </mc:Fallback>
            </mc:AlternateContent>
          </a:graphicData>
        </a:graphic>
      </p:graphicFrame>
      <p:sp>
        <p:nvSpPr>
          <p:cNvPr id="107577" name="文本框 107576"/>
          <p:cNvSpPr txBox="1"/>
          <p:nvPr/>
        </p:nvSpPr>
        <p:spPr>
          <a:xfrm>
            <a:off x="609600" y="2133600"/>
            <a:ext cx="2873375" cy="519113"/>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对</a:t>
            </a:r>
            <a:r>
              <a:rPr lang="en-US" altLang="zh-CN" dirty="0">
                <a:latin typeface="Times New Roman" panose="02020603050405020304" pitchFamily="18" charset="0"/>
                <a:ea typeface="宋体" panose="02010600030101010101" pitchFamily="2" charset="-122"/>
              </a:rPr>
              <a:t>L</a:t>
            </a:r>
            <a:r>
              <a:rPr lang="zh-CN" altLang="en-US" dirty="0">
                <a:latin typeface="Times New Roman" panose="02020603050405020304" pitchFamily="18" charset="0"/>
                <a:ea typeface="宋体" panose="02010600030101010101" pitchFamily="2" charset="-122"/>
              </a:rPr>
              <a:t>所围成的</a:t>
            </a:r>
            <a:r>
              <a:rPr lang="en-US" altLang="zh-CN">
                <a:latin typeface="Times New Roman" panose="02020603050405020304" pitchFamily="18" charset="0"/>
                <a:ea typeface="宋体" panose="02010600030101010101" pitchFamily="2" charset="-122"/>
              </a:rPr>
              <a:t>S</a:t>
            </a:r>
            <a:r>
              <a:rPr lang="en-US" altLang="zh-CN" baseline="-25000">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面</a:t>
            </a:r>
            <a:endParaRPr lang="zh-CN" altLang="en-US">
              <a:latin typeface="Times New Roman" panose="02020603050405020304" pitchFamily="18" charset="0"/>
              <a:ea typeface="宋体" panose="02010600030101010101" pitchFamily="2" charset="-122"/>
            </a:endParaRPr>
          </a:p>
        </p:txBody>
      </p:sp>
      <p:graphicFrame>
        <p:nvGraphicFramePr>
          <p:cNvPr id="107578" name="对象 107577"/>
          <p:cNvGraphicFramePr/>
          <p:nvPr/>
        </p:nvGraphicFramePr>
        <p:xfrm>
          <a:off x="719138" y="3213100"/>
          <a:ext cx="4397375" cy="923925"/>
        </p:xfrm>
        <a:graphic>
          <a:graphicData uri="http://schemas.openxmlformats.org/presentationml/2006/ole">
            <mc:AlternateContent xmlns:mc="http://schemas.openxmlformats.org/markup-compatibility/2006">
              <mc:Choice xmlns:v="urn:schemas-microsoft-com:vml" Requires="v">
                <p:oleObj spid="_x0000_s3839" name="" r:id="rId5" imgW="1562100" imgH="330200" progId="Equation.3">
                  <p:embed/>
                </p:oleObj>
              </mc:Choice>
              <mc:Fallback>
                <p:oleObj name="" r:id="rId5" imgW="1562100" imgH="330200" progId="Equation.3">
                  <p:embed/>
                  <p:pic>
                    <p:nvPicPr>
                      <p:cNvPr id="0" name="图片 3838"/>
                      <p:cNvPicPr/>
                      <p:nvPr/>
                    </p:nvPicPr>
                    <p:blipFill>
                      <a:blip r:embed="rId6"/>
                      <a:stretch>
                        <a:fillRect/>
                      </a:stretch>
                    </p:blipFill>
                    <p:spPr>
                      <a:xfrm>
                        <a:off x="719138" y="3213100"/>
                        <a:ext cx="4397375" cy="923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75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7576"/>
                                        </p:tgtEl>
                                        <p:attrNameLst>
                                          <p:attrName>style.visibility</p:attrName>
                                        </p:attrNameLst>
                                      </p:cBhvr>
                                      <p:to>
                                        <p:strVal val="visible"/>
                                      </p:to>
                                    </p:set>
                                    <p:animEffect transition="in" filter="wipe(left)">
                                      <p:cBhvr>
                                        <p:cTn id="15" dur="500"/>
                                        <p:tgtEl>
                                          <p:spTgt spid="10757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757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0757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9" presetClass="entr" presetSubtype="10" fill="hold" nodeType="clickEffect">
                                  <p:stCondLst>
                                    <p:cond delay="0"/>
                                  </p:stCondLst>
                                  <p:childTnLst>
                                    <p:set>
                                      <p:cBhvr>
                                        <p:cTn id="27" dur="1" fill="hold">
                                          <p:stCondLst>
                                            <p:cond delay="0"/>
                                          </p:stCondLst>
                                        </p:cTn>
                                        <p:tgtEl>
                                          <p:spTgt spid="107568"/>
                                        </p:tgtEl>
                                        <p:attrNameLst>
                                          <p:attrName>style.visibility</p:attrName>
                                        </p:attrNameLst>
                                      </p:cBhvr>
                                      <p:to>
                                        <p:strVal val="visible"/>
                                      </p:to>
                                    </p:set>
                                    <p:anim calcmode="lin" valueType="num">
                                      <p:cBhvr>
                                        <p:cTn id="28" dur="5000" fill="hold"/>
                                        <p:tgtEl>
                                          <p:spTgt spid="107568"/>
                                        </p:tgtEl>
                                        <p:attrNameLst>
                                          <p:attrName>ppt_w</p:attrName>
                                        </p:attrNameLst>
                                      </p:cBhvr>
                                      <p:tavLst>
                                        <p:tav tm="0" fmla="#ppt_w*sin(2.5*pi*$)">
                                          <p:val>
                                            <p:fltVal val="0.000000"/>
                                          </p:val>
                                        </p:tav>
                                        <p:tav tm="100000">
                                          <p:val>
                                            <p:fltVal val="1.000000"/>
                                          </p:val>
                                        </p:tav>
                                      </p:tavLst>
                                    </p:anim>
                                    <p:anim calcmode="lin" valueType="num">
                                      <p:cBhvr>
                                        <p:cTn id="29" dur="5000" fill="hold"/>
                                        <p:tgtEl>
                                          <p:spTgt spid="107568"/>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07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67" grpId="0"/>
      <p:bldP spid="107571" grpId="0"/>
      <p:bldP spid="10757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8546" name="组合 108545"/>
          <p:cNvGrpSpPr/>
          <p:nvPr/>
        </p:nvGrpSpPr>
        <p:grpSpPr>
          <a:xfrm>
            <a:off x="1042988" y="4900613"/>
            <a:ext cx="6735762" cy="1697037"/>
            <a:chOff x="576" y="2833"/>
            <a:chExt cx="4243" cy="1069"/>
          </a:xfrm>
        </p:grpSpPr>
        <p:sp>
          <p:nvSpPr>
            <p:cNvPr id="102402" name="直接连接符 108546"/>
            <p:cNvSpPr/>
            <p:nvPr/>
          </p:nvSpPr>
          <p:spPr>
            <a:xfrm>
              <a:off x="2328" y="3524"/>
              <a:ext cx="381" cy="0"/>
            </a:xfrm>
            <a:prstGeom prst="line">
              <a:avLst/>
            </a:prstGeom>
            <a:ln w="25400" cap="flat" cmpd="sng">
              <a:solidFill>
                <a:schemeClr val="tx2"/>
              </a:solidFill>
              <a:prstDash val="solid"/>
              <a:round/>
              <a:headEnd type="none" w="sm" len="sm"/>
              <a:tailEnd type="stealth" w="med" len="lg"/>
            </a:ln>
          </p:spPr>
        </p:sp>
        <p:sp>
          <p:nvSpPr>
            <p:cNvPr id="102403" name="直接连接符 108547"/>
            <p:cNvSpPr/>
            <p:nvPr/>
          </p:nvSpPr>
          <p:spPr>
            <a:xfrm flipV="1">
              <a:off x="2328" y="3423"/>
              <a:ext cx="381" cy="5"/>
            </a:xfrm>
            <a:prstGeom prst="line">
              <a:avLst/>
            </a:prstGeom>
            <a:ln w="25400" cap="flat" cmpd="sng">
              <a:solidFill>
                <a:schemeClr val="tx2"/>
              </a:solidFill>
              <a:prstDash val="solid"/>
              <a:round/>
              <a:headEnd type="none" w="sm" len="sm"/>
              <a:tailEnd type="stealth" w="med" len="lg"/>
            </a:ln>
          </p:spPr>
        </p:sp>
        <p:sp>
          <p:nvSpPr>
            <p:cNvPr id="102404" name="矩形 108548"/>
            <p:cNvSpPr/>
            <p:nvPr/>
          </p:nvSpPr>
          <p:spPr>
            <a:xfrm>
              <a:off x="1653" y="2843"/>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405" name="矩形 108549"/>
            <p:cNvSpPr/>
            <p:nvPr/>
          </p:nvSpPr>
          <p:spPr>
            <a:xfrm>
              <a:off x="963" y="3029"/>
              <a:ext cx="682"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2406" name="直接连接符 108550"/>
            <p:cNvSpPr/>
            <p:nvPr/>
          </p:nvSpPr>
          <p:spPr>
            <a:xfrm>
              <a:off x="963" y="3314"/>
              <a:ext cx="1365" cy="0"/>
            </a:xfrm>
            <a:prstGeom prst="line">
              <a:avLst/>
            </a:prstGeom>
            <a:ln w="25400" cap="flat" cmpd="sng">
              <a:solidFill>
                <a:schemeClr val="accent1"/>
              </a:solidFill>
              <a:prstDash val="solid"/>
              <a:round/>
              <a:headEnd type="none" w="sm" len="sm"/>
              <a:tailEnd type="none" w="sm" len="sm"/>
            </a:ln>
          </p:spPr>
        </p:sp>
        <p:sp>
          <p:nvSpPr>
            <p:cNvPr id="102407" name="直接连接符 108551"/>
            <p:cNvSpPr/>
            <p:nvPr/>
          </p:nvSpPr>
          <p:spPr>
            <a:xfrm>
              <a:off x="963" y="3200"/>
              <a:ext cx="575" cy="0"/>
            </a:xfrm>
            <a:prstGeom prst="line">
              <a:avLst/>
            </a:prstGeom>
            <a:ln w="25400" cap="flat" cmpd="sng">
              <a:solidFill>
                <a:schemeClr val="accent1"/>
              </a:solidFill>
              <a:prstDash val="solid"/>
              <a:round/>
              <a:headEnd type="none" w="sm" len="sm"/>
              <a:tailEnd type="none" w="sm" len="sm"/>
            </a:ln>
          </p:spPr>
        </p:sp>
        <p:sp>
          <p:nvSpPr>
            <p:cNvPr id="102408" name="直接连接符 108552"/>
            <p:cNvSpPr/>
            <p:nvPr/>
          </p:nvSpPr>
          <p:spPr>
            <a:xfrm>
              <a:off x="963" y="3257"/>
              <a:ext cx="575" cy="0"/>
            </a:xfrm>
            <a:prstGeom prst="line">
              <a:avLst/>
            </a:prstGeom>
            <a:ln w="25400" cap="flat" cmpd="sng">
              <a:solidFill>
                <a:schemeClr val="accent1"/>
              </a:solidFill>
              <a:prstDash val="solid"/>
              <a:round/>
              <a:headEnd type="none" w="sm" len="sm"/>
              <a:tailEnd type="none" w="sm" len="sm"/>
            </a:ln>
          </p:spPr>
        </p:sp>
        <p:sp>
          <p:nvSpPr>
            <p:cNvPr id="102409" name="直接连接符 108553"/>
            <p:cNvSpPr/>
            <p:nvPr/>
          </p:nvSpPr>
          <p:spPr>
            <a:xfrm>
              <a:off x="963" y="3428"/>
              <a:ext cx="575" cy="0"/>
            </a:xfrm>
            <a:prstGeom prst="line">
              <a:avLst/>
            </a:prstGeom>
            <a:ln w="25400" cap="flat" cmpd="sng">
              <a:solidFill>
                <a:schemeClr val="accent1"/>
              </a:solidFill>
              <a:prstDash val="solid"/>
              <a:round/>
              <a:headEnd type="none" w="sm" len="sm"/>
              <a:tailEnd type="none" w="sm" len="sm"/>
            </a:ln>
          </p:spPr>
        </p:sp>
        <p:sp>
          <p:nvSpPr>
            <p:cNvPr id="102410" name="直接连接符 108554"/>
            <p:cNvSpPr/>
            <p:nvPr/>
          </p:nvSpPr>
          <p:spPr>
            <a:xfrm>
              <a:off x="963" y="3486"/>
              <a:ext cx="575" cy="0"/>
            </a:xfrm>
            <a:prstGeom prst="line">
              <a:avLst/>
            </a:prstGeom>
            <a:ln w="25400" cap="flat" cmpd="sng">
              <a:solidFill>
                <a:schemeClr val="accent1"/>
              </a:solidFill>
              <a:prstDash val="solid"/>
              <a:round/>
              <a:headEnd type="none" w="sm" len="sm"/>
              <a:tailEnd type="none" w="sm" len="sm"/>
            </a:ln>
          </p:spPr>
        </p:sp>
        <p:sp>
          <p:nvSpPr>
            <p:cNvPr id="102411" name="直接连接符 108555"/>
            <p:cNvSpPr/>
            <p:nvPr/>
          </p:nvSpPr>
          <p:spPr>
            <a:xfrm>
              <a:off x="963" y="3542"/>
              <a:ext cx="610" cy="0"/>
            </a:xfrm>
            <a:prstGeom prst="line">
              <a:avLst/>
            </a:prstGeom>
            <a:ln w="25400" cap="flat" cmpd="sng">
              <a:solidFill>
                <a:schemeClr val="accent1"/>
              </a:solidFill>
              <a:prstDash val="solid"/>
              <a:round/>
              <a:headEnd type="none" w="sm" len="sm"/>
              <a:tailEnd type="none" w="sm" len="sm"/>
            </a:ln>
          </p:spPr>
        </p:sp>
        <p:sp>
          <p:nvSpPr>
            <p:cNvPr id="102412" name="直接连接符 108556"/>
            <p:cNvSpPr/>
            <p:nvPr/>
          </p:nvSpPr>
          <p:spPr>
            <a:xfrm>
              <a:off x="963" y="3143"/>
              <a:ext cx="575" cy="0"/>
            </a:xfrm>
            <a:prstGeom prst="line">
              <a:avLst/>
            </a:prstGeom>
            <a:ln w="25400" cap="flat" cmpd="sng">
              <a:solidFill>
                <a:schemeClr val="accent1"/>
              </a:solidFill>
              <a:prstDash val="solid"/>
              <a:round/>
              <a:headEnd type="none" w="sm" len="sm"/>
              <a:tailEnd type="none" w="sm" len="sm"/>
            </a:ln>
          </p:spPr>
        </p:sp>
        <p:sp>
          <p:nvSpPr>
            <p:cNvPr id="102413" name="直接连接符 108557"/>
            <p:cNvSpPr/>
            <p:nvPr/>
          </p:nvSpPr>
          <p:spPr>
            <a:xfrm>
              <a:off x="963" y="3371"/>
              <a:ext cx="575" cy="0"/>
            </a:xfrm>
            <a:prstGeom prst="line">
              <a:avLst/>
            </a:prstGeom>
            <a:ln w="25400" cap="flat" cmpd="sng">
              <a:solidFill>
                <a:schemeClr val="accent1"/>
              </a:solidFill>
              <a:prstDash val="solid"/>
              <a:round/>
              <a:headEnd type="none" w="sm" len="sm"/>
              <a:tailEnd type="none" w="sm" len="sm"/>
            </a:ln>
          </p:spPr>
        </p:sp>
        <p:sp>
          <p:nvSpPr>
            <p:cNvPr id="102414" name="直接连接符 108558"/>
            <p:cNvSpPr/>
            <p:nvPr/>
          </p:nvSpPr>
          <p:spPr>
            <a:xfrm>
              <a:off x="963" y="3086"/>
              <a:ext cx="610" cy="0"/>
            </a:xfrm>
            <a:prstGeom prst="line">
              <a:avLst/>
            </a:prstGeom>
            <a:ln w="25400" cap="flat" cmpd="sng">
              <a:solidFill>
                <a:schemeClr val="accent1"/>
              </a:solidFill>
              <a:prstDash val="solid"/>
              <a:round/>
              <a:headEnd type="none" w="sm" len="sm"/>
              <a:tailEnd type="none" w="sm" len="sm"/>
            </a:ln>
          </p:spPr>
        </p:sp>
        <p:sp>
          <p:nvSpPr>
            <p:cNvPr id="102415" name="任意多边形 108559"/>
            <p:cNvSpPr/>
            <p:nvPr/>
          </p:nvSpPr>
          <p:spPr>
            <a:xfrm>
              <a:off x="1573" y="2857"/>
              <a:ext cx="246" cy="229"/>
            </a:xfrm>
            <a:custGeom>
              <a:avLst/>
              <a:gdLst/>
              <a:ahLst/>
              <a:cxnLst>
                <a:cxn ang="0">
                  <a:pos x="15516" y="15086"/>
                </a:cxn>
                <a:cxn ang="180">
                  <a:pos x="0" y="21599"/>
                </a:cxn>
                <a:cxn ang="270">
                  <a:pos x="58" y="0"/>
                </a:cxn>
              </a:cxnLst>
              <a:pathLst>
                <a:path w="15516" h="21600" fill="none">
                  <a:moveTo>
                    <a:pt x="15516" y="15086"/>
                  </a:moveTo>
                  <a:cubicBezTo>
                    <a:pt x="11594" y="19105"/>
                    <a:pt x="6117" y="21600"/>
                    <a:pt x="58" y="21600"/>
                  </a:cubicBezTo>
                  <a:cubicBezTo>
                    <a:pt x="39" y="21600"/>
                    <a:pt x="19" y="21600"/>
                    <a:pt x="0" y="21600"/>
                  </a:cubicBezTo>
                </a:path>
                <a:path w="15516" h="21600" stroke="0">
                  <a:moveTo>
                    <a:pt x="15516" y="15086"/>
                  </a:moveTo>
                  <a:cubicBezTo>
                    <a:pt x="11594" y="19105"/>
                    <a:pt x="6117" y="21600"/>
                    <a:pt x="58" y="21600"/>
                  </a:cubicBezTo>
                  <a:cubicBezTo>
                    <a:pt x="39" y="21600"/>
                    <a:pt x="19" y="21600"/>
                    <a:pt x="0" y="21600"/>
                  </a:cubicBezTo>
                  <a:lnTo>
                    <a:pt x="5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16" name="任意多边形 108560"/>
            <p:cNvSpPr/>
            <p:nvPr/>
          </p:nvSpPr>
          <p:spPr>
            <a:xfrm>
              <a:off x="1791" y="2915"/>
              <a:ext cx="538" cy="210"/>
            </a:xfrm>
            <a:custGeom>
              <a:avLst/>
              <a:gdLst/>
              <a:ahLst/>
              <a:cxnLst>
                <a:cxn ang="180">
                  <a:pos x="0" y="12460"/>
                </a:cxn>
                <a:cxn ang="270">
                  <a:pos x="19537" y="0"/>
                </a:cxn>
                <a:cxn ang="90">
                  <a:pos x="19571" y="21600"/>
                </a:cxn>
              </a:cxnLst>
              <a:pathLst>
                <a:path w="19571" h="21600" fill="none">
                  <a:moveTo>
                    <a:pt x="0" y="12460"/>
                  </a:moveTo>
                  <a:cubicBezTo>
                    <a:pt x="3437" y="5106"/>
                    <a:pt x="10891" y="13"/>
                    <a:pt x="19537" y="0"/>
                  </a:cubicBezTo>
                </a:path>
                <a:path w="19571" h="21600" stroke="0">
                  <a:moveTo>
                    <a:pt x="0" y="12460"/>
                  </a:moveTo>
                  <a:cubicBezTo>
                    <a:pt x="3437" y="5106"/>
                    <a:pt x="10891" y="13"/>
                    <a:pt x="19537" y="0"/>
                  </a:cubicBezTo>
                  <a:lnTo>
                    <a:pt x="1957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17" name="任意多边形 108561"/>
            <p:cNvSpPr/>
            <p:nvPr/>
          </p:nvSpPr>
          <p:spPr>
            <a:xfrm>
              <a:off x="1538" y="3029"/>
              <a:ext cx="379" cy="115"/>
            </a:xfrm>
            <a:custGeom>
              <a:avLst/>
              <a:gdLst/>
              <a:ahLst/>
              <a:cxnLst>
                <a:cxn ang="0">
                  <a:pos x="19009" y="10257"/>
                </a:cxn>
                <a:cxn ang="90">
                  <a:pos x="0" y="21600"/>
                </a:cxn>
                <a:cxn ang="270">
                  <a:pos x="0" y="0"/>
                </a:cxn>
              </a:cxnLst>
              <a:pathLst>
                <a:path w="19009" h="21600" fill="none">
                  <a:moveTo>
                    <a:pt x="19009" y="10257"/>
                  </a:moveTo>
                  <a:cubicBezTo>
                    <a:pt x="15359" y="17014"/>
                    <a:pt x="8215" y="21600"/>
                    <a:pt x="0" y="21600"/>
                  </a:cubicBezTo>
                </a:path>
                <a:path w="19009" h="21600" stroke="0">
                  <a:moveTo>
                    <a:pt x="19009" y="10257"/>
                  </a:moveTo>
                  <a:cubicBezTo>
                    <a:pt x="15359" y="17014"/>
                    <a:pt x="8215"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18" name="任意多边形 108562"/>
            <p:cNvSpPr/>
            <p:nvPr/>
          </p:nvSpPr>
          <p:spPr>
            <a:xfrm>
              <a:off x="1906" y="3010"/>
              <a:ext cx="423" cy="172"/>
            </a:xfrm>
            <a:custGeom>
              <a:avLst/>
              <a:gdLst/>
              <a:ahLst/>
              <a:cxnLst>
                <a:cxn ang="180">
                  <a:pos x="0" y="9900"/>
                </a:cxn>
                <a:cxn ang="270">
                  <a:pos x="18117" y="0"/>
                </a:cxn>
                <a:cxn ang="90">
                  <a:pos x="18157" y="21600"/>
                </a:cxn>
              </a:cxnLst>
              <a:pathLst>
                <a:path w="18157" h="21600" fill="none">
                  <a:moveTo>
                    <a:pt x="0" y="9900"/>
                  </a:moveTo>
                  <a:cubicBezTo>
                    <a:pt x="3838" y="3953"/>
                    <a:pt x="10517" y="14"/>
                    <a:pt x="18117" y="0"/>
                  </a:cubicBezTo>
                </a:path>
                <a:path w="18157" h="21600" stroke="0">
                  <a:moveTo>
                    <a:pt x="0" y="9900"/>
                  </a:moveTo>
                  <a:cubicBezTo>
                    <a:pt x="3838" y="3953"/>
                    <a:pt x="10517" y="14"/>
                    <a:pt x="18117" y="0"/>
                  </a:cubicBezTo>
                  <a:lnTo>
                    <a:pt x="18157"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19" name="任意多边形 108563"/>
            <p:cNvSpPr/>
            <p:nvPr/>
          </p:nvSpPr>
          <p:spPr>
            <a:xfrm>
              <a:off x="1538" y="3010"/>
              <a:ext cx="413" cy="190"/>
            </a:xfrm>
            <a:custGeom>
              <a:avLst/>
              <a:gdLst/>
              <a:ahLst/>
              <a:cxnLst>
                <a:cxn ang="90">
                  <a:pos x="14809" y="15723"/>
                </a:cxn>
                <a:cxn ang="90">
                  <a:pos x="0" y="21600"/>
                </a:cxn>
                <a:cxn ang="270">
                  <a:pos x="0" y="0"/>
                </a:cxn>
              </a:cxnLst>
              <a:pathLst>
                <a:path w="14810" h="21600" fill="none">
                  <a:moveTo>
                    <a:pt x="14809" y="15723"/>
                  </a:moveTo>
                  <a:cubicBezTo>
                    <a:pt x="10942" y="19366"/>
                    <a:pt x="5731" y="21599"/>
                    <a:pt x="-1" y="21599"/>
                  </a:cubicBezTo>
                </a:path>
                <a:path w="14810" h="21600" stroke="0">
                  <a:moveTo>
                    <a:pt x="14809" y="15723"/>
                  </a:moveTo>
                  <a:cubicBezTo>
                    <a:pt x="10942" y="19366"/>
                    <a:pt x="5731" y="21599"/>
                    <a:pt x="-1" y="21599"/>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0" name="任意多边形 108564"/>
            <p:cNvSpPr/>
            <p:nvPr/>
          </p:nvSpPr>
          <p:spPr>
            <a:xfrm>
              <a:off x="1933" y="3105"/>
              <a:ext cx="396" cy="248"/>
            </a:xfrm>
            <a:custGeom>
              <a:avLst/>
              <a:gdLst/>
              <a:ahLst/>
              <a:cxnLst>
                <a:cxn ang="180">
                  <a:pos x="0" y="4506"/>
                </a:cxn>
                <a:cxn ang="270">
                  <a:pos x="13174" y="0"/>
                </a:cxn>
                <a:cxn ang="90">
                  <a:pos x="13205" y="21600"/>
                </a:cxn>
              </a:cxnLst>
              <a:pathLst>
                <a:path w="13205" h="21600" fill="none">
                  <a:moveTo>
                    <a:pt x="0" y="4506"/>
                  </a:moveTo>
                  <a:cubicBezTo>
                    <a:pt x="3643" y="1687"/>
                    <a:pt x="8213" y="7"/>
                    <a:pt x="13174" y="0"/>
                  </a:cubicBezTo>
                </a:path>
                <a:path w="13205" h="21600" stroke="0">
                  <a:moveTo>
                    <a:pt x="0" y="4506"/>
                  </a:moveTo>
                  <a:cubicBezTo>
                    <a:pt x="3643" y="1687"/>
                    <a:pt x="8213" y="7"/>
                    <a:pt x="13174" y="0"/>
                  </a:cubicBezTo>
                  <a:lnTo>
                    <a:pt x="1320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1" name="任意多边形 108565"/>
            <p:cNvSpPr/>
            <p:nvPr/>
          </p:nvSpPr>
          <p:spPr>
            <a:xfrm>
              <a:off x="1538" y="3010"/>
              <a:ext cx="495" cy="247"/>
            </a:xfrm>
            <a:custGeom>
              <a:avLst/>
              <a:gdLst/>
              <a:ahLst/>
              <a:cxnLst>
                <a:cxn ang="90">
                  <a:pos x="11654" y="18199"/>
                </a:cxn>
                <a:cxn ang="180">
                  <a:pos x="0" y="21599"/>
                </a:cxn>
                <a:cxn ang="270">
                  <a:pos x="21" y="0"/>
                </a:cxn>
              </a:cxnLst>
              <a:pathLst>
                <a:path w="11654" h="21600" fill="none">
                  <a:moveTo>
                    <a:pt x="11654" y="18199"/>
                  </a:moveTo>
                  <a:cubicBezTo>
                    <a:pt x="8298" y="20352"/>
                    <a:pt x="4305" y="21599"/>
                    <a:pt x="21" y="21599"/>
                  </a:cubicBezTo>
                  <a:cubicBezTo>
                    <a:pt x="14" y="21599"/>
                    <a:pt x="7" y="21599"/>
                    <a:pt x="0" y="21599"/>
                  </a:cubicBezTo>
                </a:path>
                <a:path w="11654" h="21600" stroke="0">
                  <a:moveTo>
                    <a:pt x="11654" y="18199"/>
                  </a:moveTo>
                  <a:cubicBezTo>
                    <a:pt x="8298" y="20352"/>
                    <a:pt x="4305" y="21599"/>
                    <a:pt x="21" y="21599"/>
                  </a:cubicBezTo>
                  <a:cubicBezTo>
                    <a:pt x="14" y="21599"/>
                    <a:pt x="7" y="21599"/>
                    <a:pt x="0" y="21599"/>
                  </a:cubicBezTo>
                  <a:lnTo>
                    <a:pt x="21"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2" name="任意多边形 108566"/>
            <p:cNvSpPr/>
            <p:nvPr/>
          </p:nvSpPr>
          <p:spPr>
            <a:xfrm>
              <a:off x="2019" y="3200"/>
              <a:ext cx="310" cy="229"/>
            </a:xfrm>
            <a:custGeom>
              <a:avLst/>
              <a:gdLst/>
              <a:ahLst/>
              <a:cxnLst>
                <a:cxn ang="180">
                  <a:pos x="0" y="1734"/>
                </a:cxn>
                <a:cxn ang="270">
                  <a:pos x="8456" y="0"/>
                </a:cxn>
                <a:cxn ang="90">
                  <a:pos x="8481" y="21600"/>
                </a:cxn>
              </a:cxnLst>
              <a:pathLst>
                <a:path w="8481" h="21600" fill="none">
                  <a:moveTo>
                    <a:pt x="0" y="1734"/>
                  </a:moveTo>
                  <a:cubicBezTo>
                    <a:pt x="2593" y="619"/>
                    <a:pt x="5453" y="2"/>
                    <a:pt x="8456" y="-1"/>
                  </a:cubicBezTo>
                </a:path>
                <a:path w="8481" h="21600" stroke="0">
                  <a:moveTo>
                    <a:pt x="0" y="1734"/>
                  </a:moveTo>
                  <a:cubicBezTo>
                    <a:pt x="2593" y="619"/>
                    <a:pt x="5453" y="2"/>
                    <a:pt x="8456" y="-1"/>
                  </a:cubicBezTo>
                  <a:lnTo>
                    <a:pt x="848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3" name="任意多边形 108567"/>
            <p:cNvSpPr/>
            <p:nvPr/>
          </p:nvSpPr>
          <p:spPr>
            <a:xfrm rot="10800000">
              <a:off x="1818" y="3562"/>
              <a:ext cx="512" cy="153"/>
            </a:xfrm>
            <a:custGeom>
              <a:avLst/>
              <a:gdLst/>
              <a:ahLst/>
              <a:cxnLst>
                <a:cxn ang="270">
                  <a:pos x="0" y="0"/>
                </a:cxn>
                <a:cxn ang="0">
                  <a:pos x="20513" y="14727"/>
                </a:cxn>
                <a:cxn ang="90">
                  <a:pos x="36" y="21600"/>
                </a:cxn>
              </a:cxnLst>
              <a:pathLst>
                <a:path w="20513" h="21600" fill="none">
                  <a:moveTo>
                    <a:pt x="0" y="0"/>
                  </a:moveTo>
                  <a:cubicBezTo>
                    <a:pt x="-24" y="0"/>
                    <a:pt x="-12" y="0"/>
                    <a:pt x="0" y="0"/>
                  </a:cubicBezTo>
                  <a:cubicBezTo>
                    <a:pt x="9525" y="0"/>
                    <a:pt x="17609" y="6165"/>
                    <a:pt x="20480" y="14717"/>
                  </a:cubicBezTo>
                </a:path>
                <a:path w="20513" h="21600" stroke="0">
                  <a:moveTo>
                    <a:pt x="0" y="0"/>
                  </a:moveTo>
                  <a:cubicBezTo>
                    <a:pt x="-24" y="0"/>
                    <a:pt x="-12" y="0"/>
                    <a:pt x="0" y="0"/>
                  </a:cubicBezTo>
                  <a:cubicBezTo>
                    <a:pt x="9525" y="0"/>
                    <a:pt x="17609" y="6165"/>
                    <a:pt x="20480" y="14717"/>
                  </a:cubicBezTo>
                  <a:lnTo>
                    <a:pt x="3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4" name="任意多边形 108568"/>
            <p:cNvSpPr/>
            <p:nvPr/>
          </p:nvSpPr>
          <p:spPr>
            <a:xfrm rot="10800000">
              <a:off x="1537" y="3486"/>
              <a:ext cx="376" cy="114"/>
            </a:xfrm>
            <a:custGeom>
              <a:avLst/>
              <a:gdLst/>
              <a:ahLst/>
              <a:cxnLst>
                <a:cxn ang="90">
                  <a:pos x="18798" y="21600"/>
                </a:cxn>
                <a:cxn ang="180">
                  <a:pos x="0" y="10639"/>
                </a:cxn>
                <a:cxn ang="270">
                  <a:pos x="18798" y="0"/>
                </a:cxn>
              </a:cxnLst>
              <a:pathLst>
                <a:path w="18798" h="21600" fill="none">
                  <a:moveTo>
                    <a:pt x="18798" y="21600"/>
                  </a:moveTo>
                  <a:cubicBezTo>
                    <a:pt x="10738" y="21600"/>
                    <a:pt x="3709" y="17185"/>
                    <a:pt x="-2" y="10643"/>
                  </a:cubicBezTo>
                </a:path>
                <a:path w="18798" h="21600" stroke="0">
                  <a:moveTo>
                    <a:pt x="18798" y="21600"/>
                  </a:moveTo>
                  <a:cubicBezTo>
                    <a:pt x="10738" y="21600"/>
                    <a:pt x="3709" y="17185"/>
                    <a:pt x="-2" y="10643"/>
                  </a:cubicBezTo>
                  <a:lnTo>
                    <a:pt x="1879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5" name="任意多边形 108569"/>
            <p:cNvSpPr/>
            <p:nvPr/>
          </p:nvSpPr>
          <p:spPr>
            <a:xfrm rot="10800000">
              <a:off x="1913" y="3448"/>
              <a:ext cx="415" cy="171"/>
            </a:xfrm>
            <a:custGeom>
              <a:avLst/>
              <a:gdLst/>
              <a:ahLst/>
              <a:cxnLst>
                <a:cxn ang="270">
                  <a:pos x="0" y="0"/>
                </a:cxn>
                <a:cxn ang="0">
                  <a:pos x="17819" y="9336"/>
                </a:cxn>
                <a:cxn ang="90">
                  <a:pos x="39" y="21600"/>
                </a:cxn>
              </a:cxnLst>
              <a:pathLst>
                <a:path w="17820" h="21600" fill="none">
                  <a:moveTo>
                    <a:pt x="0" y="0"/>
                  </a:moveTo>
                  <a:cubicBezTo>
                    <a:pt x="-26" y="0"/>
                    <a:pt x="-13" y="0"/>
                    <a:pt x="0" y="0"/>
                  </a:cubicBezTo>
                  <a:cubicBezTo>
                    <a:pt x="7374" y="0"/>
                    <a:pt x="13885" y="3695"/>
                    <a:pt x="17782" y="9334"/>
                  </a:cubicBezTo>
                </a:path>
                <a:path w="17820" h="21600" stroke="0">
                  <a:moveTo>
                    <a:pt x="0" y="0"/>
                  </a:moveTo>
                  <a:cubicBezTo>
                    <a:pt x="-26" y="0"/>
                    <a:pt x="-13" y="0"/>
                    <a:pt x="0" y="0"/>
                  </a:cubicBezTo>
                  <a:cubicBezTo>
                    <a:pt x="7374" y="0"/>
                    <a:pt x="13885" y="3695"/>
                    <a:pt x="17782" y="9334"/>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6" name="任意多边形 108570"/>
            <p:cNvSpPr/>
            <p:nvPr/>
          </p:nvSpPr>
          <p:spPr>
            <a:xfrm rot="10800000">
              <a:off x="1538" y="3428"/>
              <a:ext cx="446" cy="222"/>
            </a:xfrm>
            <a:custGeom>
              <a:avLst/>
              <a:gdLst/>
              <a:ahLst/>
              <a:cxnLst>
                <a:cxn ang="90">
                  <a:pos x="13315" y="21599"/>
                </a:cxn>
                <a:cxn ang="180">
                  <a:pos x="0" y="16986"/>
                </a:cxn>
                <a:cxn ang="270">
                  <a:pos x="13343" y="0"/>
                </a:cxn>
              </a:cxnLst>
              <a:pathLst>
                <a:path w="13343" h="21600" fill="none">
                  <a:moveTo>
                    <a:pt x="13315" y="21599"/>
                  </a:moveTo>
                  <a:cubicBezTo>
                    <a:pt x="8289" y="21593"/>
                    <a:pt x="3666" y="19870"/>
                    <a:pt x="-1" y="16986"/>
                  </a:cubicBezTo>
                </a:path>
                <a:path w="13343" h="21600" stroke="0">
                  <a:moveTo>
                    <a:pt x="13315" y="21599"/>
                  </a:moveTo>
                  <a:cubicBezTo>
                    <a:pt x="8289" y="21593"/>
                    <a:pt x="3666" y="19870"/>
                    <a:pt x="-1" y="16986"/>
                  </a:cubicBezTo>
                  <a:lnTo>
                    <a:pt x="13343"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7" name="任意多边形 108571"/>
            <p:cNvSpPr/>
            <p:nvPr/>
          </p:nvSpPr>
          <p:spPr>
            <a:xfrm rot="10800000">
              <a:off x="1931" y="3296"/>
              <a:ext cx="396" cy="228"/>
            </a:xfrm>
            <a:custGeom>
              <a:avLst/>
              <a:gdLst/>
              <a:ahLst/>
              <a:cxnLst>
                <a:cxn ang="270">
                  <a:pos x="0" y="0"/>
                </a:cxn>
                <a:cxn ang="270">
                  <a:pos x="14034" y="5153"/>
                </a:cxn>
                <a:cxn ang="90">
                  <a:pos x="32" y="21600"/>
                </a:cxn>
              </a:cxnLst>
              <a:pathLst>
                <a:path w="14034" h="21600" fill="none">
                  <a:moveTo>
                    <a:pt x="0" y="0"/>
                  </a:moveTo>
                  <a:cubicBezTo>
                    <a:pt x="-21" y="0"/>
                    <a:pt x="-11" y="0"/>
                    <a:pt x="0" y="0"/>
                  </a:cubicBezTo>
                  <a:cubicBezTo>
                    <a:pt x="5342" y="0"/>
                    <a:pt x="10232" y="1939"/>
                    <a:pt x="14002" y="5153"/>
                  </a:cubicBezTo>
                </a:path>
                <a:path w="14034" h="21600" stroke="0">
                  <a:moveTo>
                    <a:pt x="0" y="0"/>
                  </a:moveTo>
                  <a:cubicBezTo>
                    <a:pt x="-21" y="0"/>
                    <a:pt x="-11" y="0"/>
                    <a:pt x="0" y="0"/>
                  </a:cubicBezTo>
                  <a:cubicBezTo>
                    <a:pt x="5342" y="0"/>
                    <a:pt x="10232" y="1939"/>
                    <a:pt x="14002" y="5153"/>
                  </a:cubicBezTo>
                  <a:lnTo>
                    <a:pt x="32"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8" name="任意多边形 108572"/>
            <p:cNvSpPr/>
            <p:nvPr/>
          </p:nvSpPr>
          <p:spPr>
            <a:xfrm rot="10800000">
              <a:off x="1538" y="3372"/>
              <a:ext cx="606" cy="229"/>
            </a:xfrm>
            <a:custGeom>
              <a:avLst/>
              <a:gdLst/>
              <a:ahLst/>
              <a:cxnLst>
                <a:cxn ang="90">
                  <a:pos x="12745" y="21600"/>
                </a:cxn>
                <a:cxn ang="180">
                  <a:pos x="0" y="17439"/>
                </a:cxn>
                <a:cxn ang="270">
                  <a:pos x="12745" y="0"/>
                </a:cxn>
              </a:cxnLst>
              <a:pathLst>
                <a:path w="12745" h="21600" fill="none">
                  <a:moveTo>
                    <a:pt x="12745" y="21600"/>
                  </a:moveTo>
                  <a:cubicBezTo>
                    <a:pt x="7978" y="21600"/>
                    <a:pt x="3571" y="20056"/>
                    <a:pt x="-1" y="17440"/>
                  </a:cubicBezTo>
                </a:path>
                <a:path w="12745" h="21600" stroke="0">
                  <a:moveTo>
                    <a:pt x="12745" y="21600"/>
                  </a:moveTo>
                  <a:cubicBezTo>
                    <a:pt x="7978" y="21600"/>
                    <a:pt x="3571" y="20056"/>
                    <a:pt x="-1" y="17440"/>
                  </a:cubicBezTo>
                  <a:lnTo>
                    <a:pt x="12745"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29" name="任意多边形 108573"/>
            <p:cNvSpPr/>
            <p:nvPr/>
          </p:nvSpPr>
          <p:spPr>
            <a:xfrm rot="10800000">
              <a:off x="2018" y="3200"/>
              <a:ext cx="309" cy="229"/>
            </a:xfrm>
            <a:custGeom>
              <a:avLst/>
              <a:gdLst/>
              <a:ahLst/>
              <a:cxnLst>
                <a:cxn ang="270">
                  <a:pos x="0" y="0"/>
                </a:cxn>
                <a:cxn ang="270">
                  <a:pos x="8442" y="1707"/>
                </a:cxn>
                <a:cxn ang="90">
                  <a:pos x="25" y="21600"/>
                </a:cxn>
              </a:cxnLst>
              <a:pathLst>
                <a:path w="8443" h="21600" fill="none">
                  <a:moveTo>
                    <a:pt x="0" y="0"/>
                  </a:moveTo>
                  <a:cubicBezTo>
                    <a:pt x="-17" y="0"/>
                    <a:pt x="-8" y="0"/>
                    <a:pt x="0" y="0"/>
                  </a:cubicBezTo>
                  <a:cubicBezTo>
                    <a:pt x="2989" y="0"/>
                    <a:pt x="5836" y="607"/>
                    <a:pt x="8421" y="1703"/>
                  </a:cubicBezTo>
                </a:path>
                <a:path w="8443" h="21600" stroke="0">
                  <a:moveTo>
                    <a:pt x="0" y="0"/>
                  </a:moveTo>
                  <a:cubicBezTo>
                    <a:pt x="-17" y="0"/>
                    <a:pt x="-8" y="0"/>
                    <a:pt x="0" y="0"/>
                  </a:cubicBezTo>
                  <a:cubicBezTo>
                    <a:pt x="2989" y="0"/>
                    <a:pt x="5836" y="607"/>
                    <a:pt x="8421" y="1703"/>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30" name="直接连接符 108574"/>
            <p:cNvSpPr/>
            <p:nvPr/>
          </p:nvSpPr>
          <p:spPr>
            <a:xfrm>
              <a:off x="963" y="3029"/>
              <a:ext cx="682" cy="0"/>
            </a:xfrm>
            <a:prstGeom prst="line">
              <a:avLst/>
            </a:prstGeom>
            <a:ln w="25400" cap="flat" cmpd="sng">
              <a:solidFill>
                <a:schemeClr val="tx1"/>
              </a:solidFill>
              <a:prstDash val="solid"/>
              <a:round/>
              <a:headEnd type="none" w="sm" len="sm"/>
              <a:tailEnd type="none" w="sm" len="sm"/>
            </a:ln>
          </p:spPr>
        </p:sp>
        <p:sp>
          <p:nvSpPr>
            <p:cNvPr id="102431" name="直接连接符 108575"/>
            <p:cNvSpPr/>
            <p:nvPr/>
          </p:nvSpPr>
          <p:spPr>
            <a:xfrm>
              <a:off x="963" y="3600"/>
              <a:ext cx="682" cy="0"/>
            </a:xfrm>
            <a:prstGeom prst="line">
              <a:avLst/>
            </a:prstGeom>
            <a:ln w="25400" cap="flat" cmpd="sng">
              <a:solidFill>
                <a:schemeClr val="tx1"/>
              </a:solidFill>
              <a:prstDash val="solid"/>
              <a:round/>
              <a:headEnd type="none" w="sm" len="sm"/>
              <a:tailEnd type="none" w="sm" len="sm"/>
            </a:ln>
          </p:spPr>
        </p:sp>
        <p:sp>
          <p:nvSpPr>
            <p:cNvPr id="102432" name="矩形 108576"/>
            <p:cNvSpPr/>
            <p:nvPr/>
          </p:nvSpPr>
          <p:spPr>
            <a:xfrm>
              <a:off x="3018" y="2843"/>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433" name="矩形 108577"/>
            <p:cNvSpPr/>
            <p:nvPr/>
          </p:nvSpPr>
          <p:spPr>
            <a:xfrm>
              <a:off x="3693" y="3029"/>
              <a:ext cx="683"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2434" name="直接连接符 108578"/>
            <p:cNvSpPr/>
            <p:nvPr/>
          </p:nvSpPr>
          <p:spPr>
            <a:xfrm flipH="1">
              <a:off x="3011" y="3314"/>
              <a:ext cx="1365" cy="0"/>
            </a:xfrm>
            <a:prstGeom prst="line">
              <a:avLst/>
            </a:prstGeom>
            <a:ln w="25400" cap="flat" cmpd="sng">
              <a:solidFill>
                <a:schemeClr val="accent1"/>
              </a:solidFill>
              <a:prstDash val="solid"/>
              <a:round/>
              <a:headEnd type="none" w="sm" len="sm"/>
              <a:tailEnd type="none" w="sm" len="sm"/>
            </a:ln>
          </p:spPr>
        </p:sp>
        <p:sp>
          <p:nvSpPr>
            <p:cNvPr id="102435" name="直接连接符 108579"/>
            <p:cNvSpPr/>
            <p:nvPr/>
          </p:nvSpPr>
          <p:spPr>
            <a:xfrm flipH="1">
              <a:off x="3801" y="3200"/>
              <a:ext cx="575" cy="0"/>
            </a:xfrm>
            <a:prstGeom prst="line">
              <a:avLst/>
            </a:prstGeom>
            <a:ln w="25400" cap="flat" cmpd="sng">
              <a:solidFill>
                <a:schemeClr val="accent1"/>
              </a:solidFill>
              <a:prstDash val="solid"/>
              <a:round/>
              <a:headEnd type="none" w="sm" len="sm"/>
              <a:tailEnd type="none" w="sm" len="sm"/>
            </a:ln>
          </p:spPr>
        </p:sp>
        <p:sp>
          <p:nvSpPr>
            <p:cNvPr id="102436" name="直接连接符 108580"/>
            <p:cNvSpPr/>
            <p:nvPr/>
          </p:nvSpPr>
          <p:spPr>
            <a:xfrm flipH="1">
              <a:off x="3801" y="3257"/>
              <a:ext cx="575" cy="0"/>
            </a:xfrm>
            <a:prstGeom prst="line">
              <a:avLst/>
            </a:prstGeom>
            <a:ln w="25400" cap="flat" cmpd="sng">
              <a:solidFill>
                <a:schemeClr val="accent1"/>
              </a:solidFill>
              <a:prstDash val="solid"/>
              <a:round/>
              <a:headEnd type="none" w="sm" len="sm"/>
              <a:tailEnd type="none" w="sm" len="sm"/>
            </a:ln>
          </p:spPr>
        </p:sp>
        <p:sp>
          <p:nvSpPr>
            <p:cNvPr id="102437" name="直接连接符 108581"/>
            <p:cNvSpPr/>
            <p:nvPr/>
          </p:nvSpPr>
          <p:spPr>
            <a:xfrm flipH="1">
              <a:off x="3801" y="3428"/>
              <a:ext cx="575" cy="0"/>
            </a:xfrm>
            <a:prstGeom prst="line">
              <a:avLst/>
            </a:prstGeom>
            <a:ln w="25400" cap="flat" cmpd="sng">
              <a:solidFill>
                <a:schemeClr val="accent1"/>
              </a:solidFill>
              <a:prstDash val="solid"/>
              <a:round/>
              <a:headEnd type="none" w="sm" len="sm"/>
              <a:tailEnd type="none" w="sm" len="sm"/>
            </a:ln>
          </p:spPr>
        </p:sp>
        <p:sp>
          <p:nvSpPr>
            <p:cNvPr id="102438" name="直接连接符 108582"/>
            <p:cNvSpPr/>
            <p:nvPr/>
          </p:nvSpPr>
          <p:spPr>
            <a:xfrm flipH="1">
              <a:off x="3801" y="3486"/>
              <a:ext cx="575" cy="0"/>
            </a:xfrm>
            <a:prstGeom prst="line">
              <a:avLst/>
            </a:prstGeom>
            <a:ln w="25400" cap="flat" cmpd="sng">
              <a:solidFill>
                <a:schemeClr val="accent1"/>
              </a:solidFill>
              <a:prstDash val="solid"/>
              <a:round/>
              <a:headEnd type="none" w="sm" len="sm"/>
              <a:tailEnd type="none" w="sm" len="sm"/>
            </a:ln>
          </p:spPr>
        </p:sp>
        <p:sp>
          <p:nvSpPr>
            <p:cNvPr id="102439" name="直接连接符 108583"/>
            <p:cNvSpPr/>
            <p:nvPr/>
          </p:nvSpPr>
          <p:spPr>
            <a:xfrm flipH="1">
              <a:off x="3765" y="3542"/>
              <a:ext cx="611" cy="0"/>
            </a:xfrm>
            <a:prstGeom prst="line">
              <a:avLst/>
            </a:prstGeom>
            <a:ln w="25400" cap="flat" cmpd="sng">
              <a:solidFill>
                <a:schemeClr val="accent1"/>
              </a:solidFill>
              <a:prstDash val="solid"/>
              <a:round/>
              <a:headEnd type="none" w="sm" len="sm"/>
              <a:tailEnd type="none" w="sm" len="sm"/>
            </a:ln>
          </p:spPr>
        </p:sp>
        <p:sp>
          <p:nvSpPr>
            <p:cNvPr id="102440" name="直接连接符 108584"/>
            <p:cNvSpPr/>
            <p:nvPr/>
          </p:nvSpPr>
          <p:spPr>
            <a:xfrm flipH="1">
              <a:off x="3801" y="3143"/>
              <a:ext cx="575" cy="0"/>
            </a:xfrm>
            <a:prstGeom prst="line">
              <a:avLst/>
            </a:prstGeom>
            <a:ln w="25400" cap="flat" cmpd="sng">
              <a:solidFill>
                <a:schemeClr val="accent1"/>
              </a:solidFill>
              <a:prstDash val="solid"/>
              <a:round/>
              <a:headEnd type="none" w="sm" len="sm"/>
              <a:tailEnd type="none" w="sm" len="sm"/>
            </a:ln>
          </p:spPr>
        </p:sp>
        <p:sp>
          <p:nvSpPr>
            <p:cNvPr id="102441" name="直接连接符 108585"/>
            <p:cNvSpPr/>
            <p:nvPr/>
          </p:nvSpPr>
          <p:spPr>
            <a:xfrm flipH="1">
              <a:off x="3801" y="3371"/>
              <a:ext cx="575" cy="0"/>
            </a:xfrm>
            <a:prstGeom prst="line">
              <a:avLst/>
            </a:prstGeom>
            <a:ln w="25400" cap="flat" cmpd="sng">
              <a:solidFill>
                <a:schemeClr val="accent1"/>
              </a:solidFill>
              <a:prstDash val="solid"/>
              <a:round/>
              <a:headEnd type="none" w="sm" len="sm"/>
              <a:tailEnd type="none" w="sm" len="sm"/>
            </a:ln>
          </p:spPr>
        </p:sp>
        <p:sp>
          <p:nvSpPr>
            <p:cNvPr id="102442" name="直接连接符 108586"/>
            <p:cNvSpPr/>
            <p:nvPr/>
          </p:nvSpPr>
          <p:spPr>
            <a:xfrm flipH="1">
              <a:off x="3765" y="3086"/>
              <a:ext cx="611" cy="0"/>
            </a:xfrm>
            <a:prstGeom prst="line">
              <a:avLst/>
            </a:prstGeom>
            <a:ln w="25400" cap="flat" cmpd="sng">
              <a:solidFill>
                <a:schemeClr val="accent1"/>
              </a:solidFill>
              <a:prstDash val="solid"/>
              <a:round/>
              <a:headEnd type="none" w="sm" len="sm"/>
              <a:tailEnd type="none" w="sm" len="sm"/>
            </a:ln>
          </p:spPr>
        </p:sp>
        <p:sp>
          <p:nvSpPr>
            <p:cNvPr id="102443" name="任意多边形 108587"/>
            <p:cNvSpPr/>
            <p:nvPr/>
          </p:nvSpPr>
          <p:spPr>
            <a:xfrm>
              <a:off x="3492" y="2857"/>
              <a:ext cx="274" cy="229"/>
            </a:xfrm>
            <a:custGeom>
              <a:avLst/>
              <a:gdLst/>
              <a:ahLst/>
              <a:cxnLst>
                <a:cxn ang="90">
                  <a:pos x="17324" y="21600"/>
                </a:cxn>
                <a:cxn ang="180">
                  <a:pos x="0" y="12900"/>
                </a:cxn>
                <a:cxn ang="270">
                  <a:pos x="17324" y="0"/>
                </a:cxn>
              </a:cxnLst>
              <a:pathLst>
                <a:path w="17324" h="21600" fill="none">
                  <a:moveTo>
                    <a:pt x="17324" y="21600"/>
                  </a:moveTo>
                  <a:cubicBezTo>
                    <a:pt x="10231" y="21600"/>
                    <a:pt x="3936" y="18181"/>
                    <a:pt x="-1" y="12902"/>
                  </a:cubicBezTo>
                </a:path>
                <a:path w="17324" h="21600" stroke="0">
                  <a:moveTo>
                    <a:pt x="17324" y="21600"/>
                  </a:moveTo>
                  <a:cubicBezTo>
                    <a:pt x="10231" y="21600"/>
                    <a:pt x="3936" y="18181"/>
                    <a:pt x="-1" y="12902"/>
                  </a:cubicBezTo>
                  <a:lnTo>
                    <a:pt x="1732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44" name="任意多边形 108588"/>
            <p:cNvSpPr/>
            <p:nvPr/>
          </p:nvSpPr>
          <p:spPr>
            <a:xfrm>
              <a:off x="3011" y="2915"/>
              <a:ext cx="495" cy="210"/>
            </a:xfrm>
            <a:custGeom>
              <a:avLst/>
              <a:gdLst/>
              <a:ahLst/>
              <a:cxnLst>
                <a:cxn ang="270">
                  <a:pos x="0" y="0"/>
                </a:cxn>
                <a:cxn ang="0">
                  <a:pos x="17973" y="9571"/>
                </a:cxn>
                <a:cxn ang="90">
                  <a:pos x="33" y="21600"/>
                </a:cxn>
              </a:cxnLst>
              <a:pathLst>
                <a:path w="17974" h="21600" fill="none">
                  <a:moveTo>
                    <a:pt x="0" y="0"/>
                  </a:moveTo>
                  <a:cubicBezTo>
                    <a:pt x="-22" y="0"/>
                    <a:pt x="-11" y="0"/>
                    <a:pt x="0" y="0"/>
                  </a:cubicBezTo>
                  <a:cubicBezTo>
                    <a:pt x="7476" y="0"/>
                    <a:pt x="14064" y="3798"/>
                    <a:pt x="17942" y="9569"/>
                  </a:cubicBezTo>
                </a:path>
                <a:path w="17974" h="21600" stroke="0">
                  <a:moveTo>
                    <a:pt x="0" y="0"/>
                  </a:moveTo>
                  <a:cubicBezTo>
                    <a:pt x="-22" y="0"/>
                    <a:pt x="-11" y="0"/>
                    <a:pt x="0" y="0"/>
                  </a:cubicBezTo>
                  <a:cubicBezTo>
                    <a:pt x="7476" y="0"/>
                    <a:pt x="14064" y="3798"/>
                    <a:pt x="17942" y="9569"/>
                  </a:cubicBezTo>
                  <a:lnTo>
                    <a:pt x="3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45" name="任意多边形 108589"/>
            <p:cNvSpPr/>
            <p:nvPr/>
          </p:nvSpPr>
          <p:spPr>
            <a:xfrm>
              <a:off x="3423" y="3029"/>
              <a:ext cx="379" cy="115"/>
            </a:xfrm>
            <a:custGeom>
              <a:avLst/>
              <a:gdLst/>
              <a:ahLst/>
              <a:cxnLst>
                <a:cxn ang="90">
                  <a:pos x="19019" y="21600"/>
                </a:cxn>
                <a:cxn ang="180">
                  <a:pos x="0" y="10238"/>
                </a:cxn>
                <a:cxn ang="270">
                  <a:pos x="19019" y="0"/>
                </a:cxn>
              </a:cxnLst>
              <a:pathLst>
                <a:path w="19019" h="21600" fill="none">
                  <a:moveTo>
                    <a:pt x="19019" y="21600"/>
                  </a:moveTo>
                  <a:cubicBezTo>
                    <a:pt x="10795" y="21600"/>
                    <a:pt x="3645" y="17004"/>
                    <a:pt x="-3" y="10243"/>
                  </a:cubicBezTo>
                </a:path>
                <a:path w="19019" h="21600" stroke="0">
                  <a:moveTo>
                    <a:pt x="19019" y="21600"/>
                  </a:moveTo>
                  <a:cubicBezTo>
                    <a:pt x="10795" y="21600"/>
                    <a:pt x="3645" y="17004"/>
                    <a:pt x="-3" y="10243"/>
                  </a:cubicBezTo>
                  <a:lnTo>
                    <a:pt x="19019"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46" name="任意多边形 108590"/>
            <p:cNvSpPr/>
            <p:nvPr/>
          </p:nvSpPr>
          <p:spPr>
            <a:xfrm>
              <a:off x="3011" y="3010"/>
              <a:ext cx="424" cy="172"/>
            </a:xfrm>
            <a:custGeom>
              <a:avLst/>
              <a:gdLst/>
              <a:ahLst/>
              <a:cxnLst>
                <a:cxn ang="270">
                  <a:pos x="0" y="0"/>
                </a:cxn>
                <a:cxn ang="0">
                  <a:pos x="18184" y="9883"/>
                </a:cxn>
                <a:cxn ang="90">
                  <a:pos x="39" y="21600"/>
                </a:cxn>
              </a:cxnLst>
              <a:pathLst>
                <a:path w="18185" h="21600" fill="none">
                  <a:moveTo>
                    <a:pt x="0" y="0"/>
                  </a:moveTo>
                  <a:cubicBezTo>
                    <a:pt x="-26" y="0"/>
                    <a:pt x="-13" y="0"/>
                    <a:pt x="0" y="0"/>
                  </a:cubicBezTo>
                  <a:cubicBezTo>
                    <a:pt x="7609" y="0"/>
                    <a:pt x="14300" y="3935"/>
                    <a:pt x="18147" y="9880"/>
                  </a:cubicBezTo>
                </a:path>
                <a:path w="18185" h="21600" stroke="0">
                  <a:moveTo>
                    <a:pt x="0" y="0"/>
                  </a:moveTo>
                  <a:cubicBezTo>
                    <a:pt x="-26" y="0"/>
                    <a:pt x="-13" y="0"/>
                    <a:pt x="0" y="0"/>
                  </a:cubicBezTo>
                  <a:cubicBezTo>
                    <a:pt x="7609" y="0"/>
                    <a:pt x="14300" y="3935"/>
                    <a:pt x="18147" y="9880"/>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47" name="任意多边形 108591"/>
            <p:cNvSpPr/>
            <p:nvPr/>
          </p:nvSpPr>
          <p:spPr>
            <a:xfrm>
              <a:off x="3388" y="3010"/>
              <a:ext cx="414" cy="190"/>
            </a:xfrm>
            <a:custGeom>
              <a:avLst/>
              <a:gdLst/>
              <a:ahLst/>
              <a:cxnLst>
                <a:cxn ang="90">
                  <a:pos x="14805" y="21599"/>
                </a:cxn>
                <a:cxn ang="180">
                  <a:pos x="0" y="15696"/>
                </a:cxn>
                <a:cxn ang="270">
                  <a:pos x="14838" y="0"/>
                </a:cxn>
              </a:cxnLst>
              <a:pathLst>
                <a:path w="14838" h="21600" fill="none">
                  <a:moveTo>
                    <a:pt x="14805" y="21599"/>
                  </a:moveTo>
                  <a:cubicBezTo>
                    <a:pt x="9071" y="21590"/>
                    <a:pt x="3862" y="19348"/>
                    <a:pt x="0" y="15696"/>
                  </a:cubicBezTo>
                </a:path>
                <a:path w="14838" h="21600" stroke="0">
                  <a:moveTo>
                    <a:pt x="14805" y="21599"/>
                  </a:moveTo>
                  <a:cubicBezTo>
                    <a:pt x="9071" y="21590"/>
                    <a:pt x="3862" y="19348"/>
                    <a:pt x="0" y="15696"/>
                  </a:cubicBezTo>
                  <a:lnTo>
                    <a:pt x="1483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48" name="任意多边形 108592"/>
            <p:cNvSpPr/>
            <p:nvPr/>
          </p:nvSpPr>
          <p:spPr>
            <a:xfrm>
              <a:off x="3011" y="3105"/>
              <a:ext cx="395" cy="248"/>
            </a:xfrm>
            <a:custGeom>
              <a:avLst/>
              <a:gdLst/>
              <a:ahLst/>
              <a:cxnLst>
                <a:cxn ang="270">
                  <a:pos x="0" y="0"/>
                </a:cxn>
                <a:cxn ang="270">
                  <a:pos x="13210" y="4487"/>
                </a:cxn>
                <a:cxn ang="90">
                  <a:pos x="30" y="21600"/>
                </a:cxn>
              </a:cxnLst>
              <a:pathLst>
                <a:path w="13211" h="21600" fill="none">
                  <a:moveTo>
                    <a:pt x="0" y="0"/>
                  </a:moveTo>
                  <a:cubicBezTo>
                    <a:pt x="-20" y="0"/>
                    <a:pt x="-10" y="0"/>
                    <a:pt x="0" y="0"/>
                  </a:cubicBezTo>
                  <a:cubicBezTo>
                    <a:pt x="4962" y="0"/>
                    <a:pt x="9534" y="1673"/>
                    <a:pt x="13181" y="4486"/>
                  </a:cubicBezTo>
                </a:path>
                <a:path w="13211" h="21600" stroke="0">
                  <a:moveTo>
                    <a:pt x="0" y="0"/>
                  </a:moveTo>
                  <a:cubicBezTo>
                    <a:pt x="-20" y="0"/>
                    <a:pt x="-10" y="0"/>
                    <a:pt x="0" y="0"/>
                  </a:cubicBezTo>
                  <a:cubicBezTo>
                    <a:pt x="4962" y="0"/>
                    <a:pt x="9534" y="1673"/>
                    <a:pt x="13181" y="4486"/>
                  </a:cubicBezTo>
                  <a:lnTo>
                    <a:pt x="3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49" name="任意多边形 108593"/>
            <p:cNvSpPr/>
            <p:nvPr/>
          </p:nvSpPr>
          <p:spPr>
            <a:xfrm>
              <a:off x="3306" y="3010"/>
              <a:ext cx="496" cy="247"/>
            </a:xfrm>
            <a:custGeom>
              <a:avLst/>
              <a:gdLst/>
              <a:ahLst/>
              <a:cxnLst>
                <a:cxn ang="90">
                  <a:pos x="11642" y="21599"/>
                </a:cxn>
                <a:cxn ang="180">
                  <a:pos x="0" y="18180"/>
                </a:cxn>
                <a:cxn ang="270">
                  <a:pos x="11664" y="0"/>
                </a:cxn>
              </a:cxnLst>
              <a:pathLst>
                <a:path w="11664" h="21600" fill="none">
                  <a:moveTo>
                    <a:pt x="11642" y="21599"/>
                  </a:moveTo>
                  <a:cubicBezTo>
                    <a:pt x="7353" y="21595"/>
                    <a:pt x="3356" y="20340"/>
                    <a:pt x="-2" y="18181"/>
                  </a:cubicBezTo>
                </a:path>
                <a:path w="11664" h="21600" stroke="0">
                  <a:moveTo>
                    <a:pt x="11642" y="21599"/>
                  </a:moveTo>
                  <a:cubicBezTo>
                    <a:pt x="7353" y="21595"/>
                    <a:pt x="3356" y="20340"/>
                    <a:pt x="-2" y="18181"/>
                  </a:cubicBezTo>
                  <a:lnTo>
                    <a:pt x="1166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50" name="任意多边形 108594"/>
            <p:cNvSpPr/>
            <p:nvPr/>
          </p:nvSpPr>
          <p:spPr>
            <a:xfrm>
              <a:off x="3010" y="3200"/>
              <a:ext cx="310" cy="229"/>
            </a:xfrm>
            <a:custGeom>
              <a:avLst/>
              <a:gdLst/>
              <a:ahLst/>
              <a:cxnLst>
                <a:cxn ang="270">
                  <a:pos x="0" y="0"/>
                </a:cxn>
                <a:cxn ang="270">
                  <a:pos x="8459" y="1715"/>
                </a:cxn>
                <a:cxn ang="90">
                  <a:pos x="25" y="21600"/>
                </a:cxn>
              </a:cxnLst>
              <a:pathLst>
                <a:path w="8460" h="21600" fill="none">
                  <a:moveTo>
                    <a:pt x="0" y="0"/>
                  </a:moveTo>
                  <a:cubicBezTo>
                    <a:pt x="-17" y="0"/>
                    <a:pt x="-8" y="0"/>
                    <a:pt x="0" y="0"/>
                  </a:cubicBezTo>
                  <a:cubicBezTo>
                    <a:pt x="2995" y="0"/>
                    <a:pt x="5848" y="610"/>
                    <a:pt x="8439" y="1711"/>
                  </a:cubicBezTo>
                </a:path>
                <a:path w="8460" h="21600" stroke="0">
                  <a:moveTo>
                    <a:pt x="0" y="0"/>
                  </a:moveTo>
                  <a:cubicBezTo>
                    <a:pt x="-17" y="0"/>
                    <a:pt x="-8" y="0"/>
                    <a:pt x="0" y="0"/>
                  </a:cubicBezTo>
                  <a:cubicBezTo>
                    <a:pt x="2995" y="0"/>
                    <a:pt x="5848" y="610"/>
                    <a:pt x="8439" y="1711"/>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51" name="任意多边形 108595"/>
            <p:cNvSpPr/>
            <p:nvPr/>
          </p:nvSpPr>
          <p:spPr>
            <a:xfrm rot="10800000">
              <a:off x="3011" y="3448"/>
              <a:ext cx="415" cy="171"/>
            </a:xfrm>
            <a:custGeom>
              <a:avLst/>
              <a:gdLst/>
              <a:ahLst/>
              <a:cxnLst>
                <a:cxn ang="180">
                  <a:pos x="0" y="9354"/>
                </a:cxn>
                <a:cxn ang="270">
                  <a:pos x="17753" y="0"/>
                </a:cxn>
                <a:cxn ang="90">
                  <a:pos x="17793" y="21600"/>
                </a:cxn>
              </a:cxnLst>
              <a:pathLst>
                <a:path w="17793" h="21600" fill="none">
                  <a:moveTo>
                    <a:pt x="0" y="9354"/>
                  </a:moveTo>
                  <a:cubicBezTo>
                    <a:pt x="3888" y="3713"/>
                    <a:pt x="10388" y="13"/>
                    <a:pt x="17753" y="0"/>
                  </a:cubicBezTo>
                </a:path>
                <a:path w="17793" h="21600" stroke="0">
                  <a:moveTo>
                    <a:pt x="0" y="9354"/>
                  </a:moveTo>
                  <a:cubicBezTo>
                    <a:pt x="3888" y="3713"/>
                    <a:pt x="10388" y="13"/>
                    <a:pt x="17753" y="0"/>
                  </a:cubicBezTo>
                  <a:lnTo>
                    <a:pt x="1779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52" name="任意多边形 108596"/>
            <p:cNvSpPr/>
            <p:nvPr/>
          </p:nvSpPr>
          <p:spPr>
            <a:xfrm rot="10800000">
              <a:off x="3010" y="3197"/>
              <a:ext cx="388" cy="232"/>
            </a:xfrm>
            <a:custGeom>
              <a:avLst/>
              <a:gdLst/>
              <a:ahLst/>
              <a:cxnLst>
                <a:cxn ang="180">
                  <a:pos x="0" y="2209"/>
                </a:cxn>
                <a:cxn ang="270">
                  <a:pos x="9493" y="0"/>
                </a:cxn>
                <a:cxn ang="90">
                  <a:pos x="9516" y="21600"/>
                </a:cxn>
              </a:cxnLst>
              <a:pathLst>
                <a:path w="9516" h="21600" fill="none">
                  <a:moveTo>
                    <a:pt x="0" y="2209"/>
                  </a:moveTo>
                  <a:cubicBezTo>
                    <a:pt x="2862" y="796"/>
                    <a:pt x="6085" y="4"/>
                    <a:pt x="9493" y="0"/>
                  </a:cubicBezTo>
                </a:path>
                <a:path w="9516" h="21600" stroke="0">
                  <a:moveTo>
                    <a:pt x="0" y="2209"/>
                  </a:moveTo>
                  <a:cubicBezTo>
                    <a:pt x="2862" y="796"/>
                    <a:pt x="6085" y="4"/>
                    <a:pt x="9493" y="0"/>
                  </a:cubicBezTo>
                  <a:lnTo>
                    <a:pt x="951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53" name="直接连接符 108597"/>
            <p:cNvSpPr/>
            <p:nvPr/>
          </p:nvSpPr>
          <p:spPr>
            <a:xfrm flipH="1">
              <a:off x="3693" y="3029"/>
              <a:ext cx="683" cy="0"/>
            </a:xfrm>
            <a:prstGeom prst="line">
              <a:avLst/>
            </a:prstGeom>
            <a:ln w="25400" cap="flat" cmpd="sng">
              <a:solidFill>
                <a:schemeClr val="tx1"/>
              </a:solidFill>
              <a:prstDash val="solid"/>
              <a:round/>
              <a:headEnd type="none" w="sm" len="sm"/>
              <a:tailEnd type="none" w="sm" len="sm"/>
            </a:ln>
          </p:spPr>
        </p:sp>
        <p:sp>
          <p:nvSpPr>
            <p:cNvPr id="102454" name="直接连接符 108598"/>
            <p:cNvSpPr/>
            <p:nvPr/>
          </p:nvSpPr>
          <p:spPr>
            <a:xfrm flipH="1">
              <a:off x="3693" y="3600"/>
              <a:ext cx="683" cy="0"/>
            </a:xfrm>
            <a:prstGeom prst="line">
              <a:avLst/>
            </a:prstGeom>
            <a:ln w="25400" cap="flat" cmpd="sng">
              <a:solidFill>
                <a:schemeClr val="tx1"/>
              </a:solidFill>
              <a:prstDash val="solid"/>
              <a:round/>
              <a:headEnd type="none" w="sm" len="sm"/>
              <a:tailEnd type="none" w="sm" len="sm"/>
            </a:ln>
          </p:spPr>
        </p:sp>
        <p:sp>
          <p:nvSpPr>
            <p:cNvPr id="102455" name="矩形 108599"/>
            <p:cNvSpPr/>
            <p:nvPr/>
          </p:nvSpPr>
          <p:spPr>
            <a:xfrm>
              <a:off x="2176" y="2911"/>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56" name="矩形 108600"/>
            <p:cNvSpPr/>
            <p:nvPr/>
          </p:nvSpPr>
          <p:spPr>
            <a:xfrm>
              <a:off x="2176" y="3520"/>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57" name="矩形 108601"/>
            <p:cNvSpPr/>
            <p:nvPr/>
          </p:nvSpPr>
          <p:spPr>
            <a:xfrm>
              <a:off x="2176" y="3005"/>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58" name="矩形 108602"/>
            <p:cNvSpPr/>
            <p:nvPr/>
          </p:nvSpPr>
          <p:spPr>
            <a:xfrm>
              <a:off x="2176" y="3196"/>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59" name="矩形 108603"/>
            <p:cNvSpPr/>
            <p:nvPr/>
          </p:nvSpPr>
          <p:spPr>
            <a:xfrm>
              <a:off x="2176" y="3101"/>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60" name="矩形 108604"/>
            <p:cNvSpPr/>
            <p:nvPr/>
          </p:nvSpPr>
          <p:spPr>
            <a:xfrm>
              <a:off x="2176" y="3310"/>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61" name="矩形 108605"/>
            <p:cNvSpPr/>
            <p:nvPr/>
          </p:nvSpPr>
          <p:spPr>
            <a:xfrm>
              <a:off x="2176" y="3424"/>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62" name="矩形 108606"/>
            <p:cNvSpPr/>
            <p:nvPr/>
          </p:nvSpPr>
          <p:spPr>
            <a:xfrm>
              <a:off x="2176" y="3614"/>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63" name="矩形 108607"/>
            <p:cNvSpPr/>
            <p:nvPr/>
          </p:nvSpPr>
          <p:spPr>
            <a:xfrm>
              <a:off x="2176" y="2833"/>
              <a:ext cx="224"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2464" name="直接连接符 108608"/>
            <p:cNvSpPr/>
            <p:nvPr/>
          </p:nvSpPr>
          <p:spPr>
            <a:xfrm>
              <a:off x="3046" y="3752"/>
              <a:ext cx="72" cy="0"/>
            </a:xfrm>
            <a:prstGeom prst="line">
              <a:avLst/>
            </a:prstGeom>
            <a:ln w="25400" cap="flat" cmpd="sng">
              <a:solidFill>
                <a:schemeClr val="tx2"/>
              </a:solidFill>
              <a:prstDash val="solid"/>
              <a:round/>
              <a:headEnd type="none" w="sm" len="sm"/>
              <a:tailEnd type="none" w="sm" len="sm"/>
            </a:ln>
          </p:spPr>
        </p:sp>
        <p:sp>
          <p:nvSpPr>
            <p:cNvPr id="102465" name="直接连接符 108609"/>
            <p:cNvSpPr/>
            <p:nvPr/>
          </p:nvSpPr>
          <p:spPr>
            <a:xfrm>
              <a:off x="3046" y="3657"/>
              <a:ext cx="72" cy="0"/>
            </a:xfrm>
            <a:prstGeom prst="line">
              <a:avLst/>
            </a:prstGeom>
            <a:ln w="25400" cap="flat" cmpd="sng">
              <a:solidFill>
                <a:schemeClr val="tx2"/>
              </a:solidFill>
              <a:prstDash val="solid"/>
              <a:round/>
              <a:headEnd type="none" w="sm" len="sm"/>
              <a:tailEnd type="none" w="sm" len="sm"/>
            </a:ln>
          </p:spPr>
        </p:sp>
        <p:sp>
          <p:nvSpPr>
            <p:cNvPr id="102466" name="直接连接符 108610"/>
            <p:cNvSpPr/>
            <p:nvPr/>
          </p:nvSpPr>
          <p:spPr>
            <a:xfrm>
              <a:off x="3046" y="3562"/>
              <a:ext cx="72" cy="0"/>
            </a:xfrm>
            <a:prstGeom prst="line">
              <a:avLst/>
            </a:prstGeom>
            <a:ln w="25400" cap="flat" cmpd="sng">
              <a:solidFill>
                <a:schemeClr val="tx2"/>
              </a:solidFill>
              <a:prstDash val="solid"/>
              <a:round/>
              <a:headEnd type="none" w="sm" len="sm"/>
              <a:tailEnd type="none" w="sm" len="sm"/>
            </a:ln>
          </p:spPr>
        </p:sp>
        <p:sp>
          <p:nvSpPr>
            <p:cNvPr id="102467" name="直接连接符 108611"/>
            <p:cNvSpPr/>
            <p:nvPr/>
          </p:nvSpPr>
          <p:spPr>
            <a:xfrm>
              <a:off x="3046" y="3466"/>
              <a:ext cx="72" cy="0"/>
            </a:xfrm>
            <a:prstGeom prst="line">
              <a:avLst/>
            </a:prstGeom>
            <a:ln w="25400" cap="flat" cmpd="sng">
              <a:solidFill>
                <a:schemeClr val="tx2"/>
              </a:solidFill>
              <a:prstDash val="solid"/>
              <a:round/>
              <a:headEnd type="none" w="sm" len="sm"/>
              <a:tailEnd type="none" w="sm" len="sm"/>
            </a:ln>
          </p:spPr>
        </p:sp>
        <p:sp>
          <p:nvSpPr>
            <p:cNvPr id="102468" name="直接连接符 108612"/>
            <p:cNvSpPr/>
            <p:nvPr/>
          </p:nvSpPr>
          <p:spPr>
            <a:xfrm>
              <a:off x="3046" y="3371"/>
              <a:ext cx="72" cy="0"/>
            </a:xfrm>
            <a:prstGeom prst="line">
              <a:avLst/>
            </a:prstGeom>
            <a:ln w="25400" cap="flat" cmpd="sng">
              <a:solidFill>
                <a:schemeClr val="tx2"/>
              </a:solidFill>
              <a:prstDash val="solid"/>
              <a:round/>
              <a:headEnd type="none" w="sm" len="sm"/>
              <a:tailEnd type="none" w="sm" len="sm"/>
            </a:ln>
          </p:spPr>
        </p:sp>
        <p:sp>
          <p:nvSpPr>
            <p:cNvPr id="102469" name="直接连接符 108613"/>
            <p:cNvSpPr/>
            <p:nvPr/>
          </p:nvSpPr>
          <p:spPr>
            <a:xfrm>
              <a:off x="3046" y="3276"/>
              <a:ext cx="72" cy="0"/>
            </a:xfrm>
            <a:prstGeom prst="line">
              <a:avLst/>
            </a:prstGeom>
            <a:ln w="25400" cap="flat" cmpd="sng">
              <a:solidFill>
                <a:schemeClr val="tx2"/>
              </a:solidFill>
              <a:prstDash val="solid"/>
              <a:round/>
              <a:headEnd type="none" w="sm" len="sm"/>
              <a:tailEnd type="none" w="sm" len="sm"/>
            </a:ln>
          </p:spPr>
        </p:sp>
        <p:sp>
          <p:nvSpPr>
            <p:cNvPr id="102470" name="直接连接符 108614"/>
            <p:cNvSpPr/>
            <p:nvPr/>
          </p:nvSpPr>
          <p:spPr>
            <a:xfrm>
              <a:off x="3047" y="3162"/>
              <a:ext cx="72" cy="0"/>
            </a:xfrm>
            <a:prstGeom prst="line">
              <a:avLst/>
            </a:prstGeom>
            <a:ln w="25400" cap="flat" cmpd="sng">
              <a:solidFill>
                <a:schemeClr val="tx2"/>
              </a:solidFill>
              <a:prstDash val="solid"/>
              <a:round/>
              <a:headEnd type="none" w="sm" len="sm"/>
              <a:tailEnd type="none" w="sm" len="sm"/>
            </a:ln>
          </p:spPr>
        </p:sp>
        <p:sp>
          <p:nvSpPr>
            <p:cNvPr id="102471" name="直接连接符 108615"/>
            <p:cNvSpPr/>
            <p:nvPr/>
          </p:nvSpPr>
          <p:spPr>
            <a:xfrm>
              <a:off x="3047" y="3067"/>
              <a:ext cx="72" cy="0"/>
            </a:xfrm>
            <a:prstGeom prst="line">
              <a:avLst/>
            </a:prstGeom>
            <a:ln w="25400" cap="flat" cmpd="sng">
              <a:solidFill>
                <a:schemeClr val="tx2"/>
              </a:solidFill>
              <a:prstDash val="solid"/>
              <a:round/>
              <a:headEnd type="none" w="sm" len="sm"/>
              <a:tailEnd type="none" w="sm" len="sm"/>
            </a:ln>
          </p:spPr>
        </p:sp>
        <p:sp>
          <p:nvSpPr>
            <p:cNvPr id="102472" name="直接连接符 108616"/>
            <p:cNvSpPr/>
            <p:nvPr/>
          </p:nvSpPr>
          <p:spPr>
            <a:xfrm>
              <a:off x="3047" y="2971"/>
              <a:ext cx="72" cy="0"/>
            </a:xfrm>
            <a:prstGeom prst="line">
              <a:avLst/>
            </a:prstGeom>
            <a:ln w="25400" cap="flat" cmpd="sng">
              <a:solidFill>
                <a:schemeClr val="tx2"/>
              </a:solidFill>
              <a:prstDash val="solid"/>
              <a:round/>
              <a:headEnd type="none" w="sm" len="sm"/>
              <a:tailEnd type="none" w="sm" len="sm"/>
            </a:ln>
          </p:spPr>
        </p:sp>
        <p:sp>
          <p:nvSpPr>
            <p:cNvPr id="102473" name="直接连接符 108617"/>
            <p:cNvSpPr/>
            <p:nvPr/>
          </p:nvSpPr>
          <p:spPr>
            <a:xfrm>
              <a:off x="3047" y="2876"/>
              <a:ext cx="72" cy="0"/>
            </a:xfrm>
            <a:prstGeom prst="line">
              <a:avLst/>
            </a:prstGeom>
            <a:ln w="25400" cap="flat" cmpd="sng">
              <a:solidFill>
                <a:schemeClr val="tx2"/>
              </a:solidFill>
              <a:prstDash val="solid"/>
              <a:round/>
              <a:headEnd type="none" w="sm" len="sm"/>
              <a:tailEnd type="none" w="sm" len="sm"/>
            </a:ln>
          </p:spPr>
        </p:sp>
        <p:sp>
          <p:nvSpPr>
            <p:cNvPr id="102474" name="任意多边形 108618"/>
            <p:cNvSpPr/>
            <p:nvPr/>
          </p:nvSpPr>
          <p:spPr>
            <a:xfrm>
              <a:off x="3508" y="3543"/>
              <a:ext cx="294" cy="114"/>
            </a:xfrm>
            <a:custGeom>
              <a:avLst/>
              <a:gdLst/>
              <a:ahLst/>
              <a:cxnLst>
                <a:cxn ang="180">
                  <a:pos x="0" y="12611"/>
                </a:cxn>
                <a:cxn ang="270">
                  <a:pos x="19580" y="0"/>
                </a:cxn>
                <a:cxn ang="90">
                  <a:pos x="19641" y="21600"/>
                </a:cxn>
              </a:cxnLst>
              <a:pathLst>
                <a:path w="19641" h="21600" fill="none">
                  <a:moveTo>
                    <a:pt x="0" y="12611"/>
                  </a:moveTo>
                  <a:cubicBezTo>
                    <a:pt x="3401" y="5184"/>
                    <a:pt x="10887" y="24"/>
                    <a:pt x="19580" y="0"/>
                  </a:cubicBezTo>
                </a:path>
                <a:path w="19641" h="21600" stroke="0">
                  <a:moveTo>
                    <a:pt x="0" y="12611"/>
                  </a:moveTo>
                  <a:cubicBezTo>
                    <a:pt x="3401" y="5184"/>
                    <a:pt x="10887" y="24"/>
                    <a:pt x="19580" y="0"/>
                  </a:cubicBezTo>
                  <a:lnTo>
                    <a:pt x="1964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75" name="任意多边形 108619"/>
            <p:cNvSpPr/>
            <p:nvPr/>
          </p:nvSpPr>
          <p:spPr>
            <a:xfrm>
              <a:off x="3392" y="3486"/>
              <a:ext cx="445" cy="114"/>
            </a:xfrm>
            <a:custGeom>
              <a:avLst/>
              <a:gdLst/>
              <a:ahLst/>
              <a:cxnLst>
                <a:cxn ang="180">
                  <a:pos x="0" y="11571"/>
                </a:cxn>
                <a:cxn ang="270">
                  <a:pos x="19091" y="0"/>
                </a:cxn>
                <a:cxn ang="90">
                  <a:pos x="19131" y="21600"/>
                </a:cxn>
              </a:cxnLst>
              <a:pathLst>
                <a:path w="19131" h="21600" fill="none">
                  <a:moveTo>
                    <a:pt x="0" y="11571"/>
                  </a:moveTo>
                  <a:cubicBezTo>
                    <a:pt x="3606" y="4701"/>
                    <a:pt x="10800" y="15"/>
                    <a:pt x="19091" y="0"/>
                  </a:cubicBezTo>
                </a:path>
                <a:path w="19131" h="21600" stroke="0">
                  <a:moveTo>
                    <a:pt x="0" y="11571"/>
                  </a:moveTo>
                  <a:cubicBezTo>
                    <a:pt x="3606" y="4701"/>
                    <a:pt x="10800" y="15"/>
                    <a:pt x="19091" y="0"/>
                  </a:cubicBezTo>
                  <a:lnTo>
                    <a:pt x="1913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76" name="任意多边形 108620"/>
            <p:cNvSpPr/>
            <p:nvPr/>
          </p:nvSpPr>
          <p:spPr>
            <a:xfrm>
              <a:off x="3330" y="3429"/>
              <a:ext cx="508" cy="133"/>
            </a:xfrm>
            <a:custGeom>
              <a:avLst/>
              <a:gdLst/>
              <a:ahLst/>
              <a:cxnLst>
                <a:cxn ang="180">
                  <a:pos x="0" y="9629"/>
                </a:cxn>
                <a:cxn ang="270">
                  <a:pos x="17947" y="0"/>
                </a:cxn>
                <a:cxn ang="90">
                  <a:pos x="17980" y="21600"/>
                </a:cxn>
              </a:cxnLst>
              <a:pathLst>
                <a:path w="17980" h="21600" fill="none">
                  <a:moveTo>
                    <a:pt x="0" y="9629"/>
                  </a:moveTo>
                  <a:cubicBezTo>
                    <a:pt x="3866" y="3832"/>
                    <a:pt x="10460" y="11"/>
                    <a:pt x="17947" y="0"/>
                  </a:cubicBezTo>
                </a:path>
                <a:path w="17980" h="21600" stroke="0">
                  <a:moveTo>
                    <a:pt x="0" y="9629"/>
                  </a:moveTo>
                  <a:cubicBezTo>
                    <a:pt x="3866" y="3832"/>
                    <a:pt x="10460" y="11"/>
                    <a:pt x="17947" y="0"/>
                  </a:cubicBezTo>
                  <a:lnTo>
                    <a:pt x="1798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77" name="任意多边形 108621"/>
            <p:cNvSpPr/>
            <p:nvPr/>
          </p:nvSpPr>
          <p:spPr>
            <a:xfrm>
              <a:off x="3311" y="3372"/>
              <a:ext cx="527" cy="133"/>
            </a:xfrm>
            <a:custGeom>
              <a:avLst/>
              <a:gdLst/>
              <a:ahLst/>
              <a:cxnLst>
                <a:cxn ang="180">
                  <a:pos x="0" y="6153"/>
                </a:cxn>
                <a:cxn ang="270">
                  <a:pos x="15072" y="0"/>
                </a:cxn>
                <a:cxn ang="90">
                  <a:pos x="15099" y="21600"/>
                </a:cxn>
              </a:cxnLst>
              <a:pathLst>
                <a:path w="15099" h="21600" fill="none">
                  <a:moveTo>
                    <a:pt x="0" y="6153"/>
                  </a:moveTo>
                  <a:cubicBezTo>
                    <a:pt x="3889" y="2352"/>
                    <a:pt x="9207" y="7"/>
                    <a:pt x="15072" y="0"/>
                  </a:cubicBezTo>
                </a:path>
                <a:path w="15099" h="21600" stroke="0">
                  <a:moveTo>
                    <a:pt x="0" y="6153"/>
                  </a:moveTo>
                  <a:cubicBezTo>
                    <a:pt x="3889" y="2352"/>
                    <a:pt x="9207" y="7"/>
                    <a:pt x="15072" y="0"/>
                  </a:cubicBezTo>
                  <a:lnTo>
                    <a:pt x="1509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78" name="右箭头 108622"/>
            <p:cNvSpPr/>
            <p:nvPr/>
          </p:nvSpPr>
          <p:spPr>
            <a:xfrm>
              <a:off x="971" y="3243"/>
              <a:ext cx="811" cy="143"/>
            </a:xfrm>
            <a:prstGeom prst="rightArrow">
              <a:avLst>
                <a:gd name="adj1" fmla="val 50000"/>
                <a:gd name="adj2" fmla="val 283251"/>
              </a:avLst>
            </a:prstGeom>
            <a:solidFill>
              <a:srgbClr val="CC33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2479" name="右箭头 108623"/>
            <p:cNvSpPr/>
            <p:nvPr/>
          </p:nvSpPr>
          <p:spPr>
            <a:xfrm>
              <a:off x="3593" y="3243"/>
              <a:ext cx="811" cy="143"/>
            </a:xfrm>
            <a:prstGeom prst="rightArrow">
              <a:avLst>
                <a:gd name="adj1" fmla="val 50000"/>
                <a:gd name="adj2" fmla="val 283251"/>
              </a:avLst>
            </a:prstGeom>
            <a:solidFill>
              <a:srgbClr val="CC33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8625" name="矩形 108624"/>
            <p:cNvSpPr/>
            <p:nvPr/>
          </p:nvSpPr>
          <p:spPr>
            <a:xfrm>
              <a:off x="4543" y="3166"/>
              <a:ext cx="276" cy="634"/>
            </a:xfrm>
            <a:prstGeom prst="rect">
              <a:avLst/>
            </a:prstGeom>
            <a:noFill/>
            <a:ln w="9525">
              <a:noFill/>
            </a:ln>
          </p:spPr>
          <p:txBody>
            <a:bodyPr wrap="none" lIns="92075" tIns="46038" rIns="92075" bIns="46038">
              <a:spAutoFit/>
            </a:bodyPr>
            <a:p>
              <a:pPr lvl="0" eaLnBrk="0" fontAlgn="base" hangingPunct="0">
                <a:buClrTx/>
              </a:pPr>
              <a:r>
                <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08626" name="矩形 108625"/>
            <p:cNvSpPr/>
            <p:nvPr/>
          </p:nvSpPr>
          <p:spPr>
            <a:xfrm>
              <a:off x="576" y="3166"/>
              <a:ext cx="240" cy="634"/>
            </a:xfrm>
            <a:prstGeom prst="rect">
              <a:avLst/>
            </a:prstGeom>
            <a:noFill/>
            <a:ln w="9525">
              <a:noFill/>
            </a:ln>
          </p:spPr>
          <p:txBody>
            <a:bodyPr lIns="92075" tIns="46038" rIns="92075" bIns="46038">
              <a:spAutoFit/>
            </a:bodyPr>
            <a:p>
              <a:pPr lvl="0" eaLnBrk="0" fontAlgn="base" hangingPunct="0">
                <a:buClrTx/>
              </a:pPr>
              <a:r>
                <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02482" name="直接连接符 108626"/>
            <p:cNvSpPr/>
            <p:nvPr/>
          </p:nvSpPr>
          <p:spPr>
            <a:xfrm flipH="1">
              <a:off x="3980" y="3542"/>
              <a:ext cx="216" cy="0"/>
            </a:xfrm>
            <a:prstGeom prst="line">
              <a:avLst/>
            </a:prstGeom>
            <a:ln w="25400" cap="flat" cmpd="sng">
              <a:solidFill>
                <a:schemeClr val="accent1"/>
              </a:solidFill>
              <a:prstDash val="solid"/>
              <a:round/>
              <a:headEnd type="stealth" w="med" len="lg"/>
              <a:tailEnd type="none" w="sm" len="sm"/>
            </a:ln>
          </p:spPr>
        </p:sp>
        <p:sp>
          <p:nvSpPr>
            <p:cNvPr id="102483" name="直接连接符 108627"/>
            <p:cNvSpPr/>
            <p:nvPr/>
          </p:nvSpPr>
          <p:spPr>
            <a:xfrm flipH="1">
              <a:off x="3980" y="3486"/>
              <a:ext cx="216" cy="0"/>
            </a:xfrm>
            <a:prstGeom prst="line">
              <a:avLst/>
            </a:prstGeom>
            <a:ln w="25400" cap="flat" cmpd="sng">
              <a:solidFill>
                <a:schemeClr val="accent1"/>
              </a:solidFill>
              <a:prstDash val="solid"/>
              <a:round/>
              <a:headEnd type="stealth" w="med" len="lg"/>
              <a:tailEnd type="none" w="sm" len="sm"/>
            </a:ln>
          </p:spPr>
        </p:sp>
        <p:sp>
          <p:nvSpPr>
            <p:cNvPr id="102484" name="直接连接符 108628"/>
            <p:cNvSpPr/>
            <p:nvPr/>
          </p:nvSpPr>
          <p:spPr>
            <a:xfrm flipH="1">
              <a:off x="3980" y="3428"/>
              <a:ext cx="216" cy="0"/>
            </a:xfrm>
            <a:prstGeom prst="line">
              <a:avLst/>
            </a:prstGeom>
            <a:ln w="25400" cap="flat" cmpd="sng">
              <a:solidFill>
                <a:schemeClr val="accent1"/>
              </a:solidFill>
              <a:prstDash val="solid"/>
              <a:round/>
              <a:headEnd type="stealth" w="med" len="lg"/>
              <a:tailEnd type="none" w="sm" len="sm"/>
            </a:ln>
          </p:spPr>
        </p:sp>
        <p:sp>
          <p:nvSpPr>
            <p:cNvPr id="102485" name="直接连接符 108629"/>
            <p:cNvSpPr/>
            <p:nvPr/>
          </p:nvSpPr>
          <p:spPr>
            <a:xfrm flipH="1">
              <a:off x="3945" y="3200"/>
              <a:ext cx="215" cy="0"/>
            </a:xfrm>
            <a:prstGeom prst="line">
              <a:avLst/>
            </a:prstGeom>
            <a:ln w="25400" cap="flat" cmpd="sng">
              <a:solidFill>
                <a:schemeClr val="accent1"/>
              </a:solidFill>
              <a:prstDash val="solid"/>
              <a:round/>
              <a:headEnd type="stealth" w="med" len="lg"/>
              <a:tailEnd type="none" w="sm" len="sm"/>
            </a:ln>
          </p:spPr>
        </p:sp>
        <p:sp>
          <p:nvSpPr>
            <p:cNvPr id="102486" name="直接连接符 108630"/>
            <p:cNvSpPr/>
            <p:nvPr/>
          </p:nvSpPr>
          <p:spPr>
            <a:xfrm flipH="1">
              <a:off x="3945" y="3143"/>
              <a:ext cx="215" cy="0"/>
            </a:xfrm>
            <a:prstGeom prst="line">
              <a:avLst/>
            </a:prstGeom>
            <a:ln w="25400" cap="flat" cmpd="sng">
              <a:solidFill>
                <a:schemeClr val="accent1"/>
              </a:solidFill>
              <a:prstDash val="solid"/>
              <a:round/>
              <a:headEnd type="stealth" w="med" len="lg"/>
              <a:tailEnd type="none" w="sm" len="sm"/>
            </a:ln>
          </p:spPr>
        </p:sp>
        <p:sp>
          <p:nvSpPr>
            <p:cNvPr id="102487" name="直接连接符 108631"/>
            <p:cNvSpPr/>
            <p:nvPr/>
          </p:nvSpPr>
          <p:spPr>
            <a:xfrm flipH="1">
              <a:off x="3945" y="3086"/>
              <a:ext cx="215" cy="0"/>
            </a:xfrm>
            <a:prstGeom prst="line">
              <a:avLst/>
            </a:prstGeom>
            <a:ln w="25400" cap="flat" cmpd="sng">
              <a:solidFill>
                <a:schemeClr val="accent1"/>
              </a:solidFill>
              <a:prstDash val="solid"/>
              <a:round/>
              <a:headEnd type="stealth" w="med" len="lg"/>
              <a:tailEnd type="none" w="sm" len="sm"/>
            </a:ln>
          </p:spPr>
        </p:sp>
        <p:sp>
          <p:nvSpPr>
            <p:cNvPr id="102488" name="直接连接符 108632"/>
            <p:cNvSpPr/>
            <p:nvPr/>
          </p:nvSpPr>
          <p:spPr>
            <a:xfrm flipH="1">
              <a:off x="1251" y="3542"/>
              <a:ext cx="215" cy="0"/>
            </a:xfrm>
            <a:prstGeom prst="line">
              <a:avLst/>
            </a:prstGeom>
            <a:ln w="25400" cap="flat" cmpd="sng">
              <a:solidFill>
                <a:schemeClr val="accent1"/>
              </a:solidFill>
              <a:prstDash val="solid"/>
              <a:round/>
              <a:headEnd type="stealth" w="med" len="lg"/>
              <a:tailEnd type="none" w="sm" len="sm"/>
            </a:ln>
          </p:spPr>
        </p:sp>
        <p:sp>
          <p:nvSpPr>
            <p:cNvPr id="102489" name="直接连接符 108633"/>
            <p:cNvSpPr/>
            <p:nvPr/>
          </p:nvSpPr>
          <p:spPr>
            <a:xfrm flipH="1">
              <a:off x="1251" y="3486"/>
              <a:ext cx="215" cy="0"/>
            </a:xfrm>
            <a:prstGeom prst="line">
              <a:avLst/>
            </a:prstGeom>
            <a:ln w="25400" cap="flat" cmpd="sng">
              <a:solidFill>
                <a:schemeClr val="accent1"/>
              </a:solidFill>
              <a:prstDash val="solid"/>
              <a:round/>
              <a:headEnd type="stealth" w="med" len="lg"/>
              <a:tailEnd type="none" w="sm" len="sm"/>
            </a:ln>
          </p:spPr>
        </p:sp>
        <p:sp>
          <p:nvSpPr>
            <p:cNvPr id="102490" name="直接连接符 108634"/>
            <p:cNvSpPr/>
            <p:nvPr/>
          </p:nvSpPr>
          <p:spPr>
            <a:xfrm flipH="1">
              <a:off x="1251" y="3428"/>
              <a:ext cx="215" cy="0"/>
            </a:xfrm>
            <a:prstGeom prst="line">
              <a:avLst/>
            </a:prstGeom>
            <a:ln w="25400" cap="flat" cmpd="sng">
              <a:solidFill>
                <a:schemeClr val="accent1"/>
              </a:solidFill>
              <a:prstDash val="solid"/>
              <a:round/>
              <a:headEnd type="stealth" w="med" len="lg"/>
              <a:tailEnd type="none" w="sm" len="sm"/>
            </a:ln>
          </p:spPr>
        </p:sp>
        <p:sp>
          <p:nvSpPr>
            <p:cNvPr id="102491" name="直接连接符 108635"/>
            <p:cNvSpPr/>
            <p:nvPr/>
          </p:nvSpPr>
          <p:spPr>
            <a:xfrm flipH="1">
              <a:off x="1252" y="3200"/>
              <a:ext cx="215" cy="0"/>
            </a:xfrm>
            <a:prstGeom prst="line">
              <a:avLst/>
            </a:prstGeom>
            <a:ln w="25400" cap="flat" cmpd="sng">
              <a:solidFill>
                <a:schemeClr val="accent1"/>
              </a:solidFill>
              <a:prstDash val="solid"/>
              <a:round/>
              <a:headEnd type="stealth" w="med" len="lg"/>
              <a:tailEnd type="none" w="sm" len="sm"/>
            </a:ln>
          </p:spPr>
        </p:sp>
        <p:sp>
          <p:nvSpPr>
            <p:cNvPr id="102492" name="直接连接符 108636"/>
            <p:cNvSpPr/>
            <p:nvPr/>
          </p:nvSpPr>
          <p:spPr>
            <a:xfrm flipH="1">
              <a:off x="1252" y="3143"/>
              <a:ext cx="215" cy="0"/>
            </a:xfrm>
            <a:prstGeom prst="line">
              <a:avLst/>
            </a:prstGeom>
            <a:ln w="25400" cap="flat" cmpd="sng">
              <a:solidFill>
                <a:schemeClr val="accent1"/>
              </a:solidFill>
              <a:prstDash val="solid"/>
              <a:round/>
              <a:headEnd type="stealth" w="med" len="lg"/>
              <a:tailEnd type="none" w="sm" len="sm"/>
            </a:ln>
          </p:spPr>
        </p:sp>
        <p:sp>
          <p:nvSpPr>
            <p:cNvPr id="102493" name="直接连接符 108637"/>
            <p:cNvSpPr/>
            <p:nvPr/>
          </p:nvSpPr>
          <p:spPr>
            <a:xfrm flipH="1">
              <a:off x="1252" y="3086"/>
              <a:ext cx="215" cy="0"/>
            </a:xfrm>
            <a:prstGeom prst="line">
              <a:avLst/>
            </a:prstGeom>
            <a:ln w="25400" cap="flat" cmpd="sng">
              <a:solidFill>
                <a:schemeClr val="accent1"/>
              </a:solidFill>
              <a:prstDash val="solid"/>
              <a:round/>
              <a:headEnd type="stealth" w="med" len="lg"/>
              <a:tailEnd type="none" w="sm" len="sm"/>
            </a:ln>
          </p:spPr>
        </p:sp>
        <p:sp>
          <p:nvSpPr>
            <p:cNvPr id="102494" name="任意多边形 108638"/>
            <p:cNvSpPr/>
            <p:nvPr/>
          </p:nvSpPr>
          <p:spPr>
            <a:xfrm>
              <a:off x="1574" y="3550"/>
              <a:ext cx="229" cy="101"/>
            </a:xfrm>
            <a:custGeom>
              <a:avLst/>
              <a:gdLst/>
              <a:ahLst/>
              <a:cxnLst>
                <a:cxn ang="270">
                  <a:pos x="0" y="0"/>
                </a:cxn>
                <a:cxn ang="0">
                  <a:pos x="18907" y="11021"/>
                </a:cxn>
                <a:cxn ang="90">
                  <a:pos x="75" y="21600"/>
                </a:cxn>
              </a:cxnLst>
              <a:pathLst>
                <a:path w="18907" h="21600" fill="none">
                  <a:moveTo>
                    <a:pt x="0" y="0"/>
                  </a:moveTo>
                  <a:cubicBezTo>
                    <a:pt x="-50" y="0"/>
                    <a:pt x="-25" y="0"/>
                    <a:pt x="0" y="0"/>
                  </a:cubicBezTo>
                  <a:cubicBezTo>
                    <a:pt x="8085" y="0"/>
                    <a:pt x="15132" y="4442"/>
                    <a:pt x="18834" y="11017"/>
                  </a:cubicBezTo>
                </a:path>
                <a:path w="18907" h="21600" stroke="0">
                  <a:moveTo>
                    <a:pt x="0" y="0"/>
                  </a:moveTo>
                  <a:cubicBezTo>
                    <a:pt x="-50" y="0"/>
                    <a:pt x="-25" y="0"/>
                    <a:pt x="0" y="0"/>
                  </a:cubicBezTo>
                  <a:cubicBezTo>
                    <a:pt x="8085" y="0"/>
                    <a:pt x="15132" y="4442"/>
                    <a:pt x="18834" y="11017"/>
                  </a:cubicBezTo>
                  <a:lnTo>
                    <a:pt x="7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95" name="任意多边形 108639"/>
            <p:cNvSpPr/>
            <p:nvPr/>
          </p:nvSpPr>
          <p:spPr>
            <a:xfrm>
              <a:off x="3015" y="3524"/>
              <a:ext cx="516" cy="177"/>
            </a:xfrm>
            <a:custGeom>
              <a:avLst/>
              <a:gdLst/>
              <a:ahLst/>
              <a:cxnLst>
                <a:cxn ang="0">
                  <a:pos x="19658" y="8950"/>
                </a:cxn>
                <a:cxn ang="90">
                  <a:pos x="0" y="21600"/>
                </a:cxn>
                <a:cxn ang="270">
                  <a:pos x="0" y="0"/>
                </a:cxn>
              </a:cxnLst>
              <a:pathLst>
                <a:path w="19658" h="21600" fill="none">
                  <a:moveTo>
                    <a:pt x="19658" y="8950"/>
                  </a:moveTo>
                  <a:cubicBezTo>
                    <a:pt x="16258" y="16416"/>
                    <a:pt x="8734" y="21600"/>
                    <a:pt x="0" y="21600"/>
                  </a:cubicBezTo>
                </a:path>
                <a:path w="19658" h="21600" stroke="0">
                  <a:moveTo>
                    <a:pt x="19658" y="8950"/>
                  </a:moveTo>
                  <a:cubicBezTo>
                    <a:pt x="16258" y="16416"/>
                    <a:pt x="8734"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96" name="任意多边形 108640"/>
            <p:cNvSpPr/>
            <p:nvPr/>
          </p:nvSpPr>
          <p:spPr>
            <a:xfrm>
              <a:off x="3015" y="3373"/>
              <a:ext cx="357" cy="151"/>
            </a:xfrm>
            <a:custGeom>
              <a:avLst/>
              <a:gdLst/>
              <a:ahLst/>
              <a:cxnLst>
                <a:cxn ang="0">
                  <a:pos x="16089" y="14411"/>
                </a:cxn>
                <a:cxn ang="90">
                  <a:pos x="0" y="21600"/>
                </a:cxn>
                <a:cxn ang="270">
                  <a:pos x="0" y="0"/>
                </a:cxn>
              </a:cxnLst>
              <a:pathLst>
                <a:path w="16090" h="21600" fill="none">
                  <a:moveTo>
                    <a:pt x="16089" y="14411"/>
                  </a:moveTo>
                  <a:cubicBezTo>
                    <a:pt x="12135" y="18824"/>
                    <a:pt x="6392" y="21600"/>
                    <a:pt x="0" y="21600"/>
                  </a:cubicBezTo>
                </a:path>
                <a:path w="16090" h="21600" stroke="0">
                  <a:moveTo>
                    <a:pt x="16089" y="14411"/>
                  </a:moveTo>
                  <a:cubicBezTo>
                    <a:pt x="12135" y="18824"/>
                    <a:pt x="6392"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2497" name="直接连接符 108641"/>
            <p:cNvSpPr/>
            <p:nvPr/>
          </p:nvSpPr>
          <p:spPr>
            <a:xfrm>
              <a:off x="2709" y="3423"/>
              <a:ext cx="306" cy="0"/>
            </a:xfrm>
            <a:prstGeom prst="line">
              <a:avLst/>
            </a:prstGeom>
            <a:ln w="25400" cap="flat" cmpd="sng">
              <a:solidFill>
                <a:schemeClr val="tx2"/>
              </a:solidFill>
              <a:prstDash val="solid"/>
              <a:round/>
              <a:headEnd type="none" w="sm" len="sm"/>
              <a:tailEnd type="none" w="sm" len="sm"/>
            </a:ln>
          </p:spPr>
        </p:sp>
        <p:sp>
          <p:nvSpPr>
            <p:cNvPr id="102498" name="直接连接符 108642"/>
            <p:cNvSpPr/>
            <p:nvPr/>
          </p:nvSpPr>
          <p:spPr>
            <a:xfrm>
              <a:off x="2709" y="3524"/>
              <a:ext cx="306" cy="0"/>
            </a:xfrm>
            <a:prstGeom prst="line">
              <a:avLst/>
            </a:prstGeom>
            <a:ln w="25400" cap="flat" cmpd="sng">
              <a:solidFill>
                <a:schemeClr val="tx2"/>
              </a:solidFill>
              <a:prstDash val="solid"/>
              <a:round/>
              <a:headEnd type="none" w="sm" len="sm"/>
              <a:tailEnd type="none" w="sm" len="sm"/>
            </a:ln>
          </p:spPr>
        </p:sp>
        <p:sp>
          <p:nvSpPr>
            <p:cNvPr id="102499" name="直接连接符 108643"/>
            <p:cNvSpPr/>
            <p:nvPr/>
          </p:nvSpPr>
          <p:spPr>
            <a:xfrm>
              <a:off x="2316" y="3701"/>
              <a:ext cx="699" cy="0"/>
            </a:xfrm>
            <a:prstGeom prst="line">
              <a:avLst/>
            </a:prstGeom>
            <a:ln w="25400" cap="flat" cmpd="sng">
              <a:solidFill>
                <a:schemeClr val="tx2"/>
              </a:solidFill>
              <a:prstDash val="solid"/>
              <a:round/>
              <a:headEnd type="none" w="sm" len="sm"/>
              <a:tailEnd type="none" w="sm" len="sm"/>
            </a:ln>
          </p:spPr>
        </p:sp>
        <p:sp>
          <p:nvSpPr>
            <p:cNvPr id="102500" name="直接连接符 108644"/>
            <p:cNvSpPr/>
            <p:nvPr/>
          </p:nvSpPr>
          <p:spPr>
            <a:xfrm>
              <a:off x="2316" y="3701"/>
              <a:ext cx="393" cy="0"/>
            </a:xfrm>
            <a:prstGeom prst="line">
              <a:avLst/>
            </a:prstGeom>
            <a:ln w="25400" cap="flat" cmpd="sng">
              <a:solidFill>
                <a:schemeClr val="tx2"/>
              </a:solidFill>
              <a:prstDash val="solid"/>
              <a:round/>
              <a:headEnd type="none" w="sm" len="sm"/>
              <a:tailEnd type="stealth" w="med" len="lg"/>
            </a:ln>
          </p:spPr>
        </p:sp>
        <p:sp>
          <p:nvSpPr>
            <p:cNvPr id="102501" name="直接连接符 108645"/>
            <p:cNvSpPr/>
            <p:nvPr/>
          </p:nvSpPr>
          <p:spPr>
            <a:xfrm>
              <a:off x="2316" y="3625"/>
              <a:ext cx="699" cy="0"/>
            </a:xfrm>
            <a:prstGeom prst="line">
              <a:avLst/>
            </a:prstGeom>
            <a:ln w="25400" cap="flat" cmpd="sng">
              <a:solidFill>
                <a:schemeClr val="tx2"/>
              </a:solidFill>
              <a:prstDash val="solid"/>
              <a:round/>
              <a:headEnd type="none" w="sm" len="sm"/>
              <a:tailEnd type="none" w="sm" len="sm"/>
            </a:ln>
          </p:spPr>
        </p:sp>
        <p:sp>
          <p:nvSpPr>
            <p:cNvPr id="102502" name="直接连接符 108646"/>
            <p:cNvSpPr/>
            <p:nvPr/>
          </p:nvSpPr>
          <p:spPr>
            <a:xfrm>
              <a:off x="2360" y="3625"/>
              <a:ext cx="349" cy="0"/>
            </a:xfrm>
            <a:prstGeom prst="line">
              <a:avLst/>
            </a:prstGeom>
            <a:ln w="25400" cap="flat" cmpd="sng">
              <a:solidFill>
                <a:schemeClr val="tx2"/>
              </a:solidFill>
              <a:prstDash val="solid"/>
              <a:round/>
              <a:headEnd type="none" w="sm" len="sm"/>
              <a:tailEnd type="stealth" w="med" len="lg"/>
            </a:ln>
          </p:spPr>
        </p:sp>
        <p:sp>
          <p:nvSpPr>
            <p:cNvPr id="102503" name="直接连接符 108647"/>
            <p:cNvSpPr/>
            <p:nvPr/>
          </p:nvSpPr>
          <p:spPr>
            <a:xfrm>
              <a:off x="2360" y="3322"/>
              <a:ext cx="655" cy="0"/>
            </a:xfrm>
            <a:prstGeom prst="line">
              <a:avLst/>
            </a:prstGeom>
            <a:ln w="25400" cap="flat" cmpd="sng">
              <a:solidFill>
                <a:schemeClr val="tx2"/>
              </a:solidFill>
              <a:prstDash val="solid"/>
              <a:round/>
              <a:headEnd type="none" w="sm" len="sm"/>
              <a:tailEnd type="none" w="sm" len="sm"/>
            </a:ln>
          </p:spPr>
        </p:sp>
        <p:sp>
          <p:nvSpPr>
            <p:cNvPr id="102504" name="直接连接符 108648"/>
            <p:cNvSpPr/>
            <p:nvPr/>
          </p:nvSpPr>
          <p:spPr>
            <a:xfrm>
              <a:off x="2360" y="3322"/>
              <a:ext cx="349" cy="0"/>
            </a:xfrm>
            <a:prstGeom prst="line">
              <a:avLst/>
            </a:prstGeom>
            <a:ln w="25400" cap="flat" cmpd="sng">
              <a:solidFill>
                <a:schemeClr val="tx2"/>
              </a:solidFill>
              <a:prstDash val="solid"/>
              <a:round/>
              <a:headEnd type="none" w="sm" len="sm"/>
              <a:tailEnd type="stealth" w="med" len="lg"/>
            </a:ln>
          </p:spPr>
        </p:sp>
        <p:sp>
          <p:nvSpPr>
            <p:cNvPr id="102505" name="直接连接符 108649"/>
            <p:cNvSpPr/>
            <p:nvPr/>
          </p:nvSpPr>
          <p:spPr>
            <a:xfrm>
              <a:off x="2316" y="2919"/>
              <a:ext cx="699" cy="0"/>
            </a:xfrm>
            <a:prstGeom prst="line">
              <a:avLst/>
            </a:prstGeom>
            <a:ln w="25400" cap="flat" cmpd="sng">
              <a:solidFill>
                <a:schemeClr val="tx2"/>
              </a:solidFill>
              <a:prstDash val="solid"/>
              <a:round/>
              <a:headEnd type="none" w="sm" len="sm"/>
              <a:tailEnd type="none" w="sm" len="sm"/>
            </a:ln>
          </p:spPr>
        </p:sp>
        <p:sp>
          <p:nvSpPr>
            <p:cNvPr id="102506" name="直接连接符 108650"/>
            <p:cNvSpPr/>
            <p:nvPr/>
          </p:nvSpPr>
          <p:spPr>
            <a:xfrm>
              <a:off x="2316" y="2919"/>
              <a:ext cx="393" cy="0"/>
            </a:xfrm>
            <a:prstGeom prst="line">
              <a:avLst/>
            </a:prstGeom>
            <a:ln w="25400" cap="flat" cmpd="sng">
              <a:solidFill>
                <a:schemeClr val="tx2"/>
              </a:solidFill>
              <a:prstDash val="solid"/>
              <a:round/>
              <a:headEnd type="none" w="sm" len="sm"/>
              <a:tailEnd type="stealth" w="med" len="lg"/>
            </a:ln>
          </p:spPr>
        </p:sp>
        <p:sp>
          <p:nvSpPr>
            <p:cNvPr id="102507" name="直接连接符 108651"/>
            <p:cNvSpPr/>
            <p:nvPr/>
          </p:nvSpPr>
          <p:spPr>
            <a:xfrm>
              <a:off x="2316" y="3020"/>
              <a:ext cx="699" cy="0"/>
            </a:xfrm>
            <a:prstGeom prst="line">
              <a:avLst/>
            </a:prstGeom>
            <a:ln w="25400" cap="flat" cmpd="sng">
              <a:solidFill>
                <a:schemeClr val="tx2"/>
              </a:solidFill>
              <a:prstDash val="solid"/>
              <a:round/>
              <a:headEnd type="none" w="sm" len="sm"/>
              <a:tailEnd type="none" w="sm" len="sm"/>
            </a:ln>
          </p:spPr>
        </p:sp>
        <p:sp>
          <p:nvSpPr>
            <p:cNvPr id="102508" name="直接连接符 108652"/>
            <p:cNvSpPr/>
            <p:nvPr/>
          </p:nvSpPr>
          <p:spPr>
            <a:xfrm>
              <a:off x="2316" y="3095"/>
              <a:ext cx="699" cy="0"/>
            </a:xfrm>
            <a:prstGeom prst="line">
              <a:avLst/>
            </a:prstGeom>
            <a:ln w="25400" cap="flat" cmpd="sng">
              <a:solidFill>
                <a:schemeClr val="tx2"/>
              </a:solidFill>
              <a:prstDash val="solid"/>
              <a:round/>
              <a:headEnd type="none" w="sm" len="sm"/>
              <a:tailEnd type="none" w="sm" len="sm"/>
            </a:ln>
          </p:spPr>
        </p:sp>
        <p:sp>
          <p:nvSpPr>
            <p:cNvPr id="102509" name="直接连接符 108653"/>
            <p:cNvSpPr/>
            <p:nvPr/>
          </p:nvSpPr>
          <p:spPr>
            <a:xfrm>
              <a:off x="2316" y="3095"/>
              <a:ext cx="393" cy="0"/>
            </a:xfrm>
            <a:prstGeom prst="line">
              <a:avLst/>
            </a:prstGeom>
            <a:ln w="25400" cap="flat" cmpd="sng">
              <a:solidFill>
                <a:schemeClr val="tx2"/>
              </a:solidFill>
              <a:prstDash val="solid"/>
              <a:round/>
              <a:headEnd type="none" w="sm" len="sm"/>
              <a:tailEnd type="stealth" w="med" len="lg"/>
            </a:ln>
          </p:spPr>
        </p:sp>
        <p:sp>
          <p:nvSpPr>
            <p:cNvPr id="102510" name="直接连接符 108654"/>
            <p:cNvSpPr/>
            <p:nvPr/>
          </p:nvSpPr>
          <p:spPr>
            <a:xfrm>
              <a:off x="2316" y="3196"/>
              <a:ext cx="699" cy="0"/>
            </a:xfrm>
            <a:prstGeom prst="line">
              <a:avLst/>
            </a:prstGeom>
            <a:ln w="25400" cap="flat" cmpd="sng">
              <a:solidFill>
                <a:schemeClr val="tx2"/>
              </a:solidFill>
              <a:prstDash val="solid"/>
              <a:round/>
              <a:headEnd type="none" w="sm" len="sm"/>
              <a:tailEnd type="none" w="sm" len="sm"/>
            </a:ln>
          </p:spPr>
        </p:sp>
        <p:sp>
          <p:nvSpPr>
            <p:cNvPr id="102511" name="直接连接符 108655"/>
            <p:cNvSpPr/>
            <p:nvPr/>
          </p:nvSpPr>
          <p:spPr>
            <a:xfrm>
              <a:off x="2316" y="3196"/>
              <a:ext cx="393" cy="0"/>
            </a:xfrm>
            <a:prstGeom prst="line">
              <a:avLst/>
            </a:prstGeom>
            <a:ln w="25400" cap="flat" cmpd="sng">
              <a:solidFill>
                <a:schemeClr val="tx2"/>
              </a:solidFill>
              <a:prstDash val="solid"/>
              <a:round/>
              <a:headEnd type="none" w="sm" len="sm"/>
              <a:tailEnd type="stealth" w="med" len="lg"/>
            </a:ln>
          </p:spPr>
        </p:sp>
        <p:sp>
          <p:nvSpPr>
            <p:cNvPr id="102512" name="直接连接符 108656"/>
            <p:cNvSpPr/>
            <p:nvPr/>
          </p:nvSpPr>
          <p:spPr>
            <a:xfrm>
              <a:off x="2304" y="3024"/>
              <a:ext cx="393" cy="0"/>
            </a:xfrm>
            <a:prstGeom prst="line">
              <a:avLst/>
            </a:prstGeom>
            <a:ln w="25400" cap="flat" cmpd="sng">
              <a:solidFill>
                <a:schemeClr val="tx2"/>
              </a:solidFill>
              <a:prstDash val="solid"/>
              <a:round/>
              <a:headEnd type="none" w="sm" len="sm"/>
              <a:tailEnd type="stealth" w="med" len="lg"/>
            </a:ln>
          </p:spPr>
        </p:sp>
      </p:grpSp>
      <p:sp>
        <p:nvSpPr>
          <p:cNvPr id="108661" name="矩形 108660"/>
          <p:cNvSpPr/>
          <p:nvPr/>
        </p:nvSpPr>
        <p:spPr>
          <a:xfrm>
            <a:off x="457200" y="228600"/>
            <a:ext cx="8362950" cy="1836738"/>
          </a:xfrm>
          <a:prstGeom prst="rect">
            <a:avLst/>
          </a:prstGeom>
          <a:noFill/>
          <a:ln w="9525">
            <a:noFill/>
          </a:ln>
        </p:spPr>
        <p:txBody>
          <a:bodyPr anchor="t">
            <a:spAutoFit/>
          </a:bodyPr>
          <a:p>
            <a:pPr>
              <a:lnSpc>
                <a:spcPct val="130000"/>
              </a:lnSpc>
            </a:pPr>
            <a:r>
              <a:rPr lang="zh-CN" altLang="en-US" sz="3200" dirty="0">
                <a:latin typeface="Times New Roman" panose="02020603050405020304" pitchFamily="18" charset="0"/>
                <a:ea typeface="宋体" panose="02010600030101010101" pitchFamily="2" charset="-122"/>
              </a:rPr>
              <a:t>实验分析 </a:t>
            </a:r>
            <a:endParaRPr lang="zh-CN" altLang="en-US" sz="3200" dirty="0">
              <a:latin typeface="Times New Roman" panose="02020603050405020304" pitchFamily="18" charset="0"/>
              <a:ea typeface="宋体" panose="02010600030101010101" pitchFamily="2" charset="-122"/>
            </a:endParaRPr>
          </a:p>
          <a:p>
            <a:pPr>
              <a:lnSpc>
                <a:spcPct val="130000"/>
              </a:lnSpc>
            </a:pPr>
            <a:r>
              <a:rPr lang="zh-CN" altLang="en-US" sz="2400"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电容器充放电时传导电流和极板上电荷、极板间电场存在什么样的关系呢</a:t>
            </a:r>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08662" name="文本框 108661"/>
          <p:cNvSpPr txBox="1"/>
          <p:nvPr/>
        </p:nvSpPr>
        <p:spPr>
          <a:xfrm>
            <a:off x="876300" y="2136775"/>
            <a:ext cx="1905000" cy="457200"/>
          </a:xfrm>
          <a:prstGeom prst="rect">
            <a:avLst/>
          </a:prstGeom>
          <a:noFill/>
          <a:ln w="12700">
            <a:noFill/>
          </a:ln>
        </p:spPr>
        <p:txBody>
          <a:bodyPr anchor="t">
            <a:spAutoFit/>
          </a:bodyPr>
          <a:p>
            <a:pPr>
              <a:spcBef>
                <a:spcPct val="50000"/>
              </a:spcBef>
            </a:pPr>
            <a:r>
              <a:rPr lang="zh-CN" altLang="en-US" sz="2400" dirty="0">
                <a:latin typeface="Times New Roman" panose="02020603050405020304" pitchFamily="18" charset="0"/>
                <a:ea typeface="宋体" panose="02010600030101010101" pitchFamily="2" charset="-122"/>
              </a:rPr>
              <a:t>如</a:t>
            </a:r>
            <a:r>
              <a:rPr lang="zh-CN" altLang="en-US" sz="2400" dirty="0">
                <a:solidFill>
                  <a:srgbClr val="CC3300"/>
                </a:solidFill>
                <a:latin typeface="Times New Roman" panose="02020603050405020304" pitchFamily="18" charset="0"/>
                <a:ea typeface="宋体" panose="02010600030101010101" pitchFamily="2" charset="-122"/>
              </a:rPr>
              <a:t>充电</a:t>
            </a:r>
            <a:r>
              <a:rPr lang="zh-CN" altLang="en-US" sz="2400" dirty="0">
                <a:latin typeface="Times New Roman" panose="02020603050405020304" pitchFamily="18" charset="0"/>
                <a:ea typeface="宋体" panose="02010600030101010101" pitchFamily="2" charset="-122"/>
              </a:rPr>
              <a:t>时</a:t>
            </a:r>
            <a:endParaRPr lang="zh-CN" altLang="en-US" sz="2400">
              <a:latin typeface="Times New Roman" panose="02020603050405020304" pitchFamily="18" charset="0"/>
              <a:ea typeface="宋体" panose="02010600030101010101" pitchFamily="2" charset="-122"/>
            </a:endParaRPr>
          </a:p>
        </p:txBody>
      </p:sp>
      <p:grpSp>
        <p:nvGrpSpPr>
          <p:cNvPr id="108670" name="组合 108669"/>
          <p:cNvGrpSpPr/>
          <p:nvPr/>
        </p:nvGrpSpPr>
        <p:grpSpPr>
          <a:xfrm>
            <a:off x="5676900" y="2060575"/>
            <a:ext cx="1446213" cy="457200"/>
            <a:chOff x="3552" y="1200"/>
            <a:chExt cx="911" cy="288"/>
          </a:xfrm>
        </p:grpSpPr>
        <p:sp>
          <p:nvSpPr>
            <p:cNvPr id="102516" name="右箭头 108670"/>
            <p:cNvSpPr/>
            <p:nvPr/>
          </p:nvSpPr>
          <p:spPr>
            <a:xfrm>
              <a:off x="3552" y="1296"/>
              <a:ext cx="432" cy="144"/>
            </a:xfrm>
            <a:prstGeom prst="rightArrow">
              <a:avLst>
                <a:gd name="adj1" fmla="val 50000"/>
                <a:gd name="adj2" fmla="val 75000"/>
              </a:avLst>
            </a:prstGeom>
            <a:solidFill>
              <a:srgbClr val="CC33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02517" name="直接连接符 108671"/>
            <p:cNvSpPr/>
            <p:nvPr/>
          </p:nvSpPr>
          <p:spPr>
            <a:xfrm>
              <a:off x="4463" y="1200"/>
              <a:ext cx="0" cy="288"/>
            </a:xfrm>
            <a:prstGeom prst="line">
              <a:avLst/>
            </a:prstGeom>
            <a:ln w="38100" cap="sq" cmpd="sng">
              <a:solidFill>
                <a:schemeClr val="tx2"/>
              </a:solidFill>
              <a:prstDash val="solid"/>
              <a:round/>
              <a:headEnd type="triangle" w="med" len="med"/>
              <a:tailEnd type="none" w="med" len="med"/>
            </a:ln>
          </p:spPr>
        </p:sp>
        <p:graphicFrame>
          <p:nvGraphicFramePr>
            <p:cNvPr id="102518" name="对象 108672"/>
            <p:cNvGraphicFramePr>
              <a:graphicFrameLocks noChangeAspect="1"/>
            </p:cNvGraphicFramePr>
            <p:nvPr/>
          </p:nvGraphicFramePr>
          <p:xfrm>
            <a:off x="4091" y="1209"/>
            <a:ext cx="269" cy="269"/>
          </p:xfrm>
          <a:graphic>
            <a:graphicData uri="http://schemas.openxmlformats.org/presentationml/2006/ole">
              <mc:AlternateContent xmlns:mc="http://schemas.openxmlformats.org/markup-compatibility/2006">
                <mc:Choice xmlns:v="urn:schemas-microsoft-com:vml" Requires="v">
                  <p:oleObj spid="_x0000_s3843" name="" r:id="rId1" imgW="152400" imgH="152400" progId="Equation.3">
                    <p:embed/>
                  </p:oleObj>
                </mc:Choice>
                <mc:Fallback>
                  <p:oleObj name="" r:id="rId1" imgW="152400" imgH="152400" progId="Equation.3">
                    <p:embed/>
                    <p:pic>
                      <p:nvPicPr>
                        <p:cNvPr id="0" name="图片 3842"/>
                        <p:cNvPicPr/>
                        <p:nvPr/>
                      </p:nvPicPr>
                      <p:blipFill>
                        <a:blip r:embed="rId2"/>
                        <a:stretch>
                          <a:fillRect/>
                        </a:stretch>
                      </p:blipFill>
                      <p:spPr>
                        <a:xfrm>
                          <a:off x="4091" y="1209"/>
                          <a:ext cx="269" cy="269"/>
                        </a:xfrm>
                        <a:prstGeom prst="rect">
                          <a:avLst/>
                        </a:prstGeom>
                        <a:noFill/>
                        <a:ln w="38100">
                          <a:noFill/>
                          <a:miter/>
                        </a:ln>
                      </p:spPr>
                    </p:pic>
                  </p:oleObj>
                </mc:Fallback>
              </mc:AlternateContent>
            </a:graphicData>
          </a:graphic>
        </p:graphicFrame>
      </p:grpSp>
      <p:graphicFrame>
        <p:nvGraphicFramePr>
          <p:cNvPr id="108674" name="对象 108673"/>
          <p:cNvGraphicFramePr/>
          <p:nvPr/>
        </p:nvGraphicFramePr>
        <p:xfrm>
          <a:off x="3090863" y="3990975"/>
          <a:ext cx="342900" cy="423863"/>
        </p:xfrm>
        <a:graphic>
          <a:graphicData uri="http://schemas.openxmlformats.org/presentationml/2006/ole">
            <mc:AlternateContent xmlns:mc="http://schemas.openxmlformats.org/markup-compatibility/2006">
              <mc:Choice xmlns:v="urn:schemas-microsoft-com:vml" Requires="v">
                <p:oleObj spid="_x0000_s3841" name="" r:id="rId3" imgW="152400" imgH="190500" progId="Equation.3">
                  <p:embed/>
                </p:oleObj>
              </mc:Choice>
              <mc:Fallback>
                <p:oleObj name="" r:id="rId3" imgW="152400" imgH="190500" progId="Equation.3">
                  <p:embed/>
                  <p:pic>
                    <p:nvPicPr>
                      <p:cNvPr id="0" name="图片 3840"/>
                      <p:cNvPicPr/>
                      <p:nvPr/>
                    </p:nvPicPr>
                    <p:blipFill>
                      <a:blip r:embed="rId4"/>
                      <a:stretch>
                        <a:fillRect/>
                      </a:stretch>
                    </p:blipFill>
                    <p:spPr>
                      <a:xfrm>
                        <a:off x="3090863" y="3990975"/>
                        <a:ext cx="342900" cy="423863"/>
                      </a:xfrm>
                      <a:prstGeom prst="rect">
                        <a:avLst/>
                      </a:prstGeom>
                      <a:noFill/>
                      <a:ln w="9525" cap="flat" cmpd="sng">
                        <a:solidFill>
                          <a:srgbClr val="CC3300"/>
                        </a:solidFill>
                        <a:prstDash val="solid"/>
                        <a:miter/>
                        <a:headEnd type="none" w="med" len="med"/>
                        <a:tailEnd type="none" w="med" len="med"/>
                      </a:ln>
                    </p:spPr>
                  </p:pic>
                </p:oleObj>
              </mc:Fallback>
            </mc:AlternateContent>
          </a:graphicData>
        </a:graphic>
      </p:graphicFrame>
      <p:graphicFrame>
        <p:nvGraphicFramePr>
          <p:cNvPr id="108675" name="对象 108674"/>
          <p:cNvGraphicFramePr/>
          <p:nvPr/>
        </p:nvGraphicFramePr>
        <p:xfrm>
          <a:off x="3581400" y="2819400"/>
          <a:ext cx="495300" cy="1555750"/>
        </p:xfrm>
        <a:graphic>
          <a:graphicData uri="http://schemas.openxmlformats.org/presentationml/2006/ole">
            <mc:AlternateContent xmlns:mc="http://schemas.openxmlformats.org/markup-compatibility/2006">
              <mc:Choice xmlns:v="urn:schemas-microsoft-com:vml" Requires="v">
                <p:oleObj spid="_x0000_s3842" name="" r:id="rId5" imgW="165100" imgH="215900" progId="Equation.3">
                  <p:embed/>
                </p:oleObj>
              </mc:Choice>
              <mc:Fallback>
                <p:oleObj name="" r:id="rId5" imgW="165100" imgH="215900" progId="Equation.3">
                  <p:embed/>
                  <p:pic>
                    <p:nvPicPr>
                      <p:cNvPr id="0" name="图片 3841"/>
                      <p:cNvPicPr/>
                      <p:nvPr/>
                    </p:nvPicPr>
                    <p:blipFill>
                      <a:blip r:embed="rId6"/>
                      <a:stretch>
                        <a:fillRect/>
                      </a:stretch>
                    </p:blipFill>
                    <p:spPr>
                      <a:xfrm>
                        <a:off x="3581400" y="2819400"/>
                        <a:ext cx="495300" cy="1555750"/>
                      </a:xfrm>
                      <a:prstGeom prst="rect">
                        <a:avLst/>
                      </a:prstGeom>
                      <a:noFill/>
                      <a:ln w="38100">
                        <a:noFill/>
                        <a:miter/>
                      </a:ln>
                    </p:spPr>
                  </p:pic>
                </p:oleObj>
              </mc:Fallback>
            </mc:AlternateContent>
          </a:graphicData>
        </a:graphic>
      </p:graphicFrame>
      <p:sp>
        <p:nvSpPr>
          <p:cNvPr id="108676" name="文本框 108675"/>
          <p:cNvSpPr txBox="1"/>
          <p:nvPr/>
        </p:nvSpPr>
        <p:spPr>
          <a:xfrm>
            <a:off x="4211638" y="3429000"/>
            <a:ext cx="1198562" cy="579438"/>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同向</a:t>
            </a:r>
            <a:endParaRPr lang="zh-CN" altLang="en-US" sz="3200">
              <a:latin typeface="Times New Roman" panose="02020603050405020304" pitchFamily="18" charset="0"/>
              <a:ea typeface="宋体" panose="02010600030101010101" pitchFamily="2" charset="-122"/>
            </a:endParaRPr>
          </a:p>
        </p:txBody>
      </p:sp>
      <p:graphicFrame>
        <p:nvGraphicFramePr>
          <p:cNvPr id="108678" name="对象 108677"/>
          <p:cNvGraphicFramePr/>
          <p:nvPr/>
        </p:nvGraphicFramePr>
        <p:xfrm>
          <a:off x="6477000" y="2895600"/>
          <a:ext cx="495300" cy="1555750"/>
        </p:xfrm>
        <a:graphic>
          <a:graphicData uri="http://schemas.openxmlformats.org/presentationml/2006/ole">
            <mc:AlternateContent xmlns:mc="http://schemas.openxmlformats.org/markup-compatibility/2006">
              <mc:Choice xmlns:v="urn:schemas-microsoft-com:vml" Requires="v">
                <p:oleObj spid="_x0000_s3844" name="" r:id="rId7" imgW="165100" imgH="215900" progId="Equation.3">
                  <p:embed/>
                </p:oleObj>
              </mc:Choice>
              <mc:Fallback>
                <p:oleObj name="" r:id="rId7" imgW="165100" imgH="215900" progId="Equation.3">
                  <p:embed/>
                  <p:pic>
                    <p:nvPicPr>
                      <p:cNvPr id="0" name="图片 3843"/>
                      <p:cNvPicPr/>
                      <p:nvPr/>
                    </p:nvPicPr>
                    <p:blipFill>
                      <a:blip r:embed="rId6"/>
                      <a:stretch>
                        <a:fillRect/>
                      </a:stretch>
                    </p:blipFill>
                    <p:spPr>
                      <a:xfrm>
                        <a:off x="6477000" y="2895600"/>
                        <a:ext cx="495300" cy="1555750"/>
                      </a:xfrm>
                      <a:prstGeom prst="rect">
                        <a:avLst/>
                      </a:prstGeom>
                      <a:noFill/>
                      <a:ln w="38100">
                        <a:noFill/>
                        <a:miter/>
                      </a:ln>
                    </p:spPr>
                  </p:pic>
                </p:oleObj>
              </mc:Fallback>
            </mc:AlternateContent>
          </a:graphicData>
        </a:graphic>
      </p:graphicFrame>
      <p:sp>
        <p:nvSpPr>
          <p:cNvPr id="108679" name="文本框 108678"/>
          <p:cNvSpPr txBox="1"/>
          <p:nvPr/>
        </p:nvSpPr>
        <p:spPr>
          <a:xfrm>
            <a:off x="7107238" y="3306763"/>
            <a:ext cx="1198562" cy="579437"/>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同向</a:t>
            </a:r>
            <a:endParaRPr lang="zh-CN" altLang="en-US" sz="3200">
              <a:latin typeface="Times New Roman" panose="02020603050405020304" pitchFamily="18" charset="0"/>
              <a:ea typeface="宋体" panose="02010600030101010101" pitchFamily="2" charset="-122"/>
            </a:endParaRPr>
          </a:p>
        </p:txBody>
      </p:sp>
      <p:graphicFrame>
        <p:nvGraphicFramePr>
          <p:cNvPr id="108680" name="对象 108679"/>
          <p:cNvGraphicFramePr/>
          <p:nvPr/>
        </p:nvGraphicFramePr>
        <p:xfrm>
          <a:off x="5857875" y="2813050"/>
          <a:ext cx="533400" cy="771525"/>
        </p:xfrm>
        <a:graphic>
          <a:graphicData uri="http://schemas.openxmlformats.org/presentationml/2006/ole">
            <mc:AlternateContent xmlns:mc="http://schemas.openxmlformats.org/markup-compatibility/2006">
              <mc:Choice xmlns:v="urn:schemas-microsoft-com:vml" Requires="v">
                <p:oleObj spid="_x0000_s3845" name="" r:id="rId8" imgW="254000" imgH="419100" progId="Equation.3">
                  <p:embed/>
                </p:oleObj>
              </mc:Choice>
              <mc:Fallback>
                <p:oleObj name="" r:id="rId8" imgW="254000" imgH="419100" progId="Equation.3">
                  <p:embed/>
                  <p:pic>
                    <p:nvPicPr>
                      <p:cNvPr id="0" name="图片 3844"/>
                      <p:cNvPicPr/>
                      <p:nvPr/>
                    </p:nvPicPr>
                    <p:blipFill>
                      <a:blip r:embed="rId9"/>
                      <a:stretch>
                        <a:fillRect/>
                      </a:stretch>
                    </p:blipFill>
                    <p:spPr>
                      <a:xfrm>
                        <a:off x="5857875" y="2813050"/>
                        <a:ext cx="533400" cy="771525"/>
                      </a:xfrm>
                      <a:prstGeom prst="rect">
                        <a:avLst/>
                      </a:prstGeom>
                      <a:noFill/>
                      <a:ln w="9525" cap="flat" cmpd="sng">
                        <a:solidFill>
                          <a:srgbClr val="CC3300"/>
                        </a:solidFill>
                        <a:prstDash val="solid"/>
                        <a:miter/>
                        <a:headEnd type="none" w="med" len="med"/>
                        <a:tailEnd type="none" w="med" len="med"/>
                      </a:ln>
                    </p:spPr>
                  </p:pic>
                </p:oleObj>
              </mc:Fallback>
            </mc:AlternateContent>
          </a:graphicData>
        </a:graphic>
      </p:graphicFrame>
      <p:graphicFrame>
        <p:nvGraphicFramePr>
          <p:cNvPr id="108681" name="对象 108680"/>
          <p:cNvGraphicFramePr/>
          <p:nvPr/>
        </p:nvGraphicFramePr>
        <p:xfrm>
          <a:off x="3022600" y="2882900"/>
          <a:ext cx="577850" cy="835025"/>
        </p:xfrm>
        <a:graphic>
          <a:graphicData uri="http://schemas.openxmlformats.org/presentationml/2006/ole">
            <mc:AlternateContent xmlns:mc="http://schemas.openxmlformats.org/markup-compatibility/2006">
              <mc:Choice xmlns:v="urn:schemas-microsoft-com:vml" Requires="v">
                <p:oleObj spid="_x0000_s3846" name="" r:id="rId10" imgW="254000" imgH="419100" progId="Equation.3">
                  <p:embed/>
                </p:oleObj>
              </mc:Choice>
              <mc:Fallback>
                <p:oleObj name="" r:id="rId10" imgW="254000" imgH="419100" progId="Equation.3">
                  <p:embed/>
                  <p:pic>
                    <p:nvPicPr>
                      <p:cNvPr id="0" name="图片 3845"/>
                      <p:cNvPicPr/>
                      <p:nvPr/>
                    </p:nvPicPr>
                    <p:blipFill>
                      <a:blip r:embed="rId11"/>
                      <a:stretch>
                        <a:fillRect/>
                      </a:stretch>
                    </p:blipFill>
                    <p:spPr>
                      <a:xfrm>
                        <a:off x="3022600" y="2882900"/>
                        <a:ext cx="577850" cy="835025"/>
                      </a:xfrm>
                      <a:prstGeom prst="rect">
                        <a:avLst/>
                      </a:prstGeom>
                      <a:noFill/>
                      <a:ln w="9525" cap="flat" cmpd="sng">
                        <a:solidFill>
                          <a:srgbClr val="CC3300"/>
                        </a:solidFill>
                        <a:prstDash val="solid"/>
                        <a:miter/>
                        <a:headEnd type="none" w="med" len="med"/>
                        <a:tailEnd type="none" w="med" len="med"/>
                      </a:ln>
                    </p:spPr>
                  </p:pic>
                </p:oleObj>
              </mc:Fallback>
            </mc:AlternateContent>
          </a:graphicData>
        </a:graphic>
      </p:graphicFrame>
      <p:grpSp>
        <p:nvGrpSpPr>
          <p:cNvPr id="5" name="组合 4"/>
          <p:cNvGrpSpPr/>
          <p:nvPr/>
        </p:nvGrpSpPr>
        <p:grpSpPr>
          <a:xfrm>
            <a:off x="3355975" y="4364038"/>
            <a:ext cx="2028825" cy="571500"/>
            <a:chOff x="5285" y="6873"/>
            <a:chExt cx="3194" cy="900"/>
          </a:xfrm>
        </p:grpSpPr>
        <p:graphicFrame>
          <p:nvGraphicFramePr>
            <p:cNvPr id="102527" name="对象 1"/>
            <p:cNvGraphicFramePr>
              <a:graphicFrameLocks noChangeAspect="1"/>
            </p:cNvGraphicFramePr>
            <p:nvPr/>
          </p:nvGraphicFramePr>
          <p:xfrm>
            <a:off x="7512" y="6952"/>
            <a:ext cx="967" cy="792"/>
          </p:xfrm>
          <a:graphic>
            <a:graphicData uri="http://schemas.openxmlformats.org/presentationml/2006/ole">
              <mc:AlternateContent xmlns:mc="http://schemas.openxmlformats.org/markup-compatibility/2006">
                <mc:Choice xmlns:v="urn:schemas-microsoft-com:vml" Requires="v">
                  <p:oleObj spid="_x0000_s3847" name="" r:id="rId12" imgW="279400" imgH="228600" progId="Equation.KSEE3">
                    <p:embed/>
                  </p:oleObj>
                </mc:Choice>
                <mc:Fallback>
                  <p:oleObj name="" r:id="rId12" imgW="279400" imgH="228600" progId="Equation.KSEE3">
                    <p:embed/>
                    <p:pic>
                      <p:nvPicPr>
                        <p:cNvPr id="0" name="图片 3846"/>
                        <p:cNvPicPr/>
                        <p:nvPr/>
                      </p:nvPicPr>
                      <p:blipFill>
                        <a:blip r:embed="rId13"/>
                        <a:stretch>
                          <a:fillRect/>
                        </a:stretch>
                      </p:blipFill>
                      <p:spPr>
                        <a:xfrm>
                          <a:off x="7512" y="6952"/>
                          <a:ext cx="967" cy="792"/>
                        </a:xfrm>
                        <a:prstGeom prst="rect">
                          <a:avLst/>
                        </a:prstGeom>
                        <a:noFill/>
                        <a:ln w="38100">
                          <a:noFill/>
                          <a:miter/>
                        </a:ln>
                      </p:spPr>
                    </p:pic>
                  </p:oleObj>
                </mc:Fallback>
              </mc:AlternateContent>
            </a:graphicData>
          </a:graphic>
        </p:graphicFrame>
        <p:graphicFrame>
          <p:nvGraphicFramePr>
            <p:cNvPr id="102528" name="对象 1"/>
            <p:cNvGraphicFramePr>
              <a:graphicFrameLocks noChangeAspect="1"/>
            </p:cNvGraphicFramePr>
            <p:nvPr/>
          </p:nvGraphicFramePr>
          <p:xfrm>
            <a:off x="5285" y="6927"/>
            <a:ext cx="967" cy="790"/>
          </p:xfrm>
          <a:graphic>
            <a:graphicData uri="http://schemas.openxmlformats.org/presentationml/2006/ole">
              <mc:AlternateContent xmlns:mc="http://schemas.openxmlformats.org/markup-compatibility/2006">
                <mc:Choice xmlns:v="urn:schemas-microsoft-com:vml" Requires="v">
                  <p:oleObj spid="_x0000_s3848" name="" r:id="rId14" imgW="279400" imgH="228600" progId="Equation.KSEE3">
                    <p:embed/>
                  </p:oleObj>
                </mc:Choice>
                <mc:Fallback>
                  <p:oleObj name="" r:id="rId14" imgW="279400" imgH="228600" progId="Equation.KSEE3">
                    <p:embed/>
                    <p:pic>
                      <p:nvPicPr>
                        <p:cNvPr id="0" name="图片 3847"/>
                        <p:cNvPicPr/>
                        <p:nvPr/>
                      </p:nvPicPr>
                      <p:blipFill>
                        <a:blip r:embed="rId15"/>
                        <a:stretch>
                          <a:fillRect/>
                        </a:stretch>
                      </p:blipFill>
                      <p:spPr>
                        <a:xfrm>
                          <a:off x="5285" y="6927"/>
                          <a:ext cx="967" cy="790"/>
                        </a:xfrm>
                        <a:prstGeom prst="rect">
                          <a:avLst/>
                        </a:prstGeom>
                        <a:noFill/>
                        <a:ln w="38100">
                          <a:noFill/>
                          <a:miter/>
                        </a:ln>
                      </p:spPr>
                    </p:pic>
                  </p:oleObj>
                </mc:Fallback>
              </mc:AlternateContent>
            </a:graphicData>
          </a:graphic>
        </p:graphicFrame>
        <p:graphicFrame>
          <p:nvGraphicFramePr>
            <p:cNvPr id="102529" name="对象 3"/>
            <p:cNvGraphicFramePr>
              <a:graphicFrameLocks noChangeAspect="1"/>
            </p:cNvGraphicFramePr>
            <p:nvPr/>
          </p:nvGraphicFramePr>
          <p:xfrm>
            <a:off x="6562" y="6872"/>
            <a:ext cx="720" cy="900"/>
          </p:xfrm>
          <a:graphic>
            <a:graphicData uri="http://schemas.openxmlformats.org/presentationml/2006/ole">
              <mc:AlternateContent xmlns:mc="http://schemas.openxmlformats.org/markup-compatibility/2006">
                <mc:Choice xmlns:v="urn:schemas-microsoft-com:vml" Requires="v">
                  <p:oleObj spid="_x0000_s3849" name="" r:id="rId16" imgW="152400" imgH="190500" progId="Equation.KSEE3">
                    <p:embed/>
                  </p:oleObj>
                </mc:Choice>
                <mc:Fallback>
                  <p:oleObj name="" r:id="rId16" imgW="152400" imgH="190500" progId="Equation.KSEE3">
                    <p:embed/>
                    <p:pic>
                      <p:nvPicPr>
                        <p:cNvPr id="0" name="图片 3848"/>
                        <p:cNvPicPr/>
                        <p:nvPr/>
                      </p:nvPicPr>
                      <p:blipFill>
                        <a:blip r:embed="rId17"/>
                        <a:stretch>
                          <a:fillRect/>
                        </a:stretch>
                      </p:blipFill>
                      <p:spPr>
                        <a:xfrm>
                          <a:off x="6562" y="6872"/>
                          <a:ext cx="720" cy="900"/>
                        </a:xfrm>
                        <a:prstGeom prst="rect">
                          <a:avLst/>
                        </a:prstGeom>
                        <a:noFill/>
                        <a:ln w="38100">
                          <a:noFill/>
                          <a:miter/>
                        </a:ln>
                      </p:spPr>
                    </p:pic>
                  </p:oleObj>
                </mc:Fallback>
              </mc:AlternateContent>
            </a:graphicData>
          </a:graphic>
        </p:graphicFrame>
      </p:grpSp>
      <p:graphicFrame>
        <p:nvGraphicFramePr>
          <p:cNvPr id="102533" name="对象 7"/>
          <p:cNvGraphicFramePr>
            <a:graphicFrameLocks noChangeAspect="1"/>
          </p:cNvGraphicFramePr>
          <p:nvPr/>
        </p:nvGraphicFramePr>
        <p:xfrm>
          <a:off x="5991225" y="4033838"/>
          <a:ext cx="317500" cy="381000"/>
        </p:xfrm>
        <a:graphic>
          <a:graphicData uri="http://schemas.openxmlformats.org/presentationml/2006/ole">
            <mc:AlternateContent xmlns:mc="http://schemas.openxmlformats.org/markup-compatibility/2006">
              <mc:Choice xmlns:v="urn:schemas-microsoft-com:vml" Requires="v">
                <p:oleObj spid="_x0000_s3840" name="" r:id="rId18" imgW="316865" imgH="381000" progId="Equation.KSEE3">
                  <p:embed/>
                </p:oleObj>
              </mc:Choice>
              <mc:Fallback>
                <p:oleObj name="" r:id="rId18" imgW="316865" imgH="381000" progId="Equation.KSEE3">
                  <p:embed/>
                  <p:pic>
                    <p:nvPicPr>
                      <p:cNvPr id="0" name="图片 3839"/>
                      <p:cNvPicPr/>
                      <p:nvPr/>
                    </p:nvPicPr>
                    <p:blipFill>
                      <a:blip r:embed="rId19"/>
                      <a:stretch>
                        <a:fillRect/>
                      </a:stretch>
                    </p:blipFill>
                    <p:spPr>
                      <a:xfrm>
                        <a:off x="5991225" y="4033838"/>
                        <a:ext cx="317500" cy="381000"/>
                      </a:xfrm>
                      <a:prstGeom prst="rect">
                        <a:avLst/>
                      </a:prstGeom>
                      <a:noFill/>
                      <a:ln w="12700" cap="flat" cmpd="sng">
                        <a:solidFill>
                          <a:srgbClr val="FF0000"/>
                        </a:solidFill>
                        <a:prstDash val="solid"/>
                        <a:round/>
                        <a:headEnd type="none" w="med" len="med"/>
                        <a:tailEnd type="none" w="med" len="med"/>
                      </a:ln>
                    </p:spPr>
                  </p:pic>
                </p:oleObj>
              </mc:Fallback>
            </mc:AlternateContent>
          </a:graphicData>
        </a:graphic>
      </p:graphicFrame>
      <p:grpSp>
        <p:nvGrpSpPr>
          <p:cNvPr id="4" name="组合 3"/>
          <p:cNvGrpSpPr/>
          <p:nvPr/>
        </p:nvGrpSpPr>
        <p:grpSpPr>
          <a:xfrm>
            <a:off x="4041775" y="2016125"/>
            <a:ext cx="1481138" cy="698500"/>
            <a:chOff x="6180" y="3175"/>
            <a:chExt cx="2331" cy="1099"/>
          </a:xfrm>
        </p:grpSpPr>
        <p:grpSp>
          <p:nvGrpSpPr>
            <p:cNvPr id="102532" name="组合 108665"/>
            <p:cNvGrpSpPr/>
            <p:nvPr/>
          </p:nvGrpSpPr>
          <p:grpSpPr>
            <a:xfrm>
              <a:off x="6180" y="3365"/>
              <a:ext cx="2280" cy="720"/>
              <a:chOff x="2448" y="1248"/>
              <a:chExt cx="912" cy="288"/>
            </a:xfrm>
          </p:grpSpPr>
          <p:sp>
            <p:nvSpPr>
              <p:cNvPr id="2" name="右箭头 108666"/>
              <p:cNvSpPr/>
              <p:nvPr/>
            </p:nvSpPr>
            <p:spPr>
              <a:xfrm>
                <a:off x="2448" y="1296"/>
                <a:ext cx="432" cy="144"/>
              </a:xfrm>
              <a:prstGeom prst="rightArrow">
                <a:avLst>
                  <a:gd name="adj1" fmla="val 50000"/>
                  <a:gd name="adj2" fmla="val 75000"/>
                </a:avLst>
              </a:prstGeom>
              <a:solidFill>
                <a:srgbClr val="CC33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02534" name="直接连接符 108668"/>
              <p:cNvSpPr/>
              <p:nvPr/>
            </p:nvSpPr>
            <p:spPr>
              <a:xfrm>
                <a:off x="3360" y="1248"/>
                <a:ext cx="0" cy="288"/>
              </a:xfrm>
              <a:prstGeom prst="line">
                <a:avLst/>
              </a:prstGeom>
              <a:ln w="38100" cap="sq" cmpd="sng">
                <a:solidFill>
                  <a:schemeClr val="tx2"/>
                </a:solidFill>
                <a:prstDash val="solid"/>
                <a:round/>
                <a:headEnd type="triangle" w="med" len="med"/>
                <a:tailEnd type="none" w="med" len="med"/>
              </a:ln>
            </p:spPr>
          </p:sp>
        </p:grpSp>
        <p:graphicFrame>
          <p:nvGraphicFramePr>
            <p:cNvPr id="102535" name="对象 11"/>
            <p:cNvGraphicFramePr>
              <a:graphicFrameLocks noChangeAspect="1"/>
            </p:cNvGraphicFramePr>
            <p:nvPr/>
          </p:nvGraphicFramePr>
          <p:xfrm>
            <a:off x="7312" y="3175"/>
            <a:ext cx="1199" cy="1099"/>
          </p:xfrm>
          <a:graphic>
            <a:graphicData uri="http://schemas.openxmlformats.org/presentationml/2006/ole">
              <mc:AlternateContent xmlns:mc="http://schemas.openxmlformats.org/markup-compatibility/2006">
                <mc:Choice xmlns:v="urn:schemas-microsoft-com:vml" Requires="v">
                  <p:oleObj spid="_x0000_s3851" name="" r:id="rId20" imgW="381000" imgH="349250" progId="Equation.KSEE3">
                    <p:embed/>
                  </p:oleObj>
                </mc:Choice>
                <mc:Fallback>
                  <p:oleObj name="" r:id="rId20" imgW="381000" imgH="349250" progId="Equation.KSEE3">
                    <p:embed/>
                    <p:pic>
                      <p:nvPicPr>
                        <p:cNvPr id="0" name="图片 3850"/>
                        <p:cNvPicPr/>
                        <p:nvPr/>
                      </p:nvPicPr>
                      <p:blipFill>
                        <a:blip r:embed="rId21"/>
                        <a:stretch>
                          <a:fillRect/>
                        </a:stretch>
                      </p:blipFill>
                      <p:spPr>
                        <a:xfrm>
                          <a:off x="7312" y="3175"/>
                          <a:ext cx="1199" cy="1099"/>
                        </a:xfrm>
                        <a:prstGeom prst="rect">
                          <a:avLst/>
                        </a:prstGeom>
                        <a:noFill/>
                        <a:ln w="38100">
                          <a:noFill/>
                          <a:miter/>
                        </a:ln>
                      </p:spPr>
                    </p:pic>
                  </p:oleObj>
                </mc:Fallback>
              </mc:AlternateContent>
            </a:graphicData>
          </a:graphic>
        </p:graphicFrame>
      </p:grpSp>
      <p:grpSp>
        <p:nvGrpSpPr>
          <p:cNvPr id="3" name="组合 2"/>
          <p:cNvGrpSpPr/>
          <p:nvPr/>
        </p:nvGrpSpPr>
        <p:grpSpPr>
          <a:xfrm>
            <a:off x="2971800" y="1939925"/>
            <a:ext cx="654050" cy="823913"/>
            <a:chOff x="4639" y="3055"/>
            <a:chExt cx="1031" cy="1298"/>
          </a:xfrm>
        </p:grpSpPr>
        <p:graphicFrame>
          <p:nvGraphicFramePr>
            <p:cNvPr id="102537" name="对象 9"/>
            <p:cNvGraphicFramePr>
              <a:graphicFrameLocks noChangeAspect="1"/>
            </p:cNvGraphicFramePr>
            <p:nvPr/>
          </p:nvGraphicFramePr>
          <p:xfrm>
            <a:off x="4638" y="3054"/>
            <a:ext cx="998" cy="1298"/>
          </p:xfrm>
          <a:graphic>
            <a:graphicData uri="http://schemas.openxmlformats.org/presentationml/2006/ole">
              <mc:AlternateContent xmlns:mc="http://schemas.openxmlformats.org/markup-compatibility/2006">
                <mc:Choice xmlns:v="urn:schemas-microsoft-com:vml" Requires="v">
                  <p:oleObj spid="_x0000_s3850" name="" r:id="rId22" imgW="316865" imgH="412115" progId="Equation.KSEE3">
                    <p:embed/>
                  </p:oleObj>
                </mc:Choice>
                <mc:Fallback>
                  <p:oleObj name="" r:id="rId22" imgW="316865" imgH="412115" progId="Equation.KSEE3">
                    <p:embed/>
                    <p:pic>
                      <p:nvPicPr>
                        <p:cNvPr id="0" name="图片 3849"/>
                        <p:cNvPicPr/>
                        <p:nvPr/>
                      </p:nvPicPr>
                      <p:blipFill>
                        <a:blip r:embed="rId23"/>
                        <a:stretch>
                          <a:fillRect/>
                        </a:stretch>
                      </p:blipFill>
                      <p:spPr>
                        <a:xfrm>
                          <a:off x="4638" y="3054"/>
                          <a:ext cx="998" cy="1298"/>
                        </a:xfrm>
                        <a:prstGeom prst="rect">
                          <a:avLst/>
                        </a:prstGeom>
                        <a:noFill/>
                        <a:ln w="38100">
                          <a:noFill/>
                          <a:miter/>
                        </a:ln>
                      </p:spPr>
                    </p:pic>
                  </p:oleObj>
                </mc:Fallback>
              </mc:AlternateContent>
            </a:graphicData>
          </a:graphic>
        </p:graphicFrame>
        <p:sp>
          <p:nvSpPr>
            <p:cNvPr id="102538" name="直接连接符 108664"/>
            <p:cNvSpPr/>
            <p:nvPr/>
          </p:nvSpPr>
          <p:spPr>
            <a:xfrm>
              <a:off x="5670" y="3344"/>
              <a:ext cx="0" cy="720"/>
            </a:xfrm>
            <a:prstGeom prst="line">
              <a:avLst/>
            </a:prstGeom>
            <a:ln w="38100" cap="sq" cmpd="sng">
              <a:solidFill>
                <a:schemeClr val="tx2"/>
              </a:solidFill>
              <a:prstDash val="solid"/>
              <a:round/>
              <a:headEnd type="triangl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661"/>
                                        </p:tgtEl>
                                        <p:attrNameLst>
                                          <p:attrName>style.visibility</p:attrName>
                                        </p:attrNameLst>
                                      </p:cBhvr>
                                      <p:to>
                                        <p:strVal val="visible"/>
                                      </p:to>
                                    </p:set>
                                    <p:animEffect transition="in" filter="wipe(left)">
                                      <p:cBhvr>
                                        <p:cTn id="7" dur="500"/>
                                        <p:tgtEl>
                                          <p:spTgt spid="1086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662"/>
                                        </p:tgtEl>
                                        <p:attrNameLst>
                                          <p:attrName>style.visibility</p:attrName>
                                        </p:attrNameLst>
                                      </p:cBhvr>
                                      <p:to>
                                        <p:strVal val="visible"/>
                                      </p:to>
                                    </p:set>
                                    <p:animEffect transition="in" filter="wipe(left)">
                                      <p:cBhvr>
                                        <p:cTn id="12" dur="500"/>
                                        <p:tgtEl>
                                          <p:spTgt spid="1086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8546"/>
                                        </p:tgtEl>
                                        <p:attrNameLst>
                                          <p:attrName>style.visibility</p:attrName>
                                        </p:attrNameLst>
                                      </p:cBhvr>
                                      <p:to>
                                        <p:strVal val="visible"/>
                                      </p:to>
                                    </p:set>
                                    <p:animEffect transition="in" filter="wipe(left)">
                                      <p:cBhvr>
                                        <p:cTn id="17" dur="500"/>
                                        <p:tgtEl>
                                          <p:spTgt spid="1085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8670"/>
                                        </p:tgtEl>
                                        <p:attrNameLst>
                                          <p:attrName>style.visibility</p:attrName>
                                        </p:attrNameLst>
                                      </p:cBhvr>
                                      <p:to>
                                        <p:strVal val="visible"/>
                                      </p:to>
                                    </p:set>
                                    <p:animEffect transition="in" filter="wipe(left)">
                                      <p:cBhvr>
                                        <p:cTn id="37" dur="500"/>
                                        <p:tgtEl>
                                          <p:spTgt spid="1086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8681"/>
                                        </p:tgtEl>
                                        <p:attrNameLst>
                                          <p:attrName>style.visibility</p:attrName>
                                        </p:attrNameLst>
                                      </p:cBhvr>
                                      <p:to>
                                        <p:strVal val="visible"/>
                                      </p:to>
                                    </p:set>
                                    <p:animEffect transition="in" filter="wipe(left)">
                                      <p:cBhvr>
                                        <p:cTn id="42" dur="500"/>
                                        <p:tgtEl>
                                          <p:spTgt spid="10868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8674"/>
                                        </p:tgtEl>
                                        <p:attrNameLst>
                                          <p:attrName>style.visibility</p:attrName>
                                        </p:attrNameLst>
                                      </p:cBhvr>
                                      <p:to>
                                        <p:strVal val="visible"/>
                                      </p:to>
                                    </p:set>
                                    <p:animEffect transition="in" filter="wipe(left)">
                                      <p:cBhvr>
                                        <p:cTn id="47" dur="500"/>
                                        <p:tgtEl>
                                          <p:spTgt spid="1086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8675"/>
                                        </p:tgtEl>
                                        <p:attrNameLst>
                                          <p:attrName>style.visibility</p:attrName>
                                        </p:attrNameLst>
                                      </p:cBhvr>
                                      <p:to>
                                        <p:strVal val="visible"/>
                                      </p:to>
                                    </p:set>
                                    <p:animEffect transition="in" filter="wipe(left)">
                                      <p:cBhvr>
                                        <p:cTn id="52" dur="500"/>
                                        <p:tgtEl>
                                          <p:spTgt spid="10867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8676"/>
                                        </p:tgtEl>
                                        <p:attrNameLst>
                                          <p:attrName>style.visibility</p:attrName>
                                        </p:attrNameLst>
                                      </p:cBhvr>
                                      <p:to>
                                        <p:strVal val="visible"/>
                                      </p:to>
                                    </p:set>
                                    <p:animEffect transition="in" filter="wipe(left)">
                                      <p:cBhvr>
                                        <p:cTn id="57" dur="500"/>
                                        <p:tgtEl>
                                          <p:spTgt spid="10867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08680"/>
                                        </p:tgtEl>
                                        <p:attrNameLst>
                                          <p:attrName>style.visibility</p:attrName>
                                        </p:attrNameLst>
                                      </p:cBhvr>
                                      <p:to>
                                        <p:strVal val="visible"/>
                                      </p:to>
                                    </p:set>
                                    <p:animEffect transition="in" filter="wipe(left)">
                                      <p:cBhvr>
                                        <p:cTn id="62" dur="500"/>
                                        <p:tgtEl>
                                          <p:spTgt spid="10868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2533"/>
                                        </p:tgtEl>
                                        <p:attrNameLst>
                                          <p:attrName>style.visibility</p:attrName>
                                        </p:attrNameLst>
                                      </p:cBhvr>
                                      <p:to>
                                        <p:strVal val="visible"/>
                                      </p:to>
                                    </p:set>
                                    <p:animEffect transition="in" filter="wipe(left)">
                                      <p:cBhvr>
                                        <p:cTn id="67" dur="500"/>
                                        <p:tgtEl>
                                          <p:spTgt spid="1025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08678"/>
                                        </p:tgtEl>
                                        <p:attrNameLst>
                                          <p:attrName>style.visibility</p:attrName>
                                        </p:attrNameLst>
                                      </p:cBhvr>
                                      <p:to>
                                        <p:strVal val="visible"/>
                                      </p:to>
                                    </p:set>
                                    <p:animEffect transition="in" filter="wipe(left)">
                                      <p:cBhvr>
                                        <p:cTn id="72" dur="500"/>
                                        <p:tgtEl>
                                          <p:spTgt spid="10867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8679"/>
                                        </p:tgtEl>
                                        <p:attrNameLst>
                                          <p:attrName>style.visibility</p:attrName>
                                        </p:attrNameLst>
                                      </p:cBhvr>
                                      <p:to>
                                        <p:strVal val="visible"/>
                                      </p:to>
                                    </p:set>
                                    <p:animEffect transition="in" filter="wipe(left)">
                                      <p:cBhvr>
                                        <p:cTn id="77" dur="500"/>
                                        <p:tgtEl>
                                          <p:spTgt spid="10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61" grpId="0"/>
      <p:bldP spid="108662" grpId="0"/>
      <p:bldP spid="108676" grpId="0"/>
      <p:bldP spid="10867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9570" name="组合 109569"/>
          <p:cNvGrpSpPr/>
          <p:nvPr/>
        </p:nvGrpSpPr>
        <p:grpSpPr>
          <a:xfrm>
            <a:off x="1060450" y="4446588"/>
            <a:ext cx="6726238" cy="2155825"/>
            <a:chOff x="672" y="2818"/>
            <a:chExt cx="4237" cy="1358"/>
          </a:xfrm>
        </p:grpSpPr>
        <p:sp>
          <p:nvSpPr>
            <p:cNvPr id="103426" name="直接连接符 109570"/>
            <p:cNvSpPr/>
            <p:nvPr/>
          </p:nvSpPr>
          <p:spPr>
            <a:xfrm>
              <a:off x="2424" y="3798"/>
              <a:ext cx="381" cy="0"/>
            </a:xfrm>
            <a:prstGeom prst="line">
              <a:avLst/>
            </a:prstGeom>
            <a:ln w="25400" cap="flat" cmpd="sng">
              <a:solidFill>
                <a:schemeClr val="tx2"/>
              </a:solidFill>
              <a:prstDash val="solid"/>
              <a:round/>
              <a:headEnd type="none" w="sm" len="sm"/>
              <a:tailEnd type="stealth" w="med" len="lg"/>
            </a:ln>
          </p:spPr>
        </p:sp>
        <p:sp>
          <p:nvSpPr>
            <p:cNvPr id="103427" name="直接连接符 109571"/>
            <p:cNvSpPr/>
            <p:nvPr/>
          </p:nvSpPr>
          <p:spPr>
            <a:xfrm flipV="1">
              <a:off x="2424" y="3697"/>
              <a:ext cx="381" cy="5"/>
            </a:xfrm>
            <a:prstGeom prst="line">
              <a:avLst/>
            </a:prstGeom>
            <a:ln w="25400" cap="flat" cmpd="sng">
              <a:solidFill>
                <a:schemeClr val="tx2"/>
              </a:solidFill>
              <a:prstDash val="solid"/>
              <a:round/>
              <a:headEnd type="none" w="sm" len="sm"/>
              <a:tailEnd type="stealth" w="med" len="lg"/>
            </a:ln>
          </p:spPr>
        </p:sp>
        <p:sp>
          <p:nvSpPr>
            <p:cNvPr id="103428" name="矩形 109572"/>
            <p:cNvSpPr/>
            <p:nvPr/>
          </p:nvSpPr>
          <p:spPr>
            <a:xfrm>
              <a:off x="1749" y="3117"/>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429" name="矩形 109573"/>
            <p:cNvSpPr/>
            <p:nvPr/>
          </p:nvSpPr>
          <p:spPr>
            <a:xfrm>
              <a:off x="1059" y="3303"/>
              <a:ext cx="682"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3430" name="直接连接符 109574"/>
            <p:cNvSpPr/>
            <p:nvPr/>
          </p:nvSpPr>
          <p:spPr>
            <a:xfrm>
              <a:off x="1059" y="3588"/>
              <a:ext cx="1365" cy="0"/>
            </a:xfrm>
            <a:prstGeom prst="line">
              <a:avLst/>
            </a:prstGeom>
            <a:ln w="25400" cap="flat" cmpd="sng">
              <a:solidFill>
                <a:schemeClr val="accent1"/>
              </a:solidFill>
              <a:prstDash val="solid"/>
              <a:round/>
              <a:headEnd type="none" w="sm" len="sm"/>
              <a:tailEnd type="none" w="sm" len="sm"/>
            </a:ln>
          </p:spPr>
        </p:sp>
        <p:sp>
          <p:nvSpPr>
            <p:cNvPr id="103431" name="直接连接符 109575"/>
            <p:cNvSpPr/>
            <p:nvPr/>
          </p:nvSpPr>
          <p:spPr>
            <a:xfrm>
              <a:off x="1059" y="3474"/>
              <a:ext cx="575" cy="0"/>
            </a:xfrm>
            <a:prstGeom prst="line">
              <a:avLst/>
            </a:prstGeom>
            <a:ln w="25400" cap="flat" cmpd="sng">
              <a:solidFill>
                <a:schemeClr val="accent1"/>
              </a:solidFill>
              <a:prstDash val="solid"/>
              <a:round/>
              <a:headEnd type="none" w="sm" len="sm"/>
              <a:tailEnd type="none" w="sm" len="sm"/>
            </a:ln>
          </p:spPr>
        </p:sp>
        <p:sp>
          <p:nvSpPr>
            <p:cNvPr id="103432" name="直接连接符 109576"/>
            <p:cNvSpPr/>
            <p:nvPr/>
          </p:nvSpPr>
          <p:spPr>
            <a:xfrm>
              <a:off x="1059" y="3531"/>
              <a:ext cx="575" cy="0"/>
            </a:xfrm>
            <a:prstGeom prst="line">
              <a:avLst/>
            </a:prstGeom>
            <a:ln w="25400" cap="flat" cmpd="sng">
              <a:solidFill>
                <a:schemeClr val="accent1"/>
              </a:solidFill>
              <a:prstDash val="solid"/>
              <a:round/>
              <a:headEnd type="none" w="sm" len="sm"/>
              <a:tailEnd type="none" w="sm" len="sm"/>
            </a:ln>
          </p:spPr>
        </p:sp>
        <p:sp>
          <p:nvSpPr>
            <p:cNvPr id="103433" name="直接连接符 109577"/>
            <p:cNvSpPr/>
            <p:nvPr/>
          </p:nvSpPr>
          <p:spPr>
            <a:xfrm>
              <a:off x="1059" y="3702"/>
              <a:ext cx="575" cy="0"/>
            </a:xfrm>
            <a:prstGeom prst="line">
              <a:avLst/>
            </a:prstGeom>
            <a:ln w="25400" cap="flat" cmpd="sng">
              <a:solidFill>
                <a:schemeClr val="accent1"/>
              </a:solidFill>
              <a:prstDash val="solid"/>
              <a:round/>
              <a:headEnd type="none" w="sm" len="sm"/>
              <a:tailEnd type="none" w="sm" len="sm"/>
            </a:ln>
          </p:spPr>
        </p:sp>
        <p:sp>
          <p:nvSpPr>
            <p:cNvPr id="103434" name="直接连接符 109578"/>
            <p:cNvSpPr/>
            <p:nvPr/>
          </p:nvSpPr>
          <p:spPr>
            <a:xfrm>
              <a:off x="1059" y="3760"/>
              <a:ext cx="575" cy="0"/>
            </a:xfrm>
            <a:prstGeom prst="line">
              <a:avLst/>
            </a:prstGeom>
            <a:ln w="25400" cap="flat" cmpd="sng">
              <a:solidFill>
                <a:schemeClr val="accent1"/>
              </a:solidFill>
              <a:prstDash val="solid"/>
              <a:round/>
              <a:headEnd type="none" w="sm" len="sm"/>
              <a:tailEnd type="none" w="sm" len="sm"/>
            </a:ln>
          </p:spPr>
        </p:sp>
        <p:sp>
          <p:nvSpPr>
            <p:cNvPr id="103435" name="直接连接符 109579"/>
            <p:cNvSpPr/>
            <p:nvPr/>
          </p:nvSpPr>
          <p:spPr>
            <a:xfrm>
              <a:off x="1059" y="3816"/>
              <a:ext cx="610" cy="0"/>
            </a:xfrm>
            <a:prstGeom prst="line">
              <a:avLst/>
            </a:prstGeom>
            <a:ln w="25400" cap="flat" cmpd="sng">
              <a:solidFill>
                <a:schemeClr val="accent1"/>
              </a:solidFill>
              <a:prstDash val="solid"/>
              <a:round/>
              <a:headEnd type="none" w="sm" len="sm"/>
              <a:tailEnd type="none" w="sm" len="sm"/>
            </a:ln>
          </p:spPr>
        </p:sp>
        <p:sp>
          <p:nvSpPr>
            <p:cNvPr id="103436" name="直接连接符 109580"/>
            <p:cNvSpPr/>
            <p:nvPr/>
          </p:nvSpPr>
          <p:spPr>
            <a:xfrm>
              <a:off x="1059" y="3417"/>
              <a:ext cx="575" cy="0"/>
            </a:xfrm>
            <a:prstGeom prst="line">
              <a:avLst/>
            </a:prstGeom>
            <a:ln w="25400" cap="flat" cmpd="sng">
              <a:solidFill>
                <a:schemeClr val="accent1"/>
              </a:solidFill>
              <a:prstDash val="solid"/>
              <a:round/>
              <a:headEnd type="none" w="sm" len="sm"/>
              <a:tailEnd type="none" w="sm" len="sm"/>
            </a:ln>
          </p:spPr>
        </p:sp>
        <p:sp>
          <p:nvSpPr>
            <p:cNvPr id="103437" name="直接连接符 109581"/>
            <p:cNvSpPr/>
            <p:nvPr/>
          </p:nvSpPr>
          <p:spPr>
            <a:xfrm>
              <a:off x="1059" y="3645"/>
              <a:ext cx="575" cy="0"/>
            </a:xfrm>
            <a:prstGeom prst="line">
              <a:avLst/>
            </a:prstGeom>
            <a:ln w="25400" cap="flat" cmpd="sng">
              <a:solidFill>
                <a:schemeClr val="accent1"/>
              </a:solidFill>
              <a:prstDash val="solid"/>
              <a:round/>
              <a:headEnd type="none" w="sm" len="sm"/>
              <a:tailEnd type="none" w="sm" len="sm"/>
            </a:ln>
          </p:spPr>
        </p:sp>
        <p:sp>
          <p:nvSpPr>
            <p:cNvPr id="103438" name="直接连接符 109582"/>
            <p:cNvSpPr/>
            <p:nvPr/>
          </p:nvSpPr>
          <p:spPr>
            <a:xfrm>
              <a:off x="1059" y="3360"/>
              <a:ext cx="610" cy="0"/>
            </a:xfrm>
            <a:prstGeom prst="line">
              <a:avLst/>
            </a:prstGeom>
            <a:ln w="25400" cap="flat" cmpd="sng">
              <a:solidFill>
                <a:schemeClr val="accent1"/>
              </a:solidFill>
              <a:prstDash val="solid"/>
              <a:round/>
              <a:headEnd type="none" w="sm" len="sm"/>
              <a:tailEnd type="none" w="sm" len="sm"/>
            </a:ln>
          </p:spPr>
        </p:sp>
        <p:sp>
          <p:nvSpPr>
            <p:cNvPr id="103439" name="任意多边形 109583"/>
            <p:cNvSpPr/>
            <p:nvPr/>
          </p:nvSpPr>
          <p:spPr>
            <a:xfrm>
              <a:off x="1669" y="3131"/>
              <a:ext cx="246" cy="229"/>
            </a:xfrm>
            <a:custGeom>
              <a:avLst/>
              <a:gdLst/>
              <a:ahLst/>
              <a:cxnLst>
                <a:cxn ang="0">
                  <a:pos x="15516" y="15086"/>
                </a:cxn>
                <a:cxn ang="180">
                  <a:pos x="0" y="21599"/>
                </a:cxn>
                <a:cxn ang="270">
                  <a:pos x="58" y="0"/>
                </a:cxn>
              </a:cxnLst>
              <a:pathLst>
                <a:path w="15516" h="21600" fill="none">
                  <a:moveTo>
                    <a:pt x="15516" y="15086"/>
                  </a:moveTo>
                  <a:cubicBezTo>
                    <a:pt x="11594" y="19105"/>
                    <a:pt x="6117" y="21600"/>
                    <a:pt x="58" y="21600"/>
                  </a:cubicBezTo>
                  <a:cubicBezTo>
                    <a:pt x="39" y="21600"/>
                    <a:pt x="19" y="21600"/>
                    <a:pt x="0" y="21600"/>
                  </a:cubicBezTo>
                </a:path>
                <a:path w="15516" h="21600" stroke="0">
                  <a:moveTo>
                    <a:pt x="15516" y="15086"/>
                  </a:moveTo>
                  <a:cubicBezTo>
                    <a:pt x="11594" y="19105"/>
                    <a:pt x="6117" y="21600"/>
                    <a:pt x="58" y="21600"/>
                  </a:cubicBezTo>
                  <a:cubicBezTo>
                    <a:pt x="39" y="21600"/>
                    <a:pt x="19" y="21600"/>
                    <a:pt x="0" y="21600"/>
                  </a:cubicBezTo>
                  <a:lnTo>
                    <a:pt x="5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0" name="任意多边形 109584"/>
            <p:cNvSpPr/>
            <p:nvPr/>
          </p:nvSpPr>
          <p:spPr>
            <a:xfrm>
              <a:off x="1887" y="3189"/>
              <a:ext cx="538" cy="210"/>
            </a:xfrm>
            <a:custGeom>
              <a:avLst/>
              <a:gdLst/>
              <a:ahLst/>
              <a:cxnLst>
                <a:cxn ang="180">
                  <a:pos x="0" y="12460"/>
                </a:cxn>
                <a:cxn ang="270">
                  <a:pos x="19537" y="0"/>
                </a:cxn>
                <a:cxn ang="90">
                  <a:pos x="19571" y="21600"/>
                </a:cxn>
              </a:cxnLst>
              <a:pathLst>
                <a:path w="19571" h="21600" fill="none">
                  <a:moveTo>
                    <a:pt x="0" y="12460"/>
                  </a:moveTo>
                  <a:cubicBezTo>
                    <a:pt x="3437" y="5106"/>
                    <a:pt x="10891" y="13"/>
                    <a:pt x="19537" y="0"/>
                  </a:cubicBezTo>
                </a:path>
                <a:path w="19571" h="21600" stroke="0">
                  <a:moveTo>
                    <a:pt x="0" y="12460"/>
                  </a:moveTo>
                  <a:cubicBezTo>
                    <a:pt x="3437" y="5106"/>
                    <a:pt x="10891" y="13"/>
                    <a:pt x="19537" y="0"/>
                  </a:cubicBezTo>
                  <a:lnTo>
                    <a:pt x="1957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1" name="任意多边形 109585"/>
            <p:cNvSpPr/>
            <p:nvPr/>
          </p:nvSpPr>
          <p:spPr>
            <a:xfrm>
              <a:off x="1634" y="3303"/>
              <a:ext cx="379" cy="115"/>
            </a:xfrm>
            <a:custGeom>
              <a:avLst/>
              <a:gdLst/>
              <a:ahLst/>
              <a:cxnLst>
                <a:cxn ang="0">
                  <a:pos x="19009" y="10257"/>
                </a:cxn>
                <a:cxn ang="90">
                  <a:pos x="0" y="21600"/>
                </a:cxn>
                <a:cxn ang="270">
                  <a:pos x="0" y="0"/>
                </a:cxn>
              </a:cxnLst>
              <a:pathLst>
                <a:path w="19009" h="21600" fill="none">
                  <a:moveTo>
                    <a:pt x="19009" y="10257"/>
                  </a:moveTo>
                  <a:cubicBezTo>
                    <a:pt x="15359" y="17014"/>
                    <a:pt x="8215" y="21600"/>
                    <a:pt x="0" y="21600"/>
                  </a:cubicBezTo>
                </a:path>
                <a:path w="19009" h="21600" stroke="0">
                  <a:moveTo>
                    <a:pt x="19009" y="10257"/>
                  </a:moveTo>
                  <a:cubicBezTo>
                    <a:pt x="15359" y="17014"/>
                    <a:pt x="8215"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2" name="任意多边形 109586"/>
            <p:cNvSpPr/>
            <p:nvPr/>
          </p:nvSpPr>
          <p:spPr>
            <a:xfrm>
              <a:off x="2002" y="3284"/>
              <a:ext cx="423" cy="172"/>
            </a:xfrm>
            <a:custGeom>
              <a:avLst/>
              <a:gdLst/>
              <a:ahLst/>
              <a:cxnLst>
                <a:cxn ang="180">
                  <a:pos x="0" y="9900"/>
                </a:cxn>
                <a:cxn ang="270">
                  <a:pos x="18117" y="0"/>
                </a:cxn>
                <a:cxn ang="90">
                  <a:pos x="18157" y="21600"/>
                </a:cxn>
              </a:cxnLst>
              <a:pathLst>
                <a:path w="18157" h="21600" fill="none">
                  <a:moveTo>
                    <a:pt x="0" y="9900"/>
                  </a:moveTo>
                  <a:cubicBezTo>
                    <a:pt x="3838" y="3953"/>
                    <a:pt x="10517" y="14"/>
                    <a:pt x="18117" y="0"/>
                  </a:cubicBezTo>
                </a:path>
                <a:path w="18157" h="21600" stroke="0">
                  <a:moveTo>
                    <a:pt x="0" y="9900"/>
                  </a:moveTo>
                  <a:cubicBezTo>
                    <a:pt x="3838" y="3953"/>
                    <a:pt x="10517" y="14"/>
                    <a:pt x="18117" y="0"/>
                  </a:cubicBezTo>
                  <a:lnTo>
                    <a:pt x="18157"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3" name="任意多边形 109587"/>
            <p:cNvSpPr/>
            <p:nvPr/>
          </p:nvSpPr>
          <p:spPr>
            <a:xfrm>
              <a:off x="1634" y="3284"/>
              <a:ext cx="413" cy="190"/>
            </a:xfrm>
            <a:custGeom>
              <a:avLst/>
              <a:gdLst/>
              <a:ahLst/>
              <a:cxnLst>
                <a:cxn ang="90">
                  <a:pos x="14809" y="15723"/>
                </a:cxn>
                <a:cxn ang="90">
                  <a:pos x="0" y="21600"/>
                </a:cxn>
                <a:cxn ang="270">
                  <a:pos x="0" y="0"/>
                </a:cxn>
              </a:cxnLst>
              <a:pathLst>
                <a:path w="14810" h="21600" fill="none">
                  <a:moveTo>
                    <a:pt x="14809" y="15723"/>
                  </a:moveTo>
                  <a:cubicBezTo>
                    <a:pt x="10942" y="19366"/>
                    <a:pt x="5731" y="21599"/>
                    <a:pt x="-1" y="21599"/>
                  </a:cubicBezTo>
                </a:path>
                <a:path w="14810" h="21600" stroke="0">
                  <a:moveTo>
                    <a:pt x="14809" y="15723"/>
                  </a:moveTo>
                  <a:cubicBezTo>
                    <a:pt x="10942" y="19366"/>
                    <a:pt x="5731" y="21599"/>
                    <a:pt x="-1" y="21599"/>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4" name="任意多边形 109588"/>
            <p:cNvSpPr/>
            <p:nvPr/>
          </p:nvSpPr>
          <p:spPr>
            <a:xfrm>
              <a:off x="2029" y="3379"/>
              <a:ext cx="396" cy="248"/>
            </a:xfrm>
            <a:custGeom>
              <a:avLst/>
              <a:gdLst/>
              <a:ahLst/>
              <a:cxnLst>
                <a:cxn ang="180">
                  <a:pos x="0" y="4506"/>
                </a:cxn>
                <a:cxn ang="270">
                  <a:pos x="13174" y="0"/>
                </a:cxn>
                <a:cxn ang="90">
                  <a:pos x="13205" y="21600"/>
                </a:cxn>
              </a:cxnLst>
              <a:pathLst>
                <a:path w="13205" h="21600" fill="none">
                  <a:moveTo>
                    <a:pt x="0" y="4506"/>
                  </a:moveTo>
                  <a:cubicBezTo>
                    <a:pt x="3643" y="1687"/>
                    <a:pt x="8213" y="7"/>
                    <a:pt x="13174" y="0"/>
                  </a:cubicBezTo>
                </a:path>
                <a:path w="13205" h="21600" stroke="0">
                  <a:moveTo>
                    <a:pt x="0" y="4506"/>
                  </a:moveTo>
                  <a:cubicBezTo>
                    <a:pt x="3643" y="1687"/>
                    <a:pt x="8213" y="7"/>
                    <a:pt x="13174" y="0"/>
                  </a:cubicBezTo>
                  <a:lnTo>
                    <a:pt x="1320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5" name="任意多边形 109589"/>
            <p:cNvSpPr/>
            <p:nvPr/>
          </p:nvSpPr>
          <p:spPr>
            <a:xfrm>
              <a:off x="1634" y="3284"/>
              <a:ext cx="495" cy="247"/>
            </a:xfrm>
            <a:custGeom>
              <a:avLst/>
              <a:gdLst/>
              <a:ahLst/>
              <a:cxnLst>
                <a:cxn ang="90">
                  <a:pos x="11654" y="18199"/>
                </a:cxn>
                <a:cxn ang="180">
                  <a:pos x="0" y="21599"/>
                </a:cxn>
                <a:cxn ang="270">
                  <a:pos x="21" y="0"/>
                </a:cxn>
              </a:cxnLst>
              <a:pathLst>
                <a:path w="11654" h="21600" fill="none">
                  <a:moveTo>
                    <a:pt x="11654" y="18199"/>
                  </a:moveTo>
                  <a:cubicBezTo>
                    <a:pt x="8298" y="20352"/>
                    <a:pt x="4305" y="21599"/>
                    <a:pt x="21" y="21599"/>
                  </a:cubicBezTo>
                  <a:cubicBezTo>
                    <a:pt x="14" y="21599"/>
                    <a:pt x="7" y="21599"/>
                    <a:pt x="0" y="21599"/>
                  </a:cubicBezTo>
                </a:path>
                <a:path w="11654" h="21600" stroke="0">
                  <a:moveTo>
                    <a:pt x="11654" y="18199"/>
                  </a:moveTo>
                  <a:cubicBezTo>
                    <a:pt x="8298" y="20352"/>
                    <a:pt x="4305" y="21599"/>
                    <a:pt x="21" y="21599"/>
                  </a:cubicBezTo>
                  <a:cubicBezTo>
                    <a:pt x="14" y="21599"/>
                    <a:pt x="7" y="21599"/>
                    <a:pt x="0" y="21599"/>
                  </a:cubicBezTo>
                  <a:lnTo>
                    <a:pt x="21"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6" name="任意多边形 109590"/>
            <p:cNvSpPr/>
            <p:nvPr/>
          </p:nvSpPr>
          <p:spPr>
            <a:xfrm>
              <a:off x="2115" y="3474"/>
              <a:ext cx="310" cy="229"/>
            </a:xfrm>
            <a:custGeom>
              <a:avLst/>
              <a:gdLst/>
              <a:ahLst/>
              <a:cxnLst>
                <a:cxn ang="180">
                  <a:pos x="0" y="1734"/>
                </a:cxn>
                <a:cxn ang="270">
                  <a:pos x="8456" y="0"/>
                </a:cxn>
                <a:cxn ang="90">
                  <a:pos x="8481" y="21600"/>
                </a:cxn>
              </a:cxnLst>
              <a:pathLst>
                <a:path w="8481" h="21600" fill="none">
                  <a:moveTo>
                    <a:pt x="0" y="1734"/>
                  </a:moveTo>
                  <a:cubicBezTo>
                    <a:pt x="2593" y="619"/>
                    <a:pt x="5453" y="2"/>
                    <a:pt x="8456" y="-1"/>
                  </a:cubicBezTo>
                </a:path>
                <a:path w="8481" h="21600" stroke="0">
                  <a:moveTo>
                    <a:pt x="0" y="1734"/>
                  </a:moveTo>
                  <a:cubicBezTo>
                    <a:pt x="2593" y="619"/>
                    <a:pt x="5453" y="2"/>
                    <a:pt x="8456" y="-1"/>
                  </a:cubicBezTo>
                  <a:lnTo>
                    <a:pt x="848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7" name="任意多边形 109591"/>
            <p:cNvSpPr/>
            <p:nvPr/>
          </p:nvSpPr>
          <p:spPr>
            <a:xfrm rot="10800000">
              <a:off x="1914" y="3836"/>
              <a:ext cx="512" cy="153"/>
            </a:xfrm>
            <a:custGeom>
              <a:avLst/>
              <a:gdLst/>
              <a:ahLst/>
              <a:cxnLst>
                <a:cxn ang="270">
                  <a:pos x="0" y="0"/>
                </a:cxn>
                <a:cxn ang="0">
                  <a:pos x="20513" y="14727"/>
                </a:cxn>
                <a:cxn ang="90">
                  <a:pos x="36" y="21600"/>
                </a:cxn>
              </a:cxnLst>
              <a:pathLst>
                <a:path w="20513" h="21600" fill="none">
                  <a:moveTo>
                    <a:pt x="0" y="0"/>
                  </a:moveTo>
                  <a:cubicBezTo>
                    <a:pt x="-24" y="0"/>
                    <a:pt x="-12" y="0"/>
                    <a:pt x="0" y="0"/>
                  </a:cubicBezTo>
                  <a:cubicBezTo>
                    <a:pt x="9525" y="0"/>
                    <a:pt x="17609" y="6165"/>
                    <a:pt x="20480" y="14717"/>
                  </a:cubicBezTo>
                </a:path>
                <a:path w="20513" h="21600" stroke="0">
                  <a:moveTo>
                    <a:pt x="0" y="0"/>
                  </a:moveTo>
                  <a:cubicBezTo>
                    <a:pt x="-24" y="0"/>
                    <a:pt x="-12" y="0"/>
                    <a:pt x="0" y="0"/>
                  </a:cubicBezTo>
                  <a:cubicBezTo>
                    <a:pt x="9525" y="0"/>
                    <a:pt x="17609" y="6165"/>
                    <a:pt x="20480" y="14717"/>
                  </a:cubicBezTo>
                  <a:lnTo>
                    <a:pt x="3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8" name="任意多边形 109592"/>
            <p:cNvSpPr/>
            <p:nvPr/>
          </p:nvSpPr>
          <p:spPr>
            <a:xfrm rot="10800000">
              <a:off x="1633" y="3760"/>
              <a:ext cx="376" cy="114"/>
            </a:xfrm>
            <a:custGeom>
              <a:avLst/>
              <a:gdLst/>
              <a:ahLst/>
              <a:cxnLst>
                <a:cxn ang="90">
                  <a:pos x="18798" y="21600"/>
                </a:cxn>
                <a:cxn ang="180">
                  <a:pos x="0" y="10639"/>
                </a:cxn>
                <a:cxn ang="270">
                  <a:pos x="18798" y="0"/>
                </a:cxn>
              </a:cxnLst>
              <a:pathLst>
                <a:path w="18798" h="21600" fill="none">
                  <a:moveTo>
                    <a:pt x="18798" y="21600"/>
                  </a:moveTo>
                  <a:cubicBezTo>
                    <a:pt x="10738" y="21600"/>
                    <a:pt x="3709" y="17185"/>
                    <a:pt x="-2" y="10643"/>
                  </a:cubicBezTo>
                </a:path>
                <a:path w="18798" h="21600" stroke="0">
                  <a:moveTo>
                    <a:pt x="18798" y="21600"/>
                  </a:moveTo>
                  <a:cubicBezTo>
                    <a:pt x="10738" y="21600"/>
                    <a:pt x="3709" y="17185"/>
                    <a:pt x="-2" y="10643"/>
                  </a:cubicBezTo>
                  <a:lnTo>
                    <a:pt x="1879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49" name="任意多边形 109593"/>
            <p:cNvSpPr/>
            <p:nvPr/>
          </p:nvSpPr>
          <p:spPr>
            <a:xfrm rot="10800000">
              <a:off x="2009" y="3722"/>
              <a:ext cx="415" cy="171"/>
            </a:xfrm>
            <a:custGeom>
              <a:avLst/>
              <a:gdLst/>
              <a:ahLst/>
              <a:cxnLst>
                <a:cxn ang="270">
                  <a:pos x="0" y="0"/>
                </a:cxn>
                <a:cxn ang="0">
                  <a:pos x="17819" y="9336"/>
                </a:cxn>
                <a:cxn ang="90">
                  <a:pos x="39" y="21600"/>
                </a:cxn>
              </a:cxnLst>
              <a:pathLst>
                <a:path w="17820" h="21600" fill="none">
                  <a:moveTo>
                    <a:pt x="0" y="0"/>
                  </a:moveTo>
                  <a:cubicBezTo>
                    <a:pt x="-26" y="0"/>
                    <a:pt x="-13" y="0"/>
                    <a:pt x="0" y="0"/>
                  </a:cubicBezTo>
                  <a:cubicBezTo>
                    <a:pt x="7374" y="0"/>
                    <a:pt x="13885" y="3695"/>
                    <a:pt x="17782" y="9334"/>
                  </a:cubicBezTo>
                </a:path>
                <a:path w="17820" h="21600" stroke="0">
                  <a:moveTo>
                    <a:pt x="0" y="0"/>
                  </a:moveTo>
                  <a:cubicBezTo>
                    <a:pt x="-26" y="0"/>
                    <a:pt x="-13" y="0"/>
                    <a:pt x="0" y="0"/>
                  </a:cubicBezTo>
                  <a:cubicBezTo>
                    <a:pt x="7374" y="0"/>
                    <a:pt x="13885" y="3695"/>
                    <a:pt x="17782" y="9334"/>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50" name="任意多边形 109594"/>
            <p:cNvSpPr/>
            <p:nvPr/>
          </p:nvSpPr>
          <p:spPr>
            <a:xfrm rot="10800000">
              <a:off x="1634" y="3702"/>
              <a:ext cx="446" cy="222"/>
            </a:xfrm>
            <a:custGeom>
              <a:avLst/>
              <a:gdLst/>
              <a:ahLst/>
              <a:cxnLst>
                <a:cxn ang="90">
                  <a:pos x="13315" y="21599"/>
                </a:cxn>
                <a:cxn ang="180">
                  <a:pos x="0" y="16986"/>
                </a:cxn>
                <a:cxn ang="270">
                  <a:pos x="13343" y="0"/>
                </a:cxn>
              </a:cxnLst>
              <a:pathLst>
                <a:path w="13343" h="21600" fill="none">
                  <a:moveTo>
                    <a:pt x="13315" y="21599"/>
                  </a:moveTo>
                  <a:cubicBezTo>
                    <a:pt x="8289" y="21593"/>
                    <a:pt x="3666" y="19870"/>
                    <a:pt x="-1" y="16986"/>
                  </a:cubicBezTo>
                </a:path>
                <a:path w="13343" h="21600" stroke="0">
                  <a:moveTo>
                    <a:pt x="13315" y="21599"/>
                  </a:moveTo>
                  <a:cubicBezTo>
                    <a:pt x="8289" y="21593"/>
                    <a:pt x="3666" y="19870"/>
                    <a:pt x="-1" y="16986"/>
                  </a:cubicBezTo>
                  <a:lnTo>
                    <a:pt x="13343"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51" name="任意多边形 109595"/>
            <p:cNvSpPr/>
            <p:nvPr/>
          </p:nvSpPr>
          <p:spPr>
            <a:xfrm rot="10800000">
              <a:off x="2027" y="3570"/>
              <a:ext cx="396" cy="228"/>
            </a:xfrm>
            <a:custGeom>
              <a:avLst/>
              <a:gdLst/>
              <a:ahLst/>
              <a:cxnLst>
                <a:cxn ang="270">
                  <a:pos x="0" y="0"/>
                </a:cxn>
                <a:cxn ang="270">
                  <a:pos x="14034" y="5153"/>
                </a:cxn>
                <a:cxn ang="90">
                  <a:pos x="32" y="21600"/>
                </a:cxn>
              </a:cxnLst>
              <a:pathLst>
                <a:path w="14034" h="21600" fill="none">
                  <a:moveTo>
                    <a:pt x="0" y="0"/>
                  </a:moveTo>
                  <a:cubicBezTo>
                    <a:pt x="-21" y="0"/>
                    <a:pt x="-11" y="0"/>
                    <a:pt x="0" y="0"/>
                  </a:cubicBezTo>
                  <a:cubicBezTo>
                    <a:pt x="5342" y="0"/>
                    <a:pt x="10232" y="1939"/>
                    <a:pt x="14002" y="5153"/>
                  </a:cubicBezTo>
                </a:path>
                <a:path w="14034" h="21600" stroke="0">
                  <a:moveTo>
                    <a:pt x="0" y="0"/>
                  </a:moveTo>
                  <a:cubicBezTo>
                    <a:pt x="-21" y="0"/>
                    <a:pt x="-11" y="0"/>
                    <a:pt x="0" y="0"/>
                  </a:cubicBezTo>
                  <a:cubicBezTo>
                    <a:pt x="5342" y="0"/>
                    <a:pt x="10232" y="1939"/>
                    <a:pt x="14002" y="5153"/>
                  </a:cubicBezTo>
                  <a:lnTo>
                    <a:pt x="32"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52" name="任意多边形 109596"/>
            <p:cNvSpPr/>
            <p:nvPr/>
          </p:nvSpPr>
          <p:spPr>
            <a:xfrm rot="10800000">
              <a:off x="1634" y="3646"/>
              <a:ext cx="606" cy="229"/>
            </a:xfrm>
            <a:custGeom>
              <a:avLst/>
              <a:gdLst/>
              <a:ahLst/>
              <a:cxnLst>
                <a:cxn ang="90">
                  <a:pos x="12745" y="21600"/>
                </a:cxn>
                <a:cxn ang="180">
                  <a:pos x="0" y="17439"/>
                </a:cxn>
                <a:cxn ang="270">
                  <a:pos x="12745" y="0"/>
                </a:cxn>
              </a:cxnLst>
              <a:pathLst>
                <a:path w="12745" h="21600" fill="none">
                  <a:moveTo>
                    <a:pt x="12745" y="21600"/>
                  </a:moveTo>
                  <a:cubicBezTo>
                    <a:pt x="7978" y="21600"/>
                    <a:pt x="3571" y="20056"/>
                    <a:pt x="-1" y="17440"/>
                  </a:cubicBezTo>
                </a:path>
                <a:path w="12745" h="21600" stroke="0">
                  <a:moveTo>
                    <a:pt x="12745" y="21600"/>
                  </a:moveTo>
                  <a:cubicBezTo>
                    <a:pt x="7978" y="21600"/>
                    <a:pt x="3571" y="20056"/>
                    <a:pt x="-1" y="17440"/>
                  </a:cubicBezTo>
                  <a:lnTo>
                    <a:pt x="12745"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53" name="任意多边形 109597"/>
            <p:cNvSpPr/>
            <p:nvPr/>
          </p:nvSpPr>
          <p:spPr>
            <a:xfrm rot="10800000">
              <a:off x="2114" y="3474"/>
              <a:ext cx="309" cy="229"/>
            </a:xfrm>
            <a:custGeom>
              <a:avLst/>
              <a:gdLst/>
              <a:ahLst/>
              <a:cxnLst>
                <a:cxn ang="270">
                  <a:pos x="0" y="0"/>
                </a:cxn>
                <a:cxn ang="270">
                  <a:pos x="8442" y="1707"/>
                </a:cxn>
                <a:cxn ang="90">
                  <a:pos x="25" y="21600"/>
                </a:cxn>
              </a:cxnLst>
              <a:pathLst>
                <a:path w="8443" h="21600" fill="none">
                  <a:moveTo>
                    <a:pt x="0" y="0"/>
                  </a:moveTo>
                  <a:cubicBezTo>
                    <a:pt x="-17" y="0"/>
                    <a:pt x="-8" y="0"/>
                    <a:pt x="0" y="0"/>
                  </a:cubicBezTo>
                  <a:cubicBezTo>
                    <a:pt x="2989" y="0"/>
                    <a:pt x="5836" y="607"/>
                    <a:pt x="8421" y="1703"/>
                  </a:cubicBezTo>
                </a:path>
                <a:path w="8443" h="21600" stroke="0">
                  <a:moveTo>
                    <a:pt x="0" y="0"/>
                  </a:moveTo>
                  <a:cubicBezTo>
                    <a:pt x="-17" y="0"/>
                    <a:pt x="-8" y="0"/>
                    <a:pt x="0" y="0"/>
                  </a:cubicBezTo>
                  <a:cubicBezTo>
                    <a:pt x="2989" y="0"/>
                    <a:pt x="5836" y="607"/>
                    <a:pt x="8421" y="1703"/>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54" name="直接连接符 109598"/>
            <p:cNvSpPr/>
            <p:nvPr/>
          </p:nvSpPr>
          <p:spPr>
            <a:xfrm>
              <a:off x="1059" y="3303"/>
              <a:ext cx="682" cy="0"/>
            </a:xfrm>
            <a:prstGeom prst="line">
              <a:avLst/>
            </a:prstGeom>
            <a:ln w="25400" cap="flat" cmpd="sng">
              <a:solidFill>
                <a:schemeClr val="tx1"/>
              </a:solidFill>
              <a:prstDash val="solid"/>
              <a:round/>
              <a:headEnd type="none" w="sm" len="sm"/>
              <a:tailEnd type="none" w="sm" len="sm"/>
            </a:ln>
          </p:spPr>
        </p:sp>
        <p:sp>
          <p:nvSpPr>
            <p:cNvPr id="103455" name="直接连接符 109599"/>
            <p:cNvSpPr/>
            <p:nvPr/>
          </p:nvSpPr>
          <p:spPr>
            <a:xfrm>
              <a:off x="1059" y="3874"/>
              <a:ext cx="682" cy="0"/>
            </a:xfrm>
            <a:prstGeom prst="line">
              <a:avLst/>
            </a:prstGeom>
            <a:ln w="25400" cap="flat" cmpd="sng">
              <a:solidFill>
                <a:schemeClr val="tx1"/>
              </a:solidFill>
              <a:prstDash val="solid"/>
              <a:round/>
              <a:headEnd type="none" w="sm" len="sm"/>
              <a:tailEnd type="none" w="sm" len="sm"/>
            </a:ln>
          </p:spPr>
        </p:sp>
        <p:sp>
          <p:nvSpPr>
            <p:cNvPr id="103456" name="矩形 109600"/>
            <p:cNvSpPr/>
            <p:nvPr/>
          </p:nvSpPr>
          <p:spPr>
            <a:xfrm>
              <a:off x="3114" y="3117"/>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457" name="矩形 109601"/>
            <p:cNvSpPr/>
            <p:nvPr/>
          </p:nvSpPr>
          <p:spPr>
            <a:xfrm>
              <a:off x="3789" y="3303"/>
              <a:ext cx="683"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3458" name="直接连接符 109602"/>
            <p:cNvSpPr/>
            <p:nvPr/>
          </p:nvSpPr>
          <p:spPr>
            <a:xfrm flipH="1">
              <a:off x="3107" y="3588"/>
              <a:ext cx="1365" cy="0"/>
            </a:xfrm>
            <a:prstGeom prst="line">
              <a:avLst/>
            </a:prstGeom>
            <a:ln w="25400" cap="flat" cmpd="sng">
              <a:solidFill>
                <a:schemeClr val="accent1"/>
              </a:solidFill>
              <a:prstDash val="solid"/>
              <a:round/>
              <a:headEnd type="none" w="sm" len="sm"/>
              <a:tailEnd type="none" w="sm" len="sm"/>
            </a:ln>
          </p:spPr>
        </p:sp>
        <p:sp>
          <p:nvSpPr>
            <p:cNvPr id="103459" name="直接连接符 109603"/>
            <p:cNvSpPr/>
            <p:nvPr/>
          </p:nvSpPr>
          <p:spPr>
            <a:xfrm flipH="1">
              <a:off x="3897" y="3474"/>
              <a:ext cx="575" cy="0"/>
            </a:xfrm>
            <a:prstGeom prst="line">
              <a:avLst/>
            </a:prstGeom>
            <a:ln w="25400" cap="flat" cmpd="sng">
              <a:solidFill>
                <a:schemeClr val="accent1"/>
              </a:solidFill>
              <a:prstDash val="solid"/>
              <a:round/>
              <a:headEnd type="none" w="sm" len="sm"/>
              <a:tailEnd type="none" w="sm" len="sm"/>
            </a:ln>
          </p:spPr>
        </p:sp>
        <p:sp>
          <p:nvSpPr>
            <p:cNvPr id="103460" name="直接连接符 109604"/>
            <p:cNvSpPr/>
            <p:nvPr/>
          </p:nvSpPr>
          <p:spPr>
            <a:xfrm flipH="1">
              <a:off x="3897" y="3531"/>
              <a:ext cx="575" cy="0"/>
            </a:xfrm>
            <a:prstGeom prst="line">
              <a:avLst/>
            </a:prstGeom>
            <a:ln w="25400" cap="flat" cmpd="sng">
              <a:solidFill>
                <a:schemeClr val="accent1"/>
              </a:solidFill>
              <a:prstDash val="solid"/>
              <a:round/>
              <a:headEnd type="none" w="sm" len="sm"/>
              <a:tailEnd type="none" w="sm" len="sm"/>
            </a:ln>
          </p:spPr>
        </p:sp>
        <p:sp>
          <p:nvSpPr>
            <p:cNvPr id="103461" name="直接连接符 109605"/>
            <p:cNvSpPr/>
            <p:nvPr/>
          </p:nvSpPr>
          <p:spPr>
            <a:xfrm flipH="1">
              <a:off x="3897" y="3702"/>
              <a:ext cx="575" cy="0"/>
            </a:xfrm>
            <a:prstGeom prst="line">
              <a:avLst/>
            </a:prstGeom>
            <a:ln w="25400" cap="flat" cmpd="sng">
              <a:solidFill>
                <a:schemeClr val="accent1"/>
              </a:solidFill>
              <a:prstDash val="solid"/>
              <a:round/>
              <a:headEnd type="none" w="sm" len="sm"/>
              <a:tailEnd type="none" w="sm" len="sm"/>
            </a:ln>
          </p:spPr>
        </p:sp>
        <p:sp>
          <p:nvSpPr>
            <p:cNvPr id="103462" name="直接连接符 109606"/>
            <p:cNvSpPr/>
            <p:nvPr/>
          </p:nvSpPr>
          <p:spPr>
            <a:xfrm flipH="1">
              <a:off x="3897" y="3760"/>
              <a:ext cx="575" cy="0"/>
            </a:xfrm>
            <a:prstGeom prst="line">
              <a:avLst/>
            </a:prstGeom>
            <a:ln w="25400" cap="flat" cmpd="sng">
              <a:solidFill>
                <a:schemeClr val="accent1"/>
              </a:solidFill>
              <a:prstDash val="solid"/>
              <a:round/>
              <a:headEnd type="none" w="sm" len="sm"/>
              <a:tailEnd type="none" w="sm" len="sm"/>
            </a:ln>
          </p:spPr>
        </p:sp>
        <p:sp>
          <p:nvSpPr>
            <p:cNvPr id="103463" name="直接连接符 109607"/>
            <p:cNvSpPr/>
            <p:nvPr/>
          </p:nvSpPr>
          <p:spPr>
            <a:xfrm flipH="1">
              <a:off x="3861" y="3816"/>
              <a:ext cx="611" cy="0"/>
            </a:xfrm>
            <a:prstGeom prst="line">
              <a:avLst/>
            </a:prstGeom>
            <a:ln w="25400" cap="flat" cmpd="sng">
              <a:solidFill>
                <a:schemeClr val="accent1"/>
              </a:solidFill>
              <a:prstDash val="solid"/>
              <a:round/>
              <a:headEnd type="none" w="sm" len="sm"/>
              <a:tailEnd type="none" w="sm" len="sm"/>
            </a:ln>
          </p:spPr>
        </p:sp>
        <p:sp>
          <p:nvSpPr>
            <p:cNvPr id="103464" name="直接连接符 109608"/>
            <p:cNvSpPr/>
            <p:nvPr/>
          </p:nvSpPr>
          <p:spPr>
            <a:xfrm flipH="1">
              <a:off x="3897" y="3417"/>
              <a:ext cx="575" cy="0"/>
            </a:xfrm>
            <a:prstGeom prst="line">
              <a:avLst/>
            </a:prstGeom>
            <a:ln w="25400" cap="flat" cmpd="sng">
              <a:solidFill>
                <a:schemeClr val="accent1"/>
              </a:solidFill>
              <a:prstDash val="solid"/>
              <a:round/>
              <a:headEnd type="none" w="sm" len="sm"/>
              <a:tailEnd type="none" w="sm" len="sm"/>
            </a:ln>
          </p:spPr>
        </p:sp>
        <p:sp>
          <p:nvSpPr>
            <p:cNvPr id="103465" name="直接连接符 109609"/>
            <p:cNvSpPr/>
            <p:nvPr/>
          </p:nvSpPr>
          <p:spPr>
            <a:xfrm flipH="1">
              <a:off x="3897" y="3645"/>
              <a:ext cx="575" cy="0"/>
            </a:xfrm>
            <a:prstGeom prst="line">
              <a:avLst/>
            </a:prstGeom>
            <a:ln w="25400" cap="flat" cmpd="sng">
              <a:solidFill>
                <a:schemeClr val="accent1"/>
              </a:solidFill>
              <a:prstDash val="solid"/>
              <a:round/>
              <a:headEnd type="none" w="sm" len="sm"/>
              <a:tailEnd type="none" w="sm" len="sm"/>
            </a:ln>
          </p:spPr>
        </p:sp>
        <p:sp>
          <p:nvSpPr>
            <p:cNvPr id="103466" name="直接连接符 109610"/>
            <p:cNvSpPr/>
            <p:nvPr/>
          </p:nvSpPr>
          <p:spPr>
            <a:xfrm flipH="1">
              <a:off x="3861" y="3360"/>
              <a:ext cx="611" cy="0"/>
            </a:xfrm>
            <a:prstGeom prst="line">
              <a:avLst/>
            </a:prstGeom>
            <a:ln w="25400" cap="flat" cmpd="sng">
              <a:solidFill>
                <a:schemeClr val="accent1"/>
              </a:solidFill>
              <a:prstDash val="solid"/>
              <a:round/>
              <a:headEnd type="none" w="sm" len="sm"/>
              <a:tailEnd type="none" w="sm" len="sm"/>
            </a:ln>
          </p:spPr>
        </p:sp>
        <p:sp>
          <p:nvSpPr>
            <p:cNvPr id="103467" name="任意多边形 109611"/>
            <p:cNvSpPr/>
            <p:nvPr/>
          </p:nvSpPr>
          <p:spPr>
            <a:xfrm>
              <a:off x="3588" y="3131"/>
              <a:ext cx="274" cy="229"/>
            </a:xfrm>
            <a:custGeom>
              <a:avLst/>
              <a:gdLst/>
              <a:ahLst/>
              <a:cxnLst>
                <a:cxn ang="90">
                  <a:pos x="17324" y="21600"/>
                </a:cxn>
                <a:cxn ang="180">
                  <a:pos x="0" y="12900"/>
                </a:cxn>
                <a:cxn ang="270">
                  <a:pos x="17324" y="0"/>
                </a:cxn>
              </a:cxnLst>
              <a:pathLst>
                <a:path w="17324" h="21600" fill="none">
                  <a:moveTo>
                    <a:pt x="17324" y="21600"/>
                  </a:moveTo>
                  <a:cubicBezTo>
                    <a:pt x="10231" y="21600"/>
                    <a:pt x="3936" y="18181"/>
                    <a:pt x="-1" y="12902"/>
                  </a:cubicBezTo>
                </a:path>
                <a:path w="17324" h="21600" stroke="0">
                  <a:moveTo>
                    <a:pt x="17324" y="21600"/>
                  </a:moveTo>
                  <a:cubicBezTo>
                    <a:pt x="10231" y="21600"/>
                    <a:pt x="3936" y="18181"/>
                    <a:pt x="-1" y="12902"/>
                  </a:cubicBezTo>
                  <a:lnTo>
                    <a:pt x="1732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68" name="任意多边形 109612"/>
            <p:cNvSpPr/>
            <p:nvPr/>
          </p:nvSpPr>
          <p:spPr>
            <a:xfrm>
              <a:off x="3107" y="3189"/>
              <a:ext cx="495" cy="210"/>
            </a:xfrm>
            <a:custGeom>
              <a:avLst/>
              <a:gdLst/>
              <a:ahLst/>
              <a:cxnLst>
                <a:cxn ang="270">
                  <a:pos x="0" y="0"/>
                </a:cxn>
                <a:cxn ang="0">
                  <a:pos x="17973" y="9571"/>
                </a:cxn>
                <a:cxn ang="90">
                  <a:pos x="33" y="21600"/>
                </a:cxn>
              </a:cxnLst>
              <a:pathLst>
                <a:path w="17974" h="21600" fill="none">
                  <a:moveTo>
                    <a:pt x="0" y="0"/>
                  </a:moveTo>
                  <a:cubicBezTo>
                    <a:pt x="-22" y="0"/>
                    <a:pt x="-11" y="0"/>
                    <a:pt x="0" y="0"/>
                  </a:cubicBezTo>
                  <a:cubicBezTo>
                    <a:pt x="7476" y="0"/>
                    <a:pt x="14064" y="3798"/>
                    <a:pt x="17942" y="9569"/>
                  </a:cubicBezTo>
                </a:path>
                <a:path w="17974" h="21600" stroke="0">
                  <a:moveTo>
                    <a:pt x="0" y="0"/>
                  </a:moveTo>
                  <a:cubicBezTo>
                    <a:pt x="-22" y="0"/>
                    <a:pt x="-11" y="0"/>
                    <a:pt x="0" y="0"/>
                  </a:cubicBezTo>
                  <a:cubicBezTo>
                    <a:pt x="7476" y="0"/>
                    <a:pt x="14064" y="3798"/>
                    <a:pt x="17942" y="9569"/>
                  </a:cubicBezTo>
                  <a:lnTo>
                    <a:pt x="3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69" name="任意多边形 109613"/>
            <p:cNvSpPr/>
            <p:nvPr/>
          </p:nvSpPr>
          <p:spPr>
            <a:xfrm>
              <a:off x="3519" y="3303"/>
              <a:ext cx="379" cy="115"/>
            </a:xfrm>
            <a:custGeom>
              <a:avLst/>
              <a:gdLst/>
              <a:ahLst/>
              <a:cxnLst>
                <a:cxn ang="90">
                  <a:pos x="19019" y="21600"/>
                </a:cxn>
                <a:cxn ang="180">
                  <a:pos x="0" y="10238"/>
                </a:cxn>
                <a:cxn ang="270">
                  <a:pos x="19019" y="0"/>
                </a:cxn>
              </a:cxnLst>
              <a:pathLst>
                <a:path w="19019" h="21600" fill="none">
                  <a:moveTo>
                    <a:pt x="19019" y="21600"/>
                  </a:moveTo>
                  <a:cubicBezTo>
                    <a:pt x="10795" y="21600"/>
                    <a:pt x="3645" y="17004"/>
                    <a:pt x="-3" y="10243"/>
                  </a:cubicBezTo>
                </a:path>
                <a:path w="19019" h="21600" stroke="0">
                  <a:moveTo>
                    <a:pt x="19019" y="21600"/>
                  </a:moveTo>
                  <a:cubicBezTo>
                    <a:pt x="10795" y="21600"/>
                    <a:pt x="3645" y="17004"/>
                    <a:pt x="-3" y="10243"/>
                  </a:cubicBezTo>
                  <a:lnTo>
                    <a:pt x="19019"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0" name="任意多边形 109614"/>
            <p:cNvSpPr/>
            <p:nvPr/>
          </p:nvSpPr>
          <p:spPr>
            <a:xfrm>
              <a:off x="3107" y="3284"/>
              <a:ext cx="424" cy="172"/>
            </a:xfrm>
            <a:custGeom>
              <a:avLst/>
              <a:gdLst/>
              <a:ahLst/>
              <a:cxnLst>
                <a:cxn ang="270">
                  <a:pos x="0" y="0"/>
                </a:cxn>
                <a:cxn ang="0">
                  <a:pos x="18184" y="9883"/>
                </a:cxn>
                <a:cxn ang="90">
                  <a:pos x="39" y="21600"/>
                </a:cxn>
              </a:cxnLst>
              <a:pathLst>
                <a:path w="18185" h="21600" fill="none">
                  <a:moveTo>
                    <a:pt x="0" y="0"/>
                  </a:moveTo>
                  <a:cubicBezTo>
                    <a:pt x="-26" y="0"/>
                    <a:pt x="-13" y="0"/>
                    <a:pt x="0" y="0"/>
                  </a:cubicBezTo>
                  <a:cubicBezTo>
                    <a:pt x="7609" y="0"/>
                    <a:pt x="14300" y="3935"/>
                    <a:pt x="18147" y="9880"/>
                  </a:cubicBezTo>
                </a:path>
                <a:path w="18185" h="21600" stroke="0">
                  <a:moveTo>
                    <a:pt x="0" y="0"/>
                  </a:moveTo>
                  <a:cubicBezTo>
                    <a:pt x="-26" y="0"/>
                    <a:pt x="-13" y="0"/>
                    <a:pt x="0" y="0"/>
                  </a:cubicBezTo>
                  <a:cubicBezTo>
                    <a:pt x="7609" y="0"/>
                    <a:pt x="14300" y="3935"/>
                    <a:pt x="18147" y="9880"/>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1" name="任意多边形 109615"/>
            <p:cNvSpPr/>
            <p:nvPr/>
          </p:nvSpPr>
          <p:spPr>
            <a:xfrm>
              <a:off x="3484" y="3284"/>
              <a:ext cx="414" cy="190"/>
            </a:xfrm>
            <a:custGeom>
              <a:avLst/>
              <a:gdLst/>
              <a:ahLst/>
              <a:cxnLst>
                <a:cxn ang="90">
                  <a:pos x="14805" y="21599"/>
                </a:cxn>
                <a:cxn ang="180">
                  <a:pos x="0" y="15696"/>
                </a:cxn>
                <a:cxn ang="270">
                  <a:pos x="14838" y="0"/>
                </a:cxn>
              </a:cxnLst>
              <a:pathLst>
                <a:path w="14838" h="21600" fill="none">
                  <a:moveTo>
                    <a:pt x="14805" y="21599"/>
                  </a:moveTo>
                  <a:cubicBezTo>
                    <a:pt x="9071" y="21590"/>
                    <a:pt x="3862" y="19348"/>
                    <a:pt x="0" y="15696"/>
                  </a:cubicBezTo>
                </a:path>
                <a:path w="14838" h="21600" stroke="0">
                  <a:moveTo>
                    <a:pt x="14805" y="21599"/>
                  </a:moveTo>
                  <a:cubicBezTo>
                    <a:pt x="9071" y="21590"/>
                    <a:pt x="3862" y="19348"/>
                    <a:pt x="0" y="15696"/>
                  </a:cubicBezTo>
                  <a:lnTo>
                    <a:pt x="1483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2" name="任意多边形 109616"/>
            <p:cNvSpPr/>
            <p:nvPr/>
          </p:nvSpPr>
          <p:spPr>
            <a:xfrm>
              <a:off x="3107" y="3379"/>
              <a:ext cx="395" cy="248"/>
            </a:xfrm>
            <a:custGeom>
              <a:avLst/>
              <a:gdLst/>
              <a:ahLst/>
              <a:cxnLst>
                <a:cxn ang="270">
                  <a:pos x="0" y="0"/>
                </a:cxn>
                <a:cxn ang="270">
                  <a:pos x="13210" y="4487"/>
                </a:cxn>
                <a:cxn ang="90">
                  <a:pos x="30" y="21600"/>
                </a:cxn>
              </a:cxnLst>
              <a:pathLst>
                <a:path w="13211" h="21600" fill="none">
                  <a:moveTo>
                    <a:pt x="0" y="0"/>
                  </a:moveTo>
                  <a:cubicBezTo>
                    <a:pt x="-20" y="0"/>
                    <a:pt x="-10" y="0"/>
                    <a:pt x="0" y="0"/>
                  </a:cubicBezTo>
                  <a:cubicBezTo>
                    <a:pt x="4962" y="0"/>
                    <a:pt x="9534" y="1673"/>
                    <a:pt x="13181" y="4486"/>
                  </a:cubicBezTo>
                </a:path>
                <a:path w="13211" h="21600" stroke="0">
                  <a:moveTo>
                    <a:pt x="0" y="0"/>
                  </a:moveTo>
                  <a:cubicBezTo>
                    <a:pt x="-20" y="0"/>
                    <a:pt x="-10" y="0"/>
                    <a:pt x="0" y="0"/>
                  </a:cubicBezTo>
                  <a:cubicBezTo>
                    <a:pt x="4962" y="0"/>
                    <a:pt x="9534" y="1673"/>
                    <a:pt x="13181" y="4486"/>
                  </a:cubicBezTo>
                  <a:lnTo>
                    <a:pt x="3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3" name="任意多边形 109617"/>
            <p:cNvSpPr/>
            <p:nvPr/>
          </p:nvSpPr>
          <p:spPr>
            <a:xfrm>
              <a:off x="3402" y="3284"/>
              <a:ext cx="496" cy="247"/>
            </a:xfrm>
            <a:custGeom>
              <a:avLst/>
              <a:gdLst/>
              <a:ahLst/>
              <a:cxnLst>
                <a:cxn ang="90">
                  <a:pos x="11642" y="21599"/>
                </a:cxn>
                <a:cxn ang="180">
                  <a:pos x="0" y="18180"/>
                </a:cxn>
                <a:cxn ang="270">
                  <a:pos x="11664" y="0"/>
                </a:cxn>
              </a:cxnLst>
              <a:pathLst>
                <a:path w="11664" h="21600" fill="none">
                  <a:moveTo>
                    <a:pt x="11642" y="21599"/>
                  </a:moveTo>
                  <a:cubicBezTo>
                    <a:pt x="7353" y="21595"/>
                    <a:pt x="3356" y="20340"/>
                    <a:pt x="-2" y="18181"/>
                  </a:cubicBezTo>
                </a:path>
                <a:path w="11664" h="21600" stroke="0">
                  <a:moveTo>
                    <a:pt x="11642" y="21599"/>
                  </a:moveTo>
                  <a:cubicBezTo>
                    <a:pt x="7353" y="21595"/>
                    <a:pt x="3356" y="20340"/>
                    <a:pt x="-2" y="18181"/>
                  </a:cubicBezTo>
                  <a:lnTo>
                    <a:pt x="1166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4" name="任意多边形 109618"/>
            <p:cNvSpPr/>
            <p:nvPr/>
          </p:nvSpPr>
          <p:spPr>
            <a:xfrm>
              <a:off x="3106" y="3474"/>
              <a:ext cx="310" cy="229"/>
            </a:xfrm>
            <a:custGeom>
              <a:avLst/>
              <a:gdLst/>
              <a:ahLst/>
              <a:cxnLst>
                <a:cxn ang="270">
                  <a:pos x="0" y="0"/>
                </a:cxn>
                <a:cxn ang="270">
                  <a:pos x="8459" y="1715"/>
                </a:cxn>
                <a:cxn ang="90">
                  <a:pos x="25" y="21600"/>
                </a:cxn>
              </a:cxnLst>
              <a:pathLst>
                <a:path w="8460" h="21600" fill="none">
                  <a:moveTo>
                    <a:pt x="0" y="0"/>
                  </a:moveTo>
                  <a:cubicBezTo>
                    <a:pt x="-17" y="0"/>
                    <a:pt x="-8" y="0"/>
                    <a:pt x="0" y="0"/>
                  </a:cubicBezTo>
                  <a:cubicBezTo>
                    <a:pt x="2995" y="0"/>
                    <a:pt x="5848" y="610"/>
                    <a:pt x="8439" y="1711"/>
                  </a:cubicBezTo>
                </a:path>
                <a:path w="8460" h="21600" stroke="0">
                  <a:moveTo>
                    <a:pt x="0" y="0"/>
                  </a:moveTo>
                  <a:cubicBezTo>
                    <a:pt x="-17" y="0"/>
                    <a:pt x="-8" y="0"/>
                    <a:pt x="0" y="0"/>
                  </a:cubicBezTo>
                  <a:cubicBezTo>
                    <a:pt x="2995" y="0"/>
                    <a:pt x="5848" y="610"/>
                    <a:pt x="8439" y="1711"/>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5" name="任意多边形 109619"/>
            <p:cNvSpPr/>
            <p:nvPr/>
          </p:nvSpPr>
          <p:spPr>
            <a:xfrm rot="10800000">
              <a:off x="3107" y="3722"/>
              <a:ext cx="415" cy="171"/>
            </a:xfrm>
            <a:custGeom>
              <a:avLst/>
              <a:gdLst/>
              <a:ahLst/>
              <a:cxnLst>
                <a:cxn ang="180">
                  <a:pos x="0" y="9354"/>
                </a:cxn>
                <a:cxn ang="270">
                  <a:pos x="17753" y="0"/>
                </a:cxn>
                <a:cxn ang="90">
                  <a:pos x="17793" y="21600"/>
                </a:cxn>
              </a:cxnLst>
              <a:pathLst>
                <a:path w="17793" h="21600" fill="none">
                  <a:moveTo>
                    <a:pt x="0" y="9354"/>
                  </a:moveTo>
                  <a:cubicBezTo>
                    <a:pt x="3888" y="3713"/>
                    <a:pt x="10388" y="13"/>
                    <a:pt x="17753" y="0"/>
                  </a:cubicBezTo>
                </a:path>
                <a:path w="17793" h="21600" stroke="0">
                  <a:moveTo>
                    <a:pt x="0" y="9354"/>
                  </a:moveTo>
                  <a:cubicBezTo>
                    <a:pt x="3888" y="3713"/>
                    <a:pt x="10388" y="13"/>
                    <a:pt x="17753" y="0"/>
                  </a:cubicBezTo>
                  <a:lnTo>
                    <a:pt x="1779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6" name="任意多边形 109620"/>
            <p:cNvSpPr/>
            <p:nvPr/>
          </p:nvSpPr>
          <p:spPr>
            <a:xfrm rot="10800000">
              <a:off x="3106" y="3471"/>
              <a:ext cx="388" cy="232"/>
            </a:xfrm>
            <a:custGeom>
              <a:avLst/>
              <a:gdLst/>
              <a:ahLst/>
              <a:cxnLst>
                <a:cxn ang="180">
                  <a:pos x="0" y="2209"/>
                </a:cxn>
                <a:cxn ang="270">
                  <a:pos x="9493" y="0"/>
                </a:cxn>
                <a:cxn ang="90">
                  <a:pos x="9516" y="21600"/>
                </a:cxn>
              </a:cxnLst>
              <a:pathLst>
                <a:path w="9516" h="21600" fill="none">
                  <a:moveTo>
                    <a:pt x="0" y="2209"/>
                  </a:moveTo>
                  <a:cubicBezTo>
                    <a:pt x="2862" y="796"/>
                    <a:pt x="6085" y="4"/>
                    <a:pt x="9493" y="0"/>
                  </a:cubicBezTo>
                </a:path>
                <a:path w="9516" h="21600" stroke="0">
                  <a:moveTo>
                    <a:pt x="0" y="2209"/>
                  </a:moveTo>
                  <a:cubicBezTo>
                    <a:pt x="2862" y="796"/>
                    <a:pt x="6085" y="4"/>
                    <a:pt x="9493" y="0"/>
                  </a:cubicBezTo>
                  <a:lnTo>
                    <a:pt x="951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77" name="直接连接符 109621"/>
            <p:cNvSpPr/>
            <p:nvPr/>
          </p:nvSpPr>
          <p:spPr>
            <a:xfrm flipH="1">
              <a:off x="3789" y="3303"/>
              <a:ext cx="683" cy="0"/>
            </a:xfrm>
            <a:prstGeom prst="line">
              <a:avLst/>
            </a:prstGeom>
            <a:ln w="25400" cap="flat" cmpd="sng">
              <a:solidFill>
                <a:schemeClr val="tx1"/>
              </a:solidFill>
              <a:prstDash val="solid"/>
              <a:round/>
              <a:headEnd type="none" w="sm" len="sm"/>
              <a:tailEnd type="none" w="sm" len="sm"/>
            </a:ln>
          </p:spPr>
        </p:sp>
        <p:sp>
          <p:nvSpPr>
            <p:cNvPr id="103478" name="直接连接符 109622"/>
            <p:cNvSpPr/>
            <p:nvPr/>
          </p:nvSpPr>
          <p:spPr>
            <a:xfrm flipH="1">
              <a:off x="3789" y="3874"/>
              <a:ext cx="683" cy="0"/>
            </a:xfrm>
            <a:prstGeom prst="line">
              <a:avLst/>
            </a:prstGeom>
            <a:ln w="25400" cap="flat" cmpd="sng">
              <a:solidFill>
                <a:schemeClr val="tx1"/>
              </a:solidFill>
              <a:prstDash val="solid"/>
              <a:round/>
              <a:headEnd type="none" w="sm" len="sm"/>
              <a:tailEnd type="none" w="sm" len="sm"/>
            </a:ln>
          </p:spPr>
        </p:sp>
        <p:sp>
          <p:nvSpPr>
            <p:cNvPr id="103479" name="矩形 109623"/>
            <p:cNvSpPr/>
            <p:nvPr/>
          </p:nvSpPr>
          <p:spPr>
            <a:xfrm>
              <a:off x="2272" y="3185"/>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0" name="矩形 109624"/>
            <p:cNvSpPr/>
            <p:nvPr/>
          </p:nvSpPr>
          <p:spPr>
            <a:xfrm>
              <a:off x="2272" y="3794"/>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1" name="矩形 109625"/>
            <p:cNvSpPr/>
            <p:nvPr/>
          </p:nvSpPr>
          <p:spPr>
            <a:xfrm>
              <a:off x="2272" y="3279"/>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2" name="矩形 109626"/>
            <p:cNvSpPr/>
            <p:nvPr/>
          </p:nvSpPr>
          <p:spPr>
            <a:xfrm>
              <a:off x="2272" y="347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3" name="矩形 109627"/>
            <p:cNvSpPr/>
            <p:nvPr/>
          </p:nvSpPr>
          <p:spPr>
            <a:xfrm>
              <a:off x="2272" y="3375"/>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4" name="矩形 109628"/>
            <p:cNvSpPr/>
            <p:nvPr/>
          </p:nvSpPr>
          <p:spPr>
            <a:xfrm>
              <a:off x="2272" y="3584"/>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5" name="矩形 109629"/>
            <p:cNvSpPr/>
            <p:nvPr/>
          </p:nvSpPr>
          <p:spPr>
            <a:xfrm>
              <a:off x="2272" y="3698"/>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6" name="矩形 109630"/>
            <p:cNvSpPr/>
            <p:nvPr/>
          </p:nvSpPr>
          <p:spPr>
            <a:xfrm>
              <a:off x="2272" y="3888"/>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7" name="矩形 109631"/>
            <p:cNvSpPr/>
            <p:nvPr/>
          </p:nvSpPr>
          <p:spPr>
            <a:xfrm>
              <a:off x="2272" y="3107"/>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3488" name="直接连接符 109632"/>
            <p:cNvSpPr/>
            <p:nvPr/>
          </p:nvSpPr>
          <p:spPr>
            <a:xfrm>
              <a:off x="3142" y="4026"/>
              <a:ext cx="72" cy="0"/>
            </a:xfrm>
            <a:prstGeom prst="line">
              <a:avLst/>
            </a:prstGeom>
            <a:ln w="25400" cap="flat" cmpd="sng">
              <a:solidFill>
                <a:schemeClr val="tx2"/>
              </a:solidFill>
              <a:prstDash val="solid"/>
              <a:round/>
              <a:headEnd type="none" w="sm" len="sm"/>
              <a:tailEnd type="none" w="sm" len="sm"/>
            </a:ln>
          </p:spPr>
        </p:sp>
        <p:sp>
          <p:nvSpPr>
            <p:cNvPr id="103489" name="直接连接符 109633"/>
            <p:cNvSpPr/>
            <p:nvPr/>
          </p:nvSpPr>
          <p:spPr>
            <a:xfrm>
              <a:off x="3142" y="3931"/>
              <a:ext cx="72" cy="0"/>
            </a:xfrm>
            <a:prstGeom prst="line">
              <a:avLst/>
            </a:prstGeom>
            <a:ln w="25400" cap="flat" cmpd="sng">
              <a:solidFill>
                <a:schemeClr val="tx2"/>
              </a:solidFill>
              <a:prstDash val="solid"/>
              <a:round/>
              <a:headEnd type="none" w="sm" len="sm"/>
              <a:tailEnd type="none" w="sm" len="sm"/>
            </a:ln>
          </p:spPr>
        </p:sp>
        <p:sp>
          <p:nvSpPr>
            <p:cNvPr id="103490" name="直接连接符 109634"/>
            <p:cNvSpPr/>
            <p:nvPr/>
          </p:nvSpPr>
          <p:spPr>
            <a:xfrm>
              <a:off x="3142" y="3836"/>
              <a:ext cx="72" cy="0"/>
            </a:xfrm>
            <a:prstGeom prst="line">
              <a:avLst/>
            </a:prstGeom>
            <a:ln w="25400" cap="flat" cmpd="sng">
              <a:solidFill>
                <a:schemeClr val="tx2"/>
              </a:solidFill>
              <a:prstDash val="solid"/>
              <a:round/>
              <a:headEnd type="none" w="sm" len="sm"/>
              <a:tailEnd type="none" w="sm" len="sm"/>
            </a:ln>
          </p:spPr>
        </p:sp>
        <p:sp>
          <p:nvSpPr>
            <p:cNvPr id="103491" name="直接连接符 109635"/>
            <p:cNvSpPr/>
            <p:nvPr/>
          </p:nvSpPr>
          <p:spPr>
            <a:xfrm>
              <a:off x="3142" y="3740"/>
              <a:ext cx="72" cy="0"/>
            </a:xfrm>
            <a:prstGeom prst="line">
              <a:avLst/>
            </a:prstGeom>
            <a:ln w="25400" cap="flat" cmpd="sng">
              <a:solidFill>
                <a:schemeClr val="tx2"/>
              </a:solidFill>
              <a:prstDash val="solid"/>
              <a:round/>
              <a:headEnd type="none" w="sm" len="sm"/>
              <a:tailEnd type="none" w="sm" len="sm"/>
            </a:ln>
          </p:spPr>
        </p:sp>
        <p:sp>
          <p:nvSpPr>
            <p:cNvPr id="103492" name="直接连接符 109636"/>
            <p:cNvSpPr/>
            <p:nvPr/>
          </p:nvSpPr>
          <p:spPr>
            <a:xfrm>
              <a:off x="3142" y="3645"/>
              <a:ext cx="72" cy="0"/>
            </a:xfrm>
            <a:prstGeom prst="line">
              <a:avLst/>
            </a:prstGeom>
            <a:ln w="25400" cap="flat" cmpd="sng">
              <a:solidFill>
                <a:schemeClr val="tx2"/>
              </a:solidFill>
              <a:prstDash val="solid"/>
              <a:round/>
              <a:headEnd type="none" w="sm" len="sm"/>
              <a:tailEnd type="none" w="sm" len="sm"/>
            </a:ln>
          </p:spPr>
        </p:sp>
        <p:sp>
          <p:nvSpPr>
            <p:cNvPr id="103493" name="直接连接符 109637"/>
            <p:cNvSpPr/>
            <p:nvPr/>
          </p:nvSpPr>
          <p:spPr>
            <a:xfrm>
              <a:off x="3142" y="3550"/>
              <a:ext cx="72" cy="0"/>
            </a:xfrm>
            <a:prstGeom prst="line">
              <a:avLst/>
            </a:prstGeom>
            <a:ln w="25400" cap="flat" cmpd="sng">
              <a:solidFill>
                <a:schemeClr val="tx2"/>
              </a:solidFill>
              <a:prstDash val="solid"/>
              <a:round/>
              <a:headEnd type="none" w="sm" len="sm"/>
              <a:tailEnd type="none" w="sm" len="sm"/>
            </a:ln>
          </p:spPr>
        </p:sp>
        <p:sp>
          <p:nvSpPr>
            <p:cNvPr id="103494" name="直接连接符 109638"/>
            <p:cNvSpPr/>
            <p:nvPr/>
          </p:nvSpPr>
          <p:spPr>
            <a:xfrm>
              <a:off x="3143" y="3436"/>
              <a:ext cx="72" cy="0"/>
            </a:xfrm>
            <a:prstGeom prst="line">
              <a:avLst/>
            </a:prstGeom>
            <a:ln w="25400" cap="flat" cmpd="sng">
              <a:solidFill>
                <a:schemeClr val="tx2"/>
              </a:solidFill>
              <a:prstDash val="solid"/>
              <a:round/>
              <a:headEnd type="none" w="sm" len="sm"/>
              <a:tailEnd type="none" w="sm" len="sm"/>
            </a:ln>
          </p:spPr>
        </p:sp>
        <p:sp>
          <p:nvSpPr>
            <p:cNvPr id="103495" name="直接连接符 109639"/>
            <p:cNvSpPr/>
            <p:nvPr/>
          </p:nvSpPr>
          <p:spPr>
            <a:xfrm>
              <a:off x="3143" y="3341"/>
              <a:ext cx="72" cy="0"/>
            </a:xfrm>
            <a:prstGeom prst="line">
              <a:avLst/>
            </a:prstGeom>
            <a:ln w="25400" cap="flat" cmpd="sng">
              <a:solidFill>
                <a:schemeClr val="tx2"/>
              </a:solidFill>
              <a:prstDash val="solid"/>
              <a:round/>
              <a:headEnd type="none" w="sm" len="sm"/>
              <a:tailEnd type="none" w="sm" len="sm"/>
            </a:ln>
          </p:spPr>
        </p:sp>
        <p:sp>
          <p:nvSpPr>
            <p:cNvPr id="103496" name="直接连接符 109640"/>
            <p:cNvSpPr/>
            <p:nvPr/>
          </p:nvSpPr>
          <p:spPr>
            <a:xfrm>
              <a:off x="3143" y="3245"/>
              <a:ext cx="72" cy="0"/>
            </a:xfrm>
            <a:prstGeom prst="line">
              <a:avLst/>
            </a:prstGeom>
            <a:ln w="25400" cap="flat" cmpd="sng">
              <a:solidFill>
                <a:schemeClr val="tx2"/>
              </a:solidFill>
              <a:prstDash val="solid"/>
              <a:round/>
              <a:headEnd type="none" w="sm" len="sm"/>
              <a:tailEnd type="none" w="sm" len="sm"/>
            </a:ln>
          </p:spPr>
        </p:sp>
        <p:sp>
          <p:nvSpPr>
            <p:cNvPr id="103497" name="直接连接符 109641"/>
            <p:cNvSpPr/>
            <p:nvPr/>
          </p:nvSpPr>
          <p:spPr>
            <a:xfrm>
              <a:off x="3143" y="3150"/>
              <a:ext cx="72" cy="0"/>
            </a:xfrm>
            <a:prstGeom prst="line">
              <a:avLst/>
            </a:prstGeom>
            <a:ln w="25400" cap="flat" cmpd="sng">
              <a:solidFill>
                <a:schemeClr val="tx2"/>
              </a:solidFill>
              <a:prstDash val="solid"/>
              <a:round/>
              <a:headEnd type="none" w="sm" len="sm"/>
              <a:tailEnd type="none" w="sm" len="sm"/>
            </a:ln>
          </p:spPr>
        </p:sp>
        <p:sp>
          <p:nvSpPr>
            <p:cNvPr id="103498" name="任意多边形 109642"/>
            <p:cNvSpPr/>
            <p:nvPr/>
          </p:nvSpPr>
          <p:spPr>
            <a:xfrm>
              <a:off x="3604" y="3817"/>
              <a:ext cx="294" cy="114"/>
            </a:xfrm>
            <a:custGeom>
              <a:avLst/>
              <a:gdLst/>
              <a:ahLst/>
              <a:cxnLst>
                <a:cxn ang="180">
                  <a:pos x="0" y="12611"/>
                </a:cxn>
                <a:cxn ang="270">
                  <a:pos x="19580" y="0"/>
                </a:cxn>
                <a:cxn ang="90">
                  <a:pos x="19641" y="21600"/>
                </a:cxn>
              </a:cxnLst>
              <a:pathLst>
                <a:path w="19641" h="21600" fill="none">
                  <a:moveTo>
                    <a:pt x="0" y="12611"/>
                  </a:moveTo>
                  <a:cubicBezTo>
                    <a:pt x="3401" y="5184"/>
                    <a:pt x="10887" y="24"/>
                    <a:pt x="19580" y="0"/>
                  </a:cubicBezTo>
                </a:path>
                <a:path w="19641" h="21600" stroke="0">
                  <a:moveTo>
                    <a:pt x="0" y="12611"/>
                  </a:moveTo>
                  <a:cubicBezTo>
                    <a:pt x="3401" y="5184"/>
                    <a:pt x="10887" y="24"/>
                    <a:pt x="19580" y="0"/>
                  </a:cubicBezTo>
                  <a:lnTo>
                    <a:pt x="1964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499" name="任意多边形 109643"/>
            <p:cNvSpPr/>
            <p:nvPr/>
          </p:nvSpPr>
          <p:spPr>
            <a:xfrm>
              <a:off x="3488" y="3760"/>
              <a:ext cx="445" cy="114"/>
            </a:xfrm>
            <a:custGeom>
              <a:avLst/>
              <a:gdLst/>
              <a:ahLst/>
              <a:cxnLst>
                <a:cxn ang="180">
                  <a:pos x="0" y="11571"/>
                </a:cxn>
                <a:cxn ang="270">
                  <a:pos x="19091" y="0"/>
                </a:cxn>
                <a:cxn ang="90">
                  <a:pos x="19131" y="21600"/>
                </a:cxn>
              </a:cxnLst>
              <a:pathLst>
                <a:path w="19131" h="21600" fill="none">
                  <a:moveTo>
                    <a:pt x="0" y="11571"/>
                  </a:moveTo>
                  <a:cubicBezTo>
                    <a:pt x="3606" y="4701"/>
                    <a:pt x="10800" y="15"/>
                    <a:pt x="19091" y="0"/>
                  </a:cubicBezTo>
                </a:path>
                <a:path w="19131" h="21600" stroke="0">
                  <a:moveTo>
                    <a:pt x="0" y="11571"/>
                  </a:moveTo>
                  <a:cubicBezTo>
                    <a:pt x="3606" y="4701"/>
                    <a:pt x="10800" y="15"/>
                    <a:pt x="19091" y="0"/>
                  </a:cubicBezTo>
                  <a:lnTo>
                    <a:pt x="1913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500" name="任意多边形 109644"/>
            <p:cNvSpPr/>
            <p:nvPr/>
          </p:nvSpPr>
          <p:spPr>
            <a:xfrm>
              <a:off x="3426" y="3703"/>
              <a:ext cx="508" cy="133"/>
            </a:xfrm>
            <a:custGeom>
              <a:avLst/>
              <a:gdLst/>
              <a:ahLst/>
              <a:cxnLst>
                <a:cxn ang="180">
                  <a:pos x="0" y="9629"/>
                </a:cxn>
                <a:cxn ang="270">
                  <a:pos x="17947" y="0"/>
                </a:cxn>
                <a:cxn ang="90">
                  <a:pos x="17980" y="21600"/>
                </a:cxn>
              </a:cxnLst>
              <a:pathLst>
                <a:path w="17980" h="21600" fill="none">
                  <a:moveTo>
                    <a:pt x="0" y="9629"/>
                  </a:moveTo>
                  <a:cubicBezTo>
                    <a:pt x="3866" y="3832"/>
                    <a:pt x="10460" y="11"/>
                    <a:pt x="17947" y="0"/>
                  </a:cubicBezTo>
                </a:path>
                <a:path w="17980" h="21600" stroke="0">
                  <a:moveTo>
                    <a:pt x="0" y="9629"/>
                  </a:moveTo>
                  <a:cubicBezTo>
                    <a:pt x="3866" y="3832"/>
                    <a:pt x="10460" y="11"/>
                    <a:pt x="17947" y="0"/>
                  </a:cubicBezTo>
                  <a:lnTo>
                    <a:pt x="1798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501" name="任意多边形 109645"/>
            <p:cNvSpPr/>
            <p:nvPr/>
          </p:nvSpPr>
          <p:spPr>
            <a:xfrm>
              <a:off x="3407" y="3646"/>
              <a:ext cx="527" cy="133"/>
            </a:xfrm>
            <a:custGeom>
              <a:avLst/>
              <a:gdLst/>
              <a:ahLst/>
              <a:cxnLst>
                <a:cxn ang="180">
                  <a:pos x="0" y="6153"/>
                </a:cxn>
                <a:cxn ang="270">
                  <a:pos x="15072" y="0"/>
                </a:cxn>
                <a:cxn ang="90">
                  <a:pos x="15099" y="21600"/>
                </a:cxn>
              </a:cxnLst>
              <a:pathLst>
                <a:path w="15099" h="21600" fill="none">
                  <a:moveTo>
                    <a:pt x="0" y="6153"/>
                  </a:moveTo>
                  <a:cubicBezTo>
                    <a:pt x="3889" y="2352"/>
                    <a:pt x="9207" y="7"/>
                    <a:pt x="15072" y="0"/>
                  </a:cubicBezTo>
                </a:path>
                <a:path w="15099" h="21600" stroke="0">
                  <a:moveTo>
                    <a:pt x="0" y="6153"/>
                  </a:moveTo>
                  <a:cubicBezTo>
                    <a:pt x="3889" y="2352"/>
                    <a:pt x="9207" y="7"/>
                    <a:pt x="15072" y="0"/>
                  </a:cubicBezTo>
                  <a:lnTo>
                    <a:pt x="1509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502" name="右箭头 109646"/>
            <p:cNvSpPr/>
            <p:nvPr/>
          </p:nvSpPr>
          <p:spPr>
            <a:xfrm rot="-10750813">
              <a:off x="1109" y="3505"/>
              <a:ext cx="811" cy="143"/>
            </a:xfrm>
            <a:prstGeom prst="rightArrow">
              <a:avLst>
                <a:gd name="adj1" fmla="val 50000"/>
                <a:gd name="adj2" fmla="val 283251"/>
              </a:avLst>
            </a:prstGeom>
            <a:solidFill>
              <a:srgbClr val="CC33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3503" name="右箭头 109647"/>
            <p:cNvSpPr/>
            <p:nvPr/>
          </p:nvSpPr>
          <p:spPr>
            <a:xfrm rot="10800000">
              <a:off x="3689" y="3517"/>
              <a:ext cx="811" cy="143"/>
            </a:xfrm>
            <a:prstGeom prst="rightArrow">
              <a:avLst>
                <a:gd name="adj1" fmla="val 50000"/>
                <a:gd name="adj2" fmla="val 283251"/>
              </a:avLst>
            </a:prstGeom>
            <a:solidFill>
              <a:srgbClr val="CC33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9649" name="矩形 109648"/>
            <p:cNvSpPr/>
            <p:nvPr/>
          </p:nvSpPr>
          <p:spPr>
            <a:xfrm>
              <a:off x="4639" y="3440"/>
              <a:ext cx="270" cy="634"/>
            </a:xfrm>
            <a:prstGeom prst="rect">
              <a:avLst/>
            </a:prstGeom>
            <a:noFill/>
            <a:ln w="9525">
              <a:noFill/>
            </a:ln>
          </p:spPr>
          <p:txBody>
            <a:bodyPr wrap="none" lIns="92075" tIns="46038" rIns="92075" bIns="46038">
              <a:spAutoFit/>
            </a:bodyPr>
            <a:p>
              <a:pPr lvl="0" eaLnBrk="0" fontAlgn="base" hangingPunct="0">
                <a:buClrTx/>
              </a:pPr>
              <a:r>
                <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09650" name="矩形 109649"/>
            <p:cNvSpPr/>
            <p:nvPr/>
          </p:nvSpPr>
          <p:spPr>
            <a:xfrm>
              <a:off x="672" y="3440"/>
              <a:ext cx="240" cy="634"/>
            </a:xfrm>
            <a:prstGeom prst="rect">
              <a:avLst/>
            </a:prstGeom>
            <a:noFill/>
            <a:ln w="9525">
              <a:noFill/>
            </a:ln>
          </p:spPr>
          <p:txBody>
            <a:bodyPr lIns="92075" tIns="46038" rIns="92075" bIns="46038">
              <a:spAutoFit/>
            </a:bodyPr>
            <a:p>
              <a:pPr lvl="0" eaLnBrk="0" fontAlgn="base" hangingPunct="0">
                <a:buClrTx/>
              </a:pPr>
              <a:r>
                <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03506" name="直接连接符 109650"/>
            <p:cNvSpPr/>
            <p:nvPr/>
          </p:nvSpPr>
          <p:spPr>
            <a:xfrm flipH="1">
              <a:off x="4076" y="3816"/>
              <a:ext cx="216" cy="0"/>
            </a:xfrm>
            <a:prstGeom prst="line">
              <a:avLst/>
            </a:prstGeom>
            <a:ln w="25400" cap="flat" cmpd="sng">
              <a:solidFill>
                <a:schemeClr val="accent1"/>
              </a:solidFill>
              <a:prstDash val="solid"/>
              <a:round/>
              <a:headEnd type="none" w="med" len="lg"/>
              <a:tailEnd type="stealth" w="med" len="lg"/>
            </a:ln>
          </p:spPr>
        </p:sp>
        <p:sp>
          <p:nvSpPr>
            <p:cNvPr id="103507" name="直接连接符 109651"/>
            <p:cNvSpPr/>
            <p:nvPr/>
          </p:nvSpPr>
          <p:spPr>
            <a:xfrm flipH="1">
              <a:off x="4076" y="3760"/>
              <a:ext cx="216" cy="0"/>
            </a:xfrm>
            <a:prstGeom prst="line">
              <a:avLst/>
            </a:prstGeom>
            <a:ln w="25400" cap="flat" cmpd="sng">
              <a:solidFill>
                <a:schemeClr val="accent1"/>
              </a:solidFill>
              <a:prstDash val="solid"/>
              <a:round/>
              <a:headEnd type="none" w="med" len="lg"/>
              <a:tailEnd type="stealth" w="med" len="lg"/>
            </a:ln>
          </p:spPr>
        </p:sp>
        <p:sp>
          <p:nvSpPr>
            <p:cNvPr id="103508" name="直接连接符 109652"/>
            <p:cNvSpPr/>
            <p:nvPr/>
          </p:nvSpPr>
          <p:spPr>
            <a:xfrm flipH="1">
              <a:off x="4076" y="3702"/>
              <a:ext cx="216" cy="0"/>
            </a:xfrm>
            <a:prstGeom prst="line">
              <a:avLst/>
            </a:prstGeom>
            <a:ln w="25400" cap="flat" cmpd="sng">
              <a:solidFill>
                <a:schemeClr val="accent1"/>
              </a:solidFill>
              <a:prstDash val="solid"/>
              <a:round/>
              <a:headEnd type="none" w="med" len="lg"/>
              <a:tailEnd type="stealth" w="med" len="lg"/>
            </a:ln>
          </p:spPr>
        </p:sp>
        <p:sp>
          <p:nvSpPr>
            <p:cNvPr id="103509" name="直接连接符 109653"/>
            <p:cNvSpPr/>
            <p:nvPr/>
          </p:nvSpPr>
          <p:spPr>
            <a:xfrm flipH="1">
              <a:off x="4041" y="3474"/>
              <a:ext cx="215" cy="0"/>
            </a:xfrm>
            <a:prstGeom prst="line">
              <a:avLst/>
            </a:prstGeom>
            <a:ln w="25400" cap="flat" cmpd="sng">
              <a:solidFill>
                <a:schemeClr val="accent1"/>
              </a:solidFill>
              <a:prstDash val="solid"/>
              <a:round/>
              <a:headEnd type="none" w="med" len="lg"/>
              <a:tailEnd type="stealth" w="med" len="lg"/>
            </a:ln>
          </p:spPr>
        </p:sp>
        <p:sp>
          <p:nvSpPr>
            <p:cNvPr id="103510" name="直接连接符 109654"/>
            <p:cNvSpPr/>
            <p:nvPr/>
          </p:nvSpPr>
          <p:spPr>
            <a:xfrm flipH="1">
              <a:off x="4041" y="3417"/>
              <a:ext cx="215" cy="0"/>
            </a:xfrm>
            <a:prstGeom prst="line">
              <a:avLst/>
            </a:prstGeom>
            <a:ln w="25400" cap="flat" cmpd="sng">
              <a:solidFill>
                <a:schemeClr val="accent1"/>
              </a:solidFill>
              <a:prstDash val="solid"/>
              <a:round/>
              <a:headEnd type="none" w="med" len="lg"/>
              <a:tailEnd type="stealth" w="med" len="lg"/>
            </a:ln>
          </p:spPr>
        </p:sp>
        <p:sp>
          <p:nvSpPr>
            <p:cNvPr id="103511" name="直接连接符 109655"/>
            <p:cNvSpPr/>
            <p:nvPr/>
          </p:nvSpPr>
          <p:spPr>
            <a:xfrm flipH="1">
              <a:off x="4041" y="3360"/>
              <a:ext cx="215" cy="0"/>
            </a:xfrm>
            <a:prstGeom prst="line">
              <a:avLst/>
            </a:prstGeom>
            <a:ln w="25400" cap="flat" cmpd="sng">
              <a:solidFill>
                <a:schemeClr val="accent1"/>
              </a:solidFill>
              <a:prstDash val="solid"/>
              <a:round/>
              <a:headEnd type="none" w="med" len="lg"/>
              <a:tailEnd type="stealth" w="med" len="lg"/>
            </a:ln>
          </p:spPr>
        </p:sp>
        <p:sp>
          <p:nvSpPr>
            <p:cNvPr id="103512" name="直接连接符 109656"/>
            <p:cNvSpPr/>
            <p:nvPr/>
          </p:nvSpPr>
          <p:spPr>
            <a:xfrm flipH="1">
              <a:off x="1347" y="3816"/>
              <a:ext cx="215" cy="0"/>
            </a:xfrm>
            <a:prstGeom prst="line">
              <a:avLst/>
            </a:prstGeom>
            <a:ln w="25400" cap="flat" cmpd="sng">
              <a:solidFill>
                <a:schemeClr val="accent1"/>
              </a:solidFill>
              <a:prstDash val="solid"/>
              <a:round/>
              <a:headEnd type="none" w="med" len="lg"/>
              <a:tailEnd type="stealth" w="med" len="lg"/>
            </a:ln>
          </p:spPr>
        </p:sp>
        <p:sp>
          <p:nvSpPr>
            <p:cNvPr id="103513" name="直接连接符 109657"/>
            <p:cNvSpPr/>
            <p:nvPr/>
          </p:nvSpPr>
          <p:spPr>
            <a:xfrm flipH="1">
              <a:off x="1347" y="3760"/>
              <a:ext cx="215" cy="0"/>
            </a:xfrm>
            <a:prstGeom prst="line">
              <a:avLst/>
            </a:prstGeom>
            <a:ln w="25400" cap="flat" cmpd="sng">
              <a:solidFill>
                <a:schemeClr val="accent1"/>
              </a:solidFill>
              <a:prstDash val="solid"/>
              <a:round/>
              <a:headEnd type="none" w="med" len="lg"/>
              <a:tailEnd type="stealth" w="med" len="lg"/>
            </a:ln>
          </p:spPr>
        </p:sp>
        <p:sp>
          <p:nvSpPr>
            <p:cNvPr id="103514" name="直接连接符 109658"/>
            <p:cNvSpPr/>
            <p:nvPr/>
          </p:nvSpPr>
          <p:spPr>
            <a:xfrm flipH="1">
              <a:off x="1347" y="3702"/>
              <a:ext cx="215" cy="0"/>
            </a:xfrm>
            <a:prstGeom prst="line">
              <a:avLst/>
            </a:prstGeom>
            <a:ln w="25400" cap="flat" cmpd="sng">
              <a:solidFill>
                <a:schemeClr val="accent1"/>
              </a:solidFill>
              <a:prstDash val="solid"/>
              <a:round/>
              <a:headEnd type="none" w="med" len="lg"/>
              <a:tailEnd type="stealth" w="med" len="lg"/>
            </a:ln>
          </p:spPr>
        </p:sp>
        <p:sp>
          <p:nvSpPr>
            <p:cNvPr id="103515" name="直接连接符 109659"/>
            <p:cNvSpPr/>
            <p:nvPr/>
          </p:nvSpPr>
          <p:spPr>
            <a:xfrm flipH="1">
              <a:off x="1348" y="3474"/>
              <a:ext cx="215" cy="0"/>
            </a:xfrm>
            <a:prstGeom prst="line">
              <a:avLst/>
            </a:prstGeom>
            <a:ln w="25400" cap="flat" cmpd="sng">
              <a:solidFill>
                <a:schemeClr val="accent1"/>
              </a:solidFill>
              <a:prstDash val="solid"/>
              <a:round/>
              <a:headEnd type="none" w="med" len="lg"/>
              <a:tailEnd type="stealth" w="med" len="lg"/>
            </a:ln>
          </p:spPr>
        </p:sp>
        <p:sp>
          <p:nvSpPr>
            <p:cNvPr id="103516" name="直接连接符 109660"/>
            <p:cNvSpPr/>
            <p:nvPr/>
          </p:nvSpPr>
          <p:spPr>
            <a:xfrm flipH="1">
              <a:off x="1348" y="3417"/>
              <a:ext cx="215" cy="0"/>
            </a:xfrm>
            <a:prstGeom prst="line">
              <a:avLst/>
            </a:prstGeom>
            <a:ln w="25400" cap="flat" cmpd="sng">
              <a:solidFill>
                <a:schemeClr val="accent1"/>
              </a:solidFill>
              <a:prstDash val="solid"/>
              <a:round/>
              <a:headEnd type="none" w="med" len="lg"/>
              <a:tailEnd type="stealth" w="med" len="lg"/>
            </a:ln>
          </p:spPr>
        </p:sp>
        <p:sp>
          <p:nvSpPr>
            <p:cNvPr id="103517" name="直接连接符 109661"/>
            <p:cNvSpPr/>
            <p:nvPr/>
          </p:nvSpPr>
          <p:spPr>
            <a:xfrm flipH="1">
              <a:off x="1348" y="3360"/>
              <a:ext cx="215" cy="0"/>
            </a:xfrm>
            <a:prstGeom prst="line">
              <a:avLst/>
            </a:prstGeom>
            <a:ln w="25400" cap="flat" cmpd="sng">
              <a:solidFill>
                <a:schemeClr val="accent1"/>
              </a:solidFill>
              <a:prstDash val="solid"/>
              <a:round/>
              <a:headEnd type="none" w="med" len="lg"/>
              <a:tailEnd type="stealth" w="med" len="lg"/>
            </a:ln>
          </p:spPr>
        </p:sp>
        <p:sp>
          <p:nvSpPr>
            <p:cNvPr id="103518" name="任意多边形 109662"/>
            <p:cNvSpPr/>
            <p:nvPr/>
          </p:nvSpPr>
          <p:spPr>
            <a:xfrm>
              <a:off x="1670" y="3824"/>
              <a:ext cx="229" cy="101"/>
            </a:xfrm>
            <a:custGeom>
              <a:avLst/>
              <a:gdLst/>
              <a:ahLst/>
              <a:cxnLst>
                <a:cxn ang="270">
                  <a:pos x="0" y="0"/>
                </a:cxn>
                <a:cxn ang="0">
                  <a:pos x="18907" y="11021"/>
                </a:cxn>
                <a:cxn ang="90">
                  <a:pos x="75" y="21600"/>
                </a:cxn>
              </a:cxnLst>
              <a:pathLst>
                <a:path w="18907" h="21600" fill="none">
                  <a:moveTo>
                    <a:pt x="0" y="0"/>
                  </a:moveTo>
                  <a:cubicBezTo>
                    <a:pt x="-50" y="0"/>
                    <a:pt x="-25" y="0"/>
                    <a:pt x="0" y="0"/>
                  </a:cubicBezTo>
                  <a:cubicBezTo>
                    <a:pt x="8085" y="0"/>
                    <a:pt x="15132" y="4442"/>
                    <a:pt x="18834" y="11017"/>
                  </a:cubicBezTo>
                </a:path>
                <a:path w="18907" h="21600" stroke="0">
                  <a:moveTo>
                    <a:pt x="0" y="0"/>
                  </a:moveTo>
                  <a:cubicBezTo>
                    <a:pt x="-50" y="0"/>
                    <a:pt x="-25" y="0"/>
                    <a:pt x="0" y="0"/>
                  </a:cubicBezTo>
                  <a:cubicBezTo>
                    <a:pt x="8085" y="0"/>
                    <a:pt x="15132" y="4442"/>
                    <a:pt x="18834" y="11017"/>
                  </a:cubicBezTo>
                  <a:lnTo>
                    <a:pt x="7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519" name="任意多边形 109663"/>
            <p:cNvSpPr/>
            <p:nvPr/>
          </p:nvSpPr>
          <p:spPr>
            <a:xfrm>
              <a:off x="3111" y="3798"/>
              <a:ext cx="516" cy="177"/>
            </a:xfrm>
            <a:custGeom>
              <a:avLst/>
              <a:gdLst/>
              <a:ahLst/>
              <a:cxnLst>
                <a:cxn ang="0">
                  <a:pos x="19658" y="8950"/>
                </a:cxn>
                <a:cxn ang="90">
                  <a:pos x="0" y="21600"/>
                </a:cxn>
                <a:cxn ang="270">
                  <a:pos x="0" y="0"/>
                </a:cxn>
              </a:cxnLst>
              <a:pathLst>
                <a:path w="19658" h="21600" fill="none">
                  <a:moveTo>
                    <a:pt x="19658" y="8950"/>
                  </a:moveTo>
                  <a:cubicBezTo>
                    <a:pt x="16258" y="16416"/>
                    <a:pt x="8734" y="21600"/>
                    <a:pt x="0" y="21600"/>
                  </a:cubicBezTo>
                </a:path>
                <a:path w="19658" h="21600" stroke="0">
                  <a:moveTo>
                    <a:pt x="19658" y="8950"/>
                  </a:moveTo>
                  <a:cubicBezTo>
                    <a:pt x="16258" y="16416"/>
                    <a:pt x="8734"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520" name="任意多边形 109664"/>
            <p:cNvSpPr/>
            <p:nvPr/>
          </p:nvSpPr>
          <p:spPr>
            <a:xfrm>
              <a:off x="3111" y="3647"/>
              <a:ext cx="357" cy="151"/>
            </a:xfrm>
            <a:custGeom>
              <a:avLst/>
              <a:gdLst/>
              <a:ahLst/>
              <a:cxnLst>
                <a:cxn ang="0">
                  <a:pos x="16089" y="14411"/>
                </a:cxn>
                <a:cxn ang="90">
                  <a:pos x="0" y="21600"/>
                </a:cxn>
                <a:cxn ang="270">
                  <a:pos x="0" y="0"/>
                </a:cxn>
              </a:cxnLst>
              <a:pathLst>
                <a:path w="16090" h="21600" fill="none">
                  <a:moveTo>
                    <a:pt x="16089" y="14411"/>
                  </a:moveTo>
                  <a:cubicBezTo>
                    <a:pt x="12135" y="18824"/>
                    <a:pt x="6392" y="21600"/>
                    <a:pt x="0" y="21600"/>
                  </a:cubicBezTo>
                </a:path>
                <a:path w="16090" h="21600" stroke="0">
                  <a:moveTo>
                    <a:pt x="16089" y="14411"/>
                  </a:moveTo>
                  <a:cubicBezTo>
                    <a:pt x="12135" y="18824"/>
                    <a:pt x="6392"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3521" name="直接连接符 109665"/>
            <p:cNvSpPr/>
            <p:nvPr/>
          </p:nvSpPr>
          <p:spPr>
            <a:xfrm>
              <a:off x="2805" y="3697"/>
              <a:ext cx="306" cy="0"/>
            </a:xfrm>
            <a:prstGeom prst="line">
              <a:avLst/>
            </a:prstGeom>
            <a:ln w="25400" cap="flat" cmpd="sng">
              <a:solidFill>
                <a:schemeClr val="tx2"/>
              </a:solidFill>
              <a:prstDash val="solid"/>
              <a:round/>
              <a:headEnd type="none" w="sm" len="sm"/>
              <a:tailEnd type="none" w="sm" len="sm"/>
            </a:ln>
          </p:spPr>
        </p:sp>
        <p:sp>
          <p:nvSpPr>
            <p:cNvPr id="103522" name="直接连接符 109666"/>
            <p:cNvSpPr/>
            <p:nvPr/>
          </p:nvSpPr>
          <p:spPr>
            <a:xfrm>
              <a:off x="2805" y="3798"/>
              <a:ext cx="306" cy="0"/>
            </a:xfrm>
            <a:prstGeom prst="line">
              <a:avLst/>
            </a:prstGeom>
            <a:ln w="25400" cap="flat" cmpd="sng">
              <a:solidFill>
                <a:schemeClr val="tx2"/>
              </a:solidFill>
              <a:prstDash val="solid"/>
              <a:round/>
              <a:headEnd type="none" w="sm" len="sm"/>
              <a:tailEnd type="none" w="sm" len="sm"/>
            </a:ln>
          </p:spPr>
        </p:sp>
        <p:sp>
          <p:nvSpPr>
            <p:cNvPr id="103523" name="直接连接符 109667"/>
            <p:cNvSpPr/>
            <p:nvPr/>
          </p:nvSpPr>
          <p:spPr>
            <a:xfrm>
              <a:off x="2412" y="3975"/>
              <a:ext cx="699" cy="0"/>
            </a:xfrm>
            <a:prstGeom prst="line">
              <a:avLst/>
            </a:prstGeom>
            <a:ln w="25400" cap="flat" cmpd="sng">
              <a:solidFill>
                <a:schemeClr val="tx2"/>
              </a:solidFill>
              <a:prstDash val="solid"/>
              <a:round/>
              <a:headEnd type="none" w="sm" len="sm"/>
              <a:tailEnd type="none" w="sm" len="sm"/>
            </a:ln>
          </p:spPr>
        </p:sp>
        <p:sp>
          <p:nvSpPr>
            <p:cNvPr id="103524" name="直接连接符 109668"/>
            <p:cNvSpPr/>
            <p:nvPr/>
          </p:nvSpPr>
          <p:spPr>
            <a:xfrm>
              <a:off x="2412" y="3975"/>
              <a:ext cx="393" cy="0"/>
            </a:xfrm>
            <a:prstGeom prst="line">
              <a:avLst/>
            </a:prstGeom>
            <a:ln w="25400" cap="flat" cmpd="sng">
              <a:solidFill>
                <a:schemeClr val="tx2"/>
              </a:solidFill>
              <a:prstDash val="solid"/>
              <a:round/>
              <a:headEnd type="none" w="sm" len="sm"/>
              <a:tailEnd type="stealth" w="med" len="lg"/>
            </a:ln>
          </p:spPr>
        </p:sp>
        <p:sp>
          <p:nvSpPr>
            <p:cNvPr id="103525" name="直接连接符 109669"/>
            <p:cNvSpPr/>
            <p:nvPr/>
          </p:nvSpPr>
          <p:spPr>
            <a:xfrm>
              <a:off x="2412" y="3899"/>
              <a:ext cx="699" cy="0"/>
            </a:xfrm>
            <a:prstGeom prst="line">
              <a:avLst/>
            </a:prstGeom>
            <a:ln w="25400" cap="flat" cmpd="sng">
              <a:solidFill>
                <a:schemeClr val="tx2"/>
              </a:solidFill>
              <a:prstDash val="solid"/>
              <a:round/>
              <a:headEnd type="none" w="sm" len="sm"/>
              <a:tailEnd type="none" w="sm" len="sm"/>
            </a:ln>
          </p:spPr>
        </p:sp>
        <p:sp>
          <p:nvSpPr>
            <p:cNvPr id="103526" name="直接连接符 109670"/>
            <p:cNvSpPr/>
            <p:nvPr/>
          </p:nvSpPr>
          <p:spPr>
            <a:xfrm>
              <a:off x="2456" y="3899"/>
              <a:ext cx="349" cy="0"/>
            </a:xfrm>
            <a:prstGeom prst="line">
              <a:avLst/>
            </a:prstGeom>
            <a:ln w="25400" cap="flat" cmpd="sng">
              <a:solidFill>
                <a:schemeClr val="tx2"/>
              </a:solidFill>
              <a:prstDash val="solid"/>
              <a:round/>
              <a:headEnd type="none" w="sm" len="sm"/>
              <a:tailEnd type="stealth" w="med" len="lg"/>
            </a:ln>
          </p:spPr>
        </p:sp>
        <p:sp>
          <p:nvSpPr>
            <p:cNvPr id="103527" name="直接连接符 109671"/>
            <p:cNvSpPr/>
            <p:nvPr/>
          </p:nvSpPr>
          <p:spPr>
            <a:xfrm>
              <a:off x="2456" y="3596"/>
              <a:ext cx="655" cy="0"/>
            </a:xfrm>
            <a:prstGeom prst="line">
              <a:avLst/>
            </a:prstGeom>
            <a:ln w="25400" cap="flat" cmpd="sng">
              <a:solidFill>
                <a:schemeClr val="tx2"/>
              </a:solidFill>
              <a:prstDash val="solid"/>
              <a:round/>
              <a:headEnd type="none" w="sm" len="sm"/>
              <a:tailEnd type="none" w="sm" len="sm"/>
            </a:ln>
          </p:spPr>
        </p:sp>
        <p:sp>
          <p:nvSpPr>
            <p:cNvPr id="103528" name="直接连接符 109672"/>
            <p:cNvSpPr/>
            <p:nvPr/>
          </p:nvSpPr>
          <p:spPr>
            <a:xfrm>
              <a:off x="2456" y="3596"/>
              <a:ext cx="349" cy="0"/>
            </a:xfrm>
            <a:prstGeom prst="line">
              <a:avLst/>
            </a:prstGeom>
            <a:ln w="25400" cap="flat" cmpd="sng">
              <a:solidFill>
                <a:schemeClr val="tx2"/>
              </a:solidFill>
              <a:prstDash val="solid"/>
              <a:round/>
              <a:headEnd type="none" w="sm" len="sm"/>
              <a:tailEnd type="stealth" w="med" len="lg"/>
            </a:ln>
          </p:spPr>
        </p:sp>
        <p:sp>
          <p:nvSpPr>
            <p:cNvPr id="103529" name="直接连接符 109673"/>
            <p:cNvSpPr/>
            <p:nvPr/>
          </p:nvSpPr>
          <p:spPr>
            <a:xfrm>
              <a:off x="2412" y="3193"/>
              <a:ext cx="699" cy="0"/>
            </a:xfrm>
            <a:prstGeom prst="line">
              <a:avLst/>
            </a:prstGeom>
            <a:ln w="25400" cap="flat" cmpd="sng">
              <a:solidFill>
                <a:schemeClr val="tx2"/>
              </a:solidFill>
              <a:prstDash val="solid"/>
              <a:round/>
              <a:headEnd type="none" w="sm" len="sm"/>
              <a:tailEnd type="none" w="sm" len="sm"/>
            </a:ln>
          </p:spPr>
        </p:sp>
        <p:sp>
          <p:nvSpPr>
            <p:cNvPr id="103530" name="直接连接符 109674"/>
            <p:cNvSpPr/>
            <p:nvPr/>
          </p:nvSpPr>
          <p:spPr>
            <a:xfrm>
              <a:off x="2412" y="3193"/>
              <a:ext cx="393" cy="0"/>
            </a:xfrm>
            <a:prstGeom prst="line">
              <a:avLst/>
            </a:prstGeom>
            <a:ln w="25400" cap="flat" cmpd="sng">
              <a:solidFill>
                <a:schemeClr val="tx2"/>
              </a:solidFill>
              <a:prstDash val="solid"/>
              <a:round/>
              <a:headEnd type="none" w="sm" len="sm"/>
              <a:tailEnd type="stealth" w="med" len="lg"/>
            </a:ln>
          </p:spPr>
        </p:sp>
        <p:sp>
          <p:nvSpPr>
            <p:cNvPr id="103531" name="直接连接符 109675"/>
            <p:cNvSpPr/>
            <p:nvPr/>
          </p:nvSpPr>
          <p:spPr>
            <a:xfrm>
              <a:off x="2412" y="3294"/>
              <a:ext cx="699" cy="0"/>
            </a:xfrm>
            <a:prstGeom prst="line">
              <a:avLst/>
            </a:prstGeom>
            <a:ln w="25400" cap="flat" cmpd="sng">
              <a:solidFill>
                <a:schemeClr val="tx2"/>
              </a:solidFill>
              <a:prstDash val="solid"/>
              <a:round/>
              <a:headEnd type="none" w="sm" len="sm"/>
              <a:tailEnd type="none" w="sm" len="sm"/>
            </a:ln>
          </p:spPr>
        </p:sp>
        <p:sp>
          <p:nvSpPr>
            <p:cNvPr id="103532" name="直接连接符 109676"/>
            <p:cNvSpPr/>
            <p:nvPr/>
          </p:nvSpPr>
          <p:spPr>
            <a:xfrm>
              <a:off x="2412" y="3369"/>
              <a:ext cx="699" cy="0"/>
            </a:xfrm>
            <a:prstGeom prst="line">
              <a:avLst/>
            </a:prstGeom>
            <a:ln w="25400" cap="flat" cmpd="sng">
              <a:solidFill>
                <a:schemeClr val="tx2"/>
              </a:solidFill>
              <a:prstDash val="solid"/>
              <a:round/>
              <a:headEnd type="none" w="sm" len="sm"/>
              <a:tailEnd type="none" w="sm" len="sm"/>
            </a:ln>
          </p:spPr>
        </p:sp>
        <p:sp>
          <p:nvSpPr>
            <p:cNvPr id="103533" name="直接连接符 109677"/>
            <p:cNvSpPr/>
            <p:nvPr/>
          </p:nvSpPr>
          <p:spPr>
            <a:xfrm>
              <a:off x="2412" y="3369"/>
              <a:ext cx="393" cy="0"/>
            </a:xfrm>
            <a:prstGeom prst="line">
              <a:avLst/>
            </a:prstGeom>
            <a:ln w="25400" cap="flat" cmpd="sng">
              <a:solidFill>
                <a:schemeClr val="tx2"/>
              </a:solidFill>
              <a:prstDash val="solid"/>
              <a:round/>
              <a:headEnd type="none" w="sm" len="sm"/>
              <a:tailEnd type="stealth" w="med" len="lg"/>
            </a:ln>
          </p:spPr>
        </p:sp>
        <p:sp>
          <p:nvSpPr>
            <p:cNvPr id="103534" name="直接连接符 109678"/>
            <p:cNvSpPr/>
            <p:nvPr/>
          </p:nvSpPr>
          <p:spPr>
            <a:xfrm>
              <a:off x="2412" y="3470"/>
              <a:ext cx="699" cy="0"/>
            </a:xfrm>
            <a:prstGeom prst="line">
              <a:avLst/>
            </a:prstGeom>
            <a:ln w="25400" cap="flat" cmpd="sng">
              <a:solidFill>
                <a:schemeClr val="tx2"/>
              </a:solidFill>
              <a:prstDash val="solid"/>
              <a:round/>
              <a:headEnd type="none" w="sm" len="sm"/>
              <a:tailEnd type="none" w="sm" len="sm"/>
            </a:ln>
          </p:spPr>
        </p:sp>
        <p:sp>
          <p:nvSpPr>
            <p:cNvPr id="103535" name="直接连接符 109679"/>
            <p:cNvSpPr/>
            <p:nvPr/>
          </p:nvSpPr>
          <p:spPr>
            <a:xfrm>
              <a:off x="2412" y="3470"/>
              <a:ext cx="393" cy="0"/>
            </a:xfrm>
            <a:prstGeom prst="line">
              <a:avLst/>
            </a:prstGeom>
            <a:ln w="25400" cap="flat" cmpd="sng">
              <a:solidFill>
                <a:schemeClr val="tx2"/>
              </a:solidFill>
              <a:prstDash val="solid"/>
              <a:round/>
              <a:headEnd type="none" w="sm" len="sm"/>
              <a:tailEnd type="stealth" w="med" len="lg"/>
            </a:ln>
          </p:spPr>
        </p:sp>
        <p:sp>
          <p:nvSpPr>
            <p:cNvPr id="103536" name="直接连接符 109680"/>
            <p:cNvSpPr/>
            <p:nvPr/>
          </p:nvSpPr>
          <p:spPr>
            <a:xfrm>
              <a:off x="2400" y="3298"/>
              <a:ext cx="393" cy="0"/>
            </a:xfrm>
            <a:prstGeom prst="line">
              <a:avLst/>
            </a:prstGeom>
            <a:ln w="25400" cap="flat" cmpd="sng">
              <a:solidFill>
                <a:schemeClr val="tx2"/>
              </a:solidFill>
              <a:prstDash val="solid"/>
              <a:round/>
              <a:headEnd type="none" w="sm" len="sm"/>
              <a:tailEnd type="stealth" w="med" len="lg"/>
            </a:ln>
          </p:spPr>
        </p:sp>
        <p:graphicFrame>
          <p:nvGraphicFramePr>
            <p:cNvPr id="103537" name="对象 109681"/>
            <p:cNvGraphicFramePr/>
            <p:nvPr/>
          </p:nvGraphicFramePr>
          <p:xfrm>
            <a:off x="2651" y="2818"/>
            <a:ext cx="266" cy="336"/>
          </p:xfrm>
          <a:graphic>
            <a:graphicData uri="http://schemas.openxmlformats.org/presentationml/2006/ole">
              <mc:AlternateContent xmlns:mc="http://schemas.openxmlformats.org/markup-compatibility/2006">
                <mc:Choice xmlns:v="urn:schemas-microsoft-com:vml" Requires="v">
                  <p:oleObj spid="_x0000_s3852" name="" r:id="rId1" imgW="152400" imgH="190500" progId="Equation.3">
                    <p:embed/>
                  </p:oleObj>
                </mc:Choice>
                <mc:Fallback>
                  <p:oleObj name="" r:id="rId1" imgW="152400" imgH="190500" progId="Equation.3">
                    <p:embed/>
                    <p:pic>
                      <p:nvPicPr>
                        <p:cNvPr id="0" name="图片 3851"/>
                        <p:cNvPicPr/>
                        <p:nvPr/>
                      </p:nvPicPr>
                      <p:blipFill>
                        <a:blip r:embed="rId2"/>
                        <a:stretch>
                          <a:fillRect/>
                        </a:stretch>
                      </p:blipFill>
                      <p:spPr>
                        <a:xfrm>
                          <a:off x="2651" y="2818"/>
                          <a:ext cx="266" cy="336"/>
                        </a:xfrm>
                        <a:prstGeom prst="rect">
                          <a:avLst/>
                        </a:prstGeom>
                        <a:noFill/>
                        <a:ln w="38100">
                          <a:noFill/>
                          <a:miter/>
                        </a:ln>
                      </p:spPr>
                    </p:pic>
                  </p:oleObj>
                </mc:Fallback>
              </mc:AlternateContent>
            </a:graphicData>
          </a:graphic>
        </p:graphicFrame>
      </p:grpSp>
      <p:sp>
        <p:nvSpPr>
          <p:cNvPr id="109685" name="文本框 109684"/>
          <p:cNvSpPr txBox="1"/>
          <p:nvPr/>
        </p:nvSpPr>
        <p:spPr>
          <a:xfrm>
            <a:off x="1066800" y="1143000"/>
            <a:ext cx="1905000" cy="579438"/>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如放电时</a:t>
            </a:r>
            <a:endParaRPr lang="zh-CN" altLang="en-US" sz="3200">
              <a:latin typeface="Times New Roman" panose="02020603050405020304" pitchFamily="18" charset="0"/>
              <a:ea typeface="宋体" panose="02010600030101010101" pitchFamily="2" charset="-122"/>
            </a:endParaRPr>
          </a:p>
        </p:txBody>
      </p:sp>
      <p:graphicFrame>
        <p:nvGraphicFramePr>
          <p:cNvPr id="109697" name="对象 109696"/>
          <p:cNvGraphicFramePr/>
          <p:nvPr/>
        </p:nvGraphicFramePr>
        <p:xfrm>
          <a:off x="2894013" y="2039938"/>
          <a:ext cx="747712" cy="1076325"/>
        </p:xfrm>
        <a:graphic>
          <a:graphicData uri="http://schemas.openxmlformats.org/presentationml/2006/ole">
            <mc:AlternateContent xmlns:mc="http://schemas.openxmlformats.org/markup-compatibility/2006">
              <mc:Choice xmlns:v="urn:schemas-microsoft-com:vml" Requires="v">
                <p:oleObj spid="_x0000_s3853" name="" r:id="rId3" imgW="254000" imgH="419100" progId="Equation.3">
                  <p:embed/>
                </p:oleObj>
              </mc:Choice>
              <mc:Fallback>
                <p:oleObj name="" r:id="rId3" imgW="254000" imgH="419100" progId="Equation.3">
                  <p:embed/>
                  <p:pic>
                    <p:nvPicPr>
                      <p:cNvPr id="0" name="图片 3852"/>
                      <p:cNvPicPr/>
                      <p:nvPr/>
                    </p:nvPicPr>
                    <p:blipFill>
                      <a:blip r:embed="rId4"/>
                      <a:stretch>
                        <a:fillRect/>
                      </a:stretch>
                    </p:blipFill>
                    <p:spPr>
                      <a:xfrm>
                        <a:off x="2894013" y="2039938"/>
                        <a:ext cx="747712" cy="1076325"/>
                      </a:xfrm>
                      <a:prstGeom prst="rect">
                        <a:avLst/>
                      </a:prstGeom>
                      <a:noFill/>
                      <a:ln w="9525" cap="flat" cmpd="sng">
                        <a:solidFill>
                          <a:srgbClr val="CC3300"/>
                        </a:solidFill>
                        <a:prstDash val="solid"/>
                        <a:miter/>
                        <a:headEnd type="none" w="med" len="med"/>
                        <a:tailEnd type="none" w="med" len="med"/>
                      </a:ln>
                    </p:spPr>
                  </p:pic>
                </p:oleObj>
              </mc:Fallback>
            </mc:AlternateContent>
          </a:graphicData>
        </a:graphic>
      </p:graphicFrame>
      <p:graphicFrame>
        <p:nvGraphicFramePr>
          <p:cNvPr id="109698" name="对象 109697"/>
          <p:cNvGraphicFramePr/>
          <p:nvPr/>
        </p:nvGraphicFramePr>
        <p:xfrm>
          <a:off x="3140075" y="3429000"/>
          <a:ext cx="422275" cy="533400"/>
        </p:xfrm>
        <a:graphic>
          <a:graphicData uri="http://schemas.openxmlformats.org/presentationml/2006/ole">
            <mc:AlternateContent xmlns:mc="http://schemas.openxmlformats.org/markup-compatibility/2006">
              <mc:Choice xmlns:v="urn:schemas-microsoft-com:vml" Requires="v">
                <p:oleObj spid="_x0000_s3854" name="" r:id="rId5" imgW="152400" imgH="190500" progId="Equation.3">
                  <p:embed/>
                </p:oleObj>
              </mc:Choice>
              <mc:Fallback>
                <p:oleObj name="" r:id="rId5" imgW="152400" imgH="190500" progId="Equation.3">
                  <p:embed/>
                  <p:pic>
                    <p:nvPicPr>
                      <p:cNvPr id="0" name="图片 3853"/>
                      <p:cNvPicPr/>
                      <p:nvPr/>
                    </p:nvPicPr>
                    <p:blipFill>
                      <a:blip r:embed="rId6"/>
                      <a:stretch>
                        <a:fillRect/>
                      </a:stretch>
                    </p:blipFill>
                    <p:spPr>
                      <a:xfrm>
                        <a:off x="3140075" y="3429000"/>
                        <a:ext cx="422275" cy="533400"/>
                      </a:xfrm>
                      <a:prstGeom prst="rect">
                        <a:avLst/>
                      </a:prstGeom>
                      <a:noFill/>
                      <a:ln w="9525" cap="flat" cmpd="sng">
                        <a:solidFill>
                          <a:srgbClr val="CC3300"/>
                        </a:solidFill>
                        <a:prstDash val="solid"/>
                        <a:miter/>
                        <a:headEnd type="none" w="med" len="med"/>
                        <a:tailEnd type="none" w="med" len="med"/>
                      </a:ln>
                    </p:spPr>
                  </p:pic>
                </p:oleObj>
              </mc:Fallback>
            </mc:AlternateContent>
          </a:graphicData>
        </a:graphic>
      </p:graphicFrame>
      <p:graphicFrame>
        <p:nvGraphicFramePr>
          <p:cNvPr id="109699" name="对象 109698"/>
          <p:cNvGraphicFramePr/>
          <p:nvPr/>
        </p:nvGraphicFramePr>
        <p:xfrm>
          <a:off x="3640138" y="2330450"/>
          <a:ext cx="495300" cy="1555750"/>
        </p:xfrm>
        <a:graphic>
          <a:graphicData uri="http://schemas.openxmlformats.org/presentationml/2006/ole">
            <mc:AlternateContent xmlns:mc="http://schemas.openxmlformats.org/markup-compatibility/2006">
              <mc:Choice xmlns:v="urn:schemas-microsoft-com:vml" Requires="v">
                <p:oleObj spid="_x0000_s3855" name="" r:id="rId7" imgW="165100" imgH="215900" progId="Equation.3">
                  <p:embed/>
                </p:oleObj>
              </mc:Choice>
              <mc:Fallback>
                <p:oleObj name="" r:id="rId7" imgW="165100" imgH="215900" progId="Equation.3">
                  <p:embed/>
                  <p:pic>
                    <p:nvPicPr>
                      <p:cNvPr id="0" name="图片 3854"/>
                      <p:cNvPicPr/>
                      <p:nvPr/>
                    </p:nvPicPr>
                    <p:blipFill>
                      <a:blip r:embed="rId8"/>
                      <a:stretch>
                        <a:fillRect/>
                      </a:stretch>
                    </p:blipFill>
                    <p:spPr>
                      <a:xfrm>
                        <a:off x="3640138" y="2330450"/>
                        <a:ext cx="495300" cy="1555750"/>
                      </a:xfrm>
                      <a:prstGeom prst="rect">
                        <a:avLst/>
                      </a:prstGeom>
                      <a:noFill/>
                      <a:ln w="38100">
                        <a:noFill/>
                        <a:miter/>
                      </a:ln>
                    </p:spPr>
                  </p:pic>
                </p:oleObj>
              </mc:Fallback>
            </mc:AlternateContent>
          </a:graphicData>
        </a:graphic>
      </p:graphicFrame>
      <p:sp>
        <p:nvSpPr>
          <p:cNvPr id="109700" name="文本框 109699"/>
          <p:cNvSpPr txBox="1"/>
          <p:nvPr/>
        </p:nvSpPr>
        <p:spPr>
          <a:xfrm>
            <a:off x="4211638" y="2743200"/>
            <a:ext cx="1198562" cy="579438"/>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反向</a:t>
            </a:r>
            <a:endParaRPr lang="zh-CN" altLang="en-US" sz="3200">
              <a:latin typeface="Times New Roman" panose="02020603050405020304" pitchFamily="18" charset="0"/>
              <a:ea typeface="宋体" panose="02010600030101010101" pitchFamily="2" charset="-122"/>
            </a:endParaRPr>
          </a:p>
        </p:txBody>
      </p:sp>
      <p:graphicFrame>
        <p:nvGraphicFramePr>
          <p:cNvPr id="109702" name="对象 109701"/>
          <p:cNvGraphicFramePr/>
          <p:nvPr/>
        </p:nvGraphicFramePr>
        <p:xfrm>
          <a:off x="6553200" y="2178050"/>
          <a:ext cx="495300" cy="1555750"/>
        </p:xfrm>
        <a:graphic>
          <a:graphicData uri="http://schemas.openxmlformats.org/presentationml/2006/ole">
            <mc:AlternateContent xmlns:mc="http://schemas.openxmlformats.org/markup-compatibility/2006">
              <mc:Choice xmlns:v="urn:schemas-microsoft-com:vml" Requires="v">
                <p:oleObj spid="_x0000_s3856" name="" r:id="rId9" imgW="165100" imgH="215900" progId="Equation.3">
                  <p:embed/>
                </p:oleObj>
              </mc:Choice>
              <mc:Fallback>
                <p:oleObj name="" r:id="rId9" imgW="165100" imgH="215900" progId="Equation.3">
                  <p:embed/>
                  <p:pic>
                    <p:nvPicPr>
                      <p:cNvPr id="0" name="图片 3855"/>
                      <p:cNvPicPr/>
                      <p:nvPr/>
                    </p:nvPicPr>
                    <p:blipFill>
                      <a:blip r:embed="rId8"/>
                      <a:stretch>
                        <a:fillRect/>
                      </a:stretch>
                    </p:blipFill>
                    <p:spPr>
                      <a:xfrm>
                        <a:off x="6553200" y="2178050"/>
                        <a:ext cx="495300" cy="1555750"/>
                      </a:xfrm>
                      <a:prstGeom prst="rect">
                        <a:avLst/>
                      </a:prstGeom>
                      <a:noFill/>
                      <a:ln w="38100">
                        <a:noFill/>
                        <a:miter/>
                      </a:ln>
                    </p:spPr>
                  </p:pic>
                </p:oleObj>
              </mc:Fallback>
            </mc:AlternateContent>
          </a:graphicData>
        </a:graphic>
      </p:graphicFrame>
      <p:sp>
        <p:nvSpPr>
          <p:cNvPr id="109703" name="文本框 109702"/>
          <p:cNvSpPr txBox="1"/>
          <p:nvPr/>
        </p:nvSpPr>
        <p:spPr>
          <a:xfrm>
            <a:off x="7107238" y="2620963"/>
            <a:ext cx="1198562" cy="579437"/>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同向</a:t>
            </a:r>
            <a:endParaRPr lang="zh-CN" altLang="en-US" sz="3200">
              <a:latin typeface="Times New Roman" panose="02020603050405020304" pitchFamily="18" charset="0"/>
              <a:ea typeface="宋体" panose="02010600030101010101" pitchFamily="2" charset="-122"/>
            </a:endParaRPr>
          </a:p>
        </p:txBody>
      </p:sp>
      <p:graphicFrame>
        <p:nvGraphicFramePr>
          <p:cNvPr id="109704" name="对象 109703"/>
          <p:cNvGraphicFramePr/>
          <p:nvPr/>
        </p:nvGraphicFramePr>
        <p:xfrm>
          <a:off x="5873750" y="1955800"/>
          <a:ext cx="746125" cy="1076325"/>
        </p:xfrm>
        <a:graphic>
          <a:graphicData uri="http://schemas.openxmlformats.org/presentationml/2006/ole">
            <mc:AlternateContent xmlns:mc="http://schemas.openxmlformats.org/markup-compatibility/2006">
              <mc:Choice xmlns:v="urn:schemas-microsoft-com:vml" Requires="v">
                <p:oleObj spid="_x0000_s3857" name="" r:id="rId10" imgW="254000" imgH="419100" progId="Equation.3">
                  <p:embed/>
                </p:oleObj>
              </mc:Choice>
              <mc:Fallback>
                <p:oleObj name="" r:id="rId10" imgW="254000" imgH="419100" progId="Equation.3">
                  <p:embed/>
                  <p:pic>
                    <p:nvPicPr>
                      <p:cNvPr id="0" name="图片 3856"/>
                      <p:cNvPicPr/>
                      <p:nvPr/>
                    </p:nvPicPr>
                    <p:blipFill>
                      <a:blip r:embed="rId11"/>
                      <a:stretch>
                        <a:fillRect/>
                      </a:stretch>
                    </p:blipFill>
                    <p:spPr>
                      <a:xfrm>
                        <a:off x="5873750" y="1955800"/>
                        <a:ext cx="746125" cy="1076325"/>
                      </a:xfrm>
                      <a:prstGeom prst="rect">
                        <a:avLst/>
                      </a:prstGeom>
                      <a:noFill/>
                      <a:ln w="9525" cap="flat" cmpd="sng">
                        <a:solidFill>
                          <a:srgbClr val="CC3300"/>
                        </a:solidFill>
                        <a:prstDash val="solid"/>
                        <a:miter/>
                        <a:headEnd type="none" w="med" len="med"/>
                        <a:tailEnd type="none" w="med" len="med"/>
                      </a:ln>
                    </p:spPr>
                  </p:pic>
                </p:oleObj>
              </mc:Fallback>
            </mc:AlternateContent>
          </a:graphicData>
        </a:graphic>
      </p:graphicFrame>
      <p:grpSp>
        <p:nvGrpSpPr>
          <p:cNvPr id="2" name="组合 1"/>
          <p:cNvGrpSpPr/>
          <p:nvPr/>
        </p:nvGrpSpPr>
        <p:grpSpPr>
          <a:xfrm>
            <a:off x="3014663" y="4286250"/>
            <a:ext cx="2616200" cy="646113"/>
            <a:chOff x="4748" y="6750"/>
            <a:chExt cx="4120" cy="1018"/>
          </a:xfrm>
        </p:grpSpPr>
        <p:graphicFrame>
          <p:nvGraphicFramePr>
            <p:cNvPr id="103547" name="对象 1"/>
            <p:cNvGraphicFramePr>
              <a:graphicFrameLocks noChangeAspect="1"/>
            </p:cNvGraphicFramePr>
            <p:nvPr/>
          </p:nvGraphicFramePr>
          <p:xfrm>
            <a:off x="4747" y="6750"/>
            <a:ext cx="1100" cy="900"/>
          </p:xfrm>
          <a:graphic>
            <a:graphicData uri="http://schemas.openxmlformats.org/presentationml/2006/ole">
              <mc:AlternateContent xmlns:mc="http://schemas.openxmlformats.org/markup-compatibility/2006">
                <mc:Choice xmlns:v="urn:schemas-microsoft-com:vml" Requires="v">
                  <p:oleObj spid="_x0000_s3858" name="" r:id="rId12" imgW="698500" imgH="571500" progId="Equation.KSEE3">
                    <p:embed/>
                  </p:oleObj>
                </mc:Choice>
                <mc:Fallback>
                  <p:oleObj name="" r:id="rId12" imgW="698500" imgH="571500" progId="Equation.KSEE3">
                    <p:embed/>
                    <p:pic>
                      <p:nvPicPr>
                        <p:cNvPr id="0" name="图片 3857"/>
                        <p:cNvPicPr/>
                        <p:nvPr/>
                      </p:nvPicPr>
                      <p:blipFill>
                        <a:blip r:embed="rId13"/>
                        <a:stretch>
                          <a:fillRect/>
                        </a:stretch>
                      </p:blipFill>
                      <p:spPr>
                        <a:xfrm>
                          <a:off x="4747" y="6750"/>
                          <a:ext cx="1100" cy="900"/>
                        </a:xfrm>
                        <a:prstGeom prst="rect">
                          <a:avLst/>
                        </a:prstGeom>
                        <a:noFill/>
                        <a:ln w="38100">
                          <a:noFill/>
                          <a:miter/>
                        </a:ln>
                      </p:spPr>
                    </p:pic>
                  </p:oleObj>
                </mc:Fallback>
              </mc:AlternateContent>
            </a:graphicData>
          </a:graphic>
        </p:graphicFrame>
        <p:graphicFrame>
          <p:nvGraphicFramePr>
            <p:cNvPr id="103548" name="对象 3"/>
            <p:cNvGraphicFramePr>
              <a:graphicFrameLocks noChangeAspect="1"/>
            </p:cNvGraphicFramePr>
            <p:nvPr/>
          </p:nvGraphicFramePr>
          <p:xfrm>
            <a:off x="7767" y="6867"/>
            <a:ext cx="1100" cy="900"/>
          </p:xfrm>
          <a:graphic>
            <a:graphicData uri="http://schemas.openxmlformats.org/presentationml/2006/ole">
              <mc:AlternateContent xmlns:mc="http://schemas.openxmlformats.org/markup-compatibility/2006">
                <mc:Choice xmlns:v="urn:schemas-microsoft-com:vml" Requires="v">
                  <p:oleObj spid="_x0000_s3859" name="" r:id="rId14" imgW="279400" imgH="228600" progId="Equation.KSEE3">
                    <p:embed/>
                  </p:oleObj>
                </mc:Choice>
                <mc:Fallback>
                  <p:oleObj name="" r:id="rId14" imgW="279400" imgH="228600" progId="Equation.KSEE3">
                    <p:embed/>
                    <p:pic>
                      <p:nvPicPr>
                        <p:cNvPr id="0" name="图片 3858"/>
                        <p:cNvPicPr/>
                        <p:nvPr/>
                      </p:nvPicPr>
                      <p:blipFill>
                        <a:blip r:embed="rId15"/>
                        <a:stretch>
                          <a:fillRect/>
                        </a:stretch>
                      </p:blipFill>
                      <p:spPr>
                        <a:xfrm>
                          <a:off x="7767" y="6867"/>
                          <a:ext cx="1100" cy="900"/>
                        </a:xfrm>
                        <a:prstGeom prst="rect">
                          <a:avLst/>
                        </a:prstGeom>
                        <a:noFill/>
                        <a:ln w="38100">
                          <a:noFill/>
                          <a:miter/>
                        </a:ln>
                      </p:spPr>
                    </p:pic>
                  </p:oleObj>
                </mc:Fallback>
              </mc:AlternateContent>
            </a:graphicData>
          </a:graphic>
        </p:graphicFrame>
      </p:grpSp>
      <p:graphicFrame>
        <p:nvGraphicFramePr>
          <p:cNvPr id="103555" name="对象 5"/>
          <p:cNvGraphicFramePr>
            <a:graphicFrameLocks noChangeAspect="1"/>
          </p:cNvGraphicFramePr>
          <p:nvPr/>
        </p:nvGraphicFramePr>
        <p:xfrm>
          <a:off x="5919788" y="3200400"/>
          <a:ext cx="633412" cy="762000"/>
        </p:xfrm>
        <a:graphic>
          <a:graphicData uri="http://schemas.openxmlformats.org/presentationml/2006/ole">
            <mc:AlternateContent xmlns:mc="http://schemas.openxmlformats.org/markup-compatibility/2006">
              <mc:Choice xmlns:v="urn:schemas-microsoft-com:vml" Requires="v">
                <p:oleObj spid="_x0000_s3860" name="" r:id="rId16" imgW="316865" imgH="381000" progId="Equation.KSEE3">
                  <p:embed/>
                </p:oleObj>
              </mc:Choice>
              <mc:Fallback>
                <p:oleObj name="" r:id="rId16" imgW="316865" imgH="381000" progId="Equation.KSEE3">
                  <p:embed/>
                  <p:pic>
                    <p:nvPicPr>
                      <p:cNvPr id="0" name="图片 3859"/>
                      <p:cNvPicPr/>
                      <p:nvPr/>
                    </p:nvPicPr>
                    <p:blipFill>
                      <a:blip r:embed="rId17"/>
                      <a:stretch>
                        <a:fillRect/>
                      </a:stretch>
                    </p:blipFill>
                    <p:spPr>
                      <a:xfrm>
                        <a:off x="5919788" y="3200400"/>
                        <a:ext cx="633412" cy="762000"/>
                      </a:xfrm>
                      <a:prstGeom prst="rect">
                        <a:avLst/>
                      </a:prstGeom>
                      <a:noFill/>
                      <a:ln w="12700" cap="flat" cmpd="sng">
                        <a:solidFill>
                          <a:srgbClr val="FF0000"/>
                        </a:solidFill>
                        <a:prstDash val="solid"/>
                        <a:round/>
                        <a:headEnd type="none" w="med" len="med"/>
                        <a:tailEnd type="none" w="med" len="med"/>
                      </a:ln>
                    </p:spPr>
                  </p:pic>
                </p:oleObj>
              </mc:Fallback>
            </mc:AlternateContent>
          </a:graphicData>
        </a:graphic>
      </p:graphicFrame>
      <p:grpSp>
        <p:nvGrpSpPr>
          <p:cNvPr id="3" name="组合 2"/>
          <p:cNvGrpSpPr/>
          <p:nvPr/>
        </p:nvGrpSpPr>
        <p:grpSpPr>
          <a:xfrm>
            <a:off x="2894013" y="1020763"/>
            <a:ext cx="668337" cy="823912"/>
            <a:chOff x="4558" y="1607"/>
            <a:chExt cx="1052" cy="1298"/>
          </a:xfrm>
        </p:grpSpPr>
        <p:sp>
          <p:nvSpPr>
            <p:cNvPr id="103551" name="直接连接符 109687"/>
            <p:cNvSpPr/>
            <p:nvPr/>
          </p:nvSpPr>
          <p:spPr>
            <a:xfrm>
              <a:off x="5609" y="1992"/>
              <a:ext cx="0" cy="720"/>
            </a:xfrm>
            <a:prstGeom prst="line">
              <a:avLst/>
            </a:prstGeom>
            <a:ln w="38100" cap="sq" cmpd="sng">
              <a:solidFill>
                <a:schemeClr val="tx2"/>
              </a:solidFill>
              <a:prstDash val="solid"/>
              <a:round/>
              <a:headEnd type="none" w="sm" len="sm"/>
              <a:tailEnd type="triangle" w="med" len="med"/>
            </a:ln>
          </p:spPr>
        </p:sp>
        <p:graphicFrame>
          <p:nvGraphicFramePr>
            <p:cNvPr id="103552" name="对象 7"/>
            <p:cNvGraphicFramePr>
              <a:graphicFrameLocks noChangeAspect="1"/>
            </p:cNvGraphicFramePr>
            <p:nvPr/>
          </p:nvGraphicFramePr>
          <p:xfrm>
            <a:off x="4558" y="1606"/>
            <a:ext cx="998" cy="1298"/>
          </p:xfrm>
          <a:graphic>
            <a:graphicData uri="http://schemas.openxmlformats.org/presentationml/2006/ole">
              <mc:AlternateContent xmlns:mc="http://schemas.openxmlformats.org/markup-compatibility/2006">
                <mc:Choice xmlns:v="urn:schemas-microsoft-com:vml" Requires="v">
                  <p:oleObj spid="_x0000_s3861" name="" r:id="rId18" imgW="316865" imgH="412115" progId="Equation.KSEE3">
                    <p:embed/>
                  </p:oleObj>
                </mc:Choice>
                <mc:Fallback>
                  <p:oleObj name="" r:id="rId18" imgW="316865" imgH="412115" progId="Equation.KSEE3">
                    <p:embed/>
                    <p:pic>
                      <p:nvPicPr>
                        <p:cNvPr id="0" name="图片 3860"/>
                        <p:cNvPicPr/>
                        <p:nvPr/>
                      </p:nvPicPr>
                      <p:blipFill>
                        <a:blip r:embed="rId19"/>
                        <a:stretch>
                          <a:fillRect/>
                        </a:stretch>
                      </p:blipFill>
                      <p:spPr>
                        <a:xfrm>
                          <a:off x="4558" y="1606"/>
                          <a:ext cx="998" cy="1298"/>
                        </a:xfrm>
                        <a:prstGeom prst="rect">
                          <a:avLst/>
                        </a:prstGeom>
                        <a:noFill/>
                        <a:ln w="38100">
                          <a:noFill/>
                          <a:miter/>
                        </a:ln>
                      </p:spPr>
                    </p:pic>
                  </p:oleObj>
                </mc:Fallback>
              </mc:AlternateContent>
            </a:graphicData>
          </a:graphic>
        </p:graphicFrame>
      </p:grpSp>
      <p:grpSp>
        <p:nvGrpSpPr>
          <p:cNvPr id="4" name="组合 3"/>
          <p:cNvGrpSpPr/>
          <p:nvPr/>
        </p:nvGrpSpPr>
        <p:grpSpPr>
          <a:xfrm>
            <a:off x="3886200" y="1117600"/>
            <a:ext cx="1447800" cy="698500"/>
            <a:chOff x="6120" y="1760"/>
            <a:chExt cx="2280" cy="1100"/>
          </a:xfrm>
        </p:grpSpPr>
        <p:grpSp>
          <p:nvGrpSpPr>
            <p:cNvPr id="103554" name="组合 109688"/>
            <p:cNvGrpSpPr/>
            <p:nvPr/>
          </p:nvGrpSpPr>
          <p:grpSpPr>
            <a:xfrm>
              <a:off x="6120" y="2040"/>
              <a:ext cx="2280" cy="720"/>
              <a:chOff x="2448" y="816"/>
              <a:chExt cx="912" cy="288"/>
            </a:xfrm>
          </p:grpSpPr>
          <p:sp>
            <p:nvSpPr>
              <p:cNvPr id="5" name="右箭头 109689"/>
              <p:cNvSpPr/>
              <p:nvPr/>
            </p:nvSpPr>
            <p:spPr>
              <a:xfrm>
                <a:off x="2448" y="864"/>
                <a:ext cx="432" cy="144"/>
              </a:xfrm>
              <a:prstGeom prst="rightArrow">
                <a:avLst>
                  <a:gd name="adj1" fmla="val 50000"/>
                  <a:gd name="adj2" fmla="val 75000"/>
                </a:avLst>
              </a:prstGeom>
              <a:solidFill>
                <a:srgbClr val="CC33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03556" name="直接连接符 109691"/>
              <p:cNvSpPr/>
              <p:nvPr/>
            </p:nvSpPr>
            <p:spPr>
              <a:xfrm>
                <a:off x="3360" y="816"/>
                <a:ext cx="0" cy="288"/>
              </a:xfrm>
              <a:prstGeom prst="line">
                <a:avLst/>
              </a:prstGeom>
              <a:ln w="38100" cap="sq" cmpd="sng">
                <a:solidFill>
                  <a:schemeClr val="tx2"/>
                </a:solidFill>
                <a:prstDash val="solid"/>
                <a:round/>
                <a:headEnd type="none" w="sm" len="sm"/>
                <a:tailEnd type="triangle" w="med" len="med"/>
              </a:ln>
            </p:spPr>
          </p:sp>
        </p:grpSp>
        <p:graphicFrame>
          <p:nvGraphicFramePr>
            <p:cNvPr id="103557" name="对象 9"/>
            <p:cNvGraphicFramePr>
              <a:graphicFrameLocks noChangeAspect="1"/>
            </p:cNvGraphicFramePr>
            <p:nvPr/>
          </p:nvGraphicFramePr>
          <p:xfrm>
            <a:off x="7200" y="1759"/>
            <a:ext cx="1199" cy="1099"/>
          </p:xfrm>
          <a:graphic>
            <a:graphicData uri="http://schemas.openxmlformats.org/presentationml/2006/ole">
              <mc:AlternateContent xmlns:mc="http://schemas.openxmlformats.org/markup-compatibility/2006">
                <mc:Choice xmlns:v="urn:schemas-microsoft-com:vml" Requires="v">
                  <p:oleObj spid="_x0000_s3862" name="" r:id="rId20" imgW="381000" imgH="349250" progId="Equation.KSEE3">
                    <p:embed/>
                  </p:oleObj>
                </mc:Choice>
                <mc:Fallback>
                  <p:oleObj name="" r:id="rId20" imgW="381000" imgH="349250" progId="Equation.KSEE3">
                    <p:embed/>
                    <p:pic>
                      <p:nvPicPr>
                        <p:cNvPr id="0" name="图片 3861"/>
                        <p:cNvPicPr/>
                        <p:nvPr/>
                      </p:nvPicPr>
                      <p:blipFill>
                        <a:blip r:embed="rId21"/>
                        <a:stretch>
                          <a:fillRect/>
                        </a:stretch>
                      </p:blipFill>
                      <p:spPr>
                        <a:xfrm>
                          <a:off x="7200" y="1759"/>
                          <a:ext cx="1199" cy="1099"/>
                        </a:xfrm>
                        <a:prstGeom prst="rect">
                          <a:avLst/>
                        </a:prstGeom>
                        <a:noFill/>
                        <a:ln w="38100">
                          <a:noFill/>
                          <a:miter/>
                        </a:ln>
                      </p:spPr>
                    </p:pic>
                  </p:oleObj>
                </mc:Fallback>
              </mc:AlternateContent>
            </a:graphicData>
          </a:graphic>
        </p:graphicFrame>
      </p:grpSp>
      <p:grpSp>
        <p:nvGrpSpPr>
          <p:cNvPr id="6" name="组合 4"/>
          <p:cNvGrpSpPr/>
          <p:nvPr/>
        </p:nvGrpSpPr>
        <p:grpSpPr>
          <a:xfrm>
            <a:off x="5562600" y="1217295"/>
            <a:ext cx="1524000" cy="461645"/>
            <a:chOff x="8760" y="1917"/>
            <a:chExt cx="2400" cy="727"/>
          </a:xfrm>
        </p:grpSpPr>
        <p:grpSp>
          <p:nvGrpSpPr>
            <p:cNvPr id="103559" name="组合 109692"/>
            <p:cNvGrpSpPr/>
            <p:nvPr/>
          </p:nvGrpSpPr>
          <p:grpSpPr>
            <a:xfrm>
              <a:off x="8760" y="1920"/>
              <a:ext cx="2400" cy="720"/>
              <a:chOff x="3504" y="768"/>
              <a:chExt cx="960" cy="288"/>
            </a:xfrm>
          </p:grpSpPr>
          <p:sp>
            <p:nvSpPr>
              <p:cNvPr id="103560" name="右箭头 109693"/>
              <p:cNvSpPr/>
              <p:nvPr/>
            </p:nvSpPr>
            <p:spPr>
              <a:xfrm>
                <a:off x="3504" y="864"/>
                <a:ext cx="432" cy="144"/>
              </a:xfrm>
              <a:prstGeom prst="rightArrow">
                <a:avLst>
                  <a:gd name="adj1" fmla="val 50000"/>
                  <a:gd name="adj2" fmla="val 75000"/>
                </a:avLst>
              </a:prstGeom>
              <a:solidFill>
                <a:srgbClr val="CC33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03561" name="直接连接符 109694"/>
              <p:cNvSpPr/>
              <p:nvPr/>
            </p:nvSpPr>
            <p:spPr>
              <a:xfrm>
                <a:off x="4464" y="768"/>
                <a:ext cx="0" cy="288"/>
              </a:xfrm>
              <a:prstGeom prst="line">
                <a:avLst/>
              </a:prstGeom>
              <a:ln w="38100" cap="sq" cmpd="sng">
                <a:solidFill>
                  <a:schemeClr val="tx2"/>
                </a:solidFill>
                <a:prstDash val="solid"/>
                <a:round/>
                <a:headEnd type="none" w="sm" len="sm"/>
                <a:tailEnd type="triangle" w="med" len="med"/>
              </a:ln>
            </p:spPr>
          </p:sp>
        </p:grpSp>
        <p:graphicFrame>
          <p:nvGraphicFramePr>
            <p:cNvPr id="103562" name="对象 11"/>
            <p:cNvGraphicFramePr>
              <a:graphicFrameLocks noChangeAspect="1"/>
            </p:cNvGraphicFramePr>
            <p:nvPr/>
          </p:nvGraphicFramePr>
          <p:xfrm>
            <a:off x="10120" y="1917"/>
            <a:ext cx="672" cy="727"/>
          </p:xfrm>
          <a:graphic>
            <a:graphicData uri="http://schemas.openxmlformats.org/presentationml/2006/ole">
              <mc:AlternateContent xmlns:mc="http://schemas.openxmlformats.org/markup-compatibility/2006">
                <mc:Choice xmlns:v="urn:schemas-microsoft-com:vml" Requires="v">
                  <p:oleObj spid="_x0000_s3863" name="" r:id="rId22" imgW="152400" imgH="165100" progId="Equation.KSEE3">
                    <p:embed/>
                  </p:oleObj>
                </mc:Choice>
                <mc:Fallback>
                  <p:oleObj name="" r:id="rId22" imgW="152400" imgH="165100" progId="Equation.KSEE3">
                    <p:embed/>
                    <p:pic>
                      <p:nvPicPr>
                        <p:cNvPr id="0" name="图片 3862"/>
                        <p:cNvPicPr/>
                        <p:nvPr/>
                      </p:nvPicPr>
                      <p:blipFill>
                        <a:blip r:embed="rId23"/>
                        <a:stretch>
                          <a:fillRect/>
                        </a:stretch>
                      </p:blipFill>
                      <p:spPr>
                        <a:xfrm>
                          <a:off x="10120" y="1917"/>
                          <a:ext cx="672" cy="72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6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9570"/>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9697"/>
                                        </p:tgtEl>
                                        <p:attrNameLst>
                                          <p:attrName>style.visibility</p:attrName>
                                        </p:attrNameLst>
                                      </p:cBhvr>
                                      <p:to>
                                        <p:strVal val="visible"/>
                                      </p:to>
                                    </p:set>
                                    <p:animEffect transition="in" filter="wipe(left)">
                                      <p:cBhvr>
                                        <p:cTn id="34" dur="500"/>
                                        <p:tgtEl>
                                          <p:spTgt spid="10969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9698"/>
                                        </p:tgtEl>
                                        <p:attrNameLst>
                                          <p:attrName>style.visibility</p:attrName>
                                        </p:attrNameLst>
                                      </p:cBhvr>
                                      <p:to>
                                        <p:strVal val="visible"/>
                                      </p:to>
                                    </p:set>
                                    <p:animEffect transition="in" filter="wipe(left)">
                                      <p:cBhvr>
                                        <p:cTn id="39" dur="500"/>
                                        <p:tgtEl>
                                          <p:spTgt spid="10969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09699"/>
                                        </p:tgtEl>
                                        <p:attrNameLst>
                                          <p:attrName>style.visibility</p:attrName>
                                        </p:attrNameLst>
                                      </p:cBhvr>
                                      <p:to>
                                        <p:strVal val="visible"/>
                                      </p:to>
                                    </p:set>
                                    <p:animEffect transition="in" filter="wipe(left)">
                                      <p:cBhvr>
                                        <p:cTn id="44" dur="500"/>
                                        <p:tgtEl>
                                          <p:spTgt spid="10969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9700"/>
                                        </p:tgtEl>
                                        <p:attrNameLst>
                                          <p:attrName>style.visibility</p:attrName>
                                        </p:attrNameLst>
                                      </p:cBhvr>
                                      <p:to>
                                        <p:strVal val="visible"/>
                                      </p:to>
                                    </p:set>
                                    <p:animEffect transition="in" filter="wipe(left)">
                                      <p:cBhvr>
                                        <p:cTn id="49" dur="500"/>
                                        <p:tgtEl>
                                          <p:spTgt spid="10970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09704"/>
                                        </p:tgtEl>
                                        <p:attrNameLst>
                                          <p:attrName>style.visibility</p:attrName>
                                        </p:attrNameLst>
                                      </p:cBhvr>
                                      <p:to>
                                        <p:strVal val="visible"/>
                                      </p:to>
                                    </p:set>
                                    <p:animEffect transition="in" filter="wipe(left)">
                                      <p:cBhvr>
                                        <p:cTn id="54" dur="500"/>
                                        <p:tgtEl>
                                          <p:spTgt spid="10970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3555"/>
                                        </p:tgtEl>
                                        <p:attrNameLst>
                                          <p:attrName>style.visibility</p:attrName>
                                        </p:attrNameLst>
                                      </p:cBhvr>
                                      <p:to>
                                        <p:strVal val="visible"/>
                                      </p:to>
                                    </p:set>
                                    <p:animEffect transition="in" filter="wipe(left)">
                                      <p:cBhvr>
                                        <p:cTn id="59" dur="500"/>
                                        <p:tgtEl>
                                          <p:spTgt spid="1035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09702"/>
                                        </p:tgtEl>
                                        <p:attrNameLst>
                                          <p:attrName>style.visibility</p:attrName>
                                        </p:attrNameLst>
                                      </p:cBhvr>
                                      <p:to>
                                        <p:strVal val="visible"/>
                                      </p:to>
                                    </p:set>
                                    <p:animEffect transition="in" filter="wipe(left)">
                                      <p:cBhvr>
                                        <p:cTn id="64" dur="500"/>
                                        <p:tgtEl>
                                          <p:spTgt spid="1097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9703"/>
                                        </p:tgtEl>
                                        <p:attrNameLst>
                                          <p:attrName>style.visibility</p:attrName>
                                        </p:attrNameLst>
                                      </p:cBhvr>
                                      <p:to>
                                        <p:strVal val="visible"/>
                                      </p:to>
                                    </p:set>
                                    <p:animEffect transition="in" filter="wipe(left)">
                                      <p:cBhvr>
                                        <p:cTn id="69" dur="500"/>
                                        <p:tgtEl>
                                          <p:spTgt spid="10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685" grpId="0"/>
      <p:bldP spid="109700" grpId="0"/>
      <p:bldP spid="10970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矩形 110593"/>
          <p:cNvSpPr/>
          <p:nvPr/>
        </p:nvSpPr>
        <p:spPr>
          <a:xfrm>
            <a:off x="457200" y="2819400"/>
            <a:ext cx="8026400" cy="1260475"/>
          </a:xfrm>
          <a:prstGeom prst="rect">
            <a:avLst/>
          </a:prstGeom>
          <a:noFill/>
          <a:ln w="9525">
            <a:noFill/>
          </a:ln>
        </p:spPr>
        <p:txBody>
          <a:bodyPr wrap="none" anchor="t">
            <a:spAutoFit/>
          </a:bodyPr>
          <a:p>
            <a:pPr>
              <a:lnSpc>
                <a:spcPct val="160000"/>
              </a:lnSpc>
            </a:pPr>
            <a:r>
              <a:rPr lang="zh-CN" altLang="en-US" sz="2400" dirty="0">
                <a:latin typeface="Times New Roman" panose="02020603050405020304" pitchFamily="18" charset="0"/>
                <a:ea typeface="宋体" panose="02010600030101010101" pitchFamily="2" charset="-122"/>
              </a:rPr>
              <a:t>　通过演示现象观察可知：回路中的传导电流和极板间的电</a:t>
            </a:r>
            <a:endParaRPr lang="zh-CN" altLang="en-US" sz="2400" dirty="0">
              <a:latin typeface="Times New Roman" panose="02020603050405020304" pitchFamily="18" charset="0"/>
              <a:ea typeface="宋体" panose="02010600030101010101" pitchFamily="2" charset="-122"/>
            </a:endParaRPr>
          </a:p>
          <a:p>
            <a:pPr>
              <a:lnSpc>
                <a:spcPct val="160000"/>
              </a:lnSpc>
            </a:pPr>
            <a:r>
              <a:rPr lang="zh-CN" altLang="en-US" sz="2400" dirty="0">
                <a:latin typeface="Times New Roman" panose="02020603050405020304" pitchFamily="18" charset="0"/>
                <a:ea typeface="宋体" panose="02010600030101010101" pitchFamily="2" charset="-122"/>
              </a:rPr>
              <a:t>位移对时间的变化率有密切的关系！ </a:t>
            </a:r>
            <a:endParaRPr lang="zh-CN" altLang="en-US" sz="2400" dirty="0">
              <a:latin typeface="Times New Roman" panose="02020603050405020304" pitchFamily="18" charset="0"/>
              <a:ea typeface="宋体" panose="02010600030101010101" pitchFamily="2" charset="-122"/>
            </a:endParaRPr>
          </a:p>
        </p:txBody>
      </p:sp>
      <p:grpSp>
        <p:nvGrpSpPr>
          <p:cNvPr id="110595" name="组合 110594"/>
          <p:cNvGrpSpPr/>
          <p:nvPr/>
        </p:nvGrpSpPr>
        <p:grpSpPr>
          <a:xfrm>
            <a:off x="533400" y="2111375"/>
            <a:ext cx="7940675" cy="725488"/>
            <a:chOff x="336" y="1622"/>
            <a:chExt cx="5002" cy="457"/>
          </a:xfrm>
        </p:grpSpPr>
        <p:sp>
          <p:nvSpPr>
            <p:cNvPr id="104451" name="矩形 110595"/>
            <p:cNvSpPr/>
            <p:nvPr/>
          </p:nvSpPr>
          <p:spPr>
            <a:xfrm>
              <a:off x="336" y="1680"/>
              <a:ext cx="5002" cy="288"/>
            </a:xfrm>
            <a:prstGeom prst="rect">
              <a:avLst/>
            </a:prstGeom>
            <a:noFill/>
            <a:ln w="9525">
              <a:noFill/>
            </a:ln>
          </p:spPr>
          <p:txBody>
            <a:bodyPr wrap="none" anchor="t">
              <a:spAutoFit/>
            </a:bodyPr>
            <a:p>
              <a:r>
                <a:rPr lang="zh-CN" altLang="en-US" sz="2400" dirty="0">
                  <a:latin typeface="Times New Roman" panose="02020603050405020304" pitchFamily="18" charset="0"/>
                  <a:ea typeface="宋体" panose="02010600030101010101" pitchFamily="2" charset="-122"/>
                </a:rPr>
                <a:t>放电时，极板间变化电场          的方向仍和传导电流同向。</a:t>
              </a:r>
              <a:endParaRPr lang="zh-CN" altLang="en-US" sz="2400" dirty="0">
                <a:latin typeface="Times New Roman" panose="02020603050405020304" pitchFamily="18" charset="0"/>
                <a:ea typeface="宋体" panose="02010600030101010101" pitchFamily="2" charset="-122"/>
              </a:endParaRPr>
            </a:p>
          </p:txBody>
        </p:sp>
        <p:graphicFrame>
          <p:nvGraphicFramePr>
            <p:cNvPr id="104452" name="对象 110596"/>
            <p:cNvGraphicFramePr/>
            <p:nvPr/>
          </p:nvGraphicFramePr>
          <p:xfrm>
            <a:off x="2617" y="1622"/>
            <a:ext cx="252" cy="457"/>
          </p:xfrm>
          <a:graphic>
            <a:graphicData uri="http://schemas.openxmlformats.org/presentationml/2006/ole">
              <mc:AlternateContent xmlns:mc="http://schemas.openxmlformats.org/markup-compatibility/2006">
                <mc:Choice xmlns:v="urn:schemas-microsoft-com:vml" Requires="v">
                  <p:oleObj spid="_x0000_s3865" name="" r:id="rId1" imgW="254000" imgH="457200" progId="Equation.3">
                    <p:embed/>
                  </p:oleObj>
                </mc:Choice>
                <mc:Fallback>
                  <p:oleObj name="" r:id="rId1" imgW="254000" imgH="457200" progId="Equation.3">
                    <p:embed/>
                    <p:pic>
                      <p:nvPicPr>
                        <p:cNvPr id="0" name="图片 3864"/>
                        <p:cNvPicPr/>
                        <p:nvPr/>
                      </p:nvPicPr>
                      <p:blipFill>
                        <a:blip r:embed="rId2"/>
                        <a:stretch>
                          <a:fillRect/>
                        </a:stretch>
                      </p:blipFill>
                      <p:spPr>
                        <a:xfrm>
                          <a:off x="2617" y="1622"/>
                          <a:ext cx="252" cy="457"/>
                        </a:xfrm>
                        <a:prstGeom prst="rect">
                          <a:avLst/>
                        </a:prstGeom>
                        <a:noFill/>
                        <a:ln w="38100">
                          <a:noFill/>
                          <a:miter/>
                        </a:ln>
                      </p:spPr>
                    </p:pic>
                  </p:oleObj>
                </mc:Fallback>
              </mc:AlternateContent>
            </a:graphicData>
          </a:graphic>
        </p:graphicFrame>
      </p:grpSp>
      <p:grpSp>
        <p:nvGrpSpPr>
          <p:cNvPr id="110713" name="组合 110712"/>
          <p:cNvGrpSpPr/>
          <p:nvPr/>
        </p:nvGrpSpPr>
        <p:grpSpPr>
          <a:xfrm>
            <a:off x="533400" y="1050925"/>
            <a:ext cx="7708900" cy="725488"/>
            <a:chOff x="192" y="1238"/>
            <a:chExt cx="4856" cy="457"/>
          </a:xfrm>
        </p:grpSpPr>
        <p:sp>
          <p:nvSpPr>
            <p:cNvPr id="104454" name="矩形 110713"/>
            <p:cNvSpPr/>
            <p:nvPr/>
          </p:nvSpPr>
          <p:spPr>
            <a:xfrm>
              <a:off x="192" y="1248"/>
              <a:ext cx="4856" cy="357"/>
            </a:xfrm>
            <a:prstGeom prst="rect">
              <a:avLst/>
            </a:prstGeom>
            <a:noFill/>
            <a:ln w="9525">
              <a:noFill/>
            </a:ln>
          </p:spPr>
          <p:txBody>
            <a:bodyPr wrap="none" anchor="t">
              <a:spAutoFit/>
            </a:bodyPr>
            <a:p>
              <a:pPr>
                <a:lnSpc>
                  <a:spcPct val="130000"/>
                </a:lnSpc>
              </a:pPr>
              <a:r>
                <a:rPr lang="zh-CN" altLang="en-US" sz="2400" dirty="0">
                  <a:latin typeface="Times New Roman" panose="02020603050405020304" pitchFamily="18" charset="0"/>
                  <a:ea typeface="宋体" panose="02010600030101010101" pitchFamily="2" charset="-122"/>
                </a:rPr>
                <a:t>充电时，极板间变化电场          的方向和传导电流同向。 </a:t>
              </a:r>
              <a:endParaRPr lang="zh-CN" altLang="en-US" sz="2400" dirty="0">
                <a:latin typeface="Times New Roman" panose="02020603050405020304" pitchFamily="18" charset="0"/>
                <a:ea typeface="宋体" panose="02010600030101010101" pitchFamily="2" charset="-122"/>
              </a:endParaRPr>
            </a:p>
          </p:txBody>
        </p:sp>
        <p:graphicFrame>
          <p:nvGraphicFramePr>
            <p:cNvPr id="104455" name="对象 110714"/>
            <p:cNvGraphicFramePr/>
            <p:nvPr/>
          </p:nvGraphicFramePr>
          <p:xfrm>
            <a:off x="2473" y="1238"/>
            <a:ext cx="252" cy="457"/>
          </p:xfrm>
          <a:graphic>
            <a:graphicData uri="http://schemas.openxmlformats.org/presentationml/2006/ole">
              <mc:AlternateContent xmlns:mc="http://schemas.openxmlformats.org/markup-compatibility/2006">
                <mc:Choice xmlns:v="urn:schemas-microsoft-com:vml" Requires="v">
                  <p:oleObj spid="_x0000_s3864" name="" r:id="rId3" imgW="254000" imgH="457200" progId="Equation.3">
                    <p:embed/>
                  </p:oleObj>
                </mc:Choice>
                <mc:Fallback>
                  <p:oleObj name="" r:id="rId3" imgW="254000" imgH="457200" progId="Equation.3">
                    <p:embed/>
                    <p:pic>
                      <p:nvPicPr>
                        <p:cNvPr id="0" name="图片 3863"/>
                        <p:cNvPicPr/>
                        <p:nvPr/>
                      </p:nvPicPr>
                      <p:blipFill>
                        <a:blip r:embed="rId4"/>
                        <a:stretch>
                          <a:fillRect/>
                        </a:stretch>
                      </p:blipFill>
                      <p:spPr>
                        <a:xfrm>
                          <a:off x="2473" y="1238"/>
                          <a:ext cx="252" cy="457"/>
                        </a:xfrm>
                        <a:prstGeom prst="rect">
                          <a:avLst/>
                        </a:prstGeom>
                        <a:noFill/>
                        <a:ln w="38100">
                          <a:noFill/>
                          <a:miter/>
                        </a:ln>
                      </p:spPr>
                    </p:pic>
                  </p:oleObj>
                </mc:Fallback>
              </mc:AlternateContent>
            </a:graphicData>
          </a:graphic>
        </p:graphicFrame>
      </p:grpSp>
      <p:sp>
        <p:nvSpPr>
          <p:cNvPr id="110716" name="文本框 110715"/>
          <p:cNvSpPr txBox="1"/>
          <p:nvPr/>
        </p:nvSpPr>
        <p:spPr>
          <a:xfrm>
            <a:off x="762000" y="457200"/>
            <a:ext cx="1417638" cy="588963"/>
          </a:xfrm>
          <a:prstGeom prst="rect">
            <a:avLst/>
          </a:prstGeom>
          <a:noFill/>
          <a:ln w="9525" cap="flat" cmpd="sng">
            <a:solidFill>
              <a:srgbClr val="FF0066"/>
            </a:solidFill>
            <a:prstDash val="solid"/>
            <a:miter/>
            <a:headEnd type="none" w="med" len="med"/>
            <a:tailEnd type="none" w="med" len="med"/>
          </a:ln>
        </p:spPr>
        <p:txBody>
          <a:bodyPr wrap="none" anchor="t">
            <a:spAutoFit/>
          </a:bodyPr>
          <a:p>
            <a:pPr eaLnBrk="0" hangingPunct="0"/>
            <a:r>
              <a:rPr lang="zh-CN" altLang="en-US" sz="3200" dirty="0">
                <a:solidFill>
                  <a:schemeClr val="accent2"/>
                </a:solidFill>
                <a:latin typeface="Bookman Old Style" panose="02050604050505020204" pitchFamily="18" charset="0"/>
                <a:ea typeface="宋体" panose="02010600030101010101" pitchFamily="2" charset="-122"/>
              </a:rPr>
              <a:t>结论：</a:t>
            </a:r>
            <a:endParaRPr lang="zh-CN" altLang="en-US" sz="3200">
              <a:solidFill>
                <a:schemeClr val="accent2"/>
              </a:solidFill>
              <a:latin typeface="Bookman Old Style" panose="02050604050505020204" pitchFamily="18" charset="0"/>
              <a:ea typeface="宋体" panose="02010600030101010101" pitchFamily="2" charset="-122"/>
            </a:endParaRPr>
          </a:p>
        </p:txBody>
      </p:sp>
      <p:grpSp>
        <p:nvGrpSpPr>
          <p:cNvPr id="7" name="组合 6"/>
          <p:cNvGrpSpPr/>
          <p:nvPr/>
        </p:nvGrpSpPr>
        <p:grpSpPr>
          <a:xfrm>
            <a:off x="1035050" y="4302125"/>
            <a:ext cx="6726238" cy="2268538"/>
            <a:chOff x="1630" y="6775"/>
            <a:chExt cx="10592" cy="3572"/>
          </a:xfrm>
        </p:grpSpPr>
        <p:grpSp>
          <p:nvGrpSpPr>
            <p:cNvPr id="104458" name="组合 110597"/>
            <p:cNvGrpSpPr/>
            <p:nvPr/>
          </p:nvGrpSpPr>
          <p:grpSpPr>
            <a:xfrm>
              <a:off x="1630" y="6952"/>
              <a:ext cx="10592" cy="3395"/>
              <a:chOff x="576" y="2544"/>
              <a:chExt cx="4237" cy="1358"/>
            </a:xfrm>
          </p:grpSpPr>
          <p:sp>
            <p:nvSpPr>
              <p:cNvPr id="104459" name="直接连接符 110598"/>
              <p:cNvSpPr/>
              <p:nvPr/>
            </p:nvSpPr>
            <p:spPr>
              <a:xfrm>
                <a:off x="2328" y="3524"/>
                <a:ext cx="381" cy="0"/>
              </a:xfrm>
              <a:prstGeom prst="line">
                <a:avLst/>
              </a:prstGeom>
              <a:ln w="25400" cap="flat" cmpd="sng">
                <a:solidFill>
                  <a:schemeClr val="tx2"/>
                </a:solidFill>
                <a:prstDash val="solid"/>
                <a:round/>
                <a:headEnd type="none" w="sm" len="sm"/>
                <a:tailEnd type="stealth" w="med" len="lg"/>
              </a:ln>
            </p:spPr>
          </p:sp>
          <p:sp>
            <p:nvSpPr>
              <p:cNvPr id="104460" name="直接连接符 110599"/>
              <p:cNvSpPr/>
              <p:nvPr/>
            </p:nvSpPr>
            <p:spPr>
              <a:xfrm flipV="1">
                <a:off x="2328" y="3423"/>
                <a:ext cx="381" cy="5"/>
              </a:xfrm>
              <a:prstGeom prst="line">
                <a:avLst/>
              </a:prstGeom>
              <a:ln w="25400" cap="flat" cmpd="sng">
                <a:solidFill>
                  <a:schemeClr val="tx2"/>
                </a:solidFill>
                <a:prstDash val="solid"/>
                <a:round/>
                <a:headEnd type="none" w="sm" len="sm"/>
                <a:tailEnd type="stealth" w="med" len="lg"/>
              </a:ln>
            </p:spPr>
          </p:sp>
          <p:sp>
            <p:nvSpPr>
              <p:cNvPr id="104461" name="矩形 110600"/>
              <p:cNvSpPr/>
              <p:nvPr/>
            </p:nvSpPr>
            <p:spPr>
              <a:xfrm>
                <a:off x="1653" y="2843"/>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4462" name="矩形 110601"/>
              <p:cNvSpPr/>
              <p:nvPr/>
            </p:nvSpPr>
            <p:spPr>
              <a:xfrm>
                <a:off x="963" y="3029"/>
                <a:ext cx="682"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4463" name="直接连接符 110602"/>
              <p:cNvSpPr/>
              <p:nvPr/>
            </p:nvSpPr>
            <p:spPr>
              <a:xfrm>
                <a:off x="963" y="3314"/>
                <a:ext cx="1365" cy="0"/>
              </a:xfrm>
              <a:prstGeom prst="line">
                <a:avLst/>
              </a:prstGeom>
              <a:ln w="25400" cap="flat" cmpd="sng">
                <a:solidFill>
                  <a:schemeClr val="accent1"/>
                </a:solidFill>
                <a:prstDash val="solid"/>
                <a:round/>
                <a:headEnd type="none" w="sm" len="sm"/>
                <a:tailEnd type="none" w="sm" len="sm"/>
              </a:ln>
            </p:spPr>
          </p:sp>
          <p:sp>
            <p:nvSpPr>
              <p:cNvPr id="104464" name="直接连接符 110603"/>
              <p:cNvSpPr/>
              <p:nvPr/>
            </p:nvSpPr>
            <p:spPr>
              <a:xfrm>
                <a:off x="963" y="3200"/>
                <a:ext cx="575" cy="0"/>
              </a:xfrm>
              <a:prstGeom prst="line">
                <a:avLst/>
              </a:prstGeom>
              <a:ln w="25400" cap="flat" cmpd="sng">
                <a:solidFill>
                  <a:schemeClr val="accent1"/>
                </a:solidFill>
                <a:prstDash val="solid"/>
                <a:round/>
                <a:headEnd type="none" w="sm" len="sm"/>
                <a:tailEnd type="none" w="sm" len="sm"/>
              </a:ln>
            </p:spPr>
          </p:sp>
          <p:sp>
            <p:nvSpPr>
              <p:cNvPr id="104465" name="直接连接符 110604"/>
              <p:cNvSpPr/>
              <p:nvPr/>
            </p:nvSpPr>
            <p:spPr>
              <a:xfrm>
                <a:off x="963" y="3257"/>
                <a:ext cx="575" cy="0"/>
              </a:xfrm>
              <a:prstGeom prst="line">
                <a:avLst/>
              </a:prstGeom>
              <a:ln w="25400" cap="flat" cmpd="sng">
                <a:solidFill>
                  <a:schemeClr val="accent1"/>
                </a:solidFill>
                <a:prstDash val="solid"/>
                <a:round/>
                <a:headEnd type="none" w="sm" len="sm"/>
                <a:tailEnd type="none" w="sm" len="sm"/>
              </a:ln>
            </p:spPr>
          </p:sp>
          <p:sp>
            <p:nvSpPr>
              <p:cNvPr id="104466" name="直接连接符 110605"/>
              <p:cNvSpPr/>
              <p:nvPr/>
            </p:nvSpPr>
            <p:spPr>
              <a:xfrm>
                <a:off x="963" y="3428"/>
                <a:ext cx="575" cy="0"/>
              </a:xfrm>
              <a:prstGeom prst="line">
                <a:avLst/>
              </a:prstGeom>
              <a:ln w="25400" cap="flat" cmpd="sng">
                <a:solidFill>
                  <a:schemeClr val="accent1"/>
                </a:solidFill>
                <a:prstDash val="solid"/>
                <a:round/>
                <a:headEnd type="none" w="sm" len="sm"/>
                <a:tailEnd type="none" w="sm" len="sm"/>
              </a:ln>
            </p:spPr>
          </p:sp>
          <p:sp>
            <p:nvSpPr>
              <p:cNvPr id="104467" name="直接连接符 110606"/>
              <p:cNvSpPr/>
              <p:nvPr/>
            </p:nvSpPr>
            <p:spPr>
              <a:xfrm>
                <a:off x="963" y="3486"/>
                <a:ext cx="575" cy="0"/>
              </a:xfrm>
              <a:prstGeom prst="line">
                <a:avLst/>
              </a:prstGeom>
              <a:ln w="25400" cap="flat" cmpd="sng">
                <a:solidFill>
                  <a:schemeClr val="accent1"/>
                </a:solidFill>
                <a:prstDash val="solid"/>
                <a:round/>
                <a:headEnd type="none" w="sm" len="sm"/>
                <a:tailEnd type="none" w="sm" len="sm"/>
              </a:ln>
            </p:spPr>
          </p:sp>
          <p:sp>
            <p:nvSpPr>
              <p:cNvPr id="104468" name="直接连接符 110607"/>
              <p:cNvSpPr/>
              <p:nvPr/>
            </p:nvSpPr>
            <p:spPr>
              <a:xfrm>
                <a:off x="963" y="3542"/>
                <a:ext cx="610" cy="0"/>
              </a:xfrm>
              <a:prstGeom prst="line">
                <a:avLst/>
              </a:prstGeom>
              <a:ln w="25400" cap="flat" cmpd="sng">
                <a:solidFill>
                  <a:schemeClr val="accent1"/>
                </a:solidFill>
                <a:prstDash val="solid"/>
                <a:round/>
                <a:headEnd type="none" w="sm" len="sm"/>
                <a:tailEnd type="none" w="sm" len="sm"/>
              </a:ln>
            </p:spPr>
          </p:sp>
          <p:sp>
            <p:nvSpPr>
              <p:cNvPr id="104469" name="直接连接符 110608"/>
              <p:cNvSpPr/>
              <p:nvPr/>
            </p:nvSpPr>
            <p:spPr>
              <a:xfrm>
                <a:off x="963" y="3143"/>
                <a:ext cx="575" cy="0"/>
              </a:xfrm>
              <a:prstGeom prst="line">
                <a:avLst/>
              </a:prstGeom>
              <a:ln w="25400" cap="flat" cmpd="sng">
                <a:solidFill>
                  <a:schemeClr val="accent1"/>
                </a:solidFill>
                <a:prstDash val="solid"/>
                <a:round/>
                <a:headEnd type="none" w="sm" len="sm"/>
                <a:tailEnd type="none" w="sm" len="sm"/>
              </a:ln>
            </p:spPr>
          </p:sp>
          <p:sp>
            <p:nvSpPr>
              <p:cNvPr id="104470" name="直接连接符 110609"/>
              <p:cNvSpPr/>
              <p:nvPr/>
            </p:nvSpPr>
            <p:spPr>
              <a:xfrm>
                <a:off x="963" y="3371"/>
                <a:ext cx="575" cy="0"/>
              </a:xfrm>
              <a:prstGeom prst="line">
                <a:avLst/>
              </a:prstGeom>
              <a:ln w="25400" cap="flat" cmpd="sng">
                <a:solidFill>
                  <a:schemeClr val="accent1"/>
                </a:solidFill>
                <a:prstDash val="solid"/>
                <a:round/>
                <a:headEnd type="none" w="sm" len="sm"/>
                <a:tailEnd type="none" w="sm" len="sm"/>
              </a:ln>
            </p:spPr>
          </p:sp>
          <p:sp>
            <p:nvSpPr>
              <p:cNvPr id="104471" name="直接连接符 110610"/>
              <p:cNvSpPr/>
              <p:nvPr/>
            </p:nvSpPr>
            <p:spPr>
              <a:xfrm>
                <a:off x="963" y="3086"/>
                <a:ext cx="610" cy="0"/>
              </a:xfrm>
              <a:prstGeom prst="line">
                <a:avLst/>
              </a:prstGeom>
              <a:ln w="25400" cap="flat" cmpd="sng">
                <a:solidFill>
                  <a:schemeClr val="accent1"/>
                </a:solidFill>
                <a:prstDash val="solid"/>
                <a:round/>
                <a:headEnd type="none" w="sm" len="sm"/>
                <a:tailEnd type="none" w="sm" len="sm"/>
              </a:ln>
            </p:spPr>
          </p:sp>
          <p:sp>
            <p:nvSpPr>
              <p:cNvPr id="104472" name="任意多边形 110611"/>
              <p:cNvSpPr/>
              <p:nvPr/>
            </p:nvSpPr>
            <p:spPr>
              <a:xfrm>
                <a:off x="1573" y="2857"/>
                <a:ext cx="246" cy="229"/>
              </a:xfrm>
              <a:custGeom>
                <a:avLst/>
                <a:gdLst/>
                <a:ahLst/>
                <a:cxnLst>
                  <a:cxn ang="0">
                    <a:pos x="15516" y="15086"/>
                  </a:cxn>
                  <a:cxn ang="180">
                    <a:pos x="0" y="21599"/>
                  </a:cxn>
                  <a:cxn ang="270">
                    <a:pos x="58" y="0"/>
                  </a:cxn>
                </a:cxnLst>
                <a:pathLst>
                  <a:path w="15516" h="21600" fill="none">
                    <a:moveTo>
                      <a:pt x="15516" y="15086"/>
                    </a:moveTo>
                    <a:cubicBezTo>
                      <a:pt x="11594" y="19105"/>
                      <a:pt x="6117" y="21600"/>
                      <a:pt x="58" y="21600"/>
                    </a:cubicBezTo>
                    <a:cubicBezTo>
                      <a:pt x="39" y="21600"/>
                      <a:pt x="19" y="21600"/>
                      <a:pt x="0" y="21600"/>
                    </a:cubicBezTo>
                  </a:path>
                  <a:path w="15516" h="21600" stroke="0">
                    <a:moveTo>
                      <a:pt x="15516" y="15086"/>
                    </a:moveTo>
                    <a:cubicBezTo>
                      <a:pt x="11594" y="19105"/>
                      <a:pt x="6117" y="21600"/>
                      <a:pt x="58" y="21600"/>
                    </a:cubicBezTo>
                    <a:cubicBezTo>
                      <a:pt x="39" y="21600"/>
                      <a:pt x="19" y="21600"/>
                      <a:pt x="0" y="21600"/>
                    </a:cubicBezTo>
                    <a:lnTo>
                      <a:pt x="5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3" name="任意多边形 110612"/>
              <p:cNvSpPr/>
              <p:nvPr/>
            </p:nvSpPr>
            <p:spPr>
              <a:xfrm>
                <a:off x="1791" y="2915"/>
                <a:ext cx="538" cy="210"/>
              </a:xfrm>
              <a:custGeom>
                <a:avLst/>
                <a:gdLst/>
                <a:ahLst/>
                <a:cxnLst>
                  <a:cxn ang="180">
                    <a:pos x="0" y="12460"/>
                  </a:cxn>
                  <a:cxn ang="270">
                    <a:pos x="19537" y="0"/>
                  </a:cxn>
                  <a:cxn ang="90">
                    <a:pos x="19571" y="21600"/>
                  </a:cxn>
                </a:cxnLst>
                <a:pathLst>
                  <a:path w="19571" h="21600" fill="none">
                    <a:moveTo>
                      <a:pt x="0" y="12460"/>
                    </a:moveTo>
                    <a:cubicBezTo>
                      <a:pt x="3437" y="5106"/>
                      <a:pt x="10891" y="13"/>
                      <a:pt x="19537" y="0"/>
                    </a:cubicBezTo>
                  </a:path>
                  <a:path w="19571" h="21600" stroke="0">
                    <a:moveTo>
                      <a:pt x="0" y="12460"/>
                    </a:moveTo>
                    <a:cubicBezTo>
                      <a:pt x="3437" y="5106"/>
                      <a:pt x="10891" y="13"/>
                      <a:pt x="19537" y="0"/>
                    </a:cubicBezTo>
                    <a:lnTo>
                      <a:pt x="1957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4" name="任意多边形 110613"/>
              <p:cNvSpPr/>
              <p:nvPr/>
            </p:nvSpPr>
            <p:spPr>
              <a:xfrm>
                <a:off x="1538" y="3029"/>
                <a:ext cx="379" cy="115"/>
              </a:xfrm>
              <a:custGeom>
                <a:avLst/>
                <a:gdLst/>
                <a:ahLst/>
                <a:cxnLst>
                  <a:cxn ang="0">
                    <a:pos x="19009" y="10257"/>
                  </a:cxn>
                  <a:cxn ang="90">
                    <a:pos x="0" y="21600"/>
                  </a:cxn>
                  <a:cxn ang="270">
                    <a:pos x="0" y="0"/>
                  </a:cxn>
                </a:cxnLst>
                <a:pathLst>
                  <a:path w="19009" h="21600" fill="none">
                    <a:moveTo>
                      <a:pt x="19009" y="10257"/>
                    </a:moveTo>
                    <a:cubicBezTo>
                      <a:pt x="15359" y="17014"/>
                      <a:pt x="8215" y="21600"/>
                      <a:pt x="0" y="21600"/>
                    </a:cubicBezTo>
                  </a:path>
                  <a:path w="19009" h="21600" stroke="0">
                    <a:moveTo>
                      <a:pt x="19009" y="10257"/>
                    </a:moveTo>
                    <a:cubicBezTo>
                      <a:pt x="15359" y="17014"/>
                      <a:pt x="8215"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5" name="任意多边形 110614"/>
              <p:cNvSpPr/>
              <p:nvPr/>
            </p:nvSpPr>
            <p:spPr>
              <a:xfrm>
                <a:off x="1906" y="3010"/>
                <a:ext cx="423" cy="172"/>
              </a:xfrm>
              <a:custGeom>
                <a:avLst/>
                <a:gdLst/>
                <a:ahLst/>
                <a:cxnLst>
                  <a:cxn ang="180">
                    <a:pos x="0" y="9900"/>
                  </a:cxn>
                  <a:cxn ang="270">
                    <a:pos x="18117" y="0"/>
                  </a:cxn>
                  <a:cxn ang="90">
                    <a:pos x="18157" y="21600"/>
                  </a:cxn>
                </a:cxnLst>
                <a:pathLst>
                  <a:path w="18157" h="21600" fill="none">
                    <a:moveTo>
                      <a:pt x="0" y="9900"/>
                    </a:moveTo>
                    <a:cubicBezTo>
                      <a:pt x="3838" y="3953"/>
                      <a:pt x="10517" y="14"/>
                      <a:pt x="18117" y="0"/>
                    </a:cubicBezTo>
                  </a:path>
                  <a:path w="18157" h="21600" stroke="0">
                    <a:moveTo>
                      <a:pt x="0" y="9900"/>
                    </a:moveTo>
                    <a:cubicBezTo>
                      <a:pt x="3838" y="3953"/>
                      <a:pt x="10517" y="14"/>
                      <a:pt x="18117" y="0"/>
                    </a:cubicBezTo>
                    <a:lnTo>
                      <a:pt x="18157"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6" name="任意多边形 110615"/>
              <p:cNvSpPr/>
              <p:nvPr/>
            </p:nvSpPr>
            <p:spPr>
              <a:xfrm>
                <a:off x="1538" y="3010"/>
                <a:ext cx="413" cy="190"/>
              </a:xfrm>
              <a:custGeom>
                <a:avLst/>
                <a:gdLst/>
                <a:ahLst/>
                <a:cxnLst>
                  <a:cxn ang="90">
                    <a:pos x="14809" y="15723"/>
                  </a:cxn>
                  <a:cxn ang="90">
                    <a:pos x="0" y="21600"/>
                  </a:cxn>
                  <a:cxn ang="270">
                    <a:pos x="0" y="0"/>
                  </a:cxn>
                </a:cxnLst>
                <a:pathLst>
                  <a:path w="14810" h="21600" fill="none">
                    <a:moveTo>
                      <a:pt x="14809" y="15723"/>
                    </a:moveTo>
                    <a:cubicBezTo>
                      <a:pt x="10942" y="19366"/>
                      <a:pt x="5731" y="21599"/>
                      <a:pt x="-1" y="21599"/>
                    </a:cubicBezTo>
                  </a:path>
                  <a:path w="14810" h="21600" stroke="0">
                    <a:moveTo>
                      <a:pt x="14809" y="15723"/>
                    </a:moveTo>
                    <a:cubicBezTo>
                      <a:pt x="10942" y="19366"/>
                      <a:pt x="5731" y="21599"/>
                      <a:pt x="-1" y="21599"/>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7" name="任意多边形 110616"/>
              <p:cNvSpPr/>
              <p:nvPr/>
            </p:nvSpPr>
            <p:spPr>
              <a:xfrm>
                <a:off x="1933" y="3105"/>
                <a:ext cx="396" cy="248"/>
              </a:xfrm>
              <a:custGeom>
                <a:avLst/>
                <a:gdLst/>
                <a:ahLst/>
                <a:cxnLst>
                  <a:cxn ang="180">
                    <a:pos x="0" y="4506"/>
                  </a:cxn>
                  <a:cxn ang="270">
                    <a:pos x="13174" y="0"/>
                  </a:cxn>
                  <a:cxn ang="90">
                    <a:pos x="13205" y="21600"/>
                  </a:cxn>
                </a:cxnLst>
                <a:pathLst>
                  <a:path w="13205" h="21600" fill="none">
                    <a:moveTo>
                      <a:pt x="0" y="4506"/>
                    </a:moveTo>
                    <a:cubicBezTo>
                      <a:pt x="3643" y="1687"/>
                      <a:pt x="8213" y="7"/>
                      <a:pt x="13174" y="0"/>
                    </a:cubicBezTo>
                  </a:path>
                  <a:path w="13205" h="21600" stroke="0">
                    <a:moveTo>
                      <a:pt x="0" y="4506"/>
                    </a:moveTo>
                    <a:cubicBezTo>
                      <a:pt x="3643" y="1687"/>
                      <a:pt x="8213" y="7"/>
                      <a:pt x="13174" y="0"/>
                    </a:cubicBezTo>
                    <a:lnTo>
                      <a:pt x="1320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8" name="任意多边形 110617"/>
              <p:cNvSpPr/>
              <p:nvPr/>
            </p:nvSpPr>
            <p:spPr>
              <a:xfrm>
                <a:off x="1538" y="3010"/>
                <a:ext cx="495" cy="247"/>
              </a:xfrm>
              <a:custGeom>
                <a:avLst/>
                <a:gdLst/>
                <a:ahLst/>
                <a:cxnLst>
                  <a:cxn ang="90">
                    <a:pos x="11654" y="18199"/>
                  </a:cxn>
                  <a:cxn ang="180">
                    <a:pos x="0" y="21599"/>
                  </a:cxn>
                  <a:cxn ang="270">
                    <a:pos x="21" y="0"/>
                  </a:cxn>
                </a:cxnLst>
                <a:pathLst>
                  <a:path w="11654" h="21600" fill="none">
                    <a:moveTo>
                      <a:pt x="11654" y="18199"/>
                    </a:moveTo>
                    <a:cubicBezTo>
                      <a:pt x="8298" y="20352"/>
                      <a:pt x="4305" y="21599"/>
                      <a:pt x="21" y="21599"/>
                    </a:cubicBezTo>
                    <a:cubicBezTo>
                      <a:pt x="14" y="21599"/>
                      <a:pt x="7" y="21599"/>
                      <a:pt x="0" y="21599"/>
                    </a:cubicBezTo>
                  </a:path>
                  <a:path w="11654" h="21600" stroke="0">
                    <a:moveTo>
                      <a:pt x="11654" y="18199"/>
                    </a:moveTo>
                    <a:cubicBezTo>
                      <a:pt x="8298" y="20352"/>
                      <a:pt x="4305" y="21599"/>
                      <a:pt x="21" y="21599"/>
                    </a:cubicBezTo>
                    <a:cubicBezTo>
                      <a:pt x="14" y="21599"/>
                      <a:pt x="7" y="21599"/>
                      <a:pt x="0" y="21599"/>
                    </a:cubicBezTo>
                    <a:lnTo>
                      <a:pt x="21"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79" name="任意多边形 110618"/>
              <p:cNvSpPr/>
              <p:nvPr/>
            </p:nvSpPr>
            <p:spPr>
              <a:xfrm>
                <a:off x="2019" y="3200"/>
                <a:ext cx="310" cy="229"/>
              </a:xfrm>
              <a:custGeom>
                <a:avLst/>
                <a:gdLst/>
                <a:ahLst/>
                <a:cxnLst>
                  <a:cxn ang="180">
                    <a:pos x="0" y="1734"/>
                  </a:cxn>
                  <a:cxn ang="270">
                    <a:pos x="8456" y="0"/>
                  </a:cxn>
                  <a:cxn ang="90">
                    <a:pos x="8481" y="21600"/>
                  </a:cxn>
                </a:cxnLst>
                <a:pathLst>
                  <a:path w="8481" h="21600" fill="none">
                    <a:moveTo>
                      <a:pt x="0" y="1734"/>
                    </a:moveTo>
                    <a:cubicBezTo>
                      <a:pt x="2593" y="619"/>
                      <a:pt x="5453" y="2"/>
                      <a:pt x="8456" y="-1"/>
                    </a:cubicBezTo>
                  </a:path>
                  <a:path w="8481" h="21600" stroke="0">
                    <a:moveTo>
                      <a:pt x="0" y="1734"/>
                    </a:moveTo>
                    <a:cubicBezTo>
                      <a:pt x="2593" y="619"/>
                      <a:pt x="5453" y="2"/>
                      <a:pt x="8456" y="-1"/>
                    </a:cubicBezTo>
                    <a:lnTo>
                      <a:pt x="848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0" name="任意多边形 110619"/>
              <p:cNvSpPr/>
              <p:nvPr/>
            </p:nvSpPr>
            <p:spPr>
              <a:xfrm rot="10800000">
                <a:off x="1818" y="3562"/>
                <a:ext cx="512" cy="153"/>
              </a:xfrm>
              <a:custGeom>
                <a:avLst/>
                <a:gdLst/>
                <a:ahLst/>
                <a:cxnLst>
                  <a:cxn ang="270">
                    <a:pos x="0" y="0"/>
                  </a:cxn>
                  <a:cxn ang="0">
                    <a:pos x="20513" y="14727"/>
                  </a:cxn>
                  <a:cxn ang="90">
                    <a:pos x="36" y="21600"/>
                  </a:cxn>
                </a:cxnLst>
                <a:pathLst>
                  <a:path w="20513" h="21600" fill="none">
                    <a:moveTo>
                      <a:pt x="0" y="0"/>
                    </a:moveTo>
                    <a:cubicBezTo>
                      <a:pt x="-24" y="0"/>
                      <a:pt x="-12" y="0"/>
                      <a:pt x="0" y="0"/>
                    </a:cubicBezTo>
                    <a:cubicBezTo>
                      <a:pt x="9525" y="0"/>
                      <a:pt x="17609" y="6165"/>
                      <a:pt x="20480" y="14717"/>
                    </a:cubicBezTo>
                  </a:path>
                  <a:path w="20513" h="21600" stroke="0">
                    <a:moveTo>
                      <a:pt x="0" y="0"/>
                    </a:moveTo>
                    <a:cubicBezTo>
                      <a:pt x="-24" y="0"/>
                      <a:pt x="-12" y="0"/>
                      <a:pt x="0" y="0"/>
                    </a:cubicBezTo>
                    <a:cubicBezTo>
                      <a:pt x="9525" y="0"/>
                      <a:pt x="17609" y="6165"/>
                      <a:pt x="20480" y="14717"/>
                    </a:cubicBezTo>
                    <a:lnTo>
                      <a:pt x="3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1" name="任意多边形 110620"/>
              <p:cNvSpPr/>
              <p:nvPr/>
            </p:nvSpPr>
            <p:spPr>
              <a:xfrm rot="10800000">
                <a:off x="1537" y="3486"/>
                <a:ext cx="376" cy="114"/>
              </a:xfrm>
              <a:custGeom>
                <a:avLst/>
                <a:gdLst/>
                <a:ahLst/>
                <a:cxnLst>
                  <a:cxn ang="90">
                    <a:pos x="18798" y="21600"/>
                  </a:cxn>
                  <a:cxn ang="180">
                    <a:pos x="0" y="10639"/>
                  </a:cxn>
                  <a:cxn ang="270">
                    <a:pos x="18798" y="0"/>
                  </a:cxn>
                </a:cxnLst>
                <a:pathLst>
                  <a:path w="18798" h="21600" fill="none">
                    <a:moveTo>
                      <a:pt x="18798" y="21600"/>
                    </a:moveTo>
                    <a:cubicBezTo>
                      <a:pt x="10738" y="21600"/>
                      <a:pt x="3709" y="17185"/>
                      <a:pt x="-2" y="10643"/>
                    </a:cubicBezTo>
                  </a:path>
                  <a:path w="18798" h="21600" stroke="0">
                    <a:moveTo>
                      <a:pt x="18798" y="21600"/>
                    </a:moveTo>
                    <a:cubicBezTo>
                      <a:pt x="10738" y="21600"/>
                      <a:pt x="3709" y="17185"/>
                      <a:pt x="-2" y="10643"/>
                    </a:cubicBezTo>
                    <a:lnTo>
                      <a:pt x="1879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2" name="任意多边形 110621"/>
              <p:cNvSpPr/>
              <p:nvPr/>
            </p:nvSpPr>
            <p:spPr>
              <a:xfrm rot="10800000">
                <a:off x="1913" y="3448"/>
                <a:ext cx="415" cy="171"/>
              </a:xfrm>
              <a:custGeom>
                <a:avLst/>
                <a:gdLst/>
                <a:ahLst/>
                <a:cxnLst>
                  <a:cxn ang="270">
                    <a:pos x="0" y="0"/>
                  </a:cxn>
                  <a:cxn ang="0">
                    <a:pos x="17819" y="9336"/>
                  </a:cxn>
                  <a:cxn ang="90">
                    <a:pos x="39" y="21600"/>
                  </a:cxn>
                </a:cxnLst>
                <a:pathLst>
                  <a:path w="17820" h="21600" fill="none">
                    <a:moveTo>
                      <a:pt x="0" y="0"/>
                    </a:moveTo>
                    <a:cubicBezTo>
                      <a:pt x="-26" y="0"/>
                      <a:pt x="-13" y="0"/>
                      <a:pt x="0" y="0"/>
                    </a:cubicBezTo>
                    <a:cubicBezTo>
                      <a:pt x="7374" y="0"/>
                      <a:pt x="13885" y="3695"/>
                      <a:pt x="17782" y="9334"/>
                    </a:cubicBezTo>
                  </a:path>
                  <a:path w="17820" h="21600" stroke="0">
                    <a:moveTo>
                      <a:pt x="0" y="0"/>
                    </a:moveTo>
                    <a:cubicBezTo>
                      <a:pt x="-26" y="0"/>
                      <a:pt x="-13" y="0"/>
                      <a:pt x="0" y="0"/>
                    </a:cubicBezTo>
                    <a:cubicBezTo>
                      <a:pt x="7374" y="0"/>
                      <a:pt x="13885" y="3695"/>
                      <a:pt x="17782" y="9334"/>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3" name="任意多边形 110622"/>
              <p:cNvSpPr/>
              <p:nvPr/>
            </p:nvSpPr>
            <p:spPr>
              <a:xfrm rot="10800000">
                <a:off x="1538" y="3428"/>
                <a:ext cx="446" cy="222"/>
              </a:xfrm>
              <a:custGeom>
                <a:avLst/>
                <a:gdLst/>
                <a:ahLst/>
                <a:cxnLst>
                  <a:cxn ang="90">
                    <a:pos x="13315" y="21599"/>
                  </a:cxn>
                  <a:cxn ang="180">
                    <a:pos x="0" y="16986"/>
                  </a:cxn>
                  <a:cxn ang="270">
                    <a:pos x="13343" y="0"/>
                  </a:cxn>
                </a:cxnLst>
                <a:pathLst>
                  <a:path w="13343" h="21600" fill="none">
                    <a:moveTo>
                      <a:pt x="13315" y="21599"/>
                    </a:moveTo>
                    <a:cubicBezTo>
                      <a:pt x="8289" y="21593"/>
                      <a:pt x="3666" y="19870"/>
                      <a:pt x="-1" y="16986"/>
                    </a:cubicBezTo>
                  </a:path>
                  <a:path w="13343" h="21600" stroke="0">
                    <a:moveTo>
                      <a:pt x="13315" y="21599"/>
                    </a:moveTo>
                    <a:cubicBezTo>
                      <a:pt x="8289" y="21593"/>
                      <a:pt x="3666" y="19870"/>
                      <a:pt x="-1" y="16986"/>
                    </a:cubicBezTo>
                    <a:lnTo>
                      <a:pt x="13343"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4" name="任意多边形 110623"/>
              <p:cNvSpPr/>
              <p:nvPr/>
            </p:nvSpPr>
            <p:spPr>
              <a:xfrm rot="10800000">
                <a:off x="1931" y="3296"/>
                <a:ext cx="396" cy="228"/>
              </a:xfrm>
              <a:custGeom>
                <a:avLst/>
                <a:gdLst/>
                <a:ahLst/>
                <a:cxnLst>
                  <a:cxn ang="270">
                    <a:pos x="0" y="0"/>
                  </a:cxn>
                  <a:cxn ang="270">
                    <a:pos x="14034" y="5153"/>
                  </a:cxn>
                  <a:cxn ang="90">
                    <a:pos x="32" y="21600"/>
                  </a:cxn>
                </a:cxnLst>
                <a:pathLst>
                  <a:path w="14034" h="21600" fill="none">
                    <a:moveTo>
                      <a:pt x="0" y="0"/>
                    </a:moveTo>
                    <a:cubicBezTo>
                      <a:pt x="-21" y="0"/>
                      <a:pt x="-11" y="0"/>
                      <a:pt x="0" y="0"/>
                    </a:cubicBezTo>
                    <a:cubicBezTo>
                      <a:pt x="5342" y="0"/>
                      <a:pt x="10232" y="1939"/>
                      <a:pt x="14002" y="5153"/>
                    </a:cubicBezTo>
                  </a:path>
                  <a:path w="14034" h="21600" stroke="0">
                    <a:moveTo>
                      <a:pt x="0" y="0"/>
                    </a:moveTo>
                    <a:cubicBezTo>
                      <a:pt x="-21" y="0"/>
                      <a:pt x="-11" y="0"/>
                      <a:pt x="0" y="0"/>
                    </a:cubicBezTo>
                    <a:cubicBezTo>
                      <a:pt x="5342" y="0"/>
                      <a:pt x="10232" y="1939"/>
                      <a:pt x="14002" y="5153"/>
                    </a:cubicBezTo>
                    <a:lnTo>
                      <a:pt x="32"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5" name="任意多边形 110624"/>
              <p:cNvSpPr/>
              <p:nvPr/>
            </p:nvSpPr>
            <p:spPr>
              <a:xfrm rot="10800000">
                <a:off x="1538" y="3372"/>
                <a:ext cx="606" cy="229"/>
              </a:xfrm>
              <a:custGeom>
                <a:avLst/>
                <a:gdLst/>
                <a:ahLst/>
                <a:cxnLst>
                  <a:cxn ang="90">
                    <a:pos x="12745" y="21600"/>
                  </a:cxn>
                  <a:cxn ang="180">
                    <a:pos x="0" y="17439"/>
                  </a:cxn>
                  <a:cxn ang="270">
                    <a:pos x="12745" y="0"/>
                  </a:cxn>
                </a:cxnLst>
                <a:pathLst>
                  <a:path w="12745" h="21600" fill="none">
                    <a:moveTo>
                      <a:pt x="12745" y="21600"/>
                    </a:moveTo>
                    <a:cubicBezTo>
                      <a:pt x="7978" y="21600"/>
                      <a:pt x="3571" y="20056"/>
                      <a:pt x="-1" y="17440"/>
                    </a:cubicBezTo>
                  </a:path>
                  <a:path w="12745" h="21600" stroke="0">
                    <a:moveTo>
                      <a:pt x="12745" y="21600"/>
                    </a:moveTo>
                    <a:cubicBezTo>
                      <a:pt x="7978" y="21600"/>
                      <a:pt x="3571" y="20056"/>
                      <a:pt x="-1" y="17440"/>
                    </a:cubicBezTo>
                    <a:lnTo>
                      <a:pt x="12745"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6" name="任意多边形 110625"/>
              <p:cNvSpPr/>
              <p:nvPr/>
            </p:nvSpPr>
            <p:spPr>
              <a:xfrm rot="10800000">
                <a:off x="2018" y="3200"/>
                <a:ext cx="309" cy="229"/>
              </a:xfrm>
              <a:custGeom>
                <a:avLst/>
                <a:gdLst/>
                <a:ahLst/>
                <a:cxnLst>
                  <a:cxn ang="270">
                    <a:pos x="0" y="0"/>
                  </a:cxn>
                  <a:cxn ang="270">
                    <a:pos x="8442" y="1707"/>
                  </a:cxn>
                  <a:cxn ang="90">
                    <a:pos x="25" y="21600"/>
                  </a:cxn>
                </a:cxnLst>
                <a:pathLst>
                  <a:path w="8443" h="21600" fill="none">
                    <a:moveTo>
                      <a:pt x="0" y="0"/>
                    </a:moveTo>
                    <a:cubicBezTo>
                      <a:pt x="-17" y="0"/>
                      <a:pt x="-8" y="0"/>
                      <a:pt x="0" y="0"/>
                    </a:cubicBezTo>
                    <a:cubicBezTo>
                      <a:pt x="2989" y="0"/>
                      <a:pt x="5836" y="607"/>
                      <a:pt x="8421" y="1703"/>
                    </a:cubicBezTo>
                  </a:path>
                  <a:path w="8443" h="21600" stroke="0">
                    <a:moveTo>
                      <a:pt x="0" y="0"/>
                    </a:moveTo>
                    <a:cubicBezTo>
                      <a:pt x="-17" y="0"/>
                      <a:pt x="-8" y="0"/>
                      <a:pt x="0" y="0"/>
                    </a:cubicBezTo>
                    <a:cubicBezTo>
                      <a:pt x="2989" y="0"/>
                      <a:pt x="5836" y="607"/>
                      <a:pt x="8421" y="1703"/>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487" name="直接连接符 110626"/>
              <p:cNvSpPr/>
              <p:nvPr/>
            </p:nvSpPr>
            <p:spPr>
              <a:xfrm>
                <a:off x="963" y="3029"/>
                <a:ext cx="682" cy="0"/>
              </a:xfrm>
              <a:prstGeom prst="line">
                <a:avLst/>
              </a:prstGeom>
              <a:ln w="25400" cap="flat" cmpd="sng">
                <a:solidFill>
                  <a:schemeClr val="tx1"/>
                </a:solidFill>
                <a:prstDash val="solid"/>
                <a:round/>
                <a:headEnd type="none" w="sm" len="sm"/>
                <a:tailEnd type="none" w="sm" len="sm"/>
              </a:ln>
            </p:spPr>
          </p:sp>
          <p:sp>
            <p:nvSpPr>
              <p:cNvPr id="104488" name="直接连接符 110627"/>
              <p:cNvSpPr/>
              <p:nvPr/>
            </p:nvSpPr>
            <p:spPr>
              <a:xfrm>
                <a:off x="963" y="3600"/>
                <a:ext cx="682" cy="0"/>
              </a:xfrm>
              <a:prstGeom prst="line">
                <a:avLst/>
              </a:prstGeom>
              <a:ln w="25400" cap="flat" cmpd="sng">
                <a:solidFill>
                  <a:schemeClr val="tx1"/>
                </a:solidFill>
                <a:prstDash val="solid"/>
                <a:round/>
                <a:headEnd type="none" w="sm" len="sm"/>
                <a:tailEnd type="none" w="sm" len="sm"/>
              </a:ln>
            </p:spPr>
          </p:sp>
          <p:sp>
            <p:nvSpPr>
              <p:cNvPr id="104489" name="矩形 110628"/>
              <p:cNvSpPr/>
              <p:nvPr/>
            </p:nvSpPr>
            <p:spPr>
              <a:xfrm>
                <a:off x="3018" y="2843"/>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4490" name="矩形 110629"/>
              <p:cNvSpPr/>
              <p:nvPr/>
            </p:nvSpPr>
            <p:spPr>
              <a:xfrm>
                <a:off x="3693" y="3029"/>
                <a:ext cx="683"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4491" name="直接连接符 110630"/>
              <p:cNvSpPr/>
              <p:nvPr/>
            </p:nvSpPr>
            <p:spPr>
              <a:xfrm flipH="1">
                <a:off x="3011" y="3314"/>
                <a:ext cx="1365" cy="0"/>
              </a:xfrm>
              <a:prstGeom prst="line">
                <a:avLst/>
              </a:prstGeom>
              <a:ln w="25400" cap="flat" cmpd="sng">
                <a:solidFill>
                  <a:schemeClr val="accent1"/>
                </a:solidFill>
                <a:prstDash val="solid"/>
                <a:round/>
                <a:headEnd type="none" w="sm" len="sm"/>
                <a:tailEnd type="none" w="sm" len="sm"/>
              </a:ln>
            </p:spPr>
          </p:sp>
          <p:sp>
            <p:nvSpPr>
              <p:cNvPr id="104492" name="直接连接符 110631"/>
              <p:cNvSpPr/>
              <p:nvPr/>
            </p:nvSpPr>
            <p:spPr>
              <a:xfrm flipH="1">
                <a:off x="3801" y="3200"/>
                <a:ext cx="575" cy="0"/>
              </a:xfrm>
              <a:prstGeom prst="line">
                <a:avLst/>
              </a:prstGeom>
              <a:ln w="25400" cap="flat" cmpd="sng">
                <a:solidFill>
                  <a:schemeClr val="accent1"/>
                </a:solidFill>
                <a:prstDash val="solid"/>
                <a:round/>
                <a:headEnd type="none" w="sm" len="sm"/>
                <a:tailEnd type="none" w="sm" len="sm"/>
              </a:ln>
            </p:spPr>
          </p:sp>
          <p:sp>
            <p:nvSpPr>
              <p:cNvPr id="104493" name="直接连接符 110632"/>
              <p:cNvSpPr/>
              <p:nvPr/>
            </p:nvSpPr>
            <p:spPr>
              <a:xfrm flipH="1">
                <a:off x="3801" y="3257"/>
                <a:ext cx="575" cy="0"/>
              </a:xfrm>
              <a:prstGeom prst="line">
                <a:avLst/>
              </a:prstGeom>
              <a:ln w="25400" cap="flat" cmpd="sng">
                <a:solidFill>
                  <a:schemeClr val="accent1"/>
                </a:solidFill>
                <a:prstDash val="solid"/>
                <a:round/>
                <a:headEnd type="none" w="sm" len="sm"/>
                <a:tailEnd type="none" w="sm" len="sm"/>
              </a:ln>
            </p:spPr>
          </p:sp>
          <p:sp>
            <p:nvSpPr>
              <p:cNvPr id="104494" name="直接连接符 110633"/>
              <p:cNvSpPr/>
              <p:nvPr/>
            </p:nvSpPr>
            <p:spPr>
              <a:xfrm flipH="1">
                <a:off x="3801" y="3428"/>
                <a:ext cx="575" cy="0"/>
              </a:xfrm>
              <a:prstGeom prst="line">
                <a:avLst/>
              </a:prstGeom>
              <a:ln w="25400" cap="flat" cmpd="sng">
                <a:solidFill>
                  <a:schemeClr val="accent1"/>
                </a:solidFill>
                <a:prstDash val="solid"/>
                <a:round/>
                <a:headEnd type="none" w="sm" len="sm"/>
                <a:tailEnd type="none" w="sm" len="sm"/>
              </a:ln>
            </p:spPr>
          </p:sp>
          <p:sp>
            <p:nvSpPr>
              <p:cNvPr id="104495" name="直接连接符 110634"/>
              <p:cNvSpPr/>
              <p:nvPr/>
            </p:nvSpPr>
            <p:spPr>
              <a:xfrm flipH="1">
                <a:off x="3801" y="3486"/>
                <a:ext cx="575" cy="0"/>
              </a:xfrm>
              <a:prstGeom prst="line">
                <a:avLst/>
              </a:prstGeom>
              <a:ln w="25400" cap="flat" cmpd="sng">
                <a:solidFill>
                  <a:schemeClr val="accent1"/>
                </a:solidFill>
                <a:prstDash val="solid"/>
                <a:round/>
                <a:headEnd type="none" w="sm" len="sm"/>
                <a:tailEnd type="none" w="sm" len="sm"/>
              </a:ln>
            </p:spPr>
          </p:sp>
          <p:sp>
            <p:nvSpPr>
              <p:cNvPr id="104496" name="直接连接符 110635"/>
              <p:cNvSpPr/>
              <p:nvPr/>
            </p:nvSpPr>
            <p:spPr>
              <a:xfrm flipH="1">
                <a:off x="3765" y="3542"/>
                <a:ext cx="611" cy="0"/>
              </a:xfrm>
              <a:prstGeom prst="line">
                <a:avLst/>
              </a:prstGeom>
              <a:ln w="25400" cap="flat" cmpd="sng">
                <a:solidFill>
                  <a:schemeClr val="accent1"/>
                </a:solidFill>
                <a:prstDash val="solid"/>
                <a:round/>
                <a:headEnd type="none" w="sm" len="sm"/>
                <a:tailEnd type="none" w="sm" len="sm"/>
              </a:ln>
            </p:spPr>
          </p:sp>
          <p:sp>
            <p:nvSpPr>
              <p:cNvPr id="104497" name="直接连接符 110636"/>
              <p:cNvSpPr/>
              <p:nvPr/>
            </p:nvSpPr>
            <p:spPr>
              <a:xfrm flipH="1">
                <a:off x="3801" y="3143"/>
                <a:ext cx="575" cy="0"/>
              </a:xfrm>
              <a:prstGeom prst="line">
                <a:avLst/>
              </a:prstGeom>
              <a:ln w="25400" cap="flat" cmpd="sng">
                <a:solidFill>
                  <a:schemeClr val="accent1"/>
                </a:solidFill>
                <a:prstDash val="solid"/>
                <a:round/>
                <a:headEnd type="none" w="sm" len="sm"/>
                <a:tailEnd type="none" w="sm" len="sm"/>
              </a:ln>
            </p:spPr>
          </p:sp>
          <p:sp>
            <p:nvSpPr>
              <p:cNvPr id="104498" name="直接连接符 110637"/>
              <p:cNvSpPr/>
              <p:nvPr/>
            </p:nvSpPr>
            <p:spPr>
              <a:xfrm flipH="1">
                <a:off x="3801" y="3371"/>
                <a:ext cx="575" cy="0"/>
              </a:xfrm>
              <a:prstGeom prst="line">
                <a:avLst/>
              </a:prstGeom>
              <a:ln w="25400" cap="flat" cmpd="sng">
                <a:solidFill>
                  <a:schemeClr val="accent1"/>
                </a:solidFill>
                <a:prstDash val="solid"/>
                <a:round/>
                <a:headEnd type="none" w="sm" len="sm"/>
                <a:tailEnd type="none" w="sm" len="sm"/>
              </a:ln>
            </p:spPr>
          </p:sp>
          <p:sp>
            <p:nvSpPr>
              <p:cNvPr id="104499" name="直接连接符 110638"/>
              <p:cNvSpPr/>
              <p:nvPr/>
            </p:nvSpPr>
            <p:spPr>
              <a:xfrm flipH="1">
                <a:off x="3765" y="3086"/>
                <a:ext cx="611" cy="0"/>
              </a:xfrm>
              <a:prstGeom prst="line">
                <a:avLst/>
              </a:prstGeom>
              <a:ln w="25400" cap="flat" cmpd="sng">
                <a:solidFill>
                  <a:schemeClr val="accent1"/>
                </a:solidFill>
                <a:prstDash val="solid"/>
                <a:round/>
                <a:headEnd type="none" w="sm" len="sm"/>
                <a:tailEnd type="none" w="sm" len="sm"/>
              </a:ln>
            </p:spPr>
          </p:sp>
          <p:sp>
            <p:nvSpPr>
              <p:cNvPr id="104500" name="任意多边形 110639"/>
              <p:cNvSpPr/>
              <p:nvPr/>
            </p:nvSpPr>
            <p:spPr>
              <a:xfrm>
                <a:off x="3492" y="2857"/>
                <a:ext cx="274" cy="229"/>
              </a:xfrm>
              <a:custGeom>
                <a:avLst/>
                <a:gdLst/>
                <a:ahLst/>
                <a:cxnLst>
                  <a:cxn ang="90">
                    <a:pos x="17324" y="21600"/>
                  </a:cxn>
                  <a:cxn ang="180">
                    <a:pos x="0" y="12900"/>
                  </a:cxn>
                  <a:cxn ang="270">
                    <a:pos x="17324" y="0"/>
                  </a:cxn>
                </a:cxnLst>
                <a:pathLst>
                  <a:path w="17324" h="21600" fill="none">
                    <a:moveTo>
                      <a:pt x="17324" y="21600"/>
                    </a:moveTo>
                    <a:cubicBezTo>
                      <a:pt x="10231" y="21600"/>
                      <a:pt x="3936" y="18181"/>
                      <a:pt x="-1" y="12902"/>
                    </a:cubicBezTo>
                  </a:path>
                  <a:path w="17324" h="21600" stroke="0">
                    <a:moveTo>
                      <a:pt x="17324" y="21600"/>
                    </a:moveTo>
                    <a:cubicBezTo>
                      <a:pt x="10231" y="21600"/>
                      <a:pt x="3936" y="18181"/>
                      <a:pt x="-1" y="12902"/>
                    </a:cubicBezTo>
                    <a:lnTo>
                      <a:pt x="1732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1" name="任意多边形 110640"/>
              <p:cNvSpPr/>
              <p:nvPr/>
            </p:nvSpPr>
            <p:spPr>
              <a:xfrm>
                <a:off x="3011" y="2915"/>
                <a:ext cx="495" cy="210"/>
              </a:xfrm>
              <a:custGeom>
                <a:avLst/>
                <a:gdLst/>
                <a:ahLst/>
                <a:cxnLst>
                  <a:cxn ang="270">
                    <a:pos x="0" y="0"/>
                  </a:cxn>
                  <a:cxn ang="0">
                    <a:pos x="17973" y="9571"/>
                  </a:cxn>
                  <a:cxn ang="90">
                    <a:pos x="33" y="21600"/>
                  </a:cxn>
                </a:cxnLst>
                <a:pathLst>
                  <a:path w="17974" h="21600" fill="none">
                    <a:moveTo>
                      <a:pt x="0" y="0"/>
                    </a:moveTo>
                    <a:cubicBezTo>
                      <a:pt x="-22" y="0"/>
                      <a:pt x="-11" y="0"/>
                      <a:pt x="0" y="0"/>
                    </a:cubicBezTo>
                    <a:cubicBezTo>
                      <a:pt x="7476" y="0"/>
                      <a:pt x="14064" y="3798"/>
                      <a:pt x="17942" y="9569"/>
                    </a:cubicBezTo>
                  </a:path>
                  <a:path w="17974" h="21600" stroke="0">
                    <a:moveTo>
                      <a:pt x="0" y="0"/>
                    </a:moveTo>
                    <a:cubicBezTo>
                      <a:pt x="-22" y="0"/>
                      <a:pt x="-11" y="0"/>
                      <a:pt x="0" y="0"/>
                    </a:cubicBezTo>
                    <a:cubicBezTo>
                      <a:pt x="7476" y="0"/>
                      <a:pt x="14064" y="3798"/>
                      <a:pt x="17942" y="9569"/>
                    </a:cubicBezTo>
                    <a:lnTo>
                      <a:pt x="3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2" name="任意多边形 110641"/>
              <p:cNvSpPr/>
              <p:nvPr/>
            </p:nvSpPr>
            <p:spPr>
              <a:xfrm>
                <a:off x="3423" y="3029"/>
                <a:ext cx="379" cy="115"/>
              </a:xfrm>
              <a:custGeom>
                <a:avLst/>
                <a:gdLst/>
                <a:ahLst/>
                <a:cxnLst>
                  <a:cxn ang="90">
                    <a:pos x="19019" y="21600"/>
                  </a:cxn>
                  <a:cxn ang="180">
                    <a:pos x="0" y="10238"/>
                  </a:cxn>
                  <a:cxn ang="270">
                    <a:pos x="19019" y="0"/>
                  </a:cxn>
                </a:cxnLst>
                <a:pathLst>
                  <a:path w="19019" h="21600" fill="none">
                    <a:moveTo>
                      <a:pt x="19019" y="21600"/>
                    </a:moveTo>
                    <a:cubicBezTo>
                      <a:pt x="10795" y="21600"/>
                      <a:pt x="3645" y="17004"/>
                      <a:pt x="-3" y="10243"/>
                    </a:cubicBezTo>
                  </a:path>
                  <a:path w="19019" h="21600" stroke="0">
                    <a:moveTo>
                      <a:pt x="19019" y="21600"/>
                    </a:moveTo>
                    <a:cubicBezTo>
                      <a:pt x="10795" y="21600"/>
                      <a:pt x="3645" y="17004"/>
                      <a:pt x="-3" y="10243"/>
                    </a:cubicBezTo>
                    <a:lnTo>
                      <a:pt x="19019"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3" name="任意多边形 110642"/>
              <p:cNvSpPr/>
              <p:nvPr/>
            </p:nvSpPr>
            <p:spPr>
              <a:xfrm>
                <a:off x="3011" y="3010"/>
                <a:ext cx="424" cy="172"/>
              </a:xfrm>
              <a:custGeom>
                <a:avLst/>
                <a:gdLst/>
                <a:ahLst/>
                <a:cxnLst>
                  <a:cxn ang="270">
                    <a:pos x="0" y="0"/>
                  </a:cxn>
                  <a:cxn ang="0">
                    <a:pos x="18184" y="9883"/>
                  </a:cxn>
                  <a:cxn ang="90">
                    <a:pos x="39" y="21600"/>
                  </a:cxn>
                </a:cxnLst>
                <a:pathLst>
                  <a:path w="18185" h="21600" fill="none">
                    <a:moveTo>
                      <a:pt x="0" y="0"/>
                    </a:moveTo>
                    <a:cubicBezTo>
                      <a:pt x="-26" y="0"/>
                      <a:pt x="-13" y="0"/>
                      <a:pt x="0" y="0"/>
                    </a:cubicBezTo>
                    <a:cubicBezTo>
                      <a:pt x="7609" y="0"/>
                      <a:pt x="14300" y="3935"/>
                      <a:pt x="18147" y="9880"/>
                    </a:cubicBezTo>
                  </a:path>
                  <a:path w="18185" h="21600" stroke="0">
                    <a:moveTo>
                      <a:pt x="0" y="0"/>
                    </a:moveTo>
                    <a:cubicBezTo>
                      <a:pt x="-26" y="0"/>
                      <a:pt x="-13" y="0"/>
                      <a:pt x="0" y="0"/>
                    </a:cubicBezTo>
                    <a:cubicBezTo>
                      <a:pt x="7609" y="0"/>
                      <a:pt x="14300" y="3935"/>
                      <a:pt x="18147" y="9880"/>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4" name="任意多边形 110643"/>
              <p:cNvSpPr/>
              <p:nvPr/>
            </p:nvSpPr>
            <p:spPr>
              <a:xfrm>
                <a:off x="3388" y="3010"/>
                <a:ext cx="414" cy="190"/>
              </a:xfrm>
              <a:custGeom>
                <a:avLst/>
                <a:gdLst/>
                <a:ahLst/>
                <a:cxnLst>
                  <a:cxn ang="90">
                    <a:pos x="14805" y="21599"/>
                  </a:cxn>
                  <a:cxn ang="180">
                    <a:pos x="0" y="15696"/>
                  </a:cxn>
                  <a:cxn ang="270">
                    <a:pos x="14838" y="0"/>
                  </a:cxn>
                </a:cxnLst>
                <a:pathLst>
                  <a:path w="14838" h="21600" fill="none">
                    <a:moveTo>
                      <a:pt x="14805" y="21599"/>
                    </a:moveTo>
                    <a:cubicBezTo>
                      <a:pt x="9071" y="21590"/>
                      <a:pt x="3862" y="19348"/>
                      <a:pt x="0" y="15696"/>
                    </a:cubicBezTo>
                  </a:path>
                  <a:path w="14838" h="21600" stroke="0">
                    <a:moveTo>
                      <a:pt x="14805" y="21599"/>
                    </a:moveTo>
                    <a:cubicBezTo>
                      <a:pt x="9071" y="21590"/>
                      <a:pt x="3862" y="19348"/>
                      <a:pt x="0" y="15696"/>
                    </a:cubicBezTo>
                    <a:lnTo>
                      <a:pt x="1483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5" name="任意多边形 110644"/>
              <p:cNvSpPr/>
              <p:nvPr/>
            </p:nvSpPr>
            <p:spPr>
              <a:xfrm>
                <a:off x="3011" y="3105"/>
                <a:ext cx="395" cy="248"/>
              </a:xfrm>
              <a:custGeom>
                <a:avLst/>
                <a:gdLst/>
                <a:ahLst/>
                <a:cxnLst>
                  <a:cxn ang="270">
                    <a:pos x="0" y="0"/>
                  </a:cxn>
                  <a:cxn ang="270">
                    <a:pos x="13210" y="4487"/>
                  </a:cxn>
                  <a:cxn ang="90">
                    <a:pos x="30" y="21600"/>
                  </a:cxn>
                </a:cxnLst>
                <a:pathLst>
                  <a:path w="13211" h="21600" fill="none">
                    <a:moveTo>
                      <a:pt x="0" y="0"/>
                    </a:moveTo>
                    <a:cubicBezTo>
                      <a:pt x="-20" y="0"/>
                      <a:pt x="-10" y="0"/>
                      <a:pt x="0" y="0"/>
                    </a:cubicBezTo>
                    <a:cubicBezTo>
                      <a:pt x="4962" y="0"/>
                      <a:pt x="9534" y="1673"/>
                      <a:pt x="13181" y="4486"/>
                    </a:cubicBezTo>
                  </a:path>
                  <a:path w="13211" h="21600" stroke="0">
                    <a:moveTo>
                      <a:pt x="0" y="0"/>
                    </a:moveTo>
                    <a:cubicBezTo>
                      <a:pt x="-20" y="0"/>
                      <a:pt x="-10" y="0"/>
                      <a:pt x="0" y="0"/>
                    </a:cubicBezTo>
                    <a:cubicBezTo>
                      <a:pt x="4962" y="0"/>
                      <a:pt x="9534" y="1673"/>
                      <a:pt x="13181" y="4486"/>
                    </a:cubicBezTo>
                    <a:lnTo>
                      <a:pt x="3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6" name="任意多边形 110645"/>
              <p:cNvSpPr/>
              <p:nvPr/>
            </p:nvSpPr>
            <p:spPr>
              <a:xfrm>
                <a:off x="3306" y="3010"/>
                <a:ext cx="496" cy="247"/>
              </a:xfrm>
              <a:custGeom>
                <a:avLst/>
                <a:gdLst/>
                <a:ahLst/>
                <a:cxnLst>
                  <a:cxn ang="90">
                    <a:pos x="11642" y="21599"/>
                  </a:cxn>
                  <a:cxn ang="180">
                    <a:pos x="0" y="18180"/>
                  </a:cxn>
                  <a:cxn ang="270">
                    <a:pos x="11664" y="0"/>
                  </a:cxn>
                </a:cxnLst>
                <a:pathLst>
                  <a:path w="11664" h="21600" fill="none">
                    <a:moveTo>
                      <a:pt x="11642" y="21599"/>
                    </a:moveTo>
                    <a:cubicBezTo>
                      <a:pt x="7353" y="21595"/>
                      <a:pt x="3356" y="20340"/>
                      <a:pt x="-2" y="18181"/>
                    </a:cubicBezTo>
                  </a:path>
                  <a:path w="11664" h="21600" stroke="0">
                    <a:moveTo>
                      <a:pt x="11642" y="21599"/>
                    </a:moveTo>
                    <a:cubicBezTo>
                      <a:pt x="7353" y="21595"/>
                      <a:pt x="3356" y="20340"/>
                      <a:pt x="-2" y="18181"/>
                    </a:cubicBezTo>
                    <a:lnTo>
                      <a:pt x="1166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7" name="任意多边形 110646"/>
              <p:cNvSpPr/>
              <p:nvPr/>
            </p:nvSpPr>
            <p:spPr>
              <a:xfrm>
                <a:off x="3010" y="3200"/>
                <a:ext cx="310" cy="229"/>
              </a:xfrm>
              <a:custGeom>
                <a:avLst/>
                <a:gdLst/>
                <a:ahLst/>
                <a:cxnLst>
                  <a:cxn ang="270">
                    <a:pos x="0" y="0"/>
                  </a:cxn>
                  <a:cxn ang="270">
                    <a:pos x="8459" y="1715"/>
                  </a:cxn>
                  <a:cxn ang="90">
                    <a:pos x="25" y="21600"/>
                  </a:cxn>
                </a:cxnLst>
                <a:pathLst>
                  <a:path w="8460" h="21600" fill="none">
                    <a:moveTo>
                      <a:pt x="0" y="0"/>
                    </a:moveTo>
                    <a:cubicBezTo>
                      <a:pt x="-17" y="0"/>
                      <a:pt x="-8" y="0"/>
                      <a:pt x="0" y="0"/>
                    </a:cubicBezTo>
                    <a:cubicBezTo>
                      <a:pt x="2995" y="0"/>
                      <a:pt x="5848" y="610"/>
                      <a:pt x="8439" y="1711"/>
                    </a:cubicBezTo>
                  </a:path>
                  <a:path w="8460" h="21600" stroke="0">
                    <a:moveTo>
                      <a:pt x="0" y="0"/>
                    </a:moveTo>
                    <a:cubicBezTo>
                      <a:pt x="-17" y="0"/>
                      <a:pt x="-8" y="0"/>
                      <a:pt x="0" y="0"/>
                    </a:cubicBezTo>
                    <a:cubicBezTo>
                      <a:pt x="2995" y="0"/>
                      <a:pt x="5848" y="610"/>
                      <a:pt x="8439" y="1711"/>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8" name="任意多边形 110647"/>
              <p:cNvSpPr/>
              <p:nvPr/>
            </p:nvSpPr>
            <p:spPr>
              <a:xfrm rot="10800000">
                <a:off x="3011" y="3448"/>
                <a:ext cx="415" cy="171"/>
              </a:xfrm>
              <a:custGeom>
                <a:avLst/>
                <a:gdLst/>
                <a:ahLst/>
                <a:cxnLst>
                  <a:cxn ang="180">
                    <a:pos x="0" y="9354"/>
                  </a:cxn>
                  <a:cxn ang="270">
                    <a:pos x="17753" y="0"/>
                  </a:cxn>
                  <a:cxn ang="90">
                    <a:pos x="17793" y="21600"/>
                  </a:cxn>
                </a:cxnLst>
                <a:pathLst>
                  <a:path w="17793" h="21600" fill="none">
                    <a:moveTo>
                      <a:pt x="0" y="9354"/>
                    </a:moveTo>
                    <a:cubicBezTo>
                      <a:pt x="3888" y="3713"/>
                      <a:pt x="10388" y="13"/>
                      <a:pt x="17753" y="0"/>
                    </a:cubicBezTo>
                  </a:path>
                  <a:path w="17793" h="21600" stroke="0">
                    <a:moveTo>
                      <a:pt x="0" y="9354"/>
                    </a:moveTo>
                    <a:cubicBezTo>
                      <a:pt x="3888" y="3713"/>
                      <a:pt x="10388" y="13"/>
                      <a:pt x="17753" y="0"/>
                    </a:cubicBezTo>
                    <a:lnTo>
                      <a:pt x="1779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09" name="任意多边形 110648"/>
              <p:cNvSpPr/>
              <p:nvPr/>
            </p:nvSpPr>
            <p:spPr>
              <a:xfrm rot="10800000">
                <a:off x="3010" y="3197"/>
                <a:ext cx="388" cy="232"/>
              </a:xfrm>
              <a:custGeom>
                <a:avLst/>
                <a:gdLst/>
                <a:ahLst/>
                <a:cxnLst>
                  <a:cxn ang="180">
                    <a:pos x="0" y="2209"/>
                  </a:cxn>
                  <a:cxn ang="270">
                    <a:pos x="9493" y="0"/>
                  </a:cxn>
                  <a:cxn ang="90">
                    <a:pos x="9516" y="21600"/>
                  </a:cxn>
                </a:cxnLst>
                <a:pathLst>
                  <a:path w="9516" h="21600" fill="none">
                    <a:moveTo>
                      <a:pt x="0" y="2209"/>
                    </a:moveTo>
                    <a:cubicBezTo>
                      <a:pt x="2862" y="796"/>
                      <a:pt x="6085" y="4"/>
                      <a:pt x="9493" y="0"/>
                    </a:cubicBezTo>
                  </a:path>
                  <a:path w="9516" h="21600" stroke="0">
                    <a:moveTo>
                      <a:pt x="0" y="2209"/>
                    </a:moveTo>
                    <a:cubicBezTo>
                      <a:pt x="2862" y="796"/>
                      <a:pt x="6085" y="4"/>
                      <a:pt x="9493" y="0"/>
                    </a:cubicBezTo>
                    <a:lnTo>
                      <a:pt x="951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10" name="直接连接符 110649"/>
              <p:cNvSpPr/>
              <p:nvPr/>
            </p:nvSpPr>
            <p:spPr>
              <a:xfrm flipH="1">
                <a:off x="3693" y="3029"/>
                <a:ext cx="683" cy="0"/>
              </a:xfrm>
              <a:prstGeom prst="line">
                <a:avLst/>
              </a:prstGeom>
              <a:ln w="25400" cap="flat" cmpd="sng">
                <a:solidFill>
                  <a:schemeClr val="tx1"/>
                </a:solidFill>
                <a:prstDash val="solid"/>
                <a:round/>
                <a:headEnd type="none" w="sm" len="sm"/>
                <a:tailEnd type="none" w="sm" len="sm"/>
              </a:ln>
            </p:spPr>
          </p:sp>
          <p:sp>
            <p:nvSpPr>
              <p:cNvPr id="104511" name="直接连接符 110650"/>
              <p:cNvSpPr/>
              <p:nvPr/>
            </p:nvSpPr>
            <p:spPr>
              <a:xfrm flipH="1">
                <a:off x="3693" y="3600"/>
                <a:ext cx="683" cy="0"/>
              </a:xfrm>
              <a:prstGeom prst="line">
                <a:avLst/>
              </a:prstGeom>
              <a:ln w="25400" cap="flat" cmpd="sng">
                <a:solidFill>
                  <a:schemeClr val="tx1"/>
                </a:solidFill>
                <a:prstDash val="solid"/>
                <a:round/>
                <a:headEnd type="none" w="sm" len="sm"/>
                <a:tailEnd type="none" w="sm" len="sm"/>
              </a:ln>
            </p:spPr>
          </p:sp>
          <p:sp>
            <p:nvSpPr>
              <p:cNvPr id="104512" name="矩形 110651"/>
              <p:cNvSpPr/>
              <p:nvPr/>
            </p:nvSpPr>
            <p:spPr>
              <a:xfrm>
                <a:off x="2176" y="2911"/>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3" name="矩形 110652"/>
              <p:cNvSpPr/>
              <p:nvPr/>
            </p:nvSpPr>
            <p:spPr>
              <a:xfrm>
                <a:off x="2176" y="352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4" name="矩形 110653"/>
              <p:cNvSpPr/>
              <p:nvPr/>
            </p:nvSpPr>
            <p:spPr>
              <a:xfrm>
                <a:off x="2176" y="3005"/>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5" name="矩形 110654"/>
              <p:cNvSpPr/>
              <p:nvPr/>
            </p:nvSpPr>
            <p:spPr>
              <a:xfrm>
                <a:off x="2176" y="3196"/>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6" name="矩形 110655"/>
              <p:cNvSpPr/>
              <p:nvPr/>
            </p:nvSpPr>
            <p:spPr>
              <a:xfrm>
                <a:off x="2176" y="3101"/>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7" name="矩形 110656"/>
              <p:cNvSpPr/>
              <p:nvPr/>
            </p:nvSpPr>
            <p:spPr>
              <a:xfrm>
                <a:off x="2176" y="3310"/>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8" name="矩形 110657"/>
              <p:cNvSpPr/>
              <p:nvPr/>
            </p:nvSpPr>
            <p:spPr>
              <a:xfrm>
                <a:off x="2176" y="3424"/>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19" name="矩形 110658"/>
              <p:cNvSpPr/>
              <p:nvPr/>
            </p:nvSpPr>
            <p:spPr>
              <a:xfrm>
                <a:off x="2176" y="3614"/>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20" name="矩形 110659"/>
              <p:cNvSpPr/>
              <p:nvPr/>
            </p:nvSpPr>
            <p:spPr>
              <a:xfrm>
                <a:off x="2176" y="2833"/>
                <a:ext cx="231" cy="288"/>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4521" name="直接连接符 110660"/>
              <p:cNvSpPr/>
              <p:nvPr/>
            </p:nvSpPr>
            <p:spPr>
              <a:xfrm>
                <a:off x="3046" y="3752"/>
                <a:ext cx="72" cy="0"/>
              </a:xfrm>
              <a:prstGeom prst="line">
                <a:avLst/>
              </a:prstGeom>
              <a:ln w="25400" cap="flat" cmpd="sng">
                <a:solidFill>
                  <a:schemeClr val="tx2"/>
                </a:solidFill>
                <a:prstDash val="solid"/>
                <a:round/>
                <a:headEnd type="none" w="sm" len="sm"/>
                <a:tailEnd type="none" w="sm" len="sm"/>
              </a:ln>
            </p:spPr>
          </p:sp>
          <p:sp>
            <p:nvSpPr>
              <p:cNvPr id="104522" name="直接连接符 110661"/>
              <p:cNvSpPr/>
              <p:nvPr/>
            </p:nvSpPr>
            <p:spPr>
              <a:xfrm>
                <a:off x="3046" y="3657"/>
                <a:ext cx="72" cy="0"/>
              </a:xfrm>
              <a:prstGeom prst="line">
                <a:avLst/>
              </a:prstGeom>
              <a:ln w="25400" cap="flat" cmpd="sng">
                <a:solidFill>
                  <a:schemeClr val="tx2"/>
                </a:solidFill>
                <a:prstDash val="solid"/>
                <a:round/>
                <a:headEnd type="none" w="sm" len="sm"/>
                <a:tailEnd type="none" w="sm" len="sm"/>
              </a:ln>
            </p:spPr>
          </p:sp>
          <p:sp>
            <p:nvSpPr>
              <p:cNvPr id="104523" name="直接连接符 110662"/>
              <p:cNvSpPr/>
              <p:nvPr/>
            </p:nvSpPr>
            <p:spPr>
              <a:xfrm>
                <a:off x="3046" y="3562"/>
                <a:ext cx="72" cy="0"/>
              </a:xfrm>
              <a:prstGeom prst="line">
                <a:avLst/>
              </a:prstGeom>
              <a:ln w="25400" cap="flat" cmpd="sng">
                <a:solidFill>
                  <a:schemeClr val="tx2"/>
                </a:solidFill>
                <a:prstDash val="solid"/>
                <a:round/>
                <a:headEnd type="none" w="sm" len="sm"/>
                <a:tailEnd type="none" w="sm" len="sm"/>
              </a:ln>
            </p:spPr>
          </p:sp>
          <p:sp>
            <p:nvSpPr>
              <p:cNvPr id="104524" name="直接连接符 110663"/>
              <p:cNvSpPr/>
              <p:nvPr/>
            </p:nvSpPr>
            <p:spPr>
              <a:xfrm>
                <a:off x="3046" y="3466"/>
                <a:ext cx="72" cy="0"/>
              </a:xfrm>
              <a:prstGeom prst="line">
                <a:avLst/>
              </a:prstGeom>
              <a:ln w="25400" cap="flat" cmpd="sng">
                <a:solidFill>
                  <a:schemeClr val="tx2"/>
                </a:solidFill>
                <a:prstDash val="solid"/>
                <a:round/>
                <a:headEnd type="none" w="sm" len="sm"/>
                <a:tailEnd type="none" w="sm" len="sm"/>
              </a:ln>
            </p:spPr>
          </p:sp>
          <p:sp>
            <p:nvSpPr>
              <p:cNvPr id="104525" name="直接连接符 110664"/>
              <p:cNvSpPr/>
              <p:nvPr/>
            </p:nvSpPr>
            <p:spPr>
              <a:xfrm>
                <a:off x="3046" y="3371"/>
                <a:ext cx="72" cy="0"/>
              </a:xfrm>
              <a:prstGeom prst="line">
                <a:avLst/>
              </a:prstGeom>
              <a:ln w="25400" cap="flat" cmpd="sng">
                <a:solidFill>
                  <a:schemeClr val="tx2"/>
                </a:solidFill>
                <a:prstDash val="solid"/>
                <a:round/>
                <a:headEnd type="none" w="sm" len="sm"/>
                <a:tailEnd type="none" w="sm" len="sm"/>
              </a:ln>
            </p:spPr>
          </p:sp>
          <p:sp>
            <p:nvSpPr>
              <p:cNvPr id="104526" name="直接连接符 110665"/>
              <p:cNvSpPr/>
              <p:nvPr/>
            </p:nvSpPr>
            <p:spPr>
              <a:xfrm>
                <a:off x="3046" y="3276"/>
                <a:ext cx="72" cy="0"/>
              </a:xfrm>
              <a:prstGeom prst="line">
                <a:avLst/>
              </a:prstGeom>
              <a:ln w="25400" cap="flat" cmpd="sng">
                <a:solidFill>
                  <a:schemeClr val="tx2"/>
                </a:solidFill>
                <a:prstDash val="solid"/>
                <a:round/>
                <a:headEnd type="none" w="sm" len="sm"/>
                <a:tailEnd type="none" w="sm" len="sm"/>
              </a:ln>
            </p:spPr>
          </p:sp>
          <p:sp>
            <p:nvSpPr>
              <p:cNvPr id="104527" name="直接连接符 110666"/>
              <p:cNvSpPr/>
              <p:nvPr/>
            </p:nvSpPr>
            <p:spPr>
              <a:xfrm>
                <a:off x="3047" y="3162"/>
                <a:ext cx="72" cy="0"/>
              </a:xfrm>
              <a:prstGeom prst="line">
                <a:avLst/>
              </a:prstGeom>
              <a:ln w="25400" cap="flat" cmpd="sng">
                <a:solidFill>
                  <a:schemeClr val="tx2"/>
                </a:solidFill>
                <a:prstDash val="solid"/>
                <a:round/>
                <a:headEnd type="none" w="sm" len="sm"/>
                <a:tailEnd type="none" w="sm" len="sm"/>
              </a:ln>
            </p:spPr>
          </p:sp>
          <p:sp>
            <p:nvSpPr>
              <p:cNvPr id="104528" name="直接连接符 110667"/>
              <p:cNvSpPr/>
              <p:nvPr/>
            </p:nvSpPr>
            <p:spPr>
              <a:xfrm>
                <a:off x="3047" y="3067"/>
                <a:ext cx="72" cy="0"/>
              </a:xfrm>
              <a:prstGeom prst="line">
                <a:avLst/>
              </a:prstGeom>
              <a:ln w="25400" cap="flat" cmpd="sng">
                <a:solidFill>
                  <a:schemeClr val="tx2"/>
                </a:solidFill>
                <a:prstDash val="solid"/>
                <a:round/>
                <a:headEnd type="none" w="sm" len="sm"/>
                <a:tailEnd type="none" w="sm" len="sm"/>
              </a:ln>
            </p:spPr>
          </p:sp>
          <p:sp>
            <p:nvSpPr>
              <p:cNvPr id="104529" name="直接连接符 110668"/>
              <p:cNvSpPr/>
              <p:nvPr/>
            </p:nvSpPr>
            <p:spPr>
              <a:xfrm>
                <a:off x="3047" y="2971"/>
                <a:ext cx="72" cy="0"/>
              </a:xfrm>
              <a:prstGeom prst="line">
                <a:avLst/>
              </a:prstGeom>
              <a:ln w="25400" cap="flat" cmpd="sng">
                <a:solidFill>
                  <a:schemeClr val="tx2"/>
                </a:solidFill>
                <a:prstDash val="solid"/>
                <a:round/>
                <a:headEnd type="none" w="sm" len="sm"/>
                <a:tailEnd type="none" w="sm" len="sm"/>
              </a:ln>
            </p:spPr>
          </p:sp>
          <p:sp>
            <p:nvSpPr>
              <p:cNvPr id="104530" name="直接连接符 110669"/>
              <p:cNvSpPr/>
              <p:nvPr/>
            </p:nvSpPr>
            <p:spPr>
              <a:xfrm>
                <a:off x="3047" y="2876"/>
                <a:ext cx="72" cy="0"/>
              </a:xfrm>
              <a:prstGeom prst="line">
                <a:avLst/>
              </a:prstGeom>
              <a:ln w="25400" cap="flat" cmpd="sng">
                <a:solidFill>
                  <a:schemeClr val="tx2"/>
                </a:solidFill>
                <a:prstDash val="solid"/>
                <a:round/>
                <a:headEnd type="none" w="sm" len="sm"/>
                <a:tailEnd type="none" w="sm" len="sm"/>
              </a:ln>
            </p:spPr>
          </p:sp>
          <p:sp>
            <p:nvSpPr>
              <p:cNvPr id="104531" name="任意多边形 110670"/>
              <p:cNvSpPr/>
              <p:nvPr/>
            </p:nvSpPr>
            <p:spPr>
              <a:xfrm>
                <a:off x="3508" y="3543"/>
                <a:ext cx="294" cy="114"/>
              </a:xfrm>
              <a:custGeom>
                <a:avLst/>
                <a:gdLst/>
                <a:ahLst/>
                <a:cxnLst>
                  <a:cxn ang="180">
                    <a:pos x="0" y="12611"/>
                  </a:cxn>
                  <a:cxn ang="270">
                    <a:pos x="19580" y="0"/>
                  </a:cxn>
                  <a:cxn ang="90">
                    <a:pos x="19641" y="21600"/>
                  </a:cxn>
                </a:cxnLst>
                <a:pathLst>
                  <a:path w="19641" h="21600" fill="none">
                    <a:moveTo>
                      <a:pt x="0" y="12611"/>
                    </a:moveTo>
                    <a:cubicBezTo>
                      <a:pt x="3401" y="5184"/>
                      <a:pt x="10887" y="24"/>
                      <a:pt x="19580" y="0"/>
                    </a:cubicBezTo>
                  </a:path>
                  <a:path w="19641" h="21600" stroke="0">
                    <a:moveTo>
                      <a:pt x="0" y="12611"/>
                    </a:moveTo>
                    <a:cubicBezTo>
                      <a:pt x="3401" y="5184"/>
                      <a:pt x="10887" y="24"/>
                      <a:pt x="19580" y="0"/>
                    </a:cubicBezTo>
                    <a:lnTo>
                      <a:pt x="1964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32" name="任意多边形 110671"/>
              <p:cNvSpPr/>
              <p:nvPr/>
            </p:nvSpPr>
            <p:spPr>
              <a:xfrm>
                <a:off x="3392" y="3486"/>
                <a:ext cx="445" cy="114"/>
              </a:xfrm>
              <a:custGeom>
                <a:avLst/>
                <a:gdLst/>
                <a:ahLst/>
                <a:cxnLst>
                  <a:cxn ang="180">
                    <a:pos x="0" y="11571"/>
                  </a:cxn>
                  <a:cxn ang="270">
                    <a:pos x="19091" y="0"/>
                  </a:cxn>
                  <a:cxn ang="90">
                    <a:pos x="19131" y="21600"/>
                  </a:cxn>
                </a:cxnLst>
                <a:pathLst>
                  <a:path w="19131" h="21600" fill="none">
                    <a:moveTo>
                      <a:pt x="0" y="11571"/>
                    </a:moveTo>
                    <a:cubicBezTo>
                      <a:pt x="3606" y="4701"/>
                      <a:pt x="10800" y="15"/>
                      <a:pt x="19091" y="0"/>
                    </a:cubicBezTo>
                  </a:path>
                  <a:path w="19131" h="21600" stroke="0">
                    <a:moveTo>
                      <a:pt x="0" y="11571"/>
                    </a:moveTo>
                    <a:cubicBezTo>
                      <a:pt x="3606" y="4701"/>
                      <a:pt x="10800" y="15"/>
                      <a:pt x="19091" y="0"/>
                    </a:cubicBezTo>
                    <a:lnTo>
                      <a:pt x="1913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33" name="任意多边形 110672"/>
              <p:cNvSpPr/>
              <p:nvPr/>
            </p:nvSpPr>
            <p:spPr>
              <a:xfrm>
                <a:off x="3330" y="3429"/>
                <a:ext cx="508" cy="133"/>
              </a:xfrm>
              <a:custGeom>
                <a:avLst/>
                <a:gdLst/>
                <a:ahLst/>
                <a:cxnLst>
                  <a:cxn ang="180">
                    <a:pos x="0" y="9629"/>
                  </a:cxn>
                  <a:cxn ang="270">
                    <a:pos x="17947" y="0"/>
                  </a:cxn>
                  <a:cxn ang="90">
                    <a:pos x="17980" y="21600"/>
                  </a:cxn>
                </a:cxnLst>
                <a:pathLst>
                  <a:path w="17980" h="21600" fill="none">
                    <a:moveTo>
                      <a:pt x="0" y="9629"/>
                    </a:moveTo>
                    <a:cubicBezTo>
                      <a:pt x="3866" y="3832"/>
                      <a:pt x="10460" y="11"/>
                      <a:pt x="17947" y="0"/>
                    </a:cubicBezTo>
                  </a:path>
                  <a:path w="17980" h="21600" stroke="0">
                    <a:moveTo>
                      <a:pt x="0" y="9629"/>
                    </a:moveTo>
                    <a:cubicBezTo>
                      <a:pt x="3866" y="3832"/>
                      <a:pt x="10460" y="11"/>
                      <a:pt x="17947" y="0"/>
                    </a:cubicBezTo>
                    <a:lnTo>
                      <a:pt x="1798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34" name="任意多边形 110673"/>
              <p:cNvSpPr/>
              <p:nvPr/>
            </p:nvSpPr>
            <p:spPr>
              <a:xfrm>
                <a:off x="3311" y="3372"/>
                <a:ext cx="527" cy="133"/>
              </a:xfrm>
              <a:custGeom>
                <a:avLst/>
                <a:gdLst/>
                <a:ahLst/>
                <a:cxnLst>
                  <a:cxn ang="180">
                    <a:pos x="0" y="6153"/>
                  </a:cxn>
                  <a:cxn ang="270">
                    <a:pos x="15072" y="0"/>
                  </a:cxn>
                  <a:cxn ang="90">
                    <a:pos x="15099" y="21600"/>
                  </a:cxn>
                </a:cxnLst>
                <a:pathLst>
                  <a:path w="15099" h="21600" fill="none">
                    <a:moveTo>
                      <a:pt x="0" y="6153"/>
                    </a:moveTo>
                    <a:cubicBezTo>
                      <a:pt x="3889" y="2352"/>
                      <a:pt x="9207" y="7"/>
                      <a:pt x="15072" y="0"/>
                    </a:cubicBezTo>
                  </a:path>
                  <a:path w="15099" h="21600" stroke="0">
                    <a:moveTo>
                      <a:pt x="0" y="6153"/>
                    </a:moveTo>
                    <a:cubicBezTo>
                      <a:pt x="3889" y="2352"/>
                      <a:pt x="9207" y="7"/>
                      <a:pt x="15072" y="0"/>
                    </a:cubicBezTo>
                    <a:lnTo>
                      <a:pt x="1509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35" name="右箭头 110674"/>
              <p:cNvSpPr/>
              <p:nvPr/>
            </p:nvSpPr>
            <p:spPr>
              <a:xfrm>
                <a:off x="971" y="3243"/>
                <a:ext cx="811" cy="143"/>
              </a:xfrm>
              <a:prstGeom prst="rightArrow">
                <a:avLst>
                  <a:gd name="adj1" fmla="val 50000"/>
                  <a:gd name="adj2" fmla="val 283251"/>
                </a:avLst>
              </a:prstGeom>
              <a:solidFill>
                <a:srgbClr val="CC00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4536" name="右箭头 110675"/>
              <p:cNvSpPr/>
              <p:nvPr/>
            </p:nvSpPr>
            <p:spPr>
              <a:xfrm>
                <a:off x="3593" y="3243"/>
                <a:ext cx="811" cy="143"/>
              </a:xfrm>
              <a:prstGeom prst="rightArrow">
                <a:avLst>
                  <a:gd name="adj1" fmla="val 50000"/>
                  <a:gd name="adj2" fmla="val 283251"/>
                </a:avLst>
              </a:prstGeom>
              <a:solidFill>
                <a:srgbClr val="CC00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0677" name="矩形 110676"/>
              <p:cNvSpPr/>
              <p:nvPr/>
            </p:nvSpPr>
            <p:spPr>
              <a:xfrm>
                <a:off x="4543" y="3166"/>
                <a:ext cx="270" cy="634"/>
              </a:xfrm>
              <a:prstGeom prst="rect">
                <a:avLst/>
              </a:prstGeom>
              <a:noFill/>
              <a:ln w="9525">
                <a:noFill/>
              </a:ln>
            </p:spPr>
            <p:txBody>
              <a:bodyPr wrap="none" lIns="92075" tIns="46038" rIns="92075" bIns="46038">
                <a:spAutoFit/>
              </a:bodyPr>
              <a:p>
                <a:pPr lvl="0" eaLnBrk="0" fontAlgn="base" hangingPunct="0">
                  <a:buClrTx/>
                </a:pPr>
                <a:r>
                  <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10678" name="矩形 110677"/>
              <p:cNvSpPr/>
              <p:nvPr/>
            </p:nvSpPr>
            <p:spPr>
              <a:xfrm>
                <a:off x="576" y="3166"/>
                <a:ext cx="240" cy="634"/>
              </a:xfrm>
              <a:prstGeom prst="rect">
                <a:avLst/>
              </a:prstGeom>
              <a:noFill/>
              <a:ln w="9525">
                <a:noFill/>
              </a:ln>
            </p:spPr>
            <p:txBody>
              <a:bodyPr lIns="92075" tIns="46038" rIns="92075" bIns="46038">
                <a:spAutoFit/>
              </a:bodyPr>
              <a:p>
                <a:pPr lvl="0" eaLnBrk="0" fontAlgn="base" hangingPunct="0">
                  <a:buClrTx/>
                </a:pPr>
                <a:r>
                  <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rgbClr val="CC3300"/>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04539" name="直接连接符 110678"/>
              <p:cNvSpPr/>
              <p:nvPr/>
            </p:nvSpPr>
            <p:spPr>
              <a:xfrm flipH="1">
                <a:off x="3980" y="3542"/>
                <a:ext cx="216" cy="0"/>
              </a:xfrm>
              <a:prstGeom prst="line">
                <a:avLst/>
              </a:prstGeom>
              <a:ln w="25400" cap="flat" cmpd="sng">
                <a:solidFill>
                  <a:schemeClr val="accent1"/>
                </a:solidFill>
                <a:prstDash val="solid"/>
                <a:round/>
                <a:headEnd type="stealth" w="med" len="lg"/>
                <a:tailEnd type="none" w="sm" len="sm"/>
              </a:ln>
            </p:spPr>
          </p:sp>
          <p:sp>
            <p:nvSpPr>
              <p:cNvPr id="104540" name="直接连接符 110679"/>
              <p:cNvSpPr/>
              <p:nvPr/>
            </p:nvSpPr>
            <p:spPr>
              <a:xfrm flipH="1">
                <a:off x="3980" y="3486"/>
                <a:ext cx="216" cy="0"/>
              </a:xfrm>
              <a:prstGeom prst="line">
                <a:avLst/>
              </a:prstGeom>
              <a:ln w="25400" cap="flat" cmpd="sng">
                <a:solidFill>
                  <a:schemeClr val="accent1"/>
                </a:solidFill>
                <a:prstDash val="solid"/>
                <a:round/>
                <a:headEnd type="stealth" w="med" len="lg"/>
                <a:tailEnd type="none" w="sm" len="sm"/>
              </a:ln>
            </p:spPr>
          </p:sp>
          <p:sp>
            <p:nvSpPr>
              <p:cNvPr id="104541" name="直接连接符 110680"/>
              <p:cNvSpPr/>
              <p:nvPr/>
            </p:nvSpPr>
            <p:spPr>
              <a:xfrm flipH="1">
                <a:off x="3980" y="3428"/>
                <a:ext cx="216" cy="0"/>
              </a:xfrm>
              <a:prstGeom prst="line">
                <a:avLst/>
              </a:prstGeom>
              <a:ln w="25400" cap="flat" cmpd="sng">
                <a:solidFill>
                  <a:schemeClr val="accent1"/>
                </a:solidFill>
                <a:prstDash val="solid"/>
                <a:round/>
                <a:headEnd type="stealth" w="med" len="lg"/>
                <a:tailEnd type="none" w="sm" len="sm"/>
              </a:ln>
            </p:spPr>
          </p:sp>
          <p:sp>
            <p:nvSpPr>
              <p:cNvPr id="104542" name="直接连接符 110681"/>
              <p:cNvSpPr/>
              <p:nvPr/>
            </p:nvSpPr>
            <p:spPr>
              <a:xfrm flipH="1">
                <a:off x="3945" y="3200"/>
                <a:ext cx="215" cy="0"/>
              </a:xfrm>
              <a:prstGeom prst="line">
                <a:avLst/>
              </a:prstGeom>
              <a:ln w="25400" cap="flat" cmpd="sng">
                <a:solidFill>
                  <a:schemeClr val="accent1"/>
                </a:solidFill>
                <a:prstDash val="solid"/>
                <a:round/>
                <a:headEnd type="stealth" w="med" len="lg"/>
                <a:tailEnd type="none" w="sm" len="sm"/>
              </a:ln>
            </p:spPr>
          </p:sp>
          <p:sp>
            <p:nvSpPr>
              <p:cNvPr id="104543" name="直接连接符 110682"/>
              <p:cNvSpPr/>
              <p:nvPr/>
            </p:nvSpPr>
            <p:spPr>
              <a:xfrm flipH="1">
                <a:off x="3945" y="3143"/>
                <a:ext cx="215" cy="0"/>
              </a:xfrm>
              <a:prstGeom prst="line">
                <a:avLst/>
              </a:prstGeom>
              <a:ln w="25400" cap="flat" cmpd="sng">
                <a:solidFill>
                  <a:schemeClr val="accent1"/>
                </a:solidFill>
                <a:prstDash val="solid"/>
                <a:round/>
                <a:headEnd type="stealth" w="med" len="lg"/>
                <a:tailEnd type="none" w="sm" len="sm"/>
              </a:ln>
            </p:spPr>
          </p:sp>
          <p:sp>
            <p:nvSpPr>
              <p:cNvPr id="104544" name="直接连接符 110683"/>
              <p:cNvSpPr/>
              <p:nvPr/>
            </p:nvSpPr>
            <p:spPr>
              <a:xfrm flipH="1">
                <a:off x="3945" y="3086"/>
                <a:ext cx="215" cy="0"/>
              </a:xfrm>
              <a:prstGeom prst="line">
                <a:avLst/>
              </a:prstGeom>
              <a:ln w="25400" cap="flat" cmpd="sng">
                <a:solidFill>
                  <a:schemeClr val="accent1"/>
                </a:solidFill>
                <a:prstDash val="solid"/>
                <a:round/>
                <a:headEnd type="stealth" w="med" len="lg"/>
                <a:tailEnd type="none" w="sm" len="sm"/>
              </a:ln>
            </p:spPr>
          </p:sp>
          <p:sp>
            <p:nvSpPr>
              <p:cNvPr id="104545" name="直接连接符 110684"/>
              <p:cNvSpPr/>
              <p:nvPr/>
            </p:nvSpPr>
            <p:spPr>
              <a:xfrm flipH="1">
                <a:off x="1251" y="3542"/>
                <a:ext cx="215" cy="0"/>
              </a:xfrm>
              <a:prstGeom prst="line">
                <a:avLst/>
              </a:prstGeom>
              <a:ln w="25400" cap="flat" cmpd="sng">
                <a:solidFill>
                  <a:schemeClr val="accent1"/>
                </a:solidFill>
                <a:prstDash val="solid"/>
                <a:round/>
                <a:headEnd type="stealth" w="med" len="lg"/>
                <a:tailEnd type="none" w="sm" len="sm"/>
              </a:ln>
            </p:spPr>
          </p:sp>
          <p:sp>
            <p:nvSpPr>
              <p:cNvPr id="104546" name="直接连接符 110685"/>
              <p:cNvSpPr/>
              <p:nvPr/>
            </p:nvSpPr>
            <p:spPr>
              <a:xfrm flipH="1">
                <a:off x="1251" y="3486"/>
                <a:ext cx="215" cy="0"/>
              </a:xfrm>
              <a:prstGeom prst="line">
                <a:avLst/>
              </a:prstGeom>
              <a:ln w="25400" cap="flat" cmpd="sng">
                <a:solidFill>
                  <a:schemeClr val="accent1"/>
                </a:solidFill>
                <a:prstDash val="solid"/>
                <a:round/>
                <a:headEnd type="stealth" w="med" len="lg"/>
                <a:tailEnd type="none" w="sm" len="sm"/>
              </a:ln>
            </p:spPr>
          </p:sp>
          <p:sp>
            <p:nvSpPr>
              <p:cNvPr id="104547" name="直接连接符 110686"/>
              <p:cNvSpPr/>
              <p:nvPr/>
            </p:nvSpPr>
            <p:spPr>
              <a:xfrm flipH="1">
                <a:off x="1251" y="3428"/>
                <a:ext cx="215" cy="0"/>
              </a:xfrm>
              <a:prstGeom prst="line">
                <a:avLst/>
              </a:prstGeom>
              <a:ln w="25400" cap="flat" cmpd="sng">
                <a:solidFill>
                  <a:schemeClr val="accent1"/>
                </a:solidFill>
                <a:prstDash val="solid"/>
                <a:round/>
                <a:headEnd type="stealth" w="med" len="lg"/>
                <a:tailEnd type="none" w="sm" len="sm"/>
              </a:ln>
            </p:spPr>
          </p:sp>
          <p:sp>
            <p:nvSpPr>
              <p:cNvPr id="104548" name="直接连接符 110687"/>
              <p:cNvSpPr/>
              <p:nvPr/>
            </p:nvSpPr>
            <p:spPr>
              <a:xfrm flipH="1">
                <a:off x="1252" y="3200"/>
                <a:ext cx="215" cy="0"/>
              </a:xfrm>
              <a:prstGeom prst="line">
                <a:avLst/>
              </a:prstGeom>
              <a:ln w="25400" cap="flat" cmpd="sng">
                <a:solidFill>
                  <a:schemeClr val="accent1"/>
                </a:solidFill>
                <a:prstDash val="solid"/>
                <a:round/>
                <a:headEnd type="stealth" w="med" len="lg"/>
                <a:tailEnd type="none" w="sm" len="sm"/>
              </a:ln>
            </p:spPr>
          </p:sp>
          <p:sp>
            <p:nvSpPr>
              <p:cNvPr id="104549" name="直接连接符 110688"/>
              <p:cNvSpPr/>
              <p:nvPr/>
            </p:nvSpPr>
            <p:spPr>
              <a:xfrm flipH="1">
                <a:off x="1252" y="3143"/>
                <a:ext cx="215" cy="0"/>
              </a:xfrm>
              <a:prstGeom prst="line">
                <a:avLst/>
              </a:prstGeom>
              <a:ln w="25400" cap="flat" cmpd="sng">
                <a:solidFill>
                  <a:schemeClr val="accent1"/>
                </a:solidFill>
                <a:prstDash val="solid"/>
                <a:round/>
                <a:headEnd type="stealth" w="med" len="lg"/>
                <a:tailEnd type="none" w="sm" len="sm"/>
              </a:ln>
            </p:spPr>
          </p:sp>
          <p:sp>
            <p:nvSpPr>
              <p:cNvPr id="104550" name="直接连接符 110689"/>
              <p:cNvSpPr/>
              <p:nvPr/>
            </p:nvSpPr>
            <p:spPr>
              <a:xfrm flipH="1">
                <a:off x="1252" y="3086"/>
                <a:ext cx="215" cy="0"/>
              </a:xfrm>
              <a:prstGeom prst="line">
                <a:avLst/>
              </a:prstGeom>
              <a:ln w="25400" cap="flat" cmpd="sng">
                <a:solidFill>
                  <a:schemeClr val="accent1"/>
                </a:solidFill>
                <a:prstDash val="solid"/>
                <a:round/>
                <a:headEnd type="stealth" w="med" len="lg"/>
                <a:tailEnd type="none" w="sm" len="sm"/>
              </a:ln>
            </p:spPr>
          </p:sp>
          <p:sp>
            <p:nvSpPr>
              <p:cNvPr id="104551" name="任意多边形 110690"/>
              <p:cNvSpPr/>
              <p:nvPr/>
            </p:nvSpPr>
            <p:spPr>
              <a:xfrm>
                <a:off x="1574" y="3550"/>
                <a:ext cx="229" cy="101"/>
              </a:xfrm>
              <a:custGeom>
                <a:avLst/>
                <a:gdLst/>
                <a:ahLst/>
                <a:cxnLst>
                  <a:cxn ang="270">
                    <a:pos x="0" y="0"/>
                  </a:cxn>
                  <a:cxn ang="0">
                    <a:pos x="18907" y="11021"/>
                  </a:cxn>
                  <a:cxn ang="90">
                    <a:pos x="75" y="21600"/>
                  </a:cxn>
                </a:cxnLst>
                <a:pathLst>
                  <a:path w="18907" h="21600" fill="none">
                    <a:moveTo>
                      <a:pt x="0" y="0"/>
                    </a:moveTo>
                    <a:cubicBezTo>
                      <a:pt x="-50" y="0"/>
                      <a:pt x="-25" y="0"/>
                      <a:pt x="0" y="0"/>
                    </a:cubicBezTo>
                    <a:cubicBezTo>
                      <a:pt x="8085" y="0"/>
                      <a:pt x="15132" y="4442"/>
                      <a:pt x="18834" y="11017"/>
                    </a:cubicBezTo>
                  </a:path>
                  <a:path w="18907" h="21600" stroke="0">
                    <a:moveTo>
                      <a:pt x="0" y="0"/>
                    </a:moveTo>
                    <a:cubicBezTo>
                      <a:pt x="-50" y="0"/>
                      <a:pt x="-25" y="0"/>
                      <a:pt x="0" y="0"/>
                    </a:cubicBezTo>
                    <a:cubicBezTo>
                      <a:pt x="8085" y="0"/>
                      <a:pt x="15132" y="4442"/>
                      <a:pt x="18834" y="11017"/>
                    </a:cubicBezTo>
                    <a:lnTo>
                      <a:pt x="7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52" name="任意多边形 110691"/>
              <p:cNvSpPr/>
              <p:nvPr/>
            </p:nvSpPr>
            <p:spPr>
              <a:xfrm>
                <a:off x="3015" y="3524"/>
                <a:ext cx="516" cy="177"/>
              </a:xfrm>
              <a:custGeom>
                <a:avLst/>
                <a:gdLst/>
                <a:ahLst/>
                <a:cxnLst>
                  <a:cxn ang="0">
                    <a:pos x="19658" y="8950"/>
                  </a:cxn>
                  <a:cxn ang="90">
                    <a:pos x="0" y="21600"/>
                  </a:cxn>
                  <a:cxn ang="270">
                    <a:pos x="0" y="0"/>
                  </a:cxn>
                </a:cxnLst>
                <a:pathLst>
                  <a:path w="19658" h="21600" fill="none">
                    <a:moveTo>
                      <a:pt x="19658" y="8950"/>
                    </a:moveTo>
                    <a:cubicBezTo>
                      <a:pt x="16258" y="16416"/>
                      <a:pt x="8734" y="21600"/>
                      <a:pt x="0" y="21600"/>
                    </a:cubicBezTo>
                  </a:path>
                  <a:path w="19658" h="21600" stroke="0">
                    <a:moveTo>
                      <a:pt x="19658" y="8950"/>
                    </a:moveTo>
                    <a:cubicBezTo>
                      <a:pt x="16258" y="16416"/>
                      <a:pt x="8734"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53" name="任意多边形 110692"/>
              <p:cNvSpPr/>
              <p:nvPr/>
            </p:nvSpPr>
            <p:spPr>
              <a:xfrm>
                <a:off x="3015" y="3373"/>
                <a:ext cx="357" cy="151"/>
              </a:xfrm>
              <a:custGeom>
                <a:avLst/>
                <a:gdLst/>
                <a:ahLst/>
                <a:cxnLst>
                  <a:cxn ang="0">
                    <a:pos x="16089" y="14411"/>
                  </a:cxn>
                  <a:cxn ang="90">
                    <a:pos x="0" y="21600"/>
                  </a:cxn>
                  <a:cxn ang="270">
                    <a:pos x="0" y="0"/>
                  </a:cxn>
                </a:cxnLst>
                <a:pathLst>
                  <a:path w="16090" h="21600" fill="none">
                    <a:moveTo>
                      <a:pt x="16089" y="14411"/>
                    </a:moveTo>
                    <a:cubicBezTo>
                      <a:pt x="12135" y="18824"/>
                      <a:pt x="6392" y="21600"/>
                      <a:pt x="0" y="21600"/>
                    </a:cubicBezTo>
                  </a:path>
                  <a:path w="16090" h="21600" stroke="0">
                    <a:moveTo>
                      <a:pt x="16089" y="14411"/>
                    </a:moveTo>
                    <a:cubicBezTo>
                      <a:pt x="12135" y="18824"/>
                      <a:pt x="6392"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4554" name="直接连接符 110693"/>
              <p:cNvSpPr/>
              <p:nvPr/>
            </p:nvSpPr>
            <p:spPr>
              <a:xfrm>
                <a:off x="2709" y="3423"/>
                <a:ext cx="306" cy="0"/>
              </a:xfrm>
              <a:prstGeom prst="line">
                <a:avLst/>
              </a:prstGeom>
              <a:ln w="25400" cap="flat" cmpd="sng">
                <a:solidFill>
                  <a:schemeClr val="tx2"/>
                </a:solidFill>
                <a:prstDash val="solid"/>
                <a:round/>
                <a:headEnd type="none" w="sm" len="sm"/>
                <a:tailEnd type="none" w="sm" len="sm"/>
              </a:ln>
            </p:spPr>
          </p:sp>
          <p:sp>
            <p:nvSpPr>
              <p:cNvPr id="104555" name="直接连接符 110694"/>
              <p:cNvSpPr/>
              <p:nvPr/>
            </p:nvSpPr>
            <p:spPr>
              <a:xfrm>
                <a:off x="2709" y="3524"/>
                <a:ext cx="306" cy="0"/>
              </a:xfrm>
              <a:prstGeom prst="line">
                <a:avLst/>
              </a:prstGeom>
              <a:ln w="25400" cap="flat" cmpd="sng">
                <a:solidFill>
                  <a:schemeClr val="tx2"/>
                </a:solidFill>
                <a:prstDash val="solid"/>
                <a:round/>
                <a:headEnd type="none" w="sm" len="sm"/>
                <a:tailEnd type="none" w="sm" len="sm"/>
              </a:ln>
            </p:spPr>
          </p:sp>
          <p:sp>
            <p:nvSpPr>
              <p:cNvPr id="104556" name="直接连接符 110695"/>
              <p:cNvSpPr/>
              <p:nvPr/>
            </p:nvSpPr>
            <p:spPr>
              <a:xfrm>
                <a:off x="2316" y="3701"/>
                <a:ext cx="699" cy="0"/>
              </a:xfrm>
              <a:prstGeom prst="line">
                <a:avLst/>
              </a:prstGeom>
              <a:ln w="25400" cap="flat" cmpd="sng">
                <a:solidFill>
                  <a:schemeClr val="tx2"/>
                </a:solidFill>
                <a:prstDash val="solid"/>
                <a:round/>
                <a:headEnd type="none" w="sm" len="sm"/>
                <a:tailEnd type="none" w="sm" len="sm"/>
              </a:ln>
            </p:spPr>
          </p:sp>
          <p:sp>
            <p:nvSpPr>
              <p:cNvPr id="104557" name="直接连接符 110696"/>
              <p:cNvSpPr/>
              <p:nvPr/>
            </p:nvSpPr>
            <p:spPr>
              <a:xfrm>
                <a:off x="2316" y="3701"/>
                <a:ext cx="393" cy="0"/>
              </a:xfrm>
              <a:prstGeom prst="line">
                <a:avLst/>
              </a:prstGeom>
              <a:ln w="25400" cap="flat" cmpd="sng">
                <a:solidFill>
                  <a:schemeClr val="tx2"/>
                </a:solidFill>
                <a:prstDash val="solid"/>
                <a:round/>
                <a:headEnd type="none" w="sm" len="sm"/>
                <a:tailEnd type="stealth" w="med" len="lg"/>
              </a:ln>
            </p:spPr>
          </p:sp>
          <p:sp>
            <p:nvSpPr>
              <p:cNvPr id="104558" name="直接连接符 110697"/>
              <p:cNvSpPr/>
              <p:nvPr/>
            </p:nvSpPr>
            <p:spPr>
              <a:xfrm>
                <a:off x="2316" y="3625"/>
                <a:ext cx="699" cy="0"/>
              </a:xfrm>
              <a:prstGeom prst="line">
                <a:avLst/>
              </a:prstGeom>
              <a:ln w="25400" cap="flat" cmpd="sng">
                <a:solidFill>
                  <a:schemeClr val="tx2"/>
                </a:solidFill>
                <a:prstDash val="solid"/>
                <a:round/>
                <a:headEnd type="none" w="sm" len="sm"/>
                <a:tailEnd type="none" w="sm" len="sm"/>
              </a:ln>
            </p:spPr>
          </p:sp>
          <p:sp>
            <p:nvSpPr>
              <p:cNvPr id="104559" name="直接连接符 110698"/>
              <p:cNvSpPr/>
              <p:nvPr/>
            </p:nvSpPr>
            <p:spPr>
              <a:xfrm>
                <a:off x="2360" y="3625"/>
                <a:ext cx="349" cy="0"/>
              </a:xfrm>
              <a:prstGeom prst="line">
                <a:avLst/>
              </a:prstGeom>
              <a:ln w="25400" cap="flat" cmpd="sng">
                <a:solidFill>
                  <a:schemeClr val="tx2"/>
                </a:solidFill>
                <a:prstDash val="solid"/>
                <a:round/>
                <a:headEnd type="none" w="sm" len="sm"/>
                <a:tailEnd type="stealth" w="med" len="lg"/>
              </a:ln>
            </p:spPr>
          </p:sp>
          <p:sp>
            <p:nvSpPr>
              <p:cNvPr id="104560" name="直接连接符 110699"/>
              <p:cNvSpPr/>
              <p:nvPr/>
            </p:nvSpPr>
            <p:spPr>
              <a:xfrm>
                <a:off x="2360" y="3322"/>
                <a:ext cx="655" cy="0"/>
              </a:xfrm>
              <a:prstGeom prst="line">
                <a:avLst/>
              </a:prstGeom>
              <a:ln w="25400" cap="flat" cmpd="sng">
                <a:solidFill>
                  <a:schemeClr val="tx2"/>
                </a:solidFill>
                <a:prstDash val="solid"/>
                <a:round/>
                <a:headEnd type="none" w="sm" len="sm"/>
                <a:tailEnd type="none" w="sm" len="sm"/>
              </a:ln>
            </p:spPr>
          </p:sp>
          <p:sp>
            <p:nvSpPr>
              <p:cNvPr id="104561" name="直接连接符 110700"/>
              <p:cNvSpPr/>
              <p:nvPr/>
            </p:nvSpPr>
            <p:spPr>
              <a:xfrm>
                <a:off x="2360" y="3322"/>
                <a:ext cx="349" cy="0"/>
              </a:xfrm>
              <a:prstGeom prst="line">
                <a:avLst/>
              </a:prstGeom>
              <a:ln w="25400" cap="flat" cmpd="sng">
                <a:solidFill>
                  <a:schemeClr val="tx2"/>
                </a:solidFill>
                <a:prstDash val="solid"/>
                <a:round/>
                <a:headEnd type="none" w="sm" len="sm"/>
                <a:tailEnd type="stealth" w="med" len="lg"/>
              </a:ln>
            </p:spPr>
          </p:sp>
          <p:sp>
            <p:nvSpPr>
              <p:cNvPr id="104562" name="直接连接符 110701"/>
              <p:cNvSpPr/>
              <p:nvPr/>
            </p:nvSpPr>
            <p:spPr>
              <a:xfrm>
                <a:off x="2316" y="2919"/>
                <a:ext cx="699" cy="0"/>
              </a:xfrm>
              <a:prstGeom prst="line">
                <a:avLst/>
              </a:prstGeom>
              <a:ln w="25400" cap="flat" cmpd="sng">
                <a:solidFill>
                  <a:schemeClr val="tx2"/>
                </a:solidFill>
                <a:prstDash val="solid"/>
                <a:round/>
                <a:headEnd type="none" w="sm" len="sm"/>
                <a:tailEnd type="none" w="sm" len="sm"/>
              </a:ln>
            </p:spPr>
          </p:sp>
          <p:sp>
            <p:nvSpPr>
              <p:cNvPr id="104563" name="直接连接符 110702"/>
              <p:cNvSpPr/>
              <p:nvPr/>
            </p:nvSpPr>
            <p:spPr>
              <a:xfrm>
                <a:off x="2316" y="2919"/>
                <a:ext cx="393" cy="0"/>
              </a:xfrm>
              <a:prstGeom prst="line">
                <a:avLst/>
              </a:prstGeom>
              <a:ln w="25400" cap="flat" cmpd="sng">
                <a:solidFill>
                  <a:schemeClr val="tx2"/>
                </a:solidFill>
                <a:prstDash val="solid"/>
                <a:round/>
                <a:headEnd type="none" w="sm" len="sm"/>
                <a:tailEnd type="stealth" w="med" len="lg"/>
              </a:ln>
            </p:spPr>
          </p:sp>
          <p:sp>
            <p:nvSpPr>
              <p:cNvPr id="104564" name="直接连接符 110703"/>
              <p:cNvSpPr/>
              <p:nvPr/>
            </p:nvSpPr>
            <p:spPr>
              <a:xfrm>
                <a:off x="2316" y="3020"/>
                <a:ext cx="699" cy="0"/>
              </a:xfrm>
              <a:prstGeom prst="line">
                <a:avLst/>
              </a:prstGeom>
              <a:ln w="25400" cap="flat" cmpd="sng">
                <a:solidFill>
                  <a:schemeClr val="tx2"/>
                </a:solidFill>
                <a:prstDash val="solid"/>
                <a:round/>
                <a:headEnd type="none" w="sm" len="sm"/>
                <a:tailEnd type="none" w="sm" len="sm"/>
              </a:ln>
            </p:spPr>
          </p:sp>
          <p:sp>
            <p:nvSpPr>
              <p:cNvPr id="104565" name="直接连接符 110704"/>
              <p:cNvSpPr/>
              <p:nvPr/>
            </p:nvSpPr>
            <p:spPr>
              <a:xfrm>
                <a:off x="2316" y="3095"/>
                <a:ext cx="699" cy="0"/>
              </a:xfrm>
              <a:prstGeom prst="line">
                <a:avLst/>
              </a:prstGeom>
              <a:ln w="25400" cap="flat" cmpd="sng">
                <a:solidFill>
                  <a:schemeClr val="tx2"/>
                </a:solidFill>
                <a:prstDash val="solid"/>
                <a:round/>
                <a:headEnd type="none" w="sm" len="sm"/>
                <a:tailEnd type="none" w="sm" len="sm"/>
              </a:ln>
            </p:spPr>
          </p:sp>
          <p:sp>
            <p:nvSpPr>
              <p:cNvPr id="104566" name="直接连接符 110705"/>
              <p:cNvSpPr/>
              <p:nvPr/>
            </p:nvSpPr>
            <p:spPr>
              <a:xfrm>
                <a:off x="2316" y="3095"/>
                <a:ext cx="393" cy="0"/>
              </a:xfrm>
              <a:prstGeom prst="line">
                <a:avLst/>
              </a:prstGeom>
              <a:ln w="25400" cap="flat" cmpd="sng">
                <a:solidFill>
                  <a:schemeClr val="tx2"/>
                </a:solidFill>
                <a:prstDash val="solid"/>
                <a:round/>
                <a:headEnd type="none" w="sm" len="sm"/>
                <a:tailEnd type="stealth" w="med" len="lg"/>
              </a:ln>
            </p:spPr>
          </p:sp>
          <p:sp>
            <p:nvSpPr>
              <p:cNvPr id="104567" name="直接连接符 110706"/>
              <p:cNvSpPr/>
              <p:nvPr/>
            </p:nvSpPr>
            <p:spPr>
              <a:xfrm>
                <a:off x="2316" y="3196"/>
                <a:ext cx="699" cy="0"/>
              </a:xfrm>
              <a:prstGeom prst="line">
                <a:avLst/>
              </a:prstGeom>
              <a:ln w="25400" cap="flat" cmpd="sng">
                <a:solidFill>
                  <a:schemeClr val="tx2"/>
                </a:solidFill>
                <a:prstDash val="solid"/>
                <a:round/>
                <a:headEnd type="none" w="sm" len="sm"/>
                <a:tailEnd type="none" w="sm" len="sm"/>
              </a:ln>
            </p:spPr>
          </p:sp>
          <p:sp>
            <p:nvSpPr>
              <p:cNvPr id="104568" name="直接连接符 110707"/>
              <p:cNvSpPr/>
              <p:nvPr/>
            </p:nvSpPr>
            <p:spPr>
              <a:xfrm>
                <a:off x="2316" y="3196"/>
                <a:ext cx="393" cy="0"/>
              </a:xfrm>
              <a:prstGeom prst="line">
                <a:avLst/>
              </a:prstGeom>
              <a:ln w="25400" cap="flat" cmpd="sng">
                <a:solidFill>
                  <a:schemeClr val="tx2"/>
                </a:solidFill>
                <a:prstDash val="solid"/>
                <a:round/>
                <a:headEnd type="none" w="sm" len="sm"/>
                <a:tailEnd type="stealth" w="med" len="lg"/>
              </a:ln>
            </p:spPr>
          </p:sp>
          <p:sp>
            <p:nvSpPr>
              <p:cNvPr id="104569" name="直接连接符 110708"/>
              <p:cNvSpPr/>
              <p:nvPr/>
            </p:nvSpPr>
            <p:spPr>
              <a:xfrm>
                <a:off x="2304" y="3024"/>
                <a:ext cx="393" cy="0"/>
              </a:xfrm>
              <a:prstGeom prst="line">
                <a:avLst/>
              </a:prstGeom>
              <a:ln w="25400" cap="flat" cmpd="sng">
                <a:solidFill>
                  <a:schemeClr val="tx2"/>
                </a:solidFill>
                <a:prstDash val="solid"/>
                <a:round/>
                <a:headEnd type="none" w="sm" len="sm"/>
                <a:tailEnd type="stealth" w="med" len="lg"/>
              </a:ln>
            </p:spPr>
          </p:sp>
          <p:graphicFrame>
            <p:nvGraphicFramePr>
              <p:cNvPr id="104570" name="对象 110709"/>
              <p:cNvGraphicFramePr/>
              <p:nvPr/>
            </p:nvGraphicFramePr>
            <p:xfrm>
              <a:off x="2555" y="2544"/>
              <a:ext cx="266" cy="336"/>
            </p:xfrm>
            <a:graphic>
              <a:graphicData uri="http://schemas.openxmlformats.org/presentationml/2006/ole">
                <mc:AlternateContent xmlns:mc="http://schemas.openxmlformats.org/markup-compatibility/2006">
                  <mc:Choice xmlns:v="urn:schemas-microsoft-com:vml" Requires="v">
                    <p:oleObj spid="_x0000_s3866" name="" r:id="rId5" imgW="152400" imgH="190500" progId="Equation.3">
                      <p:embed/>
                    </p:oleObj>
                  </mc:Choice>
                  <mc:Fallback>
                    <p:oleObj name="" r:id="rId5" imgW="152400" imgH="190500" progId="Equation.3">
                      <p:embed/>
                      <p:pic>
                        <p:nvPicPr>
                          <p:cNvPr id="0" name="图片 3865"/>
                          <p:cNvPicPr/>
                          <p:nvPr/>
                        </p:nvPicPr>
                        <p:blipFill>
                          <a:blip r:embed="rId6"/>
                          <a:stretch>
                            <a:fillRect/>
                          </a:stretch>
                        </p:blipFill>
                        <p:spPr>
                          <a:xfrm>
                            <a:off x="2555" y="2544"/>
                            <a:ext cx="266" cy="336"/>
                          </a:xfrm>
                          <a:prstGeom prst="rect">
                            <a:avLst/>
                          </a:prstGeom>
                          <a:noFill/>
                          <a:ln w="38100">
                            <a:noFill/>
                            <a:miter/>
                          </a:ln>
                        </p:spPr>
                      </p:pic>
                    </p:oleObj>
                  </mc:Fallback>
                </mc:AlternateContent>
              </a:graphicData>
            </a:graphic>
          </p:graphicFrame>
        </p:grpSp>
        <p:grpSp>
          <p:nvGrpSpPr>
            <p:cNvPr id="104571" name="组合 5"/>
            <p:cNvGrpSpPr/>
            <p:nvPr/>
          </p:nvGrpSpPr>
          <p:grpSpPr>
            <a:xfrm>
              <a:off x="4608" y="6775"/>
              <a:ext cx="4527" cy="993"/>
              <a:chOff x="4608" y="6775"/>
              <a:chExt cx="4527" cy="993"/>
            </a:xfrm>
          </p:grpSpPr>
          <p:graphicFrame>
            <p:nvGraphicFramePr>
              <p:cNvPr id="104572" name="对象 1"/>
              <p:cNvGraphicFramePr>
                <a:graphicFrameLocks noChangeAspect="1"/>
              </p:cNvGraphicFramePr>
              <p:nvPr/>
            </p:nvGraphicFramePr>
            <p:xfrm>
              <a:off x="4608" y="6774"/>
              <a:ext cx="1100" cy="900"/>
            </p:xfrm>
            <a:graphic>
              <a:graphicData uri="http://schemas.openxmlformats.org/presentationml/2006/ole">
                <mc:AlternateContent xmlns:mc="http://schemas.openxmlformats.org/markup-compatibility/2006">
                  <mc:Choice xmlns:v="urn:schemas-microsoft-com:vml" Requires="v">
                    <p:oleObj spid="_x0000_s3867" name="" r:id="rId7" imgW="698500" imgH="571500" progId="Equation.KSEE3">
                      <p:embed/>
                    </p:oleObj>
                  </mc:Choice>
                  <mc:Fallback>
                    <p:oleObj name="" r:id="rId7" imgW="698500" imgH="571500" progId="Equation.KSEE3">
                      <p:embed/>
                      <p:pic>
                        <p:nvPicPr>
                          <p:cNvPr id="0" name="图片 3866"/>
                          <p:cNvPicPr/>
                          <p:nvPr/>
                        </p:nvPicPr>
                        <p:blipFill>
                          <a:blip r:embed="rId8"/>
                          <a:stretch>
                            <a:fillRect/>
                          </a:stretch>
                        </p:blipFill>
                        <p:spPr>
                          <a:xfrm>
                            <a:off x="4608" y="6774"/>
                            <a:ext cx="1100" cy="900"/>
                          </a:xfrm>
                          <a:prstGeom prst="rect">
                            <a:avLst/>
                          </a:prstGeom>
                          <a:noFill/>
                          <a:ln w="38100">
                            <a:noFill/>
                            <a:miter/>
                          </a:ln>
                        </p:spPr>
                      </p:pic>
                    </p:oleObj>
                  </mc:Fallback>
                </mc:AlternateContent>
              </a:graphicData>
            </a:graphic>
          </p:graphicFrame>
          <p:graphicFrame>
            <p:nvGraphicFramePr>
              <p:cNvPr id="104573" name="对象 3"/>
              <p:cNvGraphicFramePr>
                <a:graphicFrameLocks noChangeAspect="1"/>
              </p:cNvGraphicFramePr>
              <p:nvPr/>
            </p:nvGraphicFramePr>
            <p:xfrm>
              <a:off x="8035" y="6867"/>
              <a:ext cx="1100" cy="900"/>
            </p:xfrm>
            <a:graphic>
              <a:graphicData uri="http://schemas.openxmlformats.org/presentationml/2006/ole">
                <mc:AlternateContent xmlns:mc="http://schemas.openxmlformats.org/markup-compatibility/2006">
                  <mc:Choice xmlns:v="urn:schemas-microsoft-com:vml" Requires="v">
                    <p:oleObj spid="_x0000_s3868" name="" r:id="rId9" imgW="279400" imgH="228600" progId="Equation.KSEE3">
                      <p:embed/>
                    </p:oleObj>
                  </mc:Choice>
                  <mc:Fallback>
                    <p:oleObj name="" r:id="rId9" imgW="279400" imgH="228600" progId="Equation.KSEE3">
                      <p:embed/>
                      <p:pic>
                        <p:nvPicPr>
                          <p:cNvPr id="0" name="图片 3867"/>
                          <p:cNvPicPr/>
                          <p:nvPr/>
                        </p:nvPicPr>
                        <p:blipFill>
                          <a:blip r:embed="rId10"/>
                          <a:stretch>
                            <a:fillRect/>
                          </a:stretch>
                        </p:blipFill>
                        <p:spPr>
                          <a:xfrm>
                            <a:off x="8035" y="6867"/>
                            <a:ext cx="1100" cy="900"/>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7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0713"/>
                                        </p:tgtEl>
                                        <p:attrNameLst>
                                          <p:attrName>style.visibility</p:attrName>
                                        </p:attrNameLst>
                                      </p:cBhvr>
                                      <p:to>
                                        <p:strVal val="visible"/>
                                      </p:to>
                                    </p:set>
                                    <p:animEffect transition="in" filter="wipe(left)">
                                      <p:cBhvr>
                                        <p:cTn id="16" dur="500"/>
                                        <p:tgtEl>
                                          <p:spTgt spid="1107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0595"/>
                                        </p:tgtEl>
                                        <p:attrNameLst>
                                          <p:attrName>style.visibility</p:attrName>
                                        </p:attrNameLst>
                                      </p:cBhvr>
                                      <p:to>
                                        <p:strVal val="visible"/>
                                      </p:to>
                                    </p:set>
                                    <p:animEffect transition="in" filter="wipe(left)">
                                      <p:cBhvr>
                                        <p:cTn id="21" dur="500"/>
                                        <p:tgtEl>
                                          <p:spTgt spid="11059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0594"/>
                                        </p:tgtEl>
                                        <p:attrNameLst>
                                          <p:attrName>style.visibility</p:attrName>
                                        </p:attrNameLst>
                                      </p:cBhvr>
                                      <p:to>
                                        <p:strVal val="visible"/>
                                      </p:to>
                                    </p:set>
                                    <p:animEffect transition="in" filter="wipe(left)">
                                      <p:cBhvr>
                                        <p:cTn id="26"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71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框 111617"/>
          <p:cNvSpPr txBox="1"/>
          <p:nvPr/>
        </p:nvSpPr>
        <p:spPr>
          <a:xfrm>
            <a:off x="703263" y="3276600"/>
            <a:ext cx="2514600" cy="579438"/>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由高斯定理</a:t>
            </a:r>
            <a:r>
              <a:rPr lang="en-US" altLang="zh-CN" sz="3200">
                <a:latin typeface="Times New Roman" panose="02020603050405020304" pitchFamily="18" charset="0"/>
                <a:ea typeface="宋体" panose="02010600030101010101" pitchFamily="2" charset="-122"/>
              </a:rPr>
              <a:t>:</a:t>
            </a:r>
            <a:endParaRPr lang="en-US" altLang="zh-CN" sz="3200">
              <a:latin typeface="Times New Roman" panose="02020603050405020304" pitchFamily="18" charset="0"/>
              <a:ea typeface="宋体" panose="02010600030101010101" pitchFamily="2" charset="-122"/>
            </a:endParaRPr>
          </a:p>
        </p:txBody>
      </p:sp>
      <p:graphicFrame>
        <p:nvGraphicFramePr>
          <p:cNvPr id="111619" name="对象 111618"/>
          <p:cNvGraphicFramePr/>
          <p:nvPr/>
        </p:nvGraphicFramePr>
        <p:xfrm>
          <a:off x="625475" y="4337050"/>
          <a:ext cx="6251575" cy="889000"/>
        </p:xfrm>
        <a:graphic>
          <a:graphicData uri="http://schemas.openxmlformats.org/presentationml/2006/ole">
            <mc:AlternateContent xmlns:mc="http://schemas.openxmlformats.org/markup-compatibility/2006">
              <mc:Choice xmlns:v="urn:schemas-microsoft-com:vml" Requires="v">
                <p:oleObj spid="_x0000_s3869" name="" r:id="rId1" imgW="2311400" imgH="330200" progId="Equation.3">
                  <p:embed/>
                </p:oleObj>
              </mc:Choice>
              <mc:Fallback>
                <p:oleObj name="" r:id="rId1" imgW="2311400" imgH="330200" progId="Equation.3">
                  <p:embed/>
                  <p:pic>
                    <p:nvPicPr>
                      <p:cNvPr id="0" name="图片 3868"/>
                      <p:cNvPicPr/>
                      <p:nvPr/>
                    </p:nvPicPr>
                    <p:blipFill>
                      <a:blip r:embed="rId2"/>
                      <a:stretch>
                        <a:fillRect/>
                      </a:stretch>
                    </p:blipFill>
                    <p:spPr>
                      <a:xfrm>
                        <a:off x="625475" y="4337050"/>
                        <a:ext cx="6251575" cy="889000"/>
                      </a:xfrm>
                      <a:prstGeom prst="rect">
                        <a:avLst/>
                      </a:prstGeom>
                      <a:noFill/>
                      <a:ln w="38100">
                        <a:noFill/>
                        <a:miter/>
                      </a:ln>
                    </p:spPr>
                  </p:pic>
                </p:oleObj>
              </mc:Fallback>
            </mc:AlternateContent>
          </a:graphicData>
        </a:graphic>
      </p:graphicFrame>
      <p:grpSp>
        <p:nvGrpSpPr>
          <p:cNvPr id="111620" name="组合 111619"/>
          <p:cNvGrpSpPr/>
          <p:nvPr/>
        </p:nvGrpSpPr>
        <p:grpSpPr>
          <a:xfrm>
            <a:off x="3630613" y="3487738"/>
            <a:ext cx="2713037" cy="1658937"/>
            <a:chOff x="1872" y="433"/>
            <a:chExt cx="1709" cy="1045"/>
          </a:xfrm>
        </p:grpSpPr>
        <p:sp>
          <p:nvSpPr>
            <p:cNvPr id="105476" name="矩形 111620"/>
            <p:cNvSpPr/>
            <p:nvPr/>
          </p:nvSpPr>
          <p:spPr>
            <a:xfrm>
              <a:off x="1872" y="854"/>
              <a:ext cx="768" cy="624"/>
            </a:xfrm>
            <a:prstGeom prst="rect">
              <a:avLst/>
            </a:prstGeom>
            <a:noFill/>
            <a:ln w="12700" cap="rnd" cmpd="sng">
              <a:solidFill>
                <a:srgbClr val="CC3300"/>
              </a:solidFill>
              <a:prstDash val="sysDot"/>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05477" name="直接连接符 111621"/>
            <p:cNvSpPr/>
            <p:nvPr/>
          </p:nvSpPr>
          <p:spPr>
            <a:xfrm flipV="1">
              <a:off x="2640" y="576"/>
              <a:ext cx="432" cy="240"/>
            </a:xfrm>
            <a:prstGeom prst="line">
              <a:avLst/>
            </a:prstGeom>
            <a:ln w="28575" cap="sq" cmpd="sng">
              <a:solidFill>
                <a:srgbClr val="FF3300"/>
              </a:solidFill>
              <a:prstDash val="solid"/>
              <a:round/>
              <a:headEnd type="none" w="sm" len="sm"/>
              <a:tailEnd type="triangle" w="sm" len="sm"/>
            </a:ln>
          </p:spPr>
        </p:sp>
        <p:graphicFrame>
          <p:nvGraphicFramePr>
            <p:cNvPr id="105478" name="对象 111622"/>
            <p:cNvGraphicFramePr/>
            <p:nvPr/>
          </p:nvGraphicFramePr>
          <p:xfrm>
            <a:off x="3119" y="433"/>
            <a:ext cx="462" cy="337"/>
          </p:xfrm>
          <a:graphic>
            <a:graphicData uri="http://schemas.openxmlformats.org/presentationml/2006/ole">
              <mc:AlternateContent xmlns:mc="http://schemas.openxmlformats.org/markup-compatibility/2006">
                <mc:Choice xmlns:v="urn:schemas-microsoft-com:vml" Requires="v">
                  <p:oleObj spid="_x0000_s3871" name="" r:id="rId3" imgW="241300" imgH="177165" progId="Equation.3">
                    <p:embed/>
                  </p:oleObj>
                </mc:Choice>
                <mc:Fallback>
                  <p:oleObj name="" r:id="rId3" imgW="241300" imgH="177165" progId="Equation.3">
                    <p:embed/>
                    <p:pic>
                      <p:nvPicPr>
                        <p:cNvPr id="0" name="图片 3870"/>
                        <p:cNvPicPr/>
                        <p:nvPr/>
                      </p:nvPicPr>
                      <p:blipFill>
                        <a:blip r:embed="rId4"/>
                        <a:stretch>
                          <a:fillRect/>
                        </a:stretch>
                      </p:blipFill>
                      <p:spPr>
                        <a:xfrm>
                          <a:off x="3119" y="433"/>
                          <a:ext cx="462" cy="337"/>
                        </a:xfrm>
                        <a:prstGeom prst="rect">
                          <a:avLst/>
                        </a:prstGeom>
                        <a:noFill/>
                        <a:ln w="38100">
                          <a:noFill/>
                          <a:miter/>
                        </a:ln>
                      </p:spPr>
                    </p:pic>
                  </p:oleObj>
                </mc:Fallback>
              </mc:AlternateContent>
            </a:graphicData>
          </a:graphic>
        </p:graphicFrame>
      </p:grpSp>
      <p:sp>
        <p:nvSpPr>
          <p:cNvPr id="111624" name="文本框 111623"/>
          <p:cNvSpPr txBox="1"/>
          <p:nvPr/>
        </p:nvSpPr>
        <p:spPr>
          <a:xfrm>
            <a:off x="703263" y="5622925"/>
            <a:ext cx="685800" cy="579438"/>
          </a:xfrm>
          <a:prstGeom prst="rect">
            <a:avLst/>
          </a:prstGeom>
          <a:noFill/>
          <a:ln w="12700">
            <a:noFill/>
          </a:ln>
        </p:spPr>
        <p:txBody>
          <a:bodyPr anchor="t">
            <a:spAutoFit/>
          </a:bodyPr>
          <a:p>
            <a:pPr>
              <a:spcBef>
                <a:spcPct val="50000"/>
              </a:spcBef>
            </a:pPr>
            <a:r>
              <a:rPr lang="zh-CN" altLang="en-US" sz="3200">
                <a:latin typeface="Times New Roman" panose="02020603050405020304" pitchFamily="18" charset="0"/>
                <a:ea typeface="宋体" panose="02010600030101010101" pitchFamily="2" charset="-122"/>
              </a:rPr>
              <a:t>即</a:t>
            </a:r>
            <a:endParaRPr lang="zh-CN" altLang="en-US" sz="3200">
              <a:latin typeface="Times New Roman" panose="02020603050405020304" pitchFamily="18" charset="0"/>
              <a:ea typeface="宋体" panose="02010600030101010101" pitchFamily="2" charset="-122"/>
            </a:endParaRPr>
          </a:p>
        </p:txBody>
      </p:sp>
      <p:graphicFrame>
        <p:nvGraphicFramePr>
          <p:cNvPr id="111625" name="对象 111624"/>
          <p:cNvGraphicFramePr/>
          <p:nvPr/>
        </p:nvGraphicFramePr>
        <p:xfrm>
          <a:off x="1470025" y="5530850"/>
          <a:ext cx="3263900" cy="887413"/>
        </p:xfrm>
        <a:graphic>
          <a:graphicData uri="http://schemas.openxmlformats.org/presentationml/2006/ole">
            <mc:AlternateContent xmlns:mc="http://schemas.openxmlformats.org/markup-compatibility/2006">
              <mc:Choice xmlns:v="urn:schemas-microsoft-com:vml" Requires="v">
                <p:oleObj spid="_x0000_s3870" name="" r:id="rId5" imgW="1206500" imgH="330200" progId="Equation.3">
                  <p:embed/>
                </p:oleObj>
              </mc:Choice>
              <mc:Fallback>
                <p:oleObj name="" r:id="rId5" imgW="1206500" imgH="330200" progId="Equation.3">
                  <p:embed/>
                  <p:pic>
                    <p:nvPicPr>
                      <p:cNvPr id="0" name="图片 3869"/>
                      <p:cNvPicPr/>
                      <p:nvPr/>
                    </p:nvPicPr>
                    <p:blipFill>
                      <a:blip r:embed="rId6"/>
                      <a:stretch>
                        <a:fillRect/>
                      </a:stretch>
                    </p:blipFill>
                    <p:spPr>
                      <a:xfrm>
                        <a:off x="1470025" y="5530850"/>
                        <a:ext cx="3263900" cy="887413"/>
                      </a:xfrm>
                      <a:prstGeom prst="rect">
                        <a:avLst/>
                      </a:prstGeom>
                      <a:noFill/>
                      <a:ln w="38100">
                        <a:noFill/>
                        <a:miter/>
                      </a:ln>
                    </p:spPr>
                  </p:pic>
                </p:oleObj>
              </mc:Fallback>
            </mc:AlternateContent>
          </a:graphicData>
        </a:graphic>
      </p:graphicFrame>
      <p:grpSp>
        <p:nvGrpSpPr>
          <p:cNvPr id="105481" name="组合 121"/>
          <p:cNvGrpSpPr/>
          <p:nvPr/>
        </p:nvGrpSpPr>
        <p:grpSpPr>
          <a:xfrm>
            <a:off x="1143000" y="167958"/>
            <a:ext cx="7151688" cy="2823845"/>
            <a:chOff x="1800" y="265"/>
            <a:chExt cx="11262" cy="4447"/>
          </a:xfrm>
        </p:grpSpPr>
        <p:grpSp>
          <p:nvGrpSpPr>
            <p:cNvPr id="105482" name="组合 111625"/>
            <p:cNvGrpSpPr/>
            <p:nvPr/>
          </p:nvGrpSpPr>
          <p:grpSpPr>
            <a:xfrm>
              <a:off x="1800" y="1195"/>
              <a:ext cx="11262" cy="3517"/>
              <a:chOff x="576" y="2833"/>
              <a:chExt cx="4220" cy="982"/>
            </a:xfrm>
          </p:grpSpPr>
          <p:sp>
            <p:nvSpPr>
              <p:cNvPr id="105483" name="直接连接符 111626"/>
              <p:cNvSpPr/>
              <p:nvPr/>
            </p:nvSpPr>
            <p:spPr>
              <a:xfrm>
                <a:off x="2328" y="3524"/>
                <a:ext cx="381" cy="0"/>
              </a:xfrm>
              <a:prstGeom prst="line">
                <a:avLst/>
              </a:prstGeom>
              <a:ln w="25400" cap="flat" cmpd="sng">
                <a:solidFill>
                  <a:schemeClr val="tx2"/>
                </a:solidFill>
                <a:prstDash val="solid"/>
                <a:round/>
                <a:headEnd type="none" w="sm" len="sm"/>
                <a:tailEnd type="stealth" w="med" len="lg"/>
              </a:ln>
            </p:spPr>
          </p:sp>
          <p:sp>
            <p:nvSpPr>
              <p:cNvPr id="105484" name="直接连接符 111627"/>
              <p:cNvSpPr/>
              <p:nvPr/>
            </p:nvSpPr>
            <p:spPr>
              <a:xfrm flipV="1">
                <a:off x="2328" y="3423"/>
                <a:ext cx="381" cy="5"/>
              </a:xfrm>
              <a:prstGeom prst="line">
                <a:avLst/>
              </a:prstGeom>
              <a:ln w="25400" cap="flat" cmpd="sng">
                <a:solidFill>
                  <a:schemeClr val="tx2"/>
                </a:solidFill>
                <a:prstDash val="solid"/>
                <a:round/>
                <a:headEnd type="none" w="sm" len="sm"/>
                <a:tailEnd type="stealth" w="med" len="lg"/>
              </a:ln>
            </p:spPr>
          </p:sp>
          <p:sp>
            <p:nvSpPr>
              <p:cNvPr id="105485" name="矩形 111628"/>
              <p:cNvSpPr/>
              <p:nvPr/>
            </p:nvSpPr>
            <p:spPr>
              <a:xfrm>
                <a:off x="1653" y="2843"/>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5486" name="矩形 111629"/>
              <p:cNvSpPr/>
              <p:nvPr/>
            </p:nvSpPr>
            <p:spPr>
              <a:xfrm>
                <a:off x="963" y="3029"/>
                <a:ext cx="682"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5487" name="直接连接符 111630"/>
              <p:cNvSpPr/>
              <p:nvPr/>
            </p:nvSpPr>
            <p:spPr>
              <a:xfrm>
                <a:off x="963" y="3314"/>
                <a:ext cx="1365" cy="0"/>
              </a:xfrm>
              <a:prstGeom prst="line">
                <a:avLst/>
              </a:prstGeom>
              <a:ln w="25400" cap="flat" cmpd="sng">
                <a:solidFill>
                  <a:schemeClr val="accent1"/>
                </a:solidFill>
                <a:prstDash val="solid"/>
                <a:round/>
                <a:headEnd type="none" w="sm" len="sm"/>
                <a:tailEnd type="none" w="sm" len="sm"/>
              </a:ln>
            </p:spPr>
          </p:sp>
          <p:sp>
            <p:nvSpPr>
              <p:cNvPr id="105488" name="直接连接符 111631"/>
              <p:cNvSpPr/>
              <p:nvPr/>
            </p:nvSpPr>
            <p:spPr>
              <a:xfrm>
                <a:off x="963" y="3200"/>
                <a:ext cx="575" cy="0"/>
              </a:xfrm>
              <a:prstGeom prst="line">
                <a:avLst/>
              </a:prstGeom>
              <a:ln w="25400" cap="flat" cmpd="sng">
                <a:solidFill>
                  <a:schemeClr val="accent1"/>
                </a:solidFill>
                <a:prstDash val="solid"/>
                <a:round/>
                <a:headEnd type="none" w="sm" len="sm"/>
                <a:tailEnd type="none" w="sm" len="sm"/>
              </a:ln>
            </p:spPr>
          </p:sp>
          <p:sp>
            <p:nvSpPr>
              <p:cNvPr id="105489" name="直接连接符 111632"/>
              <p:cNvSpPr/>
              <p:nvPr/>
            </p:nvSpPr>
            <p:spPr>
              <a:xfrm>
                <a:off x="963" y="3257"/>
                <a:ext cx="575" cy="0"/>
              </a:xfrm>
              <a:prstGeom prst="line">
                <a:avLst/>
              </a:prstGeom>
              <a:ln w="25400" cap="flat" cmpd="sng">
                <a:solidFill>
                  <a:schemeClr val="accent1"/>
                </a:solidFill>
                <a:prstDash val="solid"/>
                <a:round/>
                <a:headEnd type="none" w="sm" len="sm"/>
                <a:tailEnd type="none" w="sm" len="sm"/>
              </a:ln>
            </p:spPr>
          </p:sp>
          <p:sp>
            <p:nvSpPr>
              <p:cNvPr id="105490" name="直接连接符 111633"/>
              <p:cNvSpPr/>
              <p:nvPr/>
            </p:nvSpPr>
            <p:spPr>
              <a:xfrm>
                <a:off x="963" y="3428"/>
                <a:ext cx="575" cy="0"/>
              </a:xfrm>
              <a:prstGeom prst="line">
                <a:avLst/>
              </a:prstGeom>
              <a:ln w="25400" cap="flat" cmpd="sng">
                <a:solidFill>
                  <a:schemeClr val="accent1"/>
                </a:solidFill>
                <a:prstDash val="solid"/>
                <a:round/>
                <a:headEnd type="none" w="sm" len="sm"/>
                <a:tailEnd type="none" w="sm" len="sm"/>
              </a:ln>
            </p:spPr>
          </p:sp>
          <p:sp>
            <p:nvSpPr>
              <p:cNvPr id="105491" name="直接连接符 111634"/>
              <p:cNvSpPr/>
              <p:nvPr/>
            </p:nvSpPr>
            <p:spPr>
              <a:xfrm>
                <a:off x="963" y="3486"/>
                <a:ext cx="575" cy="0"/>
              </a:xfrm>
              <a:prstGeom prst="line">
                <a:avLst/>
              </a:prstGeom>
              <a:ln w="25400" cap="flat" cmpd="sng">
                <a:solidFill>
                  <a:schemeClr val="accent1"/>
                </a:solidFill>
                <a:prstDash val="solid"/>
                <a:round/>
                <a:headEnd type="none" w="sm" len="sm"/>
                <a:tailEnd type="none" w="sm" len="sm"/>
              </a:ln>
            </p:spPr>
          </p:sp>
          <p:sp>
            <p:nvSpPr>
              <p:cNvPr id="105492" name="直接连接符 111635"/>
              <p:cNvSpPr/>
              <p:nvPr/>
            </p:nvSpPr>
            <p:spPr>
              <a:xfrm>
                <a:off x="963" y="3542"/>
                <a:ext cx="610" cy="0"/>
              </a:xfrm>
              <a:prstGeom prst="line">
                <a:avLst/>
              </a:prstGeom>
              <a:ln w="25400" cap="flat" cmpd="sng">
                <a:solidFill>
                  <a:schemeClr val="accent1"/>
                </a:solidFill>
                <a:prstDash val="solid"/>
                <a:round/>
                <a:headEnd type="none" w="sm" len="sm"/>
                <a:tailEnd type="none" w="sm" len="sm"/>
              </a:ln>
            </p:spPr>
          </p:sp>
          <p:sp>
            <p:nvSpPr>
              <p:cNvPr id="105493" name="直接连接符 111636"/>
              <p:cNvSpPr/>
              <p:nvPr/>
            </p:nvSpPr>
            <p:spPr>
              <a:xfrm>
                <a:off x="963" y="3143"/>
                <a:ext cx="575" cy="0"/>
              </a:xfrm>
              <a:prstGeom prst="line">
                <a:avLst/>
              </a:prstGeom>
              <a:ln w="25400" cap="flat" cmpd="sng">
                <a:solidFill>
                  <a:schemeClr val="accent1"/>
                </a:solidFill>
                <a:prstDash val="solid"/>
                <a:round/>
                <a:headEnd type="none" w="sm" len="sm"/>
                <a:tailEnd type="none" w="sm" len="sm"/>
              </a:ln>
            </p:spPr>
          </p:sp>
          <p:sp>
            <p:nvSpPr>
              <p:cNvPr id="105494" name="直接连接符 111637"/>
              <p:cNvSpPr/>
              <p:nvPr/>
            </p:nvSpPr>
            <p:spPr>
              <a:xfrm>
                <a:off x="963" y="3371"/>
                <a:ext cx="575" cy="0"/>
              </a:xfrm>
              <a:prstGeom prst="line">
                <a:avLst/>
              </a:prstGeom>
              <a:ln w="25400" cap="flat" cmpd="sng">
                <a:solidFill>
                  <a:schemeClr val="accent1"/>
                </a:solidFill>
                <a:prstDash val="solid"/>
                <a:round/>
                <a:headEnd type="none" w="sm" len="sm"/>
                <a:tailEnd type="none" w="sm" len="sm"/>
              </a:ln>
            </p:spPr>
          </p:sp>
          <p:sp>
            <p:nvSpPr>
              <p:cNvPr id="105495" name="直接连接符 111638"/>
              <p:cNvSpPr/>
              <p:nvPr/>
            </p:nvSpPr>
            <p:spPr>
              <a:xfrm>
                <a:off x="963" y="3086"/>
                <a:ext cx="610" cy="0"/>
              </a:xfrm>
              <a:prstGeom prst="line">
                <a:avLst/>
              </a:prstGeom>
              <a:ln w="25400" cap="flat" cmpd="sng">
                <a:solidFill>
                  <a:schemeClr val="accent1"/>
                </a:solidFill>
                <a:prstDash val="solid"/>
                <a:round/>
                <a:headEnd type="none" w="sm" len="sm"/>
                <a:tailEnd type="none" w="sm" len="sm"/>
              </a:ln>
            </p:spPr>
          </p:sp>
          <p:sp>
            <p:nvSpPr>
              <p:cNvPr id="105496" name="任意多边形 111639"/>
              <p:cNvSpPr/>
              <p:nvPr/>
            </p:nvSpPr>
            <p:spPr>
              <a:xfrm>
                <a:off x="1573" y="2857"/>
                <a:ext cx="246" cy="229"/>
              </a:xfrm>
              <a:custGeom>
                <a:avLst/>
                <a:gdLst/>
                <a:ahLst/>
                <a:cxnLst>
                  <a:cxn ang="0">
                    <a:pos x="15516" y="15086"/>
                  </a:cxn>
                  <a:cxn ang="180">
                    <a:pos x="0" y="21599"/>
                  </a:cxn>
                  <a:cxn ang="270">
                    <a:pos x="58" y="0"/>
                  </a:cxn>
                </a:cxnLst>
                <a:pathLst>
                  <a:path w="15516" h="21600" fill="none">
                    <a:moveTo>
                      <a:pt x="15516" y="15086"/>
                    </a:moveTo>
                    <a:cubicBezTo>
                      <a:pt x="11594" y="19105"/>
                      <a:pt x="6117" y="21600"/>
                      <a:pt x="58" y="21600"/>
                    </a:cubicBezTo>
                    <a:cubicBezTo>
                      <a:pt x="39" y="21600"/>
                      <a:pt x="19" y="21600"/>
                      <a:pt x="0" y="21600"/>
                    </a:cubicBezTo>
                  </a:path>
                  <a:path w="15516" h="21600" stroke="0">
                    <a:moveTo>
                      <a:pt x="15516" y="15086"/>
                    </a:moveTo>
                    <a:cubicBezTo>
                      <a:pt x="11594" y="19105"/>
                      <a:pt x="6117" y="21600"/>
                      <a:pt x="58" y="21600"/>
                    </a:cubicBezTo>
                    <a:cubicBezTo>
                      <a:pt x="39" y="21600"/>
                      <a:pt x="19" y="21600"/>
                      <a:pt x="0" y="21600"/>
                    </a:cubicBezTo>
                    <a:lnTo>
                      <a:pt x="5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497" name="任意多边形 111640"/>
              <p:cNvSpPr/>
              <p:nvPr/>
            </p:nvSpPr>
            <p:spPr>
              <a:xfrm>
                <a:off x="1791" y="2915"/>
                <a:ext cx="538" cy="210"/>
              </a:xfrm>
              <a:custGeom>
                <a:avLst/>
                <a:gdLst/>
                <a:ahLst/>
                <a:cxnLst>
                  <a:cxn ang="180">
                    <a:pos x="0" y="12460"/>
                  </a:cxn>
                  <a:cxn ang="270">
                    <a:pos x="19537" y="0"/>
                  </a:cxn>
                  <a:cxn ang="90">
                    <a:pos x="19571" y="21600"/>
                  </a:cxn>
                </a:cxnLst>
                <a:pathLst>
                  <a:path w="19571" h="21600" fill="none">
                    <a:moveTo>
                      <a:pt x="0" y="12460"/>
                    </a:moveTo>
                    <a:cubicBezTo>
                      <a:pt x="3437" y="5106"/>
                      <a:pt x="10891" y="13"/>
                      <a:pt x="19537" y="0"/>
                    </a:cubicBezTo>
                  </a:path>
                  <a:path w="19571" h="21600" stroke="0">
                    <a:moveTo>
                      <a:pt x="0" y="12460"/>
                    </a:moveTo>
                    <a:cubicBezTo>
                      <a:pt x="3437" y="5106"/>
                      <a:pt x="10891" y="13"/>
                      <a:pt x="19537" y="0"/>
                    </a:cubicBezTo>
                    <a:lnTo>
                      <a:pt x="1957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498" name="任意多边形 111641"/>
              <p:cNvSpPr/>
              <p:nvPr/>
            </p:nvSpPr>
            <p:spPr>
              <a:xfrm>
                <a:off x="1538" y="3029"/>
                <a:ext cx="379" cy="115"/>
              </a:xfrm>
              <a:custGeom>
                <a:avLst/>
                <a:gdLst/>
                <a:ahLst/>
                <a:cxnLst>
                  <a:cxn ang="0">
                    <a:pos x="19009" y="10257"/>
                  </a:cxn>
                  <a:cxn ang="90">
                    <a:pos x="0" y="21600"/>
                  </a:cxn>
                  <a:cxn ang="270">
                    <a:pos x="0" y="0"/>
                  </a:cxn>
                </a:cxnLst>
                <a:pathLst>
                  <a:path w="19009" h="21600" fill="none">
                    <a:moveTo>
                      <a:pt x="19009" y="10257"/>
                    </a:moveTo>
                    <a:cubicBezTo>
                      <a:pt x="15359" y="17014"/>
                      <a:pt x="8215" y="21600"/>
                      <a:pt x="0" y="21600"/>
                    </a:cubicBezTo>
                  </a:path>
                  <a:path w="19009" h="21600" stroke="0">
                    <a:moveTo>
                      <a:pt x="19009" y="10257"/>
                    </a:moveTo>
                    <a:cubicBezTo>
                      <a:pt x="15359" y="17014"/>
                      <a:pt x="8215"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499" name="任意多边形 111642"/>
              <p:cNvSpPr/>
              <p:nvPr/>
            </p:nvSpPr>
            <p:spPr>
              <a:xfrm>
                <a:off x="1906" y="3010"/>
                <a:ext cx="423" cy="172"/>
              </a:xfrm>
              <a:custGeom>
                <a:avLst/>
                <a:gdLst/>
                <a:ahLst/>
                <a:cxnLst>
                  <a:cxn ang="180">
                    <a:pos x="0" y="9900"/>
                  </a:cxn>
                  <a:cxn ang="270">
                    <a:pos x="18117" y="0"/>
                  </a:cxn>
                  <a:cxn ang="90">
                    <a:pos x="18157" y="21600"/>
                  </a:cxn>
                </a:cxnLst>
                <a:pathLst>
                  <a:path w="18157" h="21600" fill="none">
                    <a:moveTo>
                      <a:pt x="0" y="9900"/>
                    </a:moveTo>
                    <a:cubicBezTo>
                      <a:pt x="3838" y="3953"/>
                      <a:pt x="10517" y="14"/>
                      <a:pt x="18117" y="0"/>
                    </a:cubicBezTo>
                  </a:path>
                  <a:path w="18157" h="21600" stroke="0">
                    <a:moveTo>
                      <a:pt x="0" y="9900"/>
                    </a:moveTo>
                    <a:cubicBezTo>
                      <a:pt x="3838" y="3953"/>
                      <a:pt x="10517" y="14"/>
                      <a:pt x="18117" y="0"/>
                    </a:cubicBezTo>
                    <a:lnTo>
                      <a:pt x="18157"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0" name="任意多边形 111643"/>
              <p:cNvSpPr/>
              <p:nvPr/>
            </p:nvSpPr>
            <p:spPr>
              <a:xfrm>
                <a:off x="1538" y="3010"/>
                <a:ext cx="413" cy="190"/>
              </a:xfrm>
              <a:custGeom>
                <a:avLst/>
                <a:gdLst/>
                <a:ahLst/>
                <a:cxnLst>
                  <a:cxn ang="90">
                    <a:pos x="14809" y="15723"/>
                  </a:cxn>
                  <a:cxn ang="90">
                    <a:pos x="0" y="21600"/>
                  </a:cxn>
                  <a:cxn ang="270">
                    <a:pos x="0" y="0"/>
                  </a:cxn>
                </a:cxnLst>
                <a:pathLst>
                  <a:path w="14810" h="21600" fill="none">
                    <a:moveTo>
                      <a:pt x="14809" y="15723"/>
                    </a:moveTo>
                    <a:cubicBezTo>
                      <a:pt x="10942" y="19366"/>
                      <a:pt x="5731" y="21599"/>
                      <a:pt x="-1" y="21599"/>
                    </a:cubicBezTo>
                  </a:path>
                  <a:path w="14810" h="21600" stroke="0">
                    <a:moveTo>
                      <a:pt x="14809" y="15723"/>
                    </a:moveTo>
                    <a:cubicBezTo>
                      <a:pt x="10942" y="19366"/>
                      <a:pt x="5731" y="21599"/>
                      <a:pt x="-1" y="21599"/>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1" name="任意多边形 111644"/>
              <p:cNvSpPr/>
              <p:nvPr/>
            </p:nvSpPr>
            <p:spPr>
              <a:xfrm>
                <a:off x="1933" y="3105"/>
                <a:ext cx="396" cy="248"/>
              </a:xfrm>
              <a:custGeom>
                <a:avLst/>
                <a:gdLst/>
                <a:ahLst/>
                <a:cxnLst>
                  <a:cxn ang="180">
                    <a:pos x="0" y="4506"/>
                  </a:cxn>
                  <a:cxn ang="270">
                    <a:pos x="13174" y="0"/>
                  </a:cxn>
                  <a:cxn ang="90">
                    <a:pos x="13205" y="21600"/>
                  </a:cxn>
                </a:cxnLst>
                <a:pathLst>
                  <a:path w="13205" h="21600" fill="none">
                    <a:moveTo>
                      <a:pt x="0" y="4506"/>
                    </a:moveTo>
                    <a:cubicBezTo>
                      <a:pt x="3643" y="1687"/>
                      <a:pt x="8213" y="7"/>
                      <a:pt x="13174" y="0"/>
                    </a:cubicBezTo>
                  </a:path>
                  <a:path w="13205" h="21600" stroke="0">
                    <a:moveTo>
                      <a:pt x="0" y="4506"/>
                    </a:moveTo>
                    <a:cubicBezTo>
                      <a:pt x="3643" y="1687"/>
                      <a:pt x="8213" y="7"/>
                      <a:pt x="13174" y="0"/>
                    </a:cubicBezTo>
                    <a:lnTo>
                      <a:pt x="1320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2" name="任意多边形 111645"/>
              <p:cNvSpPr/>
              <p:nvPr/>
            </p:nvSpPr>
            <p:spPr>
              <a:xfrm>
                <a:off x="1538" y="3010"/>
                <a:ext cx="495" cy="247"/>
              </a:xfrm>
              <a:custGeom>
                <a:avLst/>
                <a:gdLst/>
                <a:ahLst/>
                <a:cxnLst>
                  <a:cxn ang="90">
                    <a:pos x="11654" y="18199"/>
                  </a:cxn>
                  <a:cxn ang="180">
                    <a:pos x="0" y="21599"/>
                  </a:cxn>
                  <a:cxn ang="270">
                    <a:pos x="21" y="0"/>
                  </a:cxn>
                </a:cxnLst>
                <a:pathLst>
                  <a:path w="11654" h="21600" fill="none">
                    <a:moveTo>
                      <a:pt x="11654" y="18199"/>
                    </a:moveTo>
                    <a:cubicBezTo>
                      <a:pt x="8298" y="20352"/>
                      <a:pt x="4305" y="21599"/>
                      <a:pt x="21" y="21599"/>
                    </a:cubicBezTo>
                    <a:cubicBezTo>
                      <a:pt x="14" y="21599"/>
                      <a:pt x="7" y="21599"/>
                      <a:pt x="0" y="21599"/>
                    </a:cubicBezTo>
                  </a:path>
                  <a:path w="11654" h="21600" stroke="0">
                    <a:moveTo>
                      <a:pt x="11654" y="18199"/>
                    </a:moveTo>
                    <a:cubicBezTo>
                      <a:pt x="8298" y="20352"/>
                      <a:pt x="4305" y="21599"/>
                      <a:pt x="21" y="21599"/>
                    </a:cubicBezTo>
                    <a:cubicBezTo>
                      <a:pt x="14" y="21599"/>
                      <a:pt x="7" y="21599"/>
                      <a:pt x="0" y="21599"/>
                    </a:cubicBezTo>
                    <a:lnTo>
                      <a:pt x="21"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3" name="任意多边形 111646"/>
              <p:cNvSpPr/>
              <p:nvPr/>
            </p:nvSpPr>
            <p:spPr>
              <a:xfrm>
                <a:off x="2019" y="3200"/>
                <a:ext cx="310" cy="229"/>
              </a:xfrm>
              <a:custGeom>
                <a:avLst/>
                <a:gdLst/>
                <a:ahLst/>
                <a:cxnLst>
                  <a:cxn ang="180">
                    <a:pos x="0" y="1734"/>
                  </a:cxn>
                  <a:cxn ang="270">
                    <a:pos x="8456" y="0"/>
                  </a:cxn>
                  <a:cxn ang="90">
                    <a:pos x="8481" y="21600"/>
                  </a:cxn>
                </a:cxnLst>
                <a:pathLst>
                  <a:path w="8481" h="21600" fill="none">
                    <a:moveTo>
                      <a:pt x="0" y="1734"/>
                    </a:moveTo>
                    <a:cubicBezTo>
                      <a:pt x="2593" y="619"/>
                      <a:pt x="5453" y="2"/>
                      <a:pt x="8456" y="-1"/>
                    </a:cubicBezTo>
                  </a:path>
                  <a:path w="8481" h="21600" stroke="0">
                    <a:moveTo>
                      <a:pt x="0" y="1734"/>
                    </a:moveTo>
                    <a:cubicBezTo>
                      <a:pt x="2593" y="619"/>
                      <a:pt x="5453" y="2"/>
                      <a:pt x="8456" y="-1"/>
                    </a:cubicBezTo>
                    <a:lnTo>
                      <a:pt x="848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4" name="任意多边形 111647"/>
              <p:cNvSpPr/>
              <p:nvPr/>
            </p:nvSpPr>
            <p:spPr>
              <a:xfrm rot="10800000">
                <a:off x="1818" y="3562"/>
                <a:ext cx="512" cy="153"/>
              </a:xfrm>
              <a:custGeom>
                <a:avLst/>
                <a:gdLst/>
                <a:ahLst/>
                <a:cxnLst>
                  <a:cxn ang="270">
                    <a:pos x="0" y="0"/>
                  </a:cxn>
                  <a:cxn ang="0">
                    <a:pos x="20513" y="14727"/>
                  </a:cxn>
                  <a:cxn ang="90">
                    <a:pos x="36" y="21600"/>
                  </a:cxn>
                </a:cxnLst>
                <a:pathLst>
                  <a:path w="20513" h="21600" fill="none">
                    <a:moveTo>
                      <a:pt x="0" y="0"/>
                    </a:moveTo>
                    <a:cubicBezTo>
                      <a:pt x="-24" y="0"/>
                      <a:pt x="-12" y="0"/>
                      <a:pt x="0" y="0"/>
                    </a:cubicBezTo>
                    <a:cubicBezTo>
                      <a:pt x="9525" y="0"/>
                      <a:pt x="17609" y="6165"/>
                      <a:pt x="20480" y="14717"/>
                    </a:cubicBezTo>
                  </a:path>
                  <a:path w="20513" h="21600" stroke="0">
                    <a:moveTo>
                      <a:pt x="0" y="0"/>
                    </a:moveTo>
                    <a:cubicBezTo>
                      <a:pt x="-24" y="0"/>
                      <a:pt x="-12" y="0"/>
                      <a:pt x="0" y="0"/>
                    </a:cubicBezTo>
                    <a:cubicBezTo>
                      <a:pt x="9525" y="0"/>
                      <a:pt x="17609" y="6165"/>
                      <a:pt x="20480" y="14717"/>
                    </a:cubicBezTo>
                    <a:lnTo>
                      <a:pt x="3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5" name="任意多边形 111648"/>
              <p:cNvSpPr/>
              <p:nvPr/>
            </p:nvSpPr>
            <p:spPr>
              <a:xfrm rot="10800000">
                <a:off x="1537" y="3486"/>
                <a:ext cx="376" cy="114"/>
              </a:xfrm>
              <a:custGeom>
                <a:avLst/>
                <a:gdLst/>
                <a:ahLst/>
                <a:cxnLst>
                  <a:cxn ang="90">
                    <a:pos x="18798" y="21600"/>
                  </a:cxn>
                  <a:cxn ang="180">
                    <a:pos x="0" y="10639"/>
                  </a:cxn>
                  <a:cxn ang="270">
                    <a:pos x="18798" y="0"/>
                  </a:cxn>
                </a:cxnLst>
                <a:pathLst>
                  <a:path w="18798" h="21600" fill="none">
                    <a:moveTo>
                      <a:pt x="18798" y="21600"/>
                    </a:moveTo>
                    <a:cubicBezTo>
                      <a:pt x="10738" y="21600"/>
                      <a:pt x="3709" y="17185"/>
                      <a:pt x="-2" y="10643"/>
                    </a:cubicBezTo>
                  </a:path>
                  <a:path w="18798" h="21600" stroke="0">
                    <a:moveTo>
                      <a:pt x="18798" y="21600"/>
                    </a:moveTo>
                    <a:cubicBezTo>
                      <a:pt x="10738" y="21600"/>
                      <a:pt x="3709" y="17185"/>
                      <a:pt x="-2" y="10643"/>
                    </a:cubicBezTo>
                    <a:lnTo>
                      <a:pt x="1879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6" name="任意多边形 111649"/>
              <p:cNvSpPr/>
              <p:nvPr/>
            </p:nvSpPr>
            <p:spPr>
              <a:xfrm rot="10800000">
                <a:off x="1913" y="3448"/>
                <a:ext cx="415" cy="171"/>
              </a:xfrm>
              <a:custGeom>
                <a:avLst/>
                <a:gdLst/>
                <a:ahLst/>
                <a:cxnLst>
                  <a:cxn ang="270">
                    <a:pos x="0" y="0"/>
                  </a:cxn>
                  <a:cxn ang="0">
                    <a:pos x="17819" y="9336"/>
                  </a:cxn>
                  <a:cxn ang="90">
                    <a:pos x="39" y="21600"/>
                  </a:cxn>
                </a:cxnLst>
                <a:pathLst>
                  <a:path w="17820" h="21600" fill="none">
                    <a:moveTo>
                      <a:pt x="0" y="0"/>
                    </a:moveTo>
                    <a:cubicBezTo>
                      <a:pt x="-26" y="0"/>
                      <a:pt x="-13" y="0"/>
                      <a:pt x="0" y="0"/>
                    </a:cubicBezTo>
                    <a:cubicBezTo>
                      <a:pt x="7374" y="0"/>
                      <a:pt x="13885" y="3695"/>
                      <a:pt x="17782" y="9334"/>
                    </a:cubicBezTo>
                  </a:path>
                  <a:path w="17820" h="21600" stroke="0">
                    <a:moveTo>
                      <a:pt x="0" y="0"/>
                    </a:moveTo>
                    <a:cubicBezTo>
                      <a:pt x="-26" y="0"/>
                      <a:pt x="-13" y="0"/>
                      <a:pt x="0" y="0"/>
                    </a:cubicBezTo>
                    <a:cubicBezTo>
                      <a:pt x="7374" y="0"/>
                      <a:pt x="13885" y="3695"/>
                      <a:pt x="17782" y="9334"/>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7" name="任意多边形 111650"/>
              <p:cNvSpPr/>
              <p:nvPr/>
            </p:nvSpPr>
            <p:spPr>
              <a:xfrm rot="10800000">
                <a:off x="1538" y="3428"/>
                <a:ext cx="446" cy="222"/>
              </a:xfrm>
              <a:custGeom>
                <a:avLst/>
                <a:gdLst/>
                <a:ahLst/>
                <a:cxnLst>
                  <a:cxn ang="90">
                    <a:pos x="13315" y="21599"/>
                  </a:cxn>
                  <a:cxn ang="180">
                    <a:pos x="0" y="16986"/>
                  </a:cxn>
                  <a:cxn ang="270">
                    <a:pos x="13343" y="0"/>
                  </a:cxn>
                </a:cxnLst>
                <a:pathLst>
                  <a:path w="13343" h="21600" fill="none">
                    <a:moveTo>
                      <a:pt x="13315" y="21599"/>
                    </a:moveTo>
                    <a:cubicBezTo>
                      <a:pt x="8289" y="21593"/>
                      <a:pt x="3666" y="19870"/>
                      <a:pt x="-1" y="16986"/>
                    </a:cubicBezTo>
                  </a:path>
                  <a:path w="13343" h="21600" stroke="0">
                    <a:moveTo>
                      <a:pt x="13315" y="21599"/>
                    </a:moveTo>
                    <a:cubicBezTo>
                      <a:pt x="8289" y="21593"/>
                      <a:pt x="3666" y="19870"/>
                      <a:pt x="-1" y="16986"/>
                    </a:cubicBezTo>
                    <a:lnTo>
                      <a:pt x="13343"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8" name="任意多边形 111651"/>
              <p:cNvSpPr/>
              <p:nvPr/>
            </p:nvSpPr>
            <p:spPr>
              <a:xfrm rot="10800000">
                <a:off x="1931" y="3296"/>
                <a:ext cx="396" cy="228"/>
              </a:xfrm>
              <a:custGeom>
                <a:avLst/>
                <a:gdLst/>
                <a:ahLst/>
                <a:cxnLst>
                  <a:cxn ang="270">
                    <a:pos x="0" y="0"/>
                  </a:cxn>
                  <a:cxn ang="270">
                    <a:pos x="14034" y="5153"/>
                  </a:cxn>
                  <a:cxn ang="90">
                    <a:pos x="32" y="21600"/>
                  </a:cxn>
                </a:cxnLst>
                <a:pathLst>
                  <a:path w="14034" h="21600" fill="none">
                    <a:moveTo>
                      <a:pt x="0" y="0"/>
                    </a:moveTo>
                    <a:cubicBezTo>
                      <a:pt x="-21" y="0"/>
                      <a:pt x="-11" y="0"/>
                      <a:pt x="0" y="0"/>
                    </a:cubicBezTo>
                    <a:cubicBezTo>
                      <a:pt x="5342" y="0"/>
                      <a:pt x="10232" y="1939"/>
                      <a:pt x="14002" y="5153"/>
                    </a:cubicBezTo>
                  </a:path>
                  <a:path w="14034" h="21600" stroke="0">
                    <a:moveTo>
                      <a:pt x="0" y="0"/>
                    </a:moveTo>
                    <a:cubicBezTo>
                      <a:pt x="-21" y="0"/>
                      <a:pt x="-11" y="0"/>
                      <a:pt x="0" y="0"/>
                    </a:cubicBezTo>
                    <a:cubicBezTo>
                      <a:pt x="5342" y="0"/>
                      <a:pt x="10232" y="1939"/>
                      <a:pt x="14002" y="5153"/>
                    </a:cubicBezTo>
                    <a:lnTo>
                      <a:pt x="32"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09" name="任意多边形 111652"/>
              <p:cNvSpPr/>
              <p:nvPr/>
            </p:nvSpPr>
            <p:spPr>
              <a:xfrm rot="10800000">
                <a:off x="1538" y="3372"/>
                <a:ext cx="606" cy="229"/>
              </a:xfrm>
              <a:custGeom>
                <a:avLst/>
                <a:gdLst/>
                <a:ahLst/>
                <a:cxnLst>
                  <a:cxn ang="90">
                    <a:pos x="12745" y="21600"/>
                  </a:cxn>
                  <a:cxn ang="180">
                    <a:pos x="0" y="17439"/>
                  </a:cxn>
                  <a:cxn ang="270">
                    <a:pos x="12745" y="0"/>
                  </a:cxn>
                </a:cxnLst>
                <a:pathLst>
                  <a:path w="12745" h="21600" fill="none">
                    <a:moveTo>
                      <a:pt x="12745" y="21600"/>
                    </a:moveTo>
                    <a:cubicBezTo>
                      <a:pt x="7978" y="21600"/>
                      <a:pt x="3571" y="20056"/>
                      <a:pt x="-1" y="17440"/>
                    </a:cubicBezTo>
                  </a:path>
                  <a:path w="12745" h="21600" stroke="0">
                    <a:moveTo>
                      <a:pt x="12745" y="21600"/>
                    </a:moveTo>
                    <a:cubicBezTo>
                      <a:pt x="7978" y="21600"/>
                      <a:pt x="3571" y="20056"/>
                      <a:pt x="-1" y="17440"/>
                    </a:cubicBezTo>
                    <a:lnTo>
                      <a:pt x="12745"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10" name="任意多边形 111653"/>
              <p:cNvSpPr/>
              <p:nvPr/>
            </p:nvSpPr>
            <p:spPr>
              <a:xfrm rot="10800000">
                <a:off x="2018" y="3200"/>
                <a:ext cx="309" cy="229"/>
              </a:xfrm>
              <a:custGeom>
                <a:avLst/>
                <a:gdLst/>
                <a:ahLst/>
                <a:cxnLst>
                  <a:cxn ang="270">
                    <a:pos x="0" y="0"/>
                  </a:cxn>
                  <a:cxn ang="270">
                    <a:pos x="8442" y="1707"/>
                  </a:cxn>
                  <a:cxn ang="90">
                    <a:pos x="25" y="21600"/>
                  </a:cxn>
                </a:cxnLst>
                <a:pathLst>
                  <a:path w="8443" h="21600" fill="none">
                    <a:moveTo>
                      <a:pt x="0" y="0"/>
                    </a:moveTo>
                    <a:cubicBezTo>
                      <a:pt x="-17" y="0"/>
                      <a:pt x="-8" y="0"/>
                      <a:pt x="0" y="0"/>
                    </a:cubicBezTo>
                    <a:cubicBezTo>
                      <a:pt x="2989" y="0"/>
                      <a:pt x="5836" y="607"/>
                      <a:pt x="8421" y="1703"/>
                    </a:cubicBezTo>
                  </a:path>
                  <a:path w="8443" h="21600" stroke="0">
                    <a:moveTo>
                      <a:pt x="0" y="0"/>
                    </a:moveTo>
                    <a:cubicBezTo>
                      <a:pt x="-17" y="0"/>
                      <a:pt x="-8" y="0"/>
                      <a:pt x="0" y="0"/>
                    </a:cubicBezTo>
                    <a:cubicBezTo>
                      <a:pt x="2989" y="0"/>
                      <a:pt x="5836" y="607"/>
                      <a:pt x="8421" y="1703"/>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11" name="直接连接符 111654"/>
              <p:cNvSpPr/>
              <p:nvPr/>
            </p:nvSpPr>
            <p:spPr>
              <a:xfrm>
                <a:off x="963" y="3029"/>
                <a:ext cx="682" cy="0"/>
              </a:xfrm>
              <a:prstGeom prst="line">
                <a:avLst/>
              </a:prstGeom>
              <a:ln w="25400" cap="flat" cmpd="sng">
                <a:solidFill>
                  <a:schemeClr val="tx1"/>
                </a:solidFill>
                <a:prstDash val="solid"/>
                <a:round/>
                <a:headEnd type="none" w="sm" len="sm"/>
                <a:tailEnd type="none" w="sm" len="sm"/>
              </a:ln>
            </p:spPr>
          </p:sp>
          <p:sp>
            <p:nvSpPr>
              <p:cNvPr id="105512" name="直接连接符 111655"/>
              <p:cNvSpPr/>
              <p:nvPr/>
            </p:nvSpPr>
            <p:spPr>
              <a:xfrm>
                <a:off x="963" y="3600"/>
                <a:ext cx="682" cy="0"/>
              </a:xfrm>
              <a:prstGeom prst="line">
                <a:avLst/>
              </a:prstGeom>
              <a:ln w="25400" cap="flat" cmpd="sng">
                <a:solidFill>
                  <a:schemeClr val="tx1"/>
                </a:solidFill>
                <a:prstDash val="solid"/>
                <a:round/>
                <a:headEnd type="none" w="sm" len="sm"/>
                <a:tailEnd type="none" w="sm" len="sm"/>
              </a:ln>
            </p:spPr>
          </p:sp>
          <p:sp>
            <p:nvSpPr>
              <p:cNvPr id="105513" name="矩形 111656"/>
              <p:cNvSpPr/>
              <p:nvPr/>
            </p:nvSpPr>
            <p:spPr>
              <a:xfrm>
                <a:off x="3018" y="2843"/>
                <a:ext cx="668" cy="924"/>
              </a:xfrm>
              <a:prstGeom prst="rect">
                <a:avLst/>
              </a:prstGeom>
              <a:solidFill>
                <a:srgbClr val="0099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5514" name="矩形 111657"/>
              <p:cNvSpPr/>
              <p:nvPr/>
            </p:nvSpPr>
            <p:spPr>
              <a:xfrm>
                <a:off x="3693" y="3029"/>
                <a:ext cx="683" cy="571"/>
              </a:xfrm>
              <a:prstGeom prst="rect">
                <a:avLst/>
              </a:prstGeom>
              <a:solidFill>
                <a:srgbClr val="009900"/>
              </a:solidFill>
              <a:ln w="9525">
                <a:noFill/>
              </a:ln>
            </p:spPr>
            <p:txBody>
              <a:bodyPr anchor="t"/>
              <a:p>
                <a:endParaRPr lang="zh-CN" altLang="en-US">
                  <a:latin typeface="Arial" panose="020B0604020202020204" pitchFamily="34" charset="0"/>
                  <a:ea typeface="宋体" panose="02010600030101010101" pitchFamily="2" charset="-122"/>
                </a:endParaRPr>
              </a:p>
            </p:txBody>
          </p:sp>
          <p:sp>
            <p:nvSpPr>
              <p:cNvPr id="105515" name="直接连接符 111658"/>
              <p:cNvSpPr/>
              <p:nvPr/>
            </p:nvSpPr>
            <p:spPr>
              <a:xfrm flipH="1">
                <a:off x="3011" y="3314"/>
                <a:ext cx="1365" cy="0"/>
              </a:xfrm>
              <a:prstGeom prst="line">
                <a:avLst/>
              </a:prstGeom>
              <a:ln w="25400" cap="flat" cmpd="sng">
                <a:solidFill>
                  <a:schemeClr val="accent1"/>
                </a:solidFill>
                <a:prstDash val="solid"/>
                <a:round/>
                <a:headEnd type="none" w="sm" len="sm"/>
                <a:tailEnd type="none" w="sm" len="sm"/>
              </a:ln>
            </p:spPr>
          </p:sp>
          <p:sp>
            <p:nvSpPr>
              <p:cNvPr id="105516" name="直接连接符 111659"/>
              <p:cNvSpPr/>
              <p:nvPr/>
            </p:nvSpPr>
            <p:spPr>
              <a:xfrm flipH="1">
                <a:off x="3801" y="3200"/>
                <a:ext cx="575" cy="0"/>
              </a:xfrm>
              <a:prstGeom prst="line">
                <a:avLst/>
              </a:prstGeom>
              <a:ln w="25400" cap="flat" cmpd="sng">
                <a:solidFill>
                  <a:schemeClr val="accent1"/>
                </a:solidFill>
                <a:prstDash val="solid"/>
                <a:round/>
                <a:headEnd type="none" w="sm" len="sm"/>
                <a:tailEnd type="none" w="sm" len="sm"/>
              </a:ln>
            </p:spPr>
          </p:sp>
          <p:sp>
            <p:nvSpPr>
              <p:cNvPr id="105517" name="直接连接符 111660"/>
              <p:cNvSpPr/>
              <p:nvPr/>
            </p:nvSpPr>
            <p:spPr>
              <a:xfrm flipH="1">
                <a:off x="3801" y="3257"/>
                <a:ext cx="575" cy="0"/>
              </a:xfrm>
              <a:prstGeom prst="line">
                <a:avLst/>
              </a:prstGeom>
              <a:ln w="25400" cap="flat" cmpd="sng">
                <a:solidFill>
                  <a:schemeClr val="accent1"/>
                </a:solidFill>
                <a:prstDash val="solid"/>
                <a:round/>
                <a:headEnd type="none" w="sm" len="sm"/>
                <a:tailEnd type="none" w="sm" len="sm"/>
              </a:ln>
            </p:spPr>
          </p:sp>
          <p:sp>
            <p:nvSpPr>
              <p:cNvPr id="105518" name="直接连接符 111661"/>
              <p:cNvSpPr/>
              <p:nvPr/>
            </p:nvSpPr>
            <p:spPr>
              <a:xfrm flipH="1">
                <a:off x="3801" y="3428"/>
                <a:ext cx="575" cy="0"/>
              </a:xfrm>
              <a:prstGeom prst="line">
                <a:avLst/>
              </a:prstGeom>
              <a:ln w="25400" cap="flat" cmpd="sng">
                <a:solidFill>
                  <a:schemeClr val="accent1"/>
                </a:solidFill>
                <a:prstDash val="solid"/>
                <a:round/>
                <a:headEnd type="none" w="sm" len="sm"/>
                <a:tailEnd type="none" w="sm" len="sm"/>
              </a:ln>
            </p:spPr>
          </p:sp>
          <p:sp>
            <p:nvSpPr>
              <p:cNvPr id="105519" name="直接连接符 111662"/>
              <p:cNvSpPr/>
              <p:nvPr/>
            </p:nvSpPr>
            <p:spPr>
              <a:xfrm flipH="1">
                <a:off x="3801" y="3486"/>
                <a:ext cx="575" cy="0"/>
              </a:xfrm>
              <a:prstGeom prst="line">
                <a:avLst/>
              </a:prstGeom>
              <a:ln w="25400" cap="flat" cmpd="sng">
                <a:solidFill>
                  <a:schemeClr val="accent1"/>
                </a:solidFill>
                <a:prstDash val="solid"/>
                <a:round/>
                <a:headEnd type="none" w="sm" len="sm"/>
                <a:tailEnd type="none" w="sm" len="sm"/>
              </a:ln>
            </p:spPr>
          </p:sp>
          <p:sp>
            <p:nvSpPr>
              <p:cNvPr id="105520" name="直接连接符 111663"/>
              <p:cNvSpPr/>
              <p:nvPr/>
            </p:nvSpPr>
            <p:spPr>
              <a:xfrm flipH="1">
                <a:off x="3765" y="3542"/>
                <a:ext cx="611" cy="0"/>
              </a:xfrm>
              <a:prstGeom prst="line">
                <a:avLst/>
              </a:prstGeom>
              <a:ln w="25400" cap="flat" cmpd="sng">
                <a:solidFill>
                  <a:schemeClr val="accent1"/>
                </a:solidFill>
                <a:prstDash val="solid"/>
                <a:round/>
                <a:headEnd type="none" w="sm" len="sm"/>
                <a:tailEnd type="none" w="sm" len="sm"/>
              </a:ln>
            </p:spPr>
          </p:sp>
          <p:sp>
            <p:nvSpPr>
              <p:cNvPr id="105521" name="直接连接符 111664"/>
              <p:cNvSpPr/>
              <p:nvPr/>
            </p:nvSpPr>
            <p:spPr>
              <a:xfrm flipH="1">
                <a:off x="3801" y="3143"/>
                <a:ext cx="575" cy="0"/>
              </a:xfrm>
              <a:prstGeom prst="line">
                <a:avLst/>
              </a:prstGeom>
              <a:ln w="25400" cap="flat" cmpd="sng">
                <a:solidFill>
                  <a:schemeClr val="accent1"/>
                </a:solidFill>
                <a:prstDash val="solid"/>
                <a:round/>
                <a:headEnd type="none" w="sm" len="sm"/>
                <a:tailEnd type="none" w="sm" len="sm"/>
              </a:ln>
            </p:spPr>
          </p:sp>
          <p:sp>
            <p:nvSpPr>
              <p:cNvPr id="105522" name="直接连接符 111665"/>
              <p:cNvSpPr/>
              <p:nvPr/>
            </p:nvSpPr>
            <p:spPr>
              <a:xfrm flipH="1">
                <a:off x="3801" y="3371"/>
                <a:ext cx="575" cy="0"/>
              </a:xfrm>
              <a:prstGeom prst="line">
                <a:avLst/>
              </a:prstGeom>
              <a:ln w="25400" cap="flat" cmpd="sng">
                <a:solidFill>
                  <a:schemeClr val="accent1"/>
                </a:solidFill>
                <a:prstDash val="solid"/>
                <a:round/>
                <a:headEnd type="none" w="sm" len="sm"/>
                <a:tailEnd type="none" w="sm" len="sm"/>
              </a:ln>
            </p:spPr>
          </p:sp>
          <p:sp>
            <p:nvSpPr>
              <p:cNvPr id="105523" name="直接连接符 111666"/>
              <p:cNvSpPr/>
              <p:nvPr/>
            </p:nvSpPr>
            <p:spPr>
              <a:xfrm flipH="1">
                <a:off x="3765" y="3086"/>
                <a:ext cx="611" cy="0"/>
              </a:xfrm>
              <a:prstGeom prst="line">
                <a:avLst/>
              </a:prstGeom>
              <a:ln w="25400" cap="flat" cmpd="sng">
                <a:solidFill>
                  <a:schemeClr val="accent1"/>
                </a:solidFill>
                <a:prstDash val="solid"/>
                <a:round/>
                <a:headEnd type="none" w="sm" len="sm"/>
                <a:tailEnd type="none" w="sm" len="sm"/>
              </a:ln>
            </p:spPr>
          </p:sp>
          <p:sp>
            <p:nvSpPr>
              <p:cNvPr id="105524" name="任意多边形 111667"/>
              <p:cNvSpPr/>
              <p:nvPr/>
            </p:nvSpPr>
            <p:spPr>
              <a:xfrm>
                <a:off x="3492" y="2857"/>
                <a:ext cx="274" cy="229"/>
              </a:xfrm>
              <a:custGeom>
                <a:avLst/>
                <a:gdLst/>
                <a:ahLst/>
                <a:cxnLst>
                  <a:cxn ang="90">
                    <a:pos x="17324" y="21600"/>
                  </a:cxn>
                  <a:cxn ang="180">
                    <a:pos x="0" y="12900"/>
                  </a:cxn>
                  <a:cxn ang="270">
                    <a:pos x="17324" y="0"/>
                  </a:cxn>
                </a:cxnLst>
                <a:pathLst>
                  <a:path w="17324" h="21600" fill="none">
                    <a:moveTo>
                      <a:pt x="17324" y="21600"/>
                    </a:moveTo>
                    <a:cubicBezTo>
                      <a:pt x="10231" y="21600"/>
                      <a:pt x="3936" y="18181"/>
                      <a:pt x="-1" y="12902"/>
                    </a:cubicBezTo>
                  </a:path>
                  <a:path w="17324" h="21600" stroke="0">
                    <a:moveTo>
                      <a:pt x="17324" y="21600"/>
                    </a:moveTo>
                    <a:cubicBezTo>
                      <a:pt x="10231" y="21600"/>
                      <a:pt x="3936" y="18181"/>
                      <a:pt x="-1" y="12902"/>
                    </a:cubicBezTo>
                    <a:lnTo>
                      <a:pt x="1732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25" name="任意多边形 111668"/>
              <p:cNvSpPr/>
              <p:nvPr/>
            </p:nvSpPr>
            <p:spPr>
              <a:xfrm>
                <a:off x="3011" y="2915"/>
                <a:ext cx="495" cy="210"/>
              </a:xfrm>
              <a:custGeom>
                <a:avLst/>
                <a:gdLst/>
                <a:ahLst/>
                <a:cxnLst>
                  <a:cxn ang="270">
                    <a:pos x="0" y="0"/>
                  </a:cxn>
                  <a:cxn ang="0">
                    <a:pos x="17973" y="9571"/>
                  </a:cxn>
                  <a:cxn ang="90">
                    <a:pos x="33" y="21600"/>
                  </a:cxn>
                </a:cxnLst>
                <a:pathLst>
                  <a:path w="17974" h="21600" fill="none">
                    <a:moveTo>
                      <a:pt x="0" y="0"/>
                    </a:moveTo>
                    <a:cubicBezTo>
                      <a:pt x="-22" y="0"/>
                      <a:pt x="-11" y="0"/>
                      <a:pt x="0" y="0"/>
                    </a:cubicBezTo>
                    <a:cubicBezTo>
                      <a:pt x="7476" y="0"/>
                      <a:pt x="14064" y="3798"/>
                      <a:pt x="17942" y="9569"/>
                    </a:cubicBezTo>
                  </a:path>
                  <a:path w="17974" h="21600" stroke="0">
                    <a:moveTo>
                      <a:pt x="0" y="0"/>
                    </a:moveTo>
                    <a:cubicBezTo>
                      <a:pt x="-22" y="0"/>
                      <a:pt x="-11" y="0"/>
                      <a:pt x="0" y="0"/>
                    </a:cubicBezTo>
                    <a:cubicBezTo>
                      <a:pt x="7476" y="0"/>
                      <a:pt x="14064" y="3798"/>
                      <a:pt x="17942" y="9569"/>
                    </a:cubicBezTo>
                    <a:lnTo>
                      <a:pt x="3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26" name="任意多边形 111669"/>
              <p:cNvSpPr/>
              <p:nvPr/>
            </p:nvSpPr>
            <p:spPr>
              <a:xfrm>
                <a:off x="3423" y="3029"/>
                <a:ext cx="379" cy="115"/>
              </a:xfrm>
              <a:custGeom>
                <a:avLst/>
                <a:gdLst/>
                <a:ahLst/>
                <a:cxnLst>
                  <a:cxn ang="90">
                    <a:pos x="19019" y="21600"/>
                  </a:cxn>
                  <a:cxn ang="180">
                    <a:pos x="0" y="10238"/>
                  </a:cxn>
                  <a:cxn ang="270">
                    <a:pos x="19019" y="0"/>
                  </a:cxn>
                </a:cxnLst>
                <a:pathLst>
                  <a:path w="19019" h="21600" fill="none">
                    <a:moveTo>
                      <a:pt x="19019" y="21600"/>
                    </a:moveTo>
                    <a:cubicBezTo>
                      <a:pt x="10795" y="21600"/>
                      <a:pt x="3645" y="17004"/>
                      <a:pt x="-3" y="10243"/>
                    </a:cubicBezTo>
                  </a:path>
                  <a:path w="19019" h="21600" stroke="0">
                    <a:moveTo>
                      <a:pt x="19019" y="21600"/>
                    </a:moveTo>
                    <a:cubicBezTo>
                      <a:pt x="10795" y="21600"/>
                      <a:pt x="3645" y="17004"/>
                      <a:pt x="-3" y="10243"/>
                    </a:cubicBezTo>
                    <a:lnTo>
                      <a:pt x="19019"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27" name="任意多边形 111670"/>
              <p:cNvSpPr/>
              <p:nvPr/>
            </p:nvSpPr>
            <p:spPr>
              <a:xfrm>
                <a:off x="3011" y="3010"/>
                <a:ext cx="424" cy="172"/>
              </a:xfrm>
              <a:custGeom>
                <a:avLst/>
                <a:gdLst/>
                <a:ahLst/>
                <a:cxnLst>
                  <a:cxn ang="270">
                    <a:pos x="0" y="0"/>
                  </a:cxn>
                  <a:cxn ang="0">
                    <a:pos x="18184" y="9883"/>
                  </a:cxn>
                  <a:cxn ang="90">
                    <a:pos x="39" y="21600"/>
                  </a:cxn>
                </a:cxnLst>
                <a:pathLst>
                  <a:path w="18185" h="21600" fill="none">
                    <a:moveTo>
                      <a:pt x="0" y="0"/>
                    </a:moveTo>
                    <a:cubicBezTo>
                      <a:pt x="-26" y="0"/>
                      <a:pt x="-13" y="0"/>
                      <a:pt x="0" y="0"/>
                    </a:cubicBezTo>
                    <a:cubicBezTo>
                      <a:pt x="7609" y="0"/>
                      <a:pt x="14300" y="3935"/>
                      <a:pt x="18147" y="9880"/>
                    </a:cubicBezTo>
                  </a:path>
                  <a:path w="18185" h="21600" stroke="0">
                    <a:moveTo>
                      <a:pt x="0" y="0"/>
                    </a:moveTo>
                    <a:cubicBezTo>
                      <a:pt x="-26" y="0"/>
                      <a:pt x="-13" y="0"/>
                      <a:pt x="0" y="0"/>
                    </a:cubicBezTo>
                    <a:cubicBezTo>
                      <a:pt x="7609" y="0"/>
                      <a:pt x="14300" y="3935"/>
                      <a:pt x="18147" y="9880"/>
                    </a:cubicBezTo>
                    <a:lnTo>
                      <a:pt x="3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28" name="任意多边形 111671"/>
              <p:cNvSpPr/>
              <p:nvPr/>
            </p:nvSpPr>
            <p:spPr>
              <a:xfrm>
                <a:off x="3388" y="3010"/>
                <a:ext cx="414" cy="190"/>
              </a:xfrm>
              <a:custGeom>
                <a:avLst/>
                <a:gdLst/>
                <a:ahLst/>
                <a:cxnLst>
                  <a:cxn ang="90">
                    <a:pos x="14805" y="21599"/>
                  </a:cxn>
                  <a:cxn ang="180">
                    <a:pos x="0" y="15696"/>
                  </a:cxn>
                  <a:cxn ang="270">
                    <a:pos x="14838" y="0"/>
                  </a:cxn>
                </a:cxnLst>
                <a:pathLst>
                  <a:path w="14838" h="21600" fill="none">
                    <a:moveTo>
                      <a:pt x="14805" y="21599"/>
                    </a:moveTo>
                    <a:cubicBezTo>
                      <a:pt x="9071" y="21590"/>
                      <a:pt x="3862" y="19348"/>
                      <a:pt x="0" y="15696"/>
                    </a:cubicBezTo>
                  </a:path>
                  <a:path w="14838" h="21600" stroke="0">
                    <a:moveTo>
                      <a:pt x="14805" y="21599"/>
                    </a:moveTo>
                    <a:cubicBezTo>
                      <a:pt x="9071" y="21590"/>
                      <a:pt x="3862" y="19348"/>
                      <a:pt x="0" y="15696"/>
                    </a:cubicBezTo>
                    <a:lnTo>
                      <a:pt x="14838"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29" name="任意多边形 111672"/>
              <p:cNvSpPr/>
              <p:nvPr/>
            </p:nvSpPr>
            <p:spPr>
              <a:xfrm>
                <a:off x="3011" y="3105"/>
                <a:ext cx="395" cy="248"/>
              </a:xfrm>
              <a:custGeom>
                <a:avLst/>
                <a:gdLst/>
                <a:ahLst/>
                <a:cxnLst>
                  <a:cxn ang="270">
                    <a:pos x="0" y="0"/>
                  </a:cxn>
                  <a:cxn ang="270">
                    <a:pos x="13210" y="4487"/>
                  </a:cxn>
                  <a:cxn ang="90">
                    <a:pos x="30" y="21600"/>
                  </a:cxn>
                </a:cxnLst>
                <a:pathLst>
                  <a:path w="13211" h="21600" fill="none">
                    <a:moveTo>
                      <a:pt x="0" y="0"/>
                    </a:moveTo>
                    <a:cubicBezTo>
                      <a:pt x="-20" y="0"/>
                      <a:pt x="-10" y="0"/>
                      <a:pt x="0" y="0"/>
                    </a:cubicBezTo>
                    <a:cubicBezTo>
                      <a:pt x="4962" y="0"/>
                      <a:pt x="9534" y="1673"/>
                      <a:pt x="13181" y="4486"/>
                    </a:cubicBezTo>
                  </a:path>
                  <a:path w="13211" h="21600" stroke="0">
                    <a:moveTo>
                      <a:pt x="0" y="0"/>
                    </a:moveTo>
                    <a:cubicBezTo>
                      <a:pt x="-20" y="0"/>
                      <a:pt x="-10" y="0"/>
                      <a:pt x="0" y="0"/>
                    </a:cubicBezTo>
                    <a:cubicBezTo>
                      <a:pt x="4962" y="0"/>
                      <a:pt x="9534" y="1673"/>
                      <a:pt x="13181" y="4486"/>
                    </a:cubicBezTo>
                    <a:lnTo>
                      <a:pt x="3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30" name="任意多边形 111673"/>
              <p:cNvSpPr/>
              <p:nvPr/>
            </p:nvSpPr>
            <p:spPr>
              <a:xfrm>
                <a:off x="3306" y="3010"/>
                <a:ext cx="496" cy="247"/>
              </a:xfrm>
              <a:custGeom>
                <a:avLst/>
                <a:gdLst/>
                <a:ahLst/>
                <a:cxnLst>
                  <a:cxn ang="90">
                    <a:pos x="11642" y="21599"/>
                  </a:cxn>
                  <a:cxn ang="180">
                    <a:pos x="0" y="18180"/>
                  </a:cxn>
                  <a:cxn ang="270">
                    <a:pos x="11664" y="0"/>
                  </a:cxn>
                </a:cxnLst>
                <a:pathLst>
                  <a:path w="11664" h="21600" fill="none">
                    <a:moveTo>
                      <a:pt x="11642" y="21599"/>
                    </a:moveTo>
                    <a:cubicBezTo>
                      <a:pt x="7353" y="21595"/>
                      <a:pt x="3356" y="20340"/>
                      <a:pt x="-2" y="18181"/>
                    </a:cubicBezTo>
                  </a:path>
                  <a:path w="11664" h="21600" stroke="0">
                    <a:moveTo>
                      <a:pt x="11642" y="21599"/>
                    </a:moveTo>
                    <a:cubicBezTo>
                      <a:pt x="7353" y="21595"/>
                      <a:pt x="3356" y="20340"/>
                      <a:pt x="-2" y="18181"/>
                    </a:cubicBezTo>
                    <a:lnTo>
                      <a:pt x="11664"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31" name="任意多边形 111674"/>
              <p:cNvSpPr/>
              <p:nvPr/>
            </p:nvSpPr>
            <p:spPr>
              <a:xfrm>
                <a:off x="3010" y="3200"/>
                <a:ext cx="310" cy="229"/>
              </a:xfrm>
              <a:custGeom>
                <a:avLst/>
                <a:gdLst/>
                <a:ahLst/>
                <a:cxnLst>
                  <a:cxn ang="270">
                    <a:pos x="0" y="0"/>
                  </a:cxn>
                  <a:cxn ang="270">
                    <a:pos x="8459" y="1715"/>
                  </a:cxn>
                  <a:cxn ang="90">
                    <a:pos x="25" y="21600"/>
                  </a:cxn>
                </a:cxnLst>
                <a:pathLst>
                  <a:path w="8460" h="21600" fill="none">
                    <a:moveTo>
                      <a:pt x="0" y="0"/>
                    </a:moveTo>
                    <a:cubicBezTo>
                      <a:pt x="-17" y="0"/>
                      <a:pt x="-8" y="0"/>
                      <a:pt x="0" y="0"/>
                    </a:cubicBezTo>
                    <a:cubicBezTo>
                      <a:pt x="2995" y="0"/>
                      <a:pt x="5848" y="610"/>
                      <a:pt x="8439" y="1711"/>
                    </a:cubicBezTo>
                  </a:path>
                  <a:path w="8460" h="21600" stroke="0">
                    <a:moveTo>
                      <a:pt x="0" y="0"/>
                    </a:moveTo>
                    <a:cubicBezTo>
                      <a:pt x="-17" y="0"/>
                      <a:pt x="-8" y="0"/>
                      <a:pt x="0" y="0"/>
                    </a:cubicBezTo>
                    <a:cubicBezTo>
                      <a:pt x="2995" y="0"/>
                      <a:pt x="5848" y="610"/>
                      <a:pt x="8439" y="1711"/>
                    </a:cubicBezTo>
                    <a:lnTo>
                      <a:pt x="2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32" name="任意多边形 111675"/>
              <p:cNvSpPr/>
              <p:nvPr/>
            </p:nvSpPr>
            <p:spPr>
              <a:xfrm rot="10800000">
                <a:off x="3011" y="3448"/>
                <a:ext cx="415" cy="171"/>
              </a:xfrm>
              <a:custGeom>
                <a:avLst/>
                <a:gdLst/>
                <a:ahLst/>
                <a:cxnLst>
                  <a:cxn ang="180">
                    <a:pos x="0" y="9354"/>
                  </a:cxn>
                  <a:cxn ang="270">
                    <a:pos x="17753" y="0"/>
                  </a:cxn>
                  <a:cxn ang="90">
                    <a:pos x="17793" y="21600"/>
                  </a:cxn>
                </a:cxnLst>
                <a:pathLst>
                  <a:path w="17793" h="21600" fill="none">
                    <a:moveTo>
                      <a:pt x="0" y="9354"/>
                    </a:moveTo>
                    <a:cubicBezTo>
                      <a:pt x="3888" y="3713"/>
                      <a:pt x="10388" y="13"/>
                      <a:pt x="17753" y="0"/>
                    </a:cubicBezTo>
                  </a:path>
                  <a:path w="17793" h="21600" stroke="0">
                    <a:moveTo>
                      <a:pt x="0" y="9354"/>
                    </a:moveTo>
                    <a:cubicBezTo>
                      <a:pt x="3888" y="3713"/>
                      <a:pt x="10388" y="13"/>
                      <a:pt x="17753" y="0"/>
                    </a:cubicBezTo>
                    <a:lnTo>
                      <a:pt x="17793"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33" name="任意多边形 111676"/>
              <p:cNvSpPr/>
              <p:nvPr/>
            </p:nvSpPr>
            <p:spPr>
              <a:xfrm rot="10800000">
                <a:off x="3010" y="3197"/>
                <a:ext cx="388" cy="232"/>
              </a:xfrm>
              <a:custGeom>
                <a:avLst/>
                <a:gdLst/>
                <a:ahLst/>
                <a:cxnLst>
                  <a:cxn ang="180">
                    <a:pos x="0" y="2209"/>
                  </a:cxn>
                  <a:cxn ang="270">
                    <a:pos x="9493" y="0"/>
                  </a:cxn>
                  <a:cxn ang="90">
                    <a:pos x="9516" y="21600"/>
                  </a:cxn>
                </a:cxnLst>
                <a:pathLst>
                  <a:path w="9516" h="21600" fill="none">
                    <a:moveTo>
                      <a:pt x="0" y="2209"/>
                    </a:moveTo>
                    <a:cubicBezTo>
                      <a:pt x="2862" y="796"/>
                      <a:pt x="6085" y="4"/>
                      <a:pt x="9493" y="0"/>
                    </a:cubicBezTo>
                  </a:path>
                  <a:path w="9516" h="21600" stroke="0">
                    <a:moveTo>
                      <a:pt x="0" y="2209"/>
                    </a:moveTo>
                    <a:cubicBezTo>
                      <a:pt x="2862" y="796"/>
                      <a:pt x="6085" y="4"/>
                      <a:pt x="9493" y="0"/>
                    </a:cubicBezTo>
                    <a:lnTo>
                      <a:pt x="9516"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34" name="直接连接符 111677"/>
              <p:cNvSpPr/>
              <p:nvPr/>
            </p:nvSpPr>
            <p:spPr>
              <a:xfrm flipH="1">
                <a:off x="3693" y="3029"/>
                <a:ext cx="683" cy="0"/>
              </a:xfrm>
              <a:prstGeom prst="line">
                <a:avLst/>
              </a:prstGeom>
              <a:ln w="25400" cap="flat" cmpd="sng">
                <a:solidFill>
                  <a:schemeClr val="tx1"/>
                </a:solidFill>
                <a:prstDash val="solid"/>
                <a:round/>
                <a:headEnd type="none" w="sm" len="sm"/>
                <a:tailEnd type="none" w="sm" len="sm"/>
              </a:ln>
            </p:spPr>
          </p:sp>
          <p:sp>
            <p:nvSpPr>
              <p:cNvPr id="105535" name="直接连接符 111678"/>
              <p:cNvSpPr/>
              <p:nvPr/>
            </p:nvSpPr>
            <p:spPr>
              <a:xfrm flipH="1">
                <a:off x="3693" y="3600"/>
                <a:ext cx="683" cy="0"/>
              </a:xfrm>
              <a:prstGeom prst="line">
                <a:avLst/>
              </a:prstGeom>
              <a:ln w="25400" cap="flat" cmpd="sng">
                <a:solidFill>
                  <a:schemeClr val="tx1"/>
                </a:solidFill>
                <a:prstDash val="solid"/>
                <a:round/>
                <a:headEnd type="none" w="sm" len="sm"/>
                <a:tailEnd type="none" w="sm" len="sm"/>
              </a:ln>
            </p:spPr>
          </p:sp>
          <p:sp>
            <p:nvSpPr>
              <p:cNvPr id="105536" name="矩形 111679"/>
              <p:cNvSpPr/>
              <p:nvPr/>
            </p:nvSpPr>
            <p:spPr>
              <a:xfrm>
                <a:off x="2176" y="2911"/>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37" name="矩形 111680"/>
              <p:cNvSpPr/>
              <p:nvPr/>
            </p:nvSpPr>
            <p:spPr>
              <a:xfrm>
                <a:off x="2176" y="3520"/>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38" name="矩形 111681"/>
              <p:cNvSpPr/>
              <p:nvPr/>
            </p:nvSpPr>
            <p:spPr>
              <a:xfrm>
                <a:off x="2176" y="3005"/>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39" name="矩形 111682"/>
              <p:cNvSpPr/>
              <p:nvPr/>
            </p:nvSpPr>
            <p:spPr>
              <a:xfrm>
                <a:off x="2176" y="3196"/>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40" name="矩形 111683"/>
              <p:cNvSpPr/>
              <p:nvPr/>
            </p:nvSpPr>
            <p:spPr>
              <a:xfrm>
                <a:off x="2176" y="3101"/>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41" name="矩形 111684"/>
              <p:cNvSpPr/>
              <p:nvPr/>
            </p:nvSpPr>
            <p:spPr>
              <a:xfrm>
                <a:off x="2176" y="3314"/>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42" name="矩形 111685"/>
              <p:cNvSpPr/>
              <p:nvPr/>
            </p:nvSpPr>
            <p:spPr>
              <a:xfrm>
                <a:off x="2176" y="3424"/>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43" name="矩形 111686"/>
              <p:cNvSpPr/>
              <p:nvPr/>
            </p:nvSpPr>
            <p:spPr>
              <a:xfrm>
                <a:off x="2176" y="3614"/>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44" name="矩形 111687"/>
              <p:cNvSpPr/>
              <p:nvPr/>
            </p:nvSpPr>
            <p:spPr>
              <a:xfrm>
                <a:off x="2176" y="2833"/>
                <a:ext cx="216" cy="201"/>
              </a:xfrm>
              <a:prstGeom prst="rect">
                <a:avLst/>
              </a:prstGeom>
              <a:noFill/>
              <a:ln w="9525">
                <a:noFill/>
              </a:ln>
            </p:spPr>
            <p:txBody>
              <a:bodyPr wrap="none" lIns="92075" tIns="46038" rIns="92075" bIns="46038" anchor="t">
                <a:spAutoFit/>
              </a:bodyPr>
              <a:p>
                <a:pPr eaLnBrk="0" hangingPunct="0"/>
                <a:r>
                  <a:rPr lang="en-US" altLang="zh-CN" sz="2400" b="0">
                    <a:solidFill>
                      <a:schemeClr val="tx2"/>
                    </a:solidFill>
                    <a:latin typeface="Bookman Old Style" panose="02050604050505020204" pitchFamily="18" charset="0"/>
                    <a:ea typeface="宋体" panose="02010600030101010101" pitchFamily="2" charset="-122"/>
                  </a:rPr>
                  <a:t>+</a:t>
                </a:r>
                <a:endParaRPr lang="en-US" altLang="zh-CN" sz="2400" b="0">
                  <a:solidFill>
                    <a:schemeClr val="tx2"/>
                  </a:solidFill>
                  <a:latin typeface="Bookman Old Style" panose="02050604050505020204" pitchFamily="18" charset="0"/>
                  <a:ea typeface="宋体" panose="02010600030101010101" pitchFamily="2" charset="-122"/>
                </a:endParaRPr>
              </a:p>
            </p:txBody>
          </p:sp>
          <p:sp>
            <p:nvSpPr>
              <p:cNvPr id="105545" name="直接连接符 111688"/>
              <p:cNvSpPr/>
              <p:nvPr/>
            </p:nvSpPr>
            <p:spPr>
              <a:xfrm>
                <a:off x="3046" y="3752"/>
                <a:ext cx="72" cy="0"/>
              </a:xfrm>
              <a:prstGeom prst="line">
                <a:avLst/>
              </a:prstGeom>
              <a:ln w="25400" cap="flat" cmpd="sng">
                <a:solidFill>
                  <a:schemeClr val="tx2"/>
                </a:solidFill>
                <a:prstDash val="solid"/>
                <a:round/>
                <a:headEnd type="none" w="sm" len="sm"/>
                <a:tailEnd type="none" w="sm" len="sm"/>
              </a:ln>
            </p:spPr>
          </p:sp>
          <p:sp>
            <p:nvSpPr>
              <p:cNvPr id="105546" name="直接连接符 111689"/>
              <p:cNvSpPr/>
              <p:nvPr/>
            </p:nvSpPr>
            <p:spPr>
              <a:xfrm>
                <a:off x="3046" y="3657"/>
                <a:ext cx="72" cy="0"/>
              </a:xfrm>
              <a:prstGeom prst="line">
                <a:avLst/>
              </a:prstGeom>
              <a:ln w="25400" cap="flat" cmpd="sng">
                <a:solidFill>
                  <a:schemeClr val="tx2"/>
                </a:solidFill>
                <a:prstDash val="solid"/>
                <a:round/>
                <a:headEnd type="none" w="sm" len="sm"/>
                <a:tailEnd type="none" w="sm" len="sm"/>
              </a:ln>
            </p:spPr>
          </p:sp>
          <p:sp>
            <p:nvSpPr>
              <p:cNvPr id="105547" name="直接连接符 111690"/>
              <p:cNvSpPr/>
              <p:nvPr/>
            </p:nvSpPr>
            <p:spPr>
              <a:xfrm>
                <a:off x="3046" y="3562"/>
                <a:ext cx="72" cy="0"/>
              </a:xfrm>
              <a:prstGeom prst="line">
                <a:avLst/>
              </a:prstGeom>
              <a:ln w="25400" cap="flat" cmpd="sng">
                <a:solidFill>
                  <a:schemeClr val="tx2"/>
                </a:solidFill>
                <a:prstDash val="solid"/>
                <a:round/>
                <a:headEnd type="none" w="sm" len="sm"/>
                <a:tailEnd type="none" w="sm" len="sm"/>
              </a:ln>
            </p:spPr>
          </p:sp>
          <p:sp>
            <p:nvSpPr>
              <p:cNvPr id="105548" name="直接连接符 111691"/>
              <p:cNvSpPr/>
              <p:nvPr/>
            </p:nvSpPr>
            <p:spPr>
              <a:xfrm>
                <a:off x="3046" y="3466"/>
                <a:ext cx="72" cy="0"/>
              </a:xfrm>
              <a:prstGeom prst="line">
                <a:avLst/>
              </a:prstGeom>
              <a:ln w="25400" cap="flat" cmpd="sng">
                <a:solidFill>
                  <a:schemeClr val="tx2"/>
                </a:solidFill>
                <a:prstDash val="solid"/>
                <a:round/>
                <a:headEnd type="none" w="sm" len="sm"/>
                <a:tailEnd type="none" w="sm" len="sm"/>
              </a:ln>
            </p:spPr>
          </p:sp>
          <p:sp>
            <p:nvSpPr>
              <p:cNvPr id="105549" name="直接连接符 111692"/>
              <p:cNvSpPr/>
              <p:nvPr/>
            </p:nvSpPr>
            <p:spPr>
              <a:xfrm>
                <a:off x="3046" y="3371"/>
                <a:ext cx="72" cy="0"/>
              </a:xfrm>
              <a:prstGeom prst="line">
                <a:avLst/>
              </a:prstGeom>
              <a:ln w="25400" cap="flat" cmpd="sng">
                <a:solidFill>
                  <a:schemeClr val="tx2"/>
                </a:solidFill>
                <a:prstDash val="solid"/>
                <a:round/>
                <a:headEnd type="none" w="sm" len="sm"/>
                <a:tailEnd type="none" w="sm" len="sm"/>
              </a:ln>
            </p:spPr>
          </p:sp>
          <p:sp>
            <p:nvSpPr>
              <p:cNvPr id="105550" name="直接连接符 111693"/>
              <p:cNvSpPr/>
              <p:nvPr/>
            </p:nvSpPr>
            <p:spPr>
              <a:xfrm>
                <a:off x="3046" y="3276"/>
                <a:ext cx="72" cy="0"/>
              </a:xfrm>
              <a:prstGeom prst="line">
                <a:avLst/>
              </a:prstGeom>
              <a:ln w="25400" cap="flat" cmpd="sng">
                <a:solidFill>
                  <a:schemeClr val="tx2"/>
                </a:solidFill>
                <a:prstDash val="solid"/>
                <a:round/>
                <a:headEnd type="none" w="sm" len="sm"/>
                <a:tailEnd type="none" w="sm" len="sm"/>
              </a:ln>
            </p:spPr>
          </p:sp>
          <p:sp>
            <p:nvSpPr>
              <p:cNvPr id="105551" name="直接连接符 111694"/>
              <p:cNvSpPr/>
              <p:nvPr/>
            </p:nvSpPr>
            <p:spPr>
              <a:xfrm>
                <a:off x="3047" y="3162"/>
                <a:ext cx="72" cy="0"/>
              </a:xfrm>
              <a:prstGeom prst="line">
                <a:avLst/>
              </a:prstGeom>
              <a:ln w="25400" cap="flat" cmpd="sng">
                <a:solidFill>
                  <a:schemeClr val="tx2"/>
                </a:solidFill>
                <a:prstDash val="solid"/>
                <a:round/>
                <a:headEnd type="none" w="sm" len="sm"/>
                <a:tailEnd type="none" w="sm" len="sm"/>
              </a:ln>
            </p:spPr>
          </p:sp>
          <p:sp>
            <p:nvSpPr>
              <p:cNvPr id="105552" name="直接连接符 111695"/>
              <p:cNvSpPr/>
              <p:nvPr/>
            </p:nvSpPr>
            <p:spPr>
              <a:xfrm>
                <a:off x="3047" y="3067"/>
                <a:ext cx="72" cy="0"/>
              </a:xfrm>
              <a:prstGeom prst="line">
                <a:avLst/>
              </a:prstGeom>
              <a:ln w="25400" cap="flat" cmpd="sng">
                <a:solidFill>
                  <a:schemeClr val="tx2"/>
                </a:solidFill>
                <a:prstDash val="solid"/>
                <a:round/>
                <a:headEnd type="none" w="sm" len="sm"/>
                <a:tailEnd type="none" w="sm" len="sm"/>
              </a:ln>
            </p:spPr>
          </p:sp>
          <p:sp>
            <p:nvSpPr>
              <p:cNvPr id="105553" name="直接连接符 111696"/>
              <p:cNvSpPr/>
              <p:nvPr/>
            </p:nvSpPr>
            <p:spPr>
              <a:xfrm>
                <a:off x="3047" y="2971"/>
                <a:ext cx="72" cy="0"/>
              </a:xfrm>
              <a:prstGeom prst="line">
                <a:avLst/>
              </a:prstGeom>
              <a:ln w="25400" cap="flat" cmpd="sng">
                <a:solidFill>
                  <a:schemeClr val="tx2"/>
                </a:solidFill>
                <a:prstDash val="solid"/>
                <a:round/>
                <a:headEnd type="none" w="sm" len="sm"/>
                <a:tailEnd type="none" w="sm" len="sm"/>
              </a:ln>
            </p:spPr>
          </p:sp>
          <p:sp>
            <p:nvSpPr>
              <p:cNvPr id="105554" name="直接连接符 111697"/>
              <p:cNvSpPr/>
              <p:nvPr/>
            </p:nvSpPr>
            <p:spPr>
              <a:xfrm>
                <a:off x="3047" y="2876"/>
                <a:ext cx="72" cy="0"/>
              </a:xfrm>
              <a:prstGeom prst="line">
                <a:avLst/>
              </a:prstGeom>
              <a:ln w="25400" cap="flat" cmpd="sng">
                <a:solidFill>
                  <a:schemeClr val="tx2"/>
                </a:solidFill>
                <a:prstDash val="solid"/>
                <a:round/>
                <a:headEnd type="none" w="sm" len="sm"/>
                <a:tailEnd type="none" w="sm" len="sm"/>
              </a:ln>
            </p:spPr>
          </p:sp>
          <p:sp>
            <p:nvSpPr>
              <p:cNvPr id="105555" name="任意多边形 111698"/>
              <p:cNvSpPr/>
              <p:nvPr/>
            </p:nvSpPr>
            <p:spPr>
              <a:xfrm>
                <a:off x="3508" y="3543"/>
                <a:ext cx="294" cy="114"/>
              </a:xfrm>
              <a:custGeom>
                <a:avLst/>
                <a:gdLst/>
                <a:ahLst/>
                <a:cxnLst>
                  <a:cxn ang="180">
                    <a:pos x="0" y="12611"/>
                  </a:cxn>
                  <a:cxn ang="270">
                    <a:pos x="19580" y="0"/>
                  </a:cxn>
                  <a:cxn ang="90">
                    <a:pos x="19641" y="21600"/>
                  </a:cxn>
                </a:cxnLst>
                <a:pathLst>
                  <a:path w="19641" h="21600" fill="none">
                    <a:moveTo>
                      <a:pt x="0" y="12611"/>
                    </a:moveTo>
                    <a:cubicBezTo>
                      <a:pt x="3401" y="5184"/>
                      <a:pt x="10887" y="24"/>
                      <a:pt x="19580" y="0"/>
                    </a:cubicBezTo>
                  </a:path>
                  <a:path w="19641" h="21600" stroke="0">
                    <a:moveTo>
                      <a:pt x="0" y="12611"/>
                    </a:moveTo>
                    <a:cubicBezTo>
                      <a:pt x="3401" y="5184"/>
                      <a:pt x="10887" y="24"/>
                      <a:pt x="19580" y="0"/>
                    </a:cubicBezTo>
                    <a:lnTo>
                      <a:pt x="1964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56" name="任意多边形 111699"/>
              <p:cNvSpPr/>
              <p:nvPr/>
            </p:nvSpPr>
            <p:spPr>
              <a:xfrm>
                <a:off x="3392" y="3486"/>
                <a:ext cx="445" cy="114"/>
              </a:xfrm>
              <a:custGeom>
                <a:avLst/>
                <a:gdLst/>
                <a:ahLst/>
                <a:cxnLst>
                  <a:cxn ang="180">
                    <a:pos x="0" y="11571"/>
                  </a:cxn>
                  <a:cxn ang="270">
                    <a:pos x="19091" y="0"/>
                  </a:cxn>
                  <a:cxn ang="90">
                    <a:pos x="19131" y="21600"/>
                  </a:cxn>
                </a:cxnLst>
                <a:pathLst>
                  <a:path w="19131" h="21600" fill="none">
                    <a:moveTo>
                      <a:pt x="0" y="11571"/>
                    </a:moveTo>
                    <a:cubicBezTo>
                      <a:pt x="3606" y="4701"/>
                      <a:pt x="10800" y="15"/>
                      <a:pt x="19091" y="0"/>
                    </a:cubicBezTo>
                  </a:path>
                  <a:path w="19131" h="21600" stroke="0">
                    <a:moveTo>
                      <a:pt x="0" y="11571"/>
                    </a:moveTo>
                    <a:cubicBezTo>
                      <a:pt x="3606" y="4701"/>
                      <a:pt x="10800" y="15"/>
                      <a:pt x="19091" y="0"/>
                    </a:cubicBezTo>
                    <a:lnTo>
                      <a:pt x="19131"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57" name="任意多边形 111700"/>
              <p:cNvSpPr/>
              <p:nvPr/>
            </p:nvSpPr>
            <p:spPr>
              <a:xfrm>
                <a:off x="3330" y="3429"/>
                <a:ext cx="508" cy="133"/>
              </a:xfrm>
              <a:custGeom>
                <a:avLst/>
                <a:gdLst/>
                <a:ahLst/>
                <a:cxnLst>
                  <a:cxn ang="180">
                    <a:pos x="0" y="9629"/>
                  </a:cxn>
                  <a:cxn ang="270">
                    <a:pos x="17947" y="0"/>
                  </a:cxn>
                  <a:cxn ang="90">
                    <a:pos x="17980" y="21600"/>
                  </a:cxn>
                </a:cxnLst>
                <a:pathLst>
                  <a:path w="17980" h="21600" fill="none">
                    <a:moveTo>
                      <a:pt x="0" y="9629"/>
                    </a:moveTo>
                    <a:cubicBezTo>
                      <a:pt x="3866" y="3832"/>
                      <a:pt x="10460" y="11"/>
                      <a:pt x="17947" y="0"/>
                    </a:cubicBezTo>
                  </a:path>
                  <a:path w="17980" h="21600" stroke="0">
                    <a:moveTo>
                      <a:pt x="0" y="9629"/>
                    </a:moveTo>
                    <a:cubicBezTo>
                      <a:pt x="3866" y="3832"/>
                      <a:pt x="10460" y="11"/>
                      <a:pt x="17947" y="0"/>
                    </a:cubicBezTo>
                    <a:lnTo>
                      <a:pt x="17980"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58" name="任意多边形 111701"/>
              <p:cNvSpPr/>
              <p:nvPr/>
            </p:nvSpPr>
            <p:spPr>
              <a:xfrm>
                <a:off x="3311" y="3372"/>
                <a:ext cx="527" cy="133"/>
              </a:xfrm>
              <a:custGeom>
                <a:avLst/>
                <a:gdLst/>
                <a:ahLst/>
                <a:cxnLst>
                  <a:cxn ang="180">
                    <a:pos x="0" y="6153"/>
                  </a:cxn>
                  <a:cxn ang="270">
                    <a:pos x="15072" y="0"/>
                  </a:cxn>
                  <a:cxn ang="90">
                    <a:pos x="15099" y="21600"/>
                  </a:cxn>
                </a:cxnLst>
                <a:pathLst>
                  <a:path w="15099" h="21600" fill="none">
                    <a:moveTo>
                      <a:pt x="0" y="6153"/>
                    </a:moveTo>
                    <a:cubicBezTo>
                      <a:pt x="3889" y="2352"/>
                      <a:pt x="9207" y="7"/>
                      <a:pt x="15072" y="0"/>
                    </a:cubicBezTo>
                  </a:path>
                  <a:path w="15099" h="21600" stroke="0">
                    <a:moveTo>
                      <a:pt x="0" y="6153"/>
                    </a:moveTo>
                    <a:cubicBezTo>
                      <a:pt x="3889" y="2352"/>
                      <a:pt x="9207" y="7"/>
                      <a:pt x="15072" y="0"/>
                    </a:cubicBezTo>
                    <a:lnTo>
                      <a:pt x="15099"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59" name="右箭头 111702"/>
              <p:cNvSpPr/>
              <p:nvPr/>
            </p:nvSpPr>
            <p:spPr>
              <a:xfrm>
                <a:off x="971" y="3243"/>
                <a:ext cx="811" cy="143"/>
              </a:xfrm>
              <a:prstGeom prst="rightArrow">
                <a:avLst>
                  <a:gd name="adj1" fmla="val 50000"/>
                  <a:gd name="adj2" fmla="val 283251"/>
                </a:avLst>
              </a:prstGeom>
              <a:solidFill>
                <a:srgbClr val="CC00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5560" name="右箭头 111703"/>
              <p:cNvSpPr/>
              <p:nvPr/>
            </p:nvSpPr>
            <p:spPr>
              <a:xfrm>
                <a:off x="3593" y="3243"/>
                <a:ext cx="811" cy="143"/>
              </a:xfrm>
              <a:prstGeom prst="rightArrow">
                <a:avLst>
                  <a:gd name="adj1" fmla="val 50000"/>
                  <a:gd name="adj2" fmla="val 283251"/>
                </a:avLst>
              </a:prstGeom>
              <a:solidFill>
                <a:srgbClr val="CC0000"/>
              </a:solidFill>
              <a:ln w="25400"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11705" name="矩形 111704"/>
              <p:cNvSpPr/>
              <p:nvPr/>
            </p:nvSpPr>
            <p:spPr>
              <a:xfrm>
                <a:off x="4543" y="3166"/>
                <a:ext cx="253" cy="442"/>
              </a:xfrm>
              <a:prstGeom prst="rect">
                <a:avLst/>
              </a:prstGeom>
              <a:noFill/>
              <a:ln w="9525">
                <a:noFill/>
              </a:ln>
            </p:spPr>
            <p:txBody>
              <a:bodyPr wrap="none" lIns="92075" tIns="46038" rIns="92075" bIns="46038">
                <a:spAutoFit/>
              </a:bodyPr>
              <a:p>
                <a:pPr lvl="0" eaLnBrk="0" fontAlgn="base" hangingPunct="0">
                  <a:buClrTx/>
                </a:pPr>
                <a:r>
                  <a:rPr lang="en-US" altLang="zh-CN" sz="6000" b="0" i="1" strike="noStrike" noProof="1">
                    <a:solidFill>
                      <a:schemeClr val="tx2"/>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chemeClr val="tx2"/>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11706" name="矩形 111705"/>
              <p:cNvSpPr/>
              <p:nvPr/>
            </p:nvSpPr>
            <p:spPr>
              <a:xfrm>
                <a:off x="576" y="3166"/>
                <a:ext cx="240" cy="442"/>
              </a:xfrm>
              <a:prstGeom prst="rect">
                <a:avLst/>
              </a:prstGeom>
              <a:noFill/>
              <a:ln w="9525">
                <a:noFill/>
              </a:ln>
            </p:spPr>
            <p:txBody>
              <a:bodyPr lIns="92075" tIns="46038" rIns="92075" bIns="46038">
                <a:spAutoFit/>
              </a:bodyPr>
              <a:p>
                <a:pPr lvl="0" eaLnBrk="0" fontAlgn="base" hangingPunct="0">
                  <a:buClrTx/>
                </a:pPr>
                <a:r>
                  <a:rPr lang="en-US" altLang="zh-CN" sz="6000" b="0" i="1" strike="noStrike" noProof="1">
                    <a:solidFill>
                      <a:schemeClr val="tx2"/>
                    </a:solidFill>
                    <a:effectLst>
                      <a:outerShdw blurRad="38100" dist="38100" dir="2700000">
                        <a:srgbClr val="C0C0C0"/>
                      </a:outerShdw>
                    </a:effectLst>
                    <a:latin typeface="Bookman Old Style" panose="02050604050505020204" pitchFamily="18" charset="0"/>
                    <a:ea typeface="宋体" panose="02010600030101010101" pitchFamily="2" charset="-122"/>
                    <a:cs typeface="+mn-ea"/>
                  </a:rPr>
                  <a:t>I</a:t>
                </a:r>
                <a:endParaRPr lang="en-US" altLang="zh-CN" sz="6000" b="0" i="1" strike="noStrike" noProof="1">
                  <a:solidFill>
                    <a:schemeClr val="tx2"/>
                  </a:solidFill>
                  <a:effectLst>
                    <a:outerShdw blurRad="38100" dist="38100" dir="2700000">
                      <a:srgbClr val="C0C0C0"/>
                    </a:outerShdw>
                  </a:effectLst>
                  <a:latin typeface="Bookman Old Style" panose="02050604050505020204" pitchFamily="18" charset="0"/>
                  <a:ea typeface="宋体" panose="02010600030101010101" pitchFamily="2" charset="-122"/>
                </a:endParaRPr>
              </a:p>
            </p:txBody>
          </p:sp>
          <p:sp>
            <p:nvSpPr>
              <p:cNvPr id="105563" name="直接连接符 111706"/>
              <p:cNvSpPr/>
              <p:nvPr/>
            </p:nvSpPr>
            <p:spPr>
              <a:xfrm flipH="1">
                <a:off x="3980" y="3542"/>
                <a:ext cx="216" cy="0"/>
              </a:xfrm>
              <a:prstGeom prst="line">
                <a:avLst/>
              </a:prstGeom>
              <a:ln w="25400" cap="flat" cmpd="sng">
                <a:solidFill>
                  <a:schemeClr val="accent1"/>
                </a:solidFill>
                <a:prstDash val="solid"/>
                <a:round/>
                <a:headEnd type="stealth" w="med" len="lg"/>
                <a:tailEnd type="none" w="sm" len="sm"/>
              </a:ln>
            </p:spPr>
          </p:sp>
          <p:sp>
            <p:nvSpPr>
              <p:cNvPr id="105564" name="直接连接符 111707"/>
              <p:cNvSpPr/>
              <p:nvPr/>
            </p:nvSpPr>
            <p:spPr>
              <a:xfrm flipH="1">
                <a:off x="3980" y="3486"/>
                <a:ext cx="216" cy="0"/>
              </a:xfrm>
              <a:prstGeom prst="line">
                <a:avLst/>
              </a:prstGeom>
              <a:ln w="25400" cap="flat" cmpd="sng">
                <a:solidFill>
                  <a:schemeClr val="accent1"/>
                </a:solidFill>
                <a:prstDash val="solid"/>
                <a:round/>
                <a:headEnd type="stealth" w="med" len="lg"/>
                <a:tailEnd type="none" w="sm" len="sm"/>
              </a:ln>
            </p:spPr>
          </p:sp>
          <p:sp>
            <p:nvSpPr>
              <p:cNvPr id="105565" name="直接连接符 111708"/>
              <p:cNvSpPr/>
              <p:nvPr/>
            </p:nvSpPr>
            <p:spPr>
              <a:xfrm flipH="1">
                <a:off x="3980" y="3428"/>
                <a:ext cx="216" cy="0"/>
              </a:xfrm>
              <a:prstGeom prst="line">
                <a:avLst/>
              </a:prstGeom>
              <a:ln w="25400" cap="flat" cmpd="sng">
                <a:solidFill>
                  <a:schemeClr val="accent1"/>
                </a:solidFill>
                <a:prstDash val="solid"/>
                <a:round/>
                <a:headEnd type="stealth" w="med" len="lg"/>
                <a:tailEnd type="none" w="sm" len="sm"/>
              </a:ln>
            </p:spPr>
          </p:sp>
          <p:sp>
            <p:nvSpPr>
              <p:cNvPr id="105566" name="直接连接符 111709"/>
              <p:cNvSpPr/>
              <p:nvPr/>
            </p:nvSpPr>
            <p:spPr>
              <a:xfrm flipH="1">
                <a:off x="3945" y="3200"/>
                <a:ext cx="215" cy="0"/>
              </a:xfrm>
              <a:prstGeom prst="line">
                <a:avLst/>
              </a:prstGeom>
              <a:ln w="25400" cap="flat" cmpd="sng">
                <a:solidFill>
                  <a:schemeClr val="accent1"/>
                </a:solidFill>
                <a:prstDash val="solid"/>
                <a:round/>
                <a:headEnd type="stealth" w="med" len="lg"/>
                <a:tailEnd type="none" w="sm" len="sm"/>
              </a:ln>
            </p:spPr>
          </p:sp>
          <p:sp>
            <p:nvSpPr>
              <p:cNvPr id="105567" name="直接连接符 111710"/>
              <p:cNvSpPr/>
              <p:nvPr/>
            </p:nvSpPr>
            <p:spPr>
              <a:xfrm flipH="1">
                <a:off x="3945" y="3143"/>
                <a:ext cx="215" cy="0"/>
              </a:xfrm>
              <a:prstGeom prst="line">
                <a:avLst/>
              </a:prstGeom>
              <a:ln w="25400" cap="flat" cmpd="sng">
                <a:solidFill>
                  <a:schemeClr val="accent1"/>
                </a:solidFill>
                <a:prstDash val="solid"/>
                <a:round/>
                <a:headEnd type="stealth" w="med" len="lg"/>
                <a:tailEnd type="none" w="sm" len="sm"/>
              </a:ln>
            </p:spPr>
          </p:sp>
          <p:sp>
            <p:nvSpPr>
              <p:cNvPr id="105568" name="直接连接符 111711"/>
              <p:cNvSpPr/>
              <p:nvPr/>
            </p:nvSpPr>
            <p:spPr>
              <a:xfrm flipH="1">
                <a:off x="3945" y="3086"/>
                <a:ext cx="215" cy="0"/>
              </a:xfrm>
              <a:prstGeom prst="line">
                <a:avLst/>
              </a:prstGeom>
              <a:ln w="25400" cap="flat" cmpd="sng">
                <a:solidFill>
                  <a:schemeClr val="accent1"/>
                </a:solidFill>
                <a:prstDash val="solid"/>
                <a:round/>
                <a:headEnd type="stealth" w="med" len="lg"/>
                <a:tailEnd type="none" w="sm" len="sm"/>
              </a:ln>
            </p:spPr>
          </p:sp>
          <p:sp>
            <p:nvSpPr>
              <p:cNvPr id="105569" name="直接连接符 111712"/>
              <p:cNvSpPr/>
              <p:nvPr/>
            </p:nvSpPr>
            <p:spPr>
              <a:xfrm flipH="1">
                <a:off x="1251" y="3542"/>
                <a:ext cx="215" cy="0"/>
              </a:xfrm>
              <a:prstGeom prst="line">
                <a:avLst/>
              </a:prstGeom>
              <a:ln w="25400" cap="flat" cmpd="sng">
                <a:solidFill>
                  <a:schemeClr val="accent1"/>
                </a:solidFill>
                <a:prstDash val="solid"/>
                <a:round/>
                <a:headEnd type="stealth" w="med" len="lg"/>
                <a:tailEnd type="none" w="sm" len="sm"/>
              </a:ln>
            </p:spPr>
          </p:sp>
          <p:sp>
            <p:nvSpPr>
              <p:cNvPr id="105570" name="直接连接符 111713"/>
              <p:cNvSpPr/>
              <p:nvPr/>
            </p:nvSpPr>
            <p:spPr>
              <a:xfrm flipH="1">
                <a:off x="1251" y="3486"/>
                <a:ext cx="215" cy="0"/>
              </a:xfrm>
              <a:prstGeom prst="line">
                <a:avLst/>
              </a:prstGeom>
              <a:ln w="25400" cap="flat" cmpd="sng">
                <a:solidFill>
                  <a:schemeClr val="accent1"/>
                </a:solidFill>
                <a:prstDash val="solid"/>
                <a:round/>
                <a:headEnd type="stealth" w="med" len="lg"/>
                <a:tailEnd type="none" w="sm" len="sm"/>
              </a:ln>
            </p:spPr>
          </p:sp>
          <p:sp>
            <p:nvSpPr>
              <p:cNvPr id="105571" name="直接连接符 111714"/>
              <p:cNvSpPr/>
              <p:nvPr/>
            </p:nvSpPr>
            <p:spPr>
              <a:xfrm flipH="1">
                <a:off x="1251" y="3428"/>
                <a:ext cx="215" cy="0"/>
              </a:xfrm>
              <a:prstGeom prst="line">
                <a:avLst/>
              </a:prstGeom>
              <a:ln w="25400" cap="flat" cmpd="sng">
                <a:solidFill>
                  <a:schemeClr val="accent1"/>
                </a:solidFill>
                <a:prstDash val="solid"/>
                <a:round/>
                <a:headEnd type="stealth" w="med" len="lg"/>
                <a:tailEnd type="none" w="sm" len="sm"/>
              </a:ln>
            </p:spPr>
          </p:sp>
          <p:sp>
            <p:nvSpPr>
              <p:cNvPr id="105572" name="直接连接符 111715"/>
              <p:cNvSpPr/>
              <p:nvPr/>
            </p:nvSpPr>
            <p:spPr>
              <a:xfrm flipH="1">
                <a:off x="1252" y="3200"/>
                <a:ext cx="215" cy="0"/>
              </a:xfrm>
              <a:prstGeom prst="line">
                <a:avLst/>
              </a:prstGeom>
              <a:ln w="25400" cap="flat" cmpd="sng">
                <a:solidFill>
                  <a:schemeClr val="accent1"/>
                </a:solidFill>
                <a:prstDash val="solid"/>
                <a:round/>
                <a:headEnd type="stealth" w="med" len="lg"/>
                <a:tailEnd type="none" w="sm" len="sm"/>
              </a:ln>
            </p:spPr>
          </p:sp>
          <p:sp>
            <p:nvSpPr>
              <p:cNvPr id="105573" name="直接连接符 111716"/>
              <p:cNvSpPr/>
              <p:nvPr/>
            </p:nvSpPr>
            <p:spPr>
              <a:xfrm flipH="1">
                <a:off x="1252" y="3143"/>
                <a:ext cx="215" cy="0"/>
              </a:xfrm>
              <a:prstGeom prst="line">
                <a:avLst/>
              </a:prstGeom>
              <a:ln w="25400" cap="flat" cmpd="sng">
                <a:solidFill>
                  <a:schemeClr val="accent1"/>
                </a:solidFill>
                <a:prstDash val="solid"/>
                <a:round/>
                <a:headEnd type="stealth" w="med" len="lg"/>
                <a:tailEnd type="none" w="sm" len="sm"/>
              </a:ln>
            </p:spPr>
          </p:sp>
          <p:sp>
            <p:nvSpPr>
              <p:cNvPr id="105574" name="直接连接符 111717"/>
              <p:cNvSpPr/>
              <p:nvPr/>
            </p:nvSpPr>
            <p:spPr>
              <a:xfrm flipH="1">
                <a:off x="1252" y="3086"/>
                <a:ext cx="215" cy="0"/>
              </a:xfrm>
              <a:prstGeom prst="line">
                <a:avLst/>
              </a:prstGeom>
              <a:ln w="25400" cap="flat" cmpd="sng">
                <a:solidFill>
                  <a:schemeClr val="accent1"/>
                </a:solidFill>
                <a:prstDash val="solid"/>
                <a:round/>
                <a:headEnd type="stealth" w="med" len="lg"/>
                <a:tailEnd type="none" w="sm" len="sm"/>
              </a:ln>
            </p:spPr>
          </p:sp>
          <p:sp>
            <p:nvSpPr>
              <p:cNvPr id="105575" name="任意多边形 111718"/>
              <p:cNvSpPr/>
              <p:nvPr/>
            </p:nvSpPr>
            <p:spPr>
              <a:xfrm>
                <a:off x="1574" y="3550"/>
                <a:ext cx="229" cy="101"/>
              </a:xfrm>
              <a:custGeom>
                <a:avLst/>
                <a:gdLst/>
                <a:ahLst/>
                <a:cxnLst>
                  <a:cxn ang="270">
                    <a:pos x="0" y="0"/>
                  </a:cxn>
                  <a:cxn ang="0">
                    <a:pos x="18907" y="11021"/>
                  </a:cxn>
                  <a:cxn ang="90">
                    <a:pos x="75" y="21600"/>
                  </a:cxn>
                </a:cxnLst>
                <a:pathLst>
                  <a:path w="18907" h="21600" fill="none">
                    <a:moveTo>
                      <a:pt x="0" y="0"/>
                    </a:moveTo>
                    <a:cubicBezTo>
                      <a:pt x="-50" y="0"/>
                      <a:pt x="-25" y="0"/>
                      <a:pt x="0" y="0"/>
                    </a:cubicBezTo>
                    <a:cubicBezTo>
                      <a:pt x="8085" y="0"/>
                      <a:pt x="15132" y="4442"/>
                      <a:pt x="18834" y="11017"/>
                    </a:cubicBezTo>
                  </a:path>
                  <a:path w="18907" h="21600" stroke="0">
                    <a:moveTo>
                      <a:pt x="0" y="0"/>
                    </a:moveTo>
                    <a:cubicBezTo>
                      <a:pt x="-50" y="0"/>
                      <a:pt x="-25" y="0"/>
                      <a:pt x="0" y="0"/>
                    </a:cubicBezTo>
                    <a:cubicBezTo>
                      <a:pt x="8085" y="0"/>
                      <a:pt x="15132" y="4442"/>
                      <a:pt x="18834" y="11017"/>
                    </a:cubicBezTo>
                    <a:lnTo>
                      <a:pt x="75" y="2160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76" name="任意多边形 111719"/>
              <p:cNvSpPr/>
              <p:nvPr/>
            </p:nvSpPr>
            <p:spPr>
              <a:xfrm>
                <a:off x="3015" y="3524"/>
                <a:ext cx="516" cy="177"/>
              </a:xfrm>
              <a:custGeom>
                <a:avLst/>
                <a:gdLst/>
                <a:ahLst/>
                <a:cxnLst>
                  <a:cxn ang="0">
                    <a:pos x="19658" y="8950"/>
                  </a:cxn>
                  <a:cxn ang="90">
                    <a:pos x="0" y="21600"/>
                  </a:cxn>
                  <a:cxn ang="270">
                    <a:pos x="0" y="0"/>
                  </a:cxn>
                </a:cxnLst>
                <a:pathLst>
                  <a:path w="19658" h="21600" fill="none">
                    <a:moveTo>
                      <a:pt x="19658" y="8950"/>
                    </a:moveTo>
                    <a:cubicBezTo>
                      <a:pt x="16258" y="16416"/>
                      <a:pt x="8734" y="21600"/>
                      <a:pt x="0" y="21600"/>
                    </a:cubicBezTo>
                  </a:path>
                  <a:path w="19658" h="21600" stroke="0">
                    <a:moveTo>
                      <a:pt x="19658" y="8950"/>
                    </a:moveTo>
                    <a:cubicBezTo>
                      <a:pt x="16258" y="16416"/>
                      <a:pt x="8734"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77" name="任意多边形 111720"/>
              <p:cNvSpPr/>
              <p:nvPr/>
            </p:nvSpPr>
            <p:spPr>
              <a:xfrm>
                <a:off x="3015" y="3373"/>
                <a:ext cx="357" cy="151"/>
              </a:xfrm>
              <a:custGeom>
                <a:avLst/>
                <a:gdLst/>
                <a:ahLst/>
                <a:cxnLst>
                  <a:cxn ang="0">
                    <a:pos x="16089" y="14411"/>
                  </a:cxn>
                  <a:cxn ang="90">
                    <a:pos x="0" y="21600"/>
                  </a:cxn>
                  <a:cxn ang="270">
                    <a:pos x="0" y="0"/>
                  </a:cxn>
                </a:cxnLst>
                <a:pathLst>
                  <a:path w="16090" h="21600" fill="none">
                    <a:moveTo>
                      <a:pt x="16089" y="14411"/>
                    </a:moveTo>
                    <a:cubicBezTo>
                      <a:pt x="12135" y="18824"/>
                      <a:pt x="6392" y="21600"/>
                      <a:pt x="0" y="21600"/>
                    </a:cubicBezTo>
                  </a:path>
                  <a:path w="16090" h="21600" stroke="0">
                    <a:moveTo>
                      <a:pt x="16089" y="14411"/>
                    </a:moveTo>
                    <a:cubicBezTo>
                      <a:pt x="12135" y="18824"/>
                      <a:pt x="6392" y="21600"/>
                      <a:pt x="0" y="21600"/>
                    </a:cubicBezTo>
                    <a:lnTo>
                      <a:pt x="0" y="0"/>
                    </a:lnTo>
                    <a:close/>
                  </a:path>
                </a:pathLst>
              </a:custGeom>
              <a:noFill/>
              <a:ln w="25400" cap="rnd" cmpd="sng">
                <a:solidFill>
                  <a:schemeClr val="accent1"/>
                </a:solidFill>
                <a:prstDash val="solid"/>
                <a:round/>
                <a:headEnd type="none" w="sm" len="sm"/>
                <a:tailEnd type="none" w="sm" len="sm"/>
              </a:ln>
            </p:spPr>
            <p:txBody>
              <a:bodyPr/>
              <a:p>
                <a:endParaRPr lang="zh-CN" altLang="en-US"/>
              </a:p>
            </p:txBody>
          </p:sp>
          <p:sp>
            <p:nvSpPr>
              <p:cNvPr id="105578" name="直接连接符 111721"/>
              <p:cNvSpPr/>
              <p:nvPr/>
            </p:nvSpPr>
            <p:spPr>
              <a:xfrm>
                <a:off x="2709" y="3423"/>
                <a:ext cx="306" cy="0"/>
              </a:xfrm>
              <a:prstGeom prst="line">
                <a:avLst/>
              </a:prstGeom>
              <a:ln w="25400" cap="flat" cmpd="sng">
                <a:solidFill>
                  <a:schemeClr val="tx2"/>
                </a:solidFill>
                <a:prstDash val="solid"/>
                <a:round/>
                <a:headEnd type="none" w="sm" len="sm"/>
                <a:tailEnd type="none" w="sm" len="sm"/>
              </a:ln>
            </p:spPr>
          </p:sp>
          <p:sp>
            <p:nvSpPr>
              <p:cNvPr id="105579" name="直接连接符 111722"/>
              <p:cNvSpPr/>
              <p:nvPr/>
            </p:nvSpPr>
            <p:spPr>
              <a:xfrm>
                <a:off x="2709" y="3524"/>
                <a:ext cx="306" cy="0"/>
              </a:xfrm>
              <a:prstGeom prst="line">
                <a:avLst/>
              </a:prstGeom>
              <a:ln w="25400" cap="flat" cmpd="sng">
                <a:solidFill>
                  <a:schemeClr val="tx2"/>
                </a:solidFill>
                <a:prstDash val="solid"/>
                <a:round/>
                <a:headEnd type="none" w="sm" len="sm"/>
                <a:tailEnd type="none" w="sm" len="sm"/>
              </a:ln>
            </p:spPr>
          </p:sp>
          <p:sp>
            <p:nvSpPr>
              <p:cNvPr id="105580" name="直接连接符 111723"/>
              <p:cNvSpPr/>
              <p:nvPr/>
            </p:nvSpPr>
            <p:spPr>
              <a:xfrm>
                <a:off x="2316" y="3701"/>
                <a:ext cx="699" cy="0"/>
              </a:xfrm>
              <a:prstGeom prst="line">
                <a:avLst/>
              </a:prstGeom>
              <a:ln w="25400" cap="flat" cmpd="sng">
                <a:solidFill>
                  <a:schemeClr val="tx2"/>
                </a:solidFill>
                <a:prstDash val="solid"/>
                <a:round/>
                <a:headEnd type="none" w="sm" len="sm"/>
                <a:tailEnd type="none" w="sm" len="sm"/>
              </a:ln>
            </p:spPr>
          </p:sp>
          <p:sp>
            <p:nvSpPr>
              <p:cNvPr id="105581" name="直接连接符 111724"/>
              <p:cNvSpPr/>
              <p:nvPr/>
            </p:nvSpPr>
            <p:spPr>
              <a:xfrm>
                <a:off x="2316" y="3701"/>
                <a:ext cx="393" cy="0"/>
              </a:xfrm>
              <a:prstGeom prst="line">
                <a:avLst/>
              </a:prstGeom>
              <a:ln w="25400" cap="flat" cmpd="sng">
                <a:solidFill>
                  <a:schemeClr val="tx2"/>
                </a:solidFill>
                <a:prstDash val="solid"/>
                <a:round/>
                <a:headEnd type="none" w="sm" len="sm"/>
                <a:tailEnd type="stealth" w="med" len="lg"/>
              </a:ln>
            </p:spPr>
          </p:sp>
          <p:sp>
            <p:nvSpPr>
              <p:cNvPr id="105582" name="直接连接符 111725"/>
              <p:cNvSpPr/>
              <p:nvPr/>
            </p:nvSpPr>
            <p:spPr>
              <a:xfrm>
                <a:off x="2316" y="3625"/>
                <a:ext cx="699" cy="0"/>
              </a:xfrm>
              <a:prstGeom prst="line">
                <a:avLst/>
              </a:prstGeom>
              <a:ln w="25400" cap="flat" cmpd="sng">
                <a:solidFill>
                  <a:schemeClr val="tx2"/>
                </a:solidFill>
                <a:prstDash val="solid"/>
                <a:round/>
                <a:headEnd type="none" w="sm" len="sm"/>
                <a:tailEnd type="none" w="sm" len="sm"/>
              </a:ln>
            </p:spPr>
          </p:sp>
          <p:sp>
            <p:nvSpPr>
              <p:cNvPr id="105583" name="直接连接符 111726"/>
              <p:cNvSpPr/>
              <p:nvPr/>
            </p:nvSpPr>
            <p:spPr>
              <a:xfrm>
                <a:off x="2360" y="3625"/>
                <a:ext cx="349" cy="0"/>
              </a:xfrm>
              <a:prstGeom prst="line">
                <a:avLst/>
              </a:prstGeom>
              <a:ln w="25400" cap="flat" cmpd="sng">
                <a:solidFill>
                  <a:schemeClr val="tx2"/>
                </a:solidFill>
                <a:prstDash val="solid"/>
                <a:round/>
                <a:headEnd type="none" w="sm" len="sm"/>
                <a:tailEnd type="stealth" w="med" len="lg"/>
              </a:ln>
            </p:spPr>
          </p:sp>
          <p:sp>
            <p:nvSpPr>
              <p:cNvPr id="105584" name="直接连接符 111727"/>
              <p:cNvSpPr/>
              <p:nvPr/>
            </p:nvSpPr>
            <p:spPr>
              <a:xfrm>
                <a:off x="2360" y="3322"/>
                <a:ext cx="655" cy="0"/>
              </a:xfrm>
              <a:prstGeom prst="line">
                <a:avLst/>
              </a:prstGeom>
              <a:ln w="25400" cap="flat" cmpd="sng">
                <a:solidFill>
                  <a:schemeClr val="tx2"/>
                </a:solidFill>
                <a:prstDash val="solid"/>
                <a:round/>
                <a:headEnd type="none" w="sm" len="sm"/>
                <a:tailEnd type="none" w="sm" len="sm"/>
              </a:ln>
            </p:spPr>
          </p:sp>
          <p:sp>
            <p:nvSpPr>
              <p:cNvPr id="105585" name="直接连接符 111728"/>
              <p:cNvSpPr/>
              <p:nvPr/>
            </p:nvSpPr>
            <p:spPr>
              <a:xfrm>
                <a:off x="2360" y="3322"/>
                <a:ext cx="349" cy="0"/>
              </a:xfrm>
              <a:prstGeom prst="line">
                <a:avLst/>
              </a:prstGeom>
              <a:ln w="25400" cap="flat" cmpd="sng">
                <a:solidFill>
                  <a:schemeClr val="tx2"/>
                </a:solidFill>
                <a:prstDash val="solid"/>
                <a:round/>
                <a:headEnd type="none" w="sm" len="sm"/>
                <a:tailEnd type="stealth" w="med" len="lg"/>
              </a:ln>
            </p:spPr>
          </p:sp>
          <p:sp>
            <p:nvSpPr>
              <p:cNvPr id="105586" name="直接连接符 111729"/>
              <p:cNvSpPr/>
              <p:nvPr/>
            </p:nvSpPr>
            <p:spPr>
              <a:xfrm>
                <a:off x="2316" y="2919"/>
                <a:ext cx="699" cy="0"/>
              </a:xfrm>
              <a:prstGeom prst="line">
                <a:avLst/>
              </a:prstGeom>
              <a:ln w="25400" cap="flat" cmpd="sng">
                <a:solidFill>
                  <a:schemeClr val="tx2"/>
                </a:solidFill>
                <a:prstDash val="solid"/>
                <a:round/>
                <a:headEnd type="none" w="sm" len="sm"/>
                <a:tailEnd type="none" w="sm" len="sm"/>
              </a:ln>
            </p:spPr>
          </p:sp>
          <p:sp>
            <p:nvSpPr>
              <p:cNvPr id="105587" name="直接连接符 111730"/>
              <p:cNvSpPr/>
              <p:nvPr/>
            </p:nvSpPr>
            <p:spPr>
              <a:xfrm>
                <a:off x="2316" y="2919"/>
                <a:ext cx="393" cy="0"/>
              </a:xfrm>
              <a:prstGeom prst="line">
                <a:avLst/>
              </a:prstGeom>
              <a:ln w="25400" cap="flat" cmpd="sng">
                <a:solidFill>
                  <a:schemeClr val="tx2"/>
                </a:solidFill>
                <a:prstDash val="solid"/>
                <a:round/>
                <a:headEnd type="none" w="sm" len="sm"/>
                <a:tailEnd type="stealth" w="med" len="lg"/>
              </a:ln>
            </p:spPr>
          </p:sp>
          <p:sp>
            <p:nvSpPr>
              <p:cNvPr id="105588" name="直接连接符 111731"/>
              <p:cNvSpPr/>
              <p:nvPr/>
            </p:nvSpPr>
            <p:spPr>
              <a:xfrm>
                <a:off x="2316" y="3020"/>
                <a:ext cx="699" cy="0"/>
              </a:xfrm>
              <a:prstGeom prst="line">
                <a:avLst/>
              </a:prstGeom>
              <a:ln w="25400" cap="flat" cmpd="sng">
                <a:solidFill>
                  <a:schemeClr val="tx2"/>
                </a:solidFill>
                <a:prstDash val="solid"/>
                <a:round/>
                <a:headEnd type="none" w="sm" len="sm"/>
                <a:tailEnd type="none" w="sm" len="sm"/>
              </a:ln>
            </p:spPr>
          </p:sp>
          <p:sp>
            <p:nvSpPr>
              <p:cNvPr id="105589" name="直接连接符 111732"/>
              <p:cNvSpPr/>
              <p:nvPr/>
            </p:nvSpPr>
            <p:spPr>
              <a:xfrm>
                <a:off x="2316" y="3095"/>
                <a:ext cx="699" cy="0"/>
              </a:xfrm>
              <a:prstGeom prst="line">
                <a:avLst/>
              </a:prstGeom>
              <a:ln w="25400" cap="flat" cmpd="sng">
                <a:solidFill>
                  <a:schemeClr val="tx2"/>
                </a:solidFill>
                <a:prstDash val="solid"/>
                <a:round/>
                <a:headEnd type="none" w="sm" len="sm"/>
                <a:tailEnd type="none" w="sm" len="sm"/>
              </a:ln>
            </p:spPr>
          </p:sp>
          <p:sp>
            <p:nvSpPr>
              <p:cNvPr id="105590" name="直接连接符 111733"/>
              <p:cNvSpPr/>
              <p:nvPr/>
            </p:nvSpPr>
            <p:spPr>
              <a:xfrm>
                <a:off x="2316" y="3095"/>
                <a:ext cx="393" cy="0"/>
              </a:xfrm>
              <a:prstGeom prst="line">
                <a:avLst/>
              </a:prstGeom>
              <a:ln w="25400" cap="flat" cmpd="sng">
                <a:solidFill>
                  <a:schemeClr val="tx2"/>
                </a:solidFill>
                <a:prstDash val="solid"/>
                <a:round/>
                <a:headEnd type="none" w="sm" len="sm"/>
                <a:tailEnd type="stealth" w="med" len="lg"/>
              </a:ln>
            </p:spPr>
          </p:sp>
          <p:sp>
            <p:nvSpPr>
              <p:cNvPr id="105591" name="直接连接符 111734"/>
              <p:cNvSpPr/>
              <p:nvPr/>
            </p:nvSpPr>
            <p:spPr>
              <a:xfrm>
                <a:off x="2316" y="3196"/>
                <a:ext cx="699" cy="0"/>
              </a:xfrm>
              <a:prstGeom prst="line">
                <a:avLst/>
              </a:prstGeom>
              <a:ln w="25400" cap="flat" cmpd="sng">
                <a:solidFill>
                  <a:schemeClr val="tx2"/>
                </a:solidFill>
                <a:prstDash val="solid"/>
                <a:round/>
                <a:headEnd type="none" w="sm" len="sm"/>
                <a:tailEnd type="none" w="sm" len="sm"/>
              </a:ln>
            </p:spPr>
          </p:sp>
          <p:sp>
            <p:nvSpPr>
              <p:cNvPr id="105592" name="直接连接符 111735"/>
              <p:cNvSpPr/>
              <p:nvPr/>
            </p:nvSpPr>
            <p:spPr>
              <a:xfrm>
                <a:off x="2316" y="3196"/>
                <a:ext cx="393" cy="0"/>
              </a:xfrm>
              <a:prstGeom prst="line">
                <a:avLst/>
              </a:prstGeom>
              <a:ln w="25400" cap="flat" cmpd="sng">
                <a:solidFill>
                  <a:schemeClr val="tx2"/>
                </a:solidFill>
                <a:prstDash val="solid"/>
                <a:round/>
                <a:headEnd type="none" w="sm" len="sm"/>
                <a:tailEnd type="stealth" w="med" len="lg"/>
              </a:ln>
            </p:spPr>
          </p:sp>
          <p:sp>
            <p:nvSpPr>
              <p:cNvPr id="105593" name="直接连接符 111736"/>
              <p:cNvSpPr/>
              <p:nvPr/>
            </p:nvSpPr>
            <p:spPr>
              <a:xfrm>
                <a:off x="2304" y="3024"/>
                <a:ext cx="393" cy="0"/>
              </a:xfrm>
              <a:prstGeom prst="line">
                <a:avLst/>
              </a:prstGeom>
              <a:ln w="25400" cap="flat" cmpd="sng">
                <a:solidFill>
                  <a:schemeClr val="tx2"/>
                </a:solidFill>
                <a:prstDash val="solid"/>
                <a:round/>
                <a:headEnd type="none" w="sm" len="sm"/>
                <a:tailEnd type="stealth" w="med" len="lg"/>
              </a:ln>
            </p:spPr>
          </p:sp>
        </p:grpSp>
        <p:grpSp>
          <p:nvGrpSpPr>
            <p:cNvPr id="105594" name="组合 1"/>
            <p:cNvGrpSpPr/>
            <p:nvPr/>
          </p:nvGrpSpPr>
          <p:grpSpPr>
            <a:xfrm>
              <a:off x="5882" y="265"/>
              <a:ext cx="3267" cy="965"/>
              <a:chOff x="5882" y="265"/>
              <a:chExt cx="3267" cy="965"/>
            </a:xfrm>
          </p:grpSpPr>
          <p:graphicFrame>
            <p:nvGraphicFramePr>
              <p:cNvPr id="105595" name="对象 3"/>
              <p:cNvGraphicFramePr>
                <a:graphicFrameLocks noChangeAspect="1"/>
              </p:cNvGraphicFramePr>
              <p:nvPr/>
            </p:nvGraphicFramePr>
            <p:xfrm>
              <a:off x="7107" y="265"/>
              <a:ext cx="720" cy="960"/>
            </p:xfrm>
            <a:graphic>
              <a:graphicData uri="http://schemas.openxmlformats.org/presentationml/2006/ole">
                <mc:AlternateContent xmlns:mc="http://schemas.openxmlformats.org/markup-compatibility/2006">
                  <mc:Choice xmlns:v="urn:schemas-microsoft-com:vml" Requires="v">
                    <p:oleObj spid="_x0000_s3872" name="" r:id="rId7" imgW="152400" imgH="203200" progId="Equation.KSEE3">
                      <p:embed/>
                    </p:oleObj>
                  </mc:Choice>
                  <mc:Fallback>
                    <p:oleObj name="" r:id="rId7" imgW="152400" imgH="203200" progId="Equation.KSEE3">
                      <p:embed/>
                      <p:pic>
                        <p:nvPicPr>
                          <p:cNvPr id="0" name="图片 3871"/>
                          <p:cNvPicPr/>
                          <p:nvPr/>
                        </p:nvPicPr>
                        <p:blipFill>
                          <a:blip r:embed="rId8"/>
                          <a:stretch>
                            <a:fillRect/>
                          </a:stretch>
                        </p:blipFill>
                        <p:spPr>
                          <a:xfrm>
                            <a:off x="7107" y="265"/>
                            <a:ext cx="720" cy="960"/>
                          </a:xfrm>
                          <a:prstGeom prst="rect">
                            <a:avLst/>
                          </a:prstGeom>
                          <a:noFill/>
                          <a:ln w="38100">
                            <a:noFill/>
                            <a:miter/>
                          </a:ln>
                        </p:spPr>
                      </p:pic>
                    </p:oleObj>
                  </mc:Fallback>
                </mc:AlternateContent>
              </a:graphicData>
            </a:graphic>
          </p:graphicFrame>
          <p:graphicFrame>
            <p:nvGraphicFramePr>
              <p:cNvPr id="105596" name="对象 1"/>
              <p:cNvGraphicFramePr>
                <a:graphicFrameLocks noChangeAspect="1"/>
              </p:cNvGraphicFramePr>
              <p:nvPr/>
            </p:nvGraphicFramePr>
            <p:xfrm>
              <a:off x="8182" y="292"/>
              <a:ext cx="967" cy="795"/>
            </p:xfrm>
            <a:graphic>
              <a:graphicData uri="http://schemas.openxmlformats.org/presentationml/2006/ole">
                <mc:AlternateContent xmlns:mc="http://schemas.openxmlformats.org/markup-compatibility/2006">
                  <mc:Choice xmlns:v="urn:schemas-microsoft-com:vml" Requires="v">
                    <p:oleObj spid="_x0000_s3873" name="" r:id="rId9" imgW="279400" imgH="228600" progId="Equation.KSEE3">
                      <p:embed/>
                    </p:oleObj>
                  </mc:Choice>
                  <mc:Fallback>
                    <p:oleObj name="" r:id="rId9" imgW="279400" imgH="228600" progId="Equation.KSEE3">
                      <p:embed/>
                      <p:pic>
                        <p:nvPicPr>
                          <p:cNvPr id="0" name="图片 3872"/>
                          <p:cNvPicPr/>
                          <p:nvPr/>
                        </p:nvPicPr>
                        <p:blipFill>
                          <a:blip r:embed="rId10"/>
                          <a:stretch>
                            <a:fillRect/>
                          </a:stretch>
                        </p:blipFill>
                        <p:spPr>
                          <a:xfrm>
                            <a:off x="8182" y="292"/>
                            <a:ext cx="967" cy="795"/>
                          </a:xfrm>
                          <a:prstGeom prst="rect">
                            <a:avLst/>
                          </a:prstGeom>
                          <a:noFill/>
                          <a:ln w="38100">
                            <a:noFill/>
                            <a:miter/>
                          </a:ln>
                        </p:spPr>
                      </p:pic>
                    </p:oleObj>
                  </mc:Fallback>
                </mc:AlternateContent>
              </a:graphicData>
            </a:graphic>
          </p:graphicFrame>
          <p:graphicFrame>
            <p:nvGraphicFramePr>
              <p:cNvPr id="105597" name="对象 1"/>
              <p:cNvGraphicFramePr>
                <a:graphicFrameLocks noChangeAspect="1"/>
              </p:cNvGraphicFramePr>
              <p:nvPr/>
            </p:nvGraphicFramePr>
            <p:xfrm>
              <a:off x="5882" y="440"/>
              <a:ext cx="967" cy="790"/>
            </p:xfrm>
            <a:graphic>
              <a:graphicData uri="http://schemas.openxmlformats.org/presentationml/2006/ole">
                <mc:AlternateContent xmlns:mc="http://schemas.openxmlformats.org/markup-compatibility/2006">
                  <mc:Choice xmlns:v="urn:schemas-microsoft-com:vml" Requires="v">
                    <p:oleObj spid="_x0000_s3874" name="" r:id="rId11" imgW="279400" imgH="228600" progId="Equation.KSEE3">
                      <p:embed/>
                    </p:oleObj>
                  </mc:Choice>
                  <mc:Fallback>
                    <p:oleObj name="" r:id="rId11" imgW="279400" imgH="228600" progId="Equation.KSEE3">
                      <p:embed/>
                      <p:pic>
                        <p:nvPicPr>
                          <p:cNvPr id="0" name="图片 3873"/>
                          <p:cNvPicPr/>
                          <p:nvPr/>
                        </p:nvPicPr>
                        <p:blipFill>
                          <a:blip r:embed="rId12"/>
                          <a:stretch>
                            <a:fillRect/>
                          </a:stretch>
                        </p:blipFill>
                        <p:spPr>
                          <a:xfrm>
                            <a:off x="5882" y="440"/>
                            <a:ext cx="967" cy="790"/>
                          </a:xfrm>
                          <a:prstGeom prst="rect">
                            <a:avLst/>
                          </a:prstGeom>
                          <a:noFill/>
                          <a:ln w="38100">
                            <a:noFill/>
                            <a:miter/>
                          </a:ln>
                        </p:spPr>
                      </p:pic>
                    </p:oleObj>
                  </mc:Fallback>
                </mc:AlternateContent>
              </a:graphicData>
            </a:graphic>
          </p:graphicFrame>
        </p:grpSp>
      </p:grpSp>
      <p:grpSp>
        <p:nvGrpSpPr>
          <p:cNvPr id="111741" name="组合 111740"/>
          <p:cNvGrpSpPr/>
          <p:nvPr/>
        </p:nvGrpSpPr>
        <p:grpSpPr>
          <a:xfrm>
            <a:off x="3013075" y="911225"/>
            <a:ext cx="6054725" cy="2441575"/>
            <a:chOff x="3722" y="2448"/>
            <a:chExt cx="3814" cy="1538"/>
          </a:xfrm>
        </p:grpSpPr>
        <p:sp>
          <p:nvSpPr>
            <p:cNvPr id="105599" name="矩形 111741"/>
            <p:cNvSpPr/>
            <p:nvPr/>
          </p:nvSpPr>
          <p:spPr>
            <a:xfrm>
              <a:off x="4256" y="2448"/>
              <a:ext cx="257" cy="1154"/>
            </a:xfrm>
            <a:prstGeom prst="rect">
              <a:avLst/>
            </a:prstGeom>
            <a:noFill/>
            <a:ln w="38100" cap="sq" cmpd="sng">
              <a:solidFill>
                <a:srgbClr val="CC3300"/>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aphicFrame>
          <p:nvGraphicFramePr>
            <p:cNvPr id="105600" name="对象 111742"/>
            <p:cNvGraphicFramePr/>
            <p:nvPr/>
          </p:nvGraphicFramePr>
          <p:xfrm>
            <a:off x="4245" y="3698"/>
            <a:ext cx="266" cy="288"/>
          </p:xfrm>
          <a:graphic>
            <a:graphicData uri="http://schemas.openxmlformats.org/presentationml/2006/ole">
              <mc:AlternateContent xmlns:mc="http://schemas.openxmlformats.org/markup-compatibility/2006">
                <mc:Choice xmlns:v="urn:schemas-microsoft-com:vml" Requires="v">
                  <p:oleObj spid="_x0000_s3875" name="" r:id="rId13" imgW="152400" imgH="177800" progId="Equation.3">
                    <p:embed/>
                  </p:oleObj>
                </mc:Choice>
                <mc:Fallback>
                  <p:oleObj name="" r:id="rId13" imgW="152400" imgH="177800" progId="Equation.3">
                    <p:embed/>
                    <p:pic>
                      <p:nvPicPr>
                        <p:cNvPr id="0" name="图片 3874"/>
                        <p:cNvPicPr/>
                        <p:nvPr/>
                      </p:nvPicPr>
                      <p:blipFill>
                        <a:blip r:embed="rId14"/>
                        <a:stretch>
                          <a:fillRect/>
                        </a:stretch>
                      </p:blipFill>
                      <p:spPr>
                        <a:xfrm>
                          <a:off x="4245" y="3698"/>
                          <a:ext cx="266" cy="288"/>
                        </a:xfrm>
                        <a:prstGeom prst="rect">
                          <a:avLst/>
                        </a:prstGeom>
                        <a:noFill/>
                        <a:ln w="38100">
                          <a:noFill/>
                          <a:miter/>
                        </a:ln>
                      </p:spPr>
                    </p:pic>
                  </p:oleObj>
                </mc:Fallback>
              </mc:AlternateContent>
            </a:graphicData>
          </a:graphic>
        </p:graphicFrame>
        <p:graphicFrame>
          <p:nvGraphicFramePr>
            <p:cNvPr id="105601" name="对象 111743"/>
            <p:cNvGraphicFramePr/>
            <p:nvPr/>
          </p:nvGraphicFramePr>
          <p:xfrm>
            <a:off x="3722" y="3553"/>
            <a:ext cx="329" cy="351"/>
          </p:xfrm>
          <a:graphic>
            <a:graphicData uri="http://schemas.openxmlformats.org/presentationml/2006/ole">
              <mc:AlternateContent xmlns:mc="http://schemas.openxmlformats.org/markup-compatibility/2006">
                <mc:Choice xmlns:v="urn:schemas-microsoft-com:vml" Requires="v">
                  <p:oleObj spid="_x0000_s3877" name="" r:id="rId15" imgW="190500" imgH="215900" progId="Equation.3">
                    <p:embed/>
                  </p:oleObj>
                </mc:Choice>
                <mc:Fallback>
                  <p:oleObj name="" r:id="rId15" imgW="190500" imgH="215900" progId="Equation.3">
                    <p:embed/>
                    <p:pic>
                      <p:nvPicPr>
                        <p:cNvPr id="0" name="图片 3876"/>
                        <p:cNvPicPr/>
                        <p:nvPr/>
                      </p:nvPicPr>
                      <p:blipFill>
                        <a:blip r:embed="rId16"/>
                        <a:stretch>
                          <a:fillRect/>
                        </a:stretch>
                      </p:blipFill>
                      <p:spPr>
                        <a:xfrm>
                          <a:off x="3722" y="3553"/>
                          <a:ext cx="329" cy="351"/>
                        </a:xfrm>
                        <a:prstGeom prst="rect">
                          <a:avLst/>
                        </a:prstGeom>
                        <a:noFill/>
                        <a:ln w="38100">
                          <a:noFill/>
                          <a:miter/>
                        </a:ln>
                      </p:spPr>
                    </p:pic>
                  </p:oleObj>
                </mc:Fallback>
              </mc:AlternateContent>
            </a:graphicData>
          </a:graphic>
        </p:graphicFrame>
        <p:graphicFrame>
          <p:nvGraphicFramePr>
            <p:cNvPr id="105602" name="对象 111744"/>
            <p:cNvGraphicFramePr/>
            <p:nvPr/>
          </p:nvGraphicFramePr>
          <p:xfrm>
            <a:off x="4655" y="3553"/>
            <a:ext cx="330" cy="351"/>
          </p:xfrm>
          <a:graphic>
            <a:graphicData uri="http://schemas.openxmlformats.org/presentationml/2006/ole">
              <mc:AlternateContent xmlns:mc="http://schemas.openxmlformats.org/markup-compatibility/2006">
                <mc:Choice xmlns:v="urn:schemas-microsoft-com:vml" Requires="v">
                  <p:oleObj spid="_x0000_s3876" name="" r:id="rId17" imgW="190500" imgH="215900" progId="Equation.3">
                    <p:embed/>
                  </p:oleObj>
                </mc:Choice>
                <mc:Fallback>
                  <p:oleObj name="" r:id="rId17" imgW="190500" imgH="215900" progId="Equation.3">
                    <p:embed/>
                    <p:pic>
                      <p:nvPicPr>
                        <p:cNvPr id="0" name="图片 3875"/>
                        <p:cNvPicPr/>
                        <p:nvPr/>
                      </p:nvPicPr>
                      <p:blipFill>
                        <a:blip r:embed="rId18"/>
                        <a:stretch>
                          <a:fillRect/>
                        </a:stretch>
                      </p:blipFill>
                      <p:spPr>
                        <a:xfrm>
                          <a:off x="4655" y="3553"/>
                          <a:ext cx="330" cy="351"/>
                        </a:xfrm>
                        <a:prstGeom prst="rect">
                          <a:avLst/>
                        </a:prstGeom>
                        <a:noFill/>
                        <a:ln w="38100">
                          <a:noFill/>
                          <a:miter/>
                        </a:ln>
                      </p:spPr>
                    </p:pic>
                  </p:oleObj>
                </mc:Fallback>
              </mc:AlternateContent>
            </a:graphicData>
          </a:graphic>
        </p:graphicFrame>
        <p:sp>
          <p:nvSpPr>
            <p:cNvPr id="105603" name="直接连接符 111745"/>
            <p:cNvSpPr/>
            <p:nvPr/>
          </p:nvSpPr>
          <p:spPr>
            <a:xfrm flipV="1">
              <a:off x="4000" y="3553"/>
              <a:ext cx="205" cy="145"/>
            </a:xfrm>
            <a:prstGeom prst="line">
              <a:avLst/>
            </a:prstGeom>
            <a:ln w="38100" cap="sq" cmpd="sng">
              <a:solidFill>
                <a:schemeClr val="tx1"/>
              </a:solidFill>
              <a:prstDash val="solid"/>
              <a:round/>
              <a:headEnd type="none" w="sm" len="sm"/>
              <a:tailEnd type="triangle" w="sm" len="sm"/>
            </a:ln>
          </p:spPr>
        </p:sp>
        <p:sp>
          <p:nvSpPr>
            <p:cNvPr id="105604" name="直接连接符 111746"/>
            <p:cNvSpPr/>
            <p:nvPr/>
          </p:nvSpPr>
          <p:spPr>
            <a:xfrm flipH="1" flipV="1">
              <a:off x="4564" y="3553"/>
              <a:ext cx="102" cy="145"/>
            </a:xfrm>
            <a:prstGeom prst="line">
              <a:avLst/>
            </a:prstGeom>
            <a:ln w="28575" cap="sq" cmpd="sng">
              <a:solidFill>
                <a:schemeClr val="tx1"/>
              </a:solidFill>
              <a:prstDash val="solid"/>
              <a:round/>
              <a:headEnd type="none" w="sm" len="sm"/>
              <a:tailEnd type="triangle" w="sm" len="sm"/>
            </a:ln>
          </p:spPr>
        </p:sp>
        <p:sp>
          <p:nvSpPr>
            <p:cNvPr id="105605" name="直接连接符 111747"/>
            <p:cNvSpPr/>
            <p:nvPr/>
          </p:nvSpPr>
          <p:spPr>
            <a:xfrm>
              <a:off x="4513" y="3505"/>
              <a:ext cx="1332" cy="193"/>
            </a:xfrm>
            <a:prstGeom prst="line">
              <a:avLst/>
            </a:prstGeom>
            <a:ln w="28575" cap="sq" cmpd="sng">
              <a:solidFill>
                <a:srgbClr val="FF3300"/>
              </a:solidFill>
              <a:prstDash val="solid"/>
              <a:round/>
              <a:headEnd type="none" w="sm" len="sm"/>
              <a:tailEnd type="triangle" w="sm" len="sm"/>
            </a:ln>
          </p:spPr>
        </p:sp>
        <p:sp>
          <p:nvSpPr>
            <p:cNvPr id="105606" name="文本框 111748"/>
            <p:cNvSpPr txBox="1"/>
            <p:nvPr/>
          </p:nvSpPr>
          <p:spPr>
            <a:xfrm>
              <a:off x="5896" y="3602"/>
              <a:ext cx="1640" cy="373"/>
            </a:xfrm>
            <a:prstGeom prst="rect">
              <a:avLst/>
            </a:prstGeom>
            <a:noFill/>
            <a:ln w="12700" cap="sq" cmpd="sng">
              <a:solidFill>
                <a:srgbClr val="FF3300"/>
              </a:solidFill>
              <a:prstDash val="solid"/>
              <a:miter/>
              <a:headEnd type="none" w="sm" len="sm"/>
              <a:tailEnd type="none" w="sm" len="sm"/>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做一高斯面</a:t>
              </a:r>
              <a:endParaRPr lang="zh-CN" altLang="en-US" sz="3200">
                <a:solidFill>
                  <a:schemeClr val="accent1"/>
                </a:solidFill>
                <a:latin typeface="Times New Roman" panose="02020603050405020304" pitchFamily="18" charset="0"/>
                <a:ea typeface="宋体" panose="02010600030101010101" pitchFamily="2" charset="-122"/>
              </a:endParaRPr>
            </a:p>
          </p:txBody>
        </p:sp>
      </p:grpSp>
      <p:graphicFrame>
        <p:nvGraphicFramePr>
          <p:cNvPr id="105607" name="对象 1"/>
          <p:cNvGraphicFramePr>
            <a:graphicFrameLocks noChangeAspect="1"/>
          </p:cNvGraphicFramePr>
          <p:nvPr/>
        </p:nvGraphicFramePr>
        <p:xfrm>
          <a:off x="3730625" y="279400"/>
          <a:ext cx="614363" cy="501650"/>
        </p:xfrm>
        <a:graphic>
          <a:graphicData uri="http://schemas.openxmlformats.org/presentationml/2006/ole">
            <mc:AlternateContent xmlns:mc="http://schemas.openxmlformats.org/markup-compatibility/2006">
              <mc:Choice xmlns:v="urn:schemas-microsoft-com:vml" Requires="v">
                <p:oleObj spid="_x0000_s3878" name="" r:id="rId19" imgW="279400" imgH="228600" progId="Equation.KSEE3">
                  <p:embed/>
                </p:oleObj>
              </mc:Choice>
              <mc:Fallback>
                <p:oleObj name="" r:id="rId19" imgW="279400" imgH="228600" progId="Equation.KSEE3">
                  <p:embed/>
                  <p:pic>
                    <p:nvPicPr>
                      <p:cNvPr id="0" name="图片 3877"/>
                      <p:cNvPicPr/>
                      <p:nvPr/>
                    </p:nvPicPr>
                    <p:blipFill>
                      <a:blip r:embed="rId12"/>
                      <a:stretch>
                        <a:fillRect/>
                      </a:stretch>
                    </p:blipFill>
                    <p:spPr>
                      <a:xfrm>
                        <a:off x="3730625" y="279400"/>
                        <a:ext cx="614363" cy="5016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1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11618"/>
                                        </p:tgtEl>
                                        <p:attrNameLst>
                                          <p:attrName>style.visibility</p:attrName>
                                        </p:attrNameLst>
                                      </p:cBhvr>
                                      <p:to>
                                        <p:strVal val="visible"/>
                                      </p:to>
                                    </p:set>
                                    <p:animEffect transition="in" filter="wipe(left)">
                                      <p:cBhvr>
                                        <p:cTn id="11" dur="500"/>
                                        <p:tgtEl>
                                          <p:spTgt spid="1116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1619"/>
                                        </p:tgtEl>
                                        <p:attrNameLst>
                                          <p:attrName>style.visibility</p:attrName>
                                        </p:attrNameLst>
                                      </p:cBhvr>
                                      <p:to>
                                        <p:strVal val="visible"/>
                                      </p:to>
                                    </p:set>
                                    <p:animEffect transition="in" filter="wipe(left)">
                                      <p:cBhvr>
                                        <p:cTn id="16" dur="500"/>
                                        <p:tgtEl>
                                          <p:spTgt spid="1116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1620"/>
                                        </p:tgtEl>
                                        <p:attrNameLst>
                                          <p:attrName>style.visibility</p:attrName>
                                        </p:attrNameLst>
                                      </p:cBhvr>
                                      <p:to>
                                        <p:strVal val="visible"/>
                                      </p:to>
                                    </p:set>
                                    <p:animEffect transition="in" filter="wipe(left)">
                                      <p:cBhvr>
                                        <p:cTn id="21" dur="500"/>
                                        <p:tgtEl>
                                          <p:spTgt spid="1116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1624"/>
                                        </p:tgtEl>
                                        <p:attrNameLst>
                                          <p:attrName>style.visibility</p:attrName>
                                        </p:attrNameLst>
                                      </p:cBhvr>
                                      <p:to>
                                        <p:strVal val="visible"/>
                                      </p:to>
                                    </p:set>
                                    <p:animEffect transition="in" filter="wipe(left)">
                                      <p:cBhvr>
                                        <p:cTn id="26" dur="500"/>
                                        <p:tgtEl>
                                          <p:spTgt spid="1116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1625"/>
                                        </p:tgtEl>
                                        <p:attrNameLst>
                                          <p:attrName>style.visibility</p:attrName>
                                        </p:attrNameLst>
                                      </p:cBhvr>
                                      <p:to>
                                        <p:strVal val="visible"/>
                                      </p:to>
                                    </p:set>
                                    <p:animEffect transition="in" filter="wipe(left)">
                                      <p:cBhvr>
                                        <p:cTn id="31" dur="500"/>
                                        <p:tgtEl>
                                          <p:spTgt spid="111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2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文本框 112641"/>
          <p:cNvSpPr txBox="1"/>
          <p:nvPr/>
        </p:nvSpPr>
        <p:spPr>
          <a:xfrm>
            <a:off x="351155" y="889318"/>
            <a:ext cx="609600" cy="579437"/>
          </a:xfrm>
          <a:prstGeom prst="rect">
            <a:avLst/>
          </a:prstGeom>
          <a:noFill/>
          <a:ln w="12700">
            <a:noFill/>
          </a:ln>
        </p:spPr>
        <p:txBody>
          <a:bodyPr anchor="t">
            <a:spAutoFit/>
          </a:bodyPr>
          <a:p>
            <a:pPr>
              <a:spcBef>
                <a:spcPct val="50000"/>
              </a:spcBef>
            </a:pPr>
            <a:r>
              <a:rPr lang="zh-CN" altLang="en-US" sz="3200">
                <a:latin typeface="Times New Roman" panose="02020603050405020304" pitchFamily="18" charset="0"/>
                <a:ea typeface="宋体" panose="02010600030101010101" pitchFamily="2" charset="-122"/>
              </a:rPr>
              <a:t>则</a:t>
            </a:r>
            <a:endParaRPr lang="zh-CN" altLang="en-US" sz="3200">
              <a:latin typeface="Times New Roman" panose="02020603050405020304" pitchFamily="18" charset="0"/>
              <a:ea typeface="宋体" panose="02010600030101010101" pitchFamily="2" charset="-122"/>
            </a:endParaRPr>
          </a:p>
        </p:txBody>
      </p:sp>
      <p:graphicFrame>
        <p:nvGraphicFramePr>
          <p:cNvPr id="112643" name="对象 112642"/>
          <p:cNvGraphicFramePr/>
          <p:nvPr/>
        </p:nvGraphicFramePr>
        <p:xfrm>
          <a:off x="510540" y="1246505"/>
          <a:ext cx="8427720" cy="1041400"/>
        </p:xfrm>
        <a:graphic>
          <a:graphicData uri="http://schemas.openxmlformats.org/presentationml/2006/ole">
            <mc:AlternateContent xmlns:mc="http://schemas.openxmlformats.org/markup-compatibility/2006">
              <mc:Choice xmlns:v="urn:schemas-microsoft-com:vml" Requires="v">
                <p:oleObj spid="_x0000_s3879" name="" r:id="rId1" imgW="2882900" imgH="419100" progId="Equation.3">
                  <p:embed/>
                </p:oleObj>
              </mc:Choice>
              <mc:Fallback>
                <p:oleObj name="" r:id="rId1" imgW="2882900" imgH="419100" progId="Equation.3">
                  <p:embed/>
                  <p:pic>
                    <p:nvPicPr>
                      <p:cNvPr id="0" name="图片 3878"/>
                      <p:cNvPicPr/>
                      <p:nvPr/>
                    </p:nvPicPr>
                    <p:blipFill>
                      <a:blip r:embed="rId2"/>
                      <a:stretch>
                        <a:fillRect/>
                      </a:stretch>
                    </p:blipFill>
                    <p:spPr>
                      <a:xfrm>
                        <a:off x="510540" y="1246505"/>
                        <a:ext cx="8427720" cy="1041400"/>
                      </a:xfrm>
                      <a:prstGeom prst="rect">
                        <a:avLst/>
                      </a:prstGeom>
                      <a:noFill/>
                      <a:ln w="38100">
                        <a:noFill/>
                        <a:miter/>
                      </a:ln>
                    </p:spPr>
                  </p:pic>
                </p:oleObj>
              </mc:Fallback>
            </mc:AlternateContent>
          </a:graphicData>
        </a:graphic>
      </p:graphicFrame>
      <p:sp>
        <p:nvSpPr>
          <p:cNvPr id="112644" name="文本框 112643"/>
          <p:cNvSpPr txBox="1"/>
          <p:nvPr/>
        </p:nvSpPr>
        <p:spPr>
          <a:xfrm>
            <a:off x="838200" y="2403475"/>
            <a:ext cx="1143000" cy="579438"/>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式中</a:t>
            </a:r>
            <a:r>
              <a:rPr lang="en-US" altLang="zh-CN" sz="3200">
                <a:latin typeface="Times New Roman" panose="02020603050405020304" pitchFamily="18" charset="0"/>
                <a:ea typeface="宋体" panose="02010600030101010101" pitchFamily="2" charset="-122"/>
              </a:rPr>
              <a:t>:</a:t>
            </a:r>
            <a:endParaRPr lang="en-US" altLang="zh-CN" sz="3200">
              <a:latin typeface="Times New Roman" panose="02020603050405020304" pitchFamily="18" charset="0"/>
              <a:ea typeface="宋体" panose="02010600030101010101" pitchFamily="2" charset="-122"/>
            </a:endParaRPr>
          </a:p>
        </p:txBody>
      </p:sp>
      <p:sp>
        <p:nvSpPr>
          <p:cNvPr id="112649" name="矩形 112648"/>
          <p:cNvSpPr/>
          <p:nvPr/>
        </p:nvSpPr>
        <p:spPr>
          <a:xfrm>
            <a:off x="304800" y="5257800"/>
            <a:ext cx="8839200" cy="1031875"/>
          </a:xfrm>
          <a:prstGeom prst="rect">
            <a:avLst/>
          </a:prstGeom>
          <a:noFill/>
          <a:ln w="9525">
            <a:noFill/>
          </a:ln>
        </p:spPr>
        <p:txBody>
          <a:bodyPr lIns="92075" tIns="46038" rIns="92075" bIns="46038" anchor="t">
            <a:spAutoFit/>
          </a:bodyPr>
          <a:p>
            <a:pPr eaLnBrk="0" hangingPunct="0">
              <a:lnSpc>
                <a:spcPct val="110000"/>
              </a:lnSpc>
            </a:pPr>
            <a:r>
              <a:rPr lang="en-US" altLang="zh-CN" dirty="0">
                <a:latin typeface="Bookman Old Style" panose="02050604050505020204" pitchFamily="18" charset="0"/>
                <a:ea typeface="宋体" panose="02010600030101010101" pitchFamily="2" charset="-122"/>
              </a:rPr>
              <a:t>  </a:t>
            </a:r>
            <a:r>
              <a:rPr lang="zh-CN" altLang="en-US" dirty="0">
                <a:latin typeface="Bookman Old Style" panose="02050604050505020204" pitchFamily="18" charset="0"/>
                <a:ea typeface="宋体" panose="02010600030101010101" pitchFamily="2" charset="-122"/>
              </a:rPr>
              <a:t>若把最右端</a:t>
            </a:r>
            <a:r>
              <a:rPr lang="zh-CN" altLang="en-US" dirty="0">
                <a:solidFill>
                  <a:srgbClr val="FF0066"/>
                </a:solidFill>
                <a:latin typeface="Bookman Old Style" panose="02050604050505020204" pitchFamily="18" charset="0"/>
                <a:ea typeface="宋体" panose="02010600030101010101" pitchFamily="2" charset="-122"/>
              </a:rPr>
              <a:t>电通量的时间变化率</a:t>
            </a:r>
            <a:r>
              <a:rPr lang="zh-CN" altLang="en-US" dirty="0">
                <a:latin typeface="Bookman Old Style" panose="02050604050505020204" pitchFamily="18" charset="0"/>
                <a:ea typeface="宋体" panose="02010600030101010101" pitchFamily="2" charset="-122"/>
              </a:rPr>
              <a:t>看作为一种电流，那么电路就连续了。麦克斯韦把这种电流称为</a:t>
            </a:r>
            <a:r>
              <a:rPr lang="zh-CN" altLang="en-US" dirty="0">
                <a:solidFill>
                  <a:srgbClr val="FF0066"/>
                </a:solidFill>
                <a:latin typeface="Bookman Old Style" panose="02050604050505020204" pitchFamily="18" charset="0"/>
                <a:ea typeface="宋体" panose="02010600030101010101" pitchFamily="2" charset="-122"/>
              </a:rPr>
              <a:t>位移电流</a:t>
            </a:r>
            <a:r>
              <a:rPr lang="zh-CN" altLang="en-US" dirty="0">
                <a:latin typeface="Bookman Old Style" panose="02050604050505020204" pitchFamily="18" charset="0"/>
                <a:ea typeface="宋体" panose="02010600030101010101" pitchFamily="2" charset="-122"/>
              </a:rPr>
              <a:t>。</a:t>
            </a:r>
            <a:endParaRPr lang="zh-CN" altLang="en-US" dirty="0">
              <a:latin typeface="Bookman Old Style" panose="02050604050505020204" pitchFamily="18" charset="0"/>
              <a:ea typeface="宋体" panose="02010600030101010101" pitchFamily="2" charset="-122"/>
            </a:endParaRPr>
          </a:p>
        </p:txBody>
      </p:sp>
      <p:graphicFrame>
        <p:nvGraphicFramePr>
          <p:cNvPr id="112650" name="对象 112649"/>
          <p:cNvGraphicFramePr/>
          <p:nvPr/>
        </p:nvGraphicFramePr>
        <p:xfrm>
          <a:off x="1389063" y="406400"/>
          <a:ext cx="3090862" cy="839788"/>
        </p:xfrm>
        <a:graphic>
          <a:graphicData uri="http://schemas.openxmlformats.org/presentationml/2006/ole">
            <mc:AlternateContent xmlns:mc="http://schemas.openxmlformats.org/markup-compatibility/2006">
              <mc:Choice xmlns:v="urn:schemas-microsoft-com:vml" Requires="v">
                <p:oleObj spid="_x0000_s3880" name="" r:id="rId3" imgW="1206500" imgH="330200" progId="Equation.3">
                  <p:embed/>
                </p:oleObj>
              </mc:Choice>
              <mc:Fallback>
                <p:oleObj name="" r:id="rId3" imgW="1206500" imgH="330200" progId="Equation.3">
                  <p:embed/>
                  <p:pic>
                    <p:nvPicPr>
                      <p:cNvPr id="0" name="图片 3879"/>
                      <p:cNvPicPr/>
                      <p:nvPr/>
                    </p:nvPicPr>
                    <p:blipFill>
                      <a:blip r:embed="rId4"/>
                      <a:stretch>
                        <a:fillRect/>
                      </a:stretch>
                    </p:blipFill>
                    <p:spPr>
                      <a:xfrm>
                        <a:off x="1389063" y="406400"/>
                        <a:ext cx="3090862" cy="839788"/>
                      </a:xfrm>
                      <a:prstGeom prst="rect">
                        <a:avLst/>
                      </a:prstGeom>
                      <a:noFill/>
                      <a:ln w="38100">
                        <a:noFill/>
                        <a:miter/>
                      </a:ln>
                    </p:spPr>
                  </p:pic>
                </p:oleObj>
              </mc:Fallback>
            </mc:AlternateContent>
          </a:graphicData>
        </a:graphic>
      </p:graphicFrame>
      <p:grpSp>
        <p:nvGrpSpPr>
          <p:cNvPr id="112655" name="组合 112654"/>
          <p:cNvGrpSpPr/>
          <p:nvPr/>
        </p:nvGrpSpPr>
        <p:grpSpPr>
          <a:xfrm>
            <a:off x="350838" y="3033713"/>
            <a:ext cx="8640762" cy="1966912"/>
            <a:chOff x="204" y="1933"/>
            <a:chExt cx="5380" cy="1239"/>
          </a:xfrm>
        </p:grpSpPr>
        <p:grpSp>
          <p:nvGrpSpPr>
            <p:cNvPr id="106503" name="组合 112652"/>
            <p:cNvGrpSpPr/>
            <p:nvPr/>
          </p:nvGrpSpPr>
          <p:grpSpPr>
            <a:xfrm>
              <a:off x="204" y="1933"/>
              <a:ext cx="5380" cy="1239"/>
              <a:chOff x="204" y="1933"/>
              <a:chExt cx="5380" cy="1239"/>
            </a:xfrm>
          </p:grpSpPr>
          <p:sp>
            <p:nvSpPr>
              <p:cNvPr id="106504" name="矩形 112650"/>
              <p:cNvSpPr/>
              <p:nvPr/>
            </p:nvSpPr>
            <p:spPr>
              <a:xfrm>
                <a:off x="204" y="1933"/>
                <a:ext cx="5380" cy="1189"/>
              </a:xfrm>
              <a:prstGeom prst="rect">
                <a:avLst/>
              </a:prstGeom>
              <a:noFill/>
              <a:ln w="9525">
                <a:noFill/>
              </a:ln>
            </p:spPr>
            <p:txBody>
              <a:bodyPr anchor="t">
                <a:spAutoFit/>
              </a:bodyPr>
              <a:p>
                <a:pPr>
                  <a:lnSpc>
                    <a:spcPct val="140000"/>
                  </a:lnSpc>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通过对传导电流和极板间     的通量之间关系的推导，</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可以得出一个重要的结论：</a:t>
                </a:r>
                <a:endParaRPr lang="zh-CN" altLang="en-US" dirty="0">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在非恒定的情况下，       的地位与电流密度 </a:t>
                </a:r>
                <a:r>
                  <a:rPr lang="en-US" altLang="zh-CN" i="1">
                    <a:solidFill>
                      <a:srgbClr val="CC0000"/>
                    </a:solidFill>
                    <a:latin typeface="Times New Roman" panose="02020603050405020304" pitchFamily="18" charset="0"/>
                    <a:ea typeface="宋体" panose="02010600030101010101" pitchFamily="2" charset="-122"/>
                  </a:rPr>
                  <a:t>j</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相当。 </a:t>
                </a:r>
                <a:endParaRPr lang="zh-CN" altLang="en-US" dirty="0">
                  <a:latin typeface="Times New Roman" panose="02020603050405020304" pitchFamily="18" charset="0"/>
                  <a:ea typeface="宋体" panose="02010600030101010101" pitchFamily="2" charset="-122"/>
                </a:endParaRPr>
              </a:p>
            </p:txBody>
          </p:sp>
          <p:graphicFrame>
            <p:nvGraphicFramePr>
              <p:cNvPr id="106505" name="对象 112651"/>
              <p:cNvGraphicFramePr>
                <a:graphicFrameLocks noChangeAspect="1"/>
              </p:cNvGraphicFramePr>
              <p:nvPr/>
            </p:nvGraphicFramePr>
            <p:xfrm>
              <a:off x="2141" y="2697"/>
              <a:ext cx="455" cy="475"/>
            </p:xfrm>
            <a:graphic>
              <a:graphicData uri="http://schemas.openxmlformats.org/presentationml/2006/ole">
                <mc:AlternateContent xmlns:mc="http://schemas.openxmlformats.org/markup-compatibility/2006">
                  <mc:Choice xmlns:v="urn:schemas-microsoft-com:vml" Requires="v">
                    <p:oleObj spid="_x0000_s3881" name="" r:id="rId5" imgW="405765" imgH="419100" progId="Equation.3">
                      <p:embed/>
                    </p:oleObj>
                  </mc:Choice>
                  <mc:Fallback>
                    <p:oleObj name="" r:id="rId5" imgW="405765" imgH="419100" progId="Equation.3">
                      <p:embed/>
                      <p:pic>
                        <p:nvPicPr>
                          <p:cNvPr id="0" name="图片 3880"/>
                          <p:cNvPicPr/>
                          <p:nvPr/>
                        </p:nvPicPr>
                        <p:blipFill>
                          <a:blip r:embed="rId6"/>
                          <a:stretch>
                            <a:fillRect/>
                          </a:stretch>
                        </p:blipFill>
                        <p:spPr>
                          <a:xfrm>
                            <a:off x="2141" y="2697"/>
                            <a:ext cx="455" cy="475"/>
                          </a:xfrm>
                          <a:prstGeom prst="rect">
                            <a:avLst/>
                          </a:prstGeom>
                          <a:noFill/>
                          <a:ln w="38100">
                            <a:noFill/>
                            <a:miter/>
                          </a:ln>
                        </p:spPr>
                      </p:pic>
                    </p:oleObj>
                  </mc:Fallback>
                </mc:AlternateContent>
              </a:graphicData>
            </a:graphic>
          </p:graphicFrame>
        </p:grpSp>
        <p:graphicFrame>
          <p:nvGraphicFramePr>
            <p:cNvPr id="106506" name="对象 112653"/>
            <p:cNvGraphicFramePr/>
            <p:nvPr/>
          </p:nvGraphicFramePr>
          <p:xfrm>
            <a:off x="2768" y="1977"/>
            <a:ext cx="254" cy="338"/>
          </p:xfrm>
          <a:graphic>
            <a:graphicData uri="http://schemas.openxmlformats.org/presentationml/2006/ole">
              <mc:AlternateContent xmlns:mc="http://schemas.openxmlformats.org/markup-compatibility/2006">
                <mc:Choice xmlns:v="urn:schemas-microsoft-com:vml" Requires="v">
                  <p:oleObj spid="_x0000_s3882" name="" r:id="rId7" imgW="152400" imgH="203200" progId="Equation.3">
                    <p:embed/>
                  </p:oleObj>
                </mc:Choice>
                <mc:Fallback>
                  <p:oleObj name="" r:id="rId7" imgW="152400" imgH="203200" progId="Equation.3">
                    <p:embed/>
                    <p:pic>
                      <p:nvPicPr>
                        <p:cNvPr id="0" name="图片 3881"/>
                        <p:cNvPicPr/>
                        <p:nvPr/>
                      </p:nvPicPr>
                      <p:blipFill>
                        <a:blip r:embed="rId8"/>
                        <a:stretch>
                          <a:fillRect/>
                        </a:stretch>
                      </p:blipFill>
                      <p:spPr>
                        <a:xfrm>
                          <a:off x="2768" y="1977"/>
                          <a:ext cx="254" cy="338"/>
                        </a:xfrm>
                        <a:prstGeom prst="rect">
                          <a:avLst/>
                        </a:prstGeom>
                        <a:noFill/>
                        <a:ln w="38100">
                          <a:noFill/>
                          <a:miter/>
                        </a:ln>
                      </p:spPr>
                    </p:pic>
                  </p:oleObj>
                </mc:Fallback>
              </mc:AlternateContent>
            </a:graphicData>
          </a:graphic>
        </p:graphicFrame>
      </p:grpSp>
      <p:grpSp>
        <p:nvGrpSpPr>
          <p:cNvPr id="2" name="组合 1"/>
          <p:cNvGrpSpPr/>
          <p:nvPr/>
        </p:nvGrpSpPr>
        <p:grpSpPr>
          <a:xfrm>
            <a:off x="2311400" y="2403475"/>
            <a:ext cx="3327400" cy="579438"/>
            <a:chOff x="3640" y="3785"/>
            <a:chExt cx="5240" cy="912"/>
          </a:xfrm>
        </p:grpSpPr>
        <p:grpSp>
          <p:nvGrpSpPr>
            <p:cNvPr id="106508" name="组合 112644"/>
            <p:cNvGrpSpPr/>
            <p:nvPr/>
          </p:nvGrpSpPr>
          <p:grpSpPr>
            <a:xfrm>
              <a:off x="4080" y="3785"/>
              <a:ext cx="4800" cy="912"/>
              <a:chOff x="1392" y="3452"/>
              <a:chExt cx="1920" cy="365"/>
            </a:xfrm>
          </p:grpSpPr>
          <p:sp>
            <p:nvSpPr>
              <p:cNvPr id="106509" name="直接连接符 112646"/>
              <p:cNvSpPr/>
              <p:nvPr/>
            </p:nvSpPr>
            <p:spPr>
              <a:xfrm>
                <a:off x="1392" y="3644"/>
                <a:ext cx="624" cy="0"/>
              </a:xfrm>
              <a:prstGeom prst="line">
                <a:avLst/>
              </a:prstGeom>
              <a:ln w="12700" cap="sq" cmpd="sng">
                <a:solidFill>
                  <a:schemeClr val="tx1"/>
                </a:solidFill>
                <a:prstDash val="solid"/>
                <a:round/>
                <a:headEnd type="none" w="sm" len="sm"/>
                <a:tailEnd type="none" w="sm" len="sm"/>
              </a:ln>
            </p:spPr>
          </p:sp>
          <p:sp>
            <p:nvSpPr>
              <p:cNvPr id="106510" name="文本框 112647"/>
              <p:cNvSpPr txBox="1"/>
              <p:nvPr/>
            </p:nvSpPr>
            <p:spPr>
              <a:xfrm>
                <a:off x="2064" y="3452"/>
                <a:ext cx="1248" cy="365"/>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传导电流</a:t>
                </a:r>
                <a:endParaRPr lang="zh-CN" altLang="en-US" sz="3200">
                  <a:latin typeface="Times New Roman" panose="02020603050405020304" pitchFamily="18" charset="0"/>
                  <a:ea typeface="宋体" panose="02010600030101010101" pitchFamily="2" charset="-122"/>
                </a:endParaRPr>
              </a:p>
            </p:txBody>
          </p:sp>
        </p:grpSp>
        <p:graphicFrame>
          <p:nvGraphicFramePr>
            <p:cNvPr id="106511" name="对象 1"/>
            <p:cNvGraphicFramePr>
              <a:graphicFrameLocks noChangeAspect="1"/>
            </p:cNvGraphicFramePr>
            <p:nvPr/>
          </p:nvGraphicFramePr>
          <p:xfrm>
            <a:off x="3640" y="4000"/>
            <a:ext cx="440" cy="527"/>
          </p:xfrm>
          <a:graphic>
            <a:graphicData uri="http://schemas.openxmlformats.org/presentationml/2006/ole">
              <mc:AlternateContent xmlns:mc="http://schemas.openxmlformats.org/markup-compatibility/2006">
                <mc:Choice xmlns:v="urn:schemas-microsoft-com:vml" Requires="v">
                  <p:oleObj spid="_x0000_s3883" name="" r:id="rId9" imgW="127000" imgH="152400" progId="Equation.KSEE3">
                    <p:embed/>
                  </p:oleObj>
                </mc:Choice>
                <mc:Fallback>
                  <p:oleObj name="" r:id="rId9" imgW="127000" imgH="152400" progId="Equation.KSEE3">
                    <p:embed/>
                    <p:pic>
                      <p:nvPicPr>
                        <p:cNvPr id="0" name="图片 3882"/>
                        <p:cNvPicPr/>
                        <p:nvPr/>
                      </p:nvPicPr>
                      <p:blipFill>
                        <a:blip r:embed="rId10"/>
                        <a:stretch>
                          <a:fillRect/>
                        </a:stretch>
                      </p:blipFill>
                      <p:spPr>
                        <a:xfrm>
                          <a:off x="3640" y="4000"/>
                          <a:ext cx="440" cy="52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2650"/>
                                        </p:tgtEl>
                                        <p:attrNameLst>
                                          <p:attrName>style.visibility</p:attrName>
                                        </p:attrNameLst>
                                      </p:cBhvr>
                                      <p:to>
                                        <p:strVal val="visible"/>
                                      </p:to>
                                    </p:set>
                                    <p:anim calcmode="lin" valueType="num">
                                      <p:cBhvr>
                                        <p:cTn id="7" dur="500" fill="hold"/>
                                        <p:tgtEl>
                                          <p:spTgt spid="112650"/>
                                        </p:tgtEl>
                                        <p:attrNameLst>
                                          <p:attrName>ppt_x</p:attrName>
                                        </p:attrNameLst>
                                      </p:cBhvr>
                                      <p:tavLst>
                                        <p:tav tm="0">
                                          <p:val>
                                            <p:strVal val="0-#ppt_w/2"/>
                                          </p:val>
                                        </p:tav>
                                        <p:tav tm="100000">
                                          <p:val>
                                            <p:strVal val="#ppt_x"/>
                                          </p:val>
                                        </p:tav>
                                      </p:tavLst>
                                    </p:anim>
                                    <p:anim calcmode="lin" valueType="num">
                                      <p:cBhvr>
                                        <p:cTn id="8" dur="500" fill="hold"/>
                                        <p:tgtEl>
                                          <p:spTgt spid="1126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12642"/>
                                        </p:tgtEl>
                                        <p:attrNameLst>
                                          <p:attrName>style.visibility</p:attrName>
                                        </p:attrNameLst>
                                      </p:cBhvr>
                                      <p:to>
                                        <p:strVal val="visible"/>
                                      </p:to>
                                    </p:set>
                                    <p:animEffect transition="in" filter="wipe(left)">
                                      <p:cBhvr>
                                        <p:cTn id="13" dur="500"/>
                                        <p:tgtEl>
                                          <p:spTgt spid="11264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2643"/>
                                        </p:tgtEl>
                                        <p:attrNameLst>
                                          <p:attrName>style.visibility</p:attrName>
                                        </p:attrNameLst>
                                      </p:cBhvr>
                                      <p:to>
                                        <p:strVal val="visible"/>
                                      </p:to>
                                    </p:set>
                                    <p:animEffect transition="in" filter="wipe(left)">
                                      <p:cBhvr>
                                        <p:cTn id="18" dur="500"/>
                                        <p:tgtEl>
                                          <p:spTgt spid="1126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12644"/>
                                        </p:tgtEl>
                                        <p:attrNameLst>
                                          <p:attrName>style.visibility</p:attrName>
                                        </p:attrNameLst>
                                      </p:cBhvr>
                                      <p:to>
                                        <p:strVal val="visible"/>
                                      </p:to>
                                    </p:set>
                                    <p:animEffect transition="in" filter="wipe(left)">
                                      <p:cBhvr>
                                        <p:cTn id="23" dur="500"/>
                                        <p:tgtEl>
                                          <p:spTgt spid="11264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12655"/>
                                        </p:tgtEl>
                                        <p:attrNameLst>
                                          <p:attrName>style.visibility</p:attrName>
                                        </p:attrNameLst>
                                      </p:cBhvr>
                                      <p:to>
                                        <p:strVal val="visible"/>
                                      </p:to>
                                    </p:set>
                                    <p:animEffect transition="in" filter="wipe(down)">
                                      <p:cBhvr>
                                        <p:cTn id="33" dur="500"/>
                                        <p:tgtEl>
                                          <p:spTgt spid="1126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12649"/>
                                        </p:tgtEl>
                                        <p:attrNameLst>
                                          <p:attrName>style.visibility</p:attrName>
                                        </p:attrNameLst>
                                      </p:cBhvr>
                                      <p:to>
                                        <p:strVal val="visible"/>
                                      </p:to>
                                    </p:set>
                                    <p:animEffect transition="in" filter="wipe(left)">
                                      <p:cBhvr>
                                        <p:cTn id="38" dur="500"/>
                                        <p:tgtEl>
                                          <p:spTgt spid="112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4" grpId="0"/>
      <p:bldP spid="1126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2289"/>
          <p:cNvSpPr txBox="1"/>
          <p:nvPr/>
        </p:nvSpPr>
        <p:spPr>
          <a:xfrm>
            <a:off x="1835150" y="2924175"/>
            <a:ext cx="6697663" cy="946150"/>
          </a:xfrm>
          <a:prstGeom prst="rect">
            <a:avLst/>
          </a:prstGeom>
          <a:noFill/>
          <a:ln w="12700">
            <a:noFill/>
          </a:ln>
        </p:spPr>
        <p:txBody>
          <a:bodyPr anchor="t">
            <a:spAutoFit/>
          </a:bodyPr>
          <a:p>
            <a:r>
              <a:rPr lang="en-US" altLang="zh-CN" dirty="0">
                <a:latin typeface="宋体" panose="02010600030101010101" pitchFamily="2" charset="-122"/>
                <a:ea typeface="宋体" panose="02010600030101010101" pitchFamily="2" charset="-122"/>
              </a:rPr>
              <a:t>⑶  </a:t>
            </a:r>
            <a:r>
              <a:rPr lang="zh-CN" altLang="en-US" dirty="0">
                <a:latin typeface="宋体" panose="02010600030101010101" pitchFamily="2" charset="-122"/>
                <a:ea typeface="宋体" panose="02010600030101010101" pitchFamily="2" charset="-122"/>
              </a:rPr>
              <a:t>在</a:t>
            </a:r>
            <a:r>
              <a:rPr lang="en-US" altLang="zh-CN" i="1">
                <a:latin typeface="Times New Roman" panose="02020603050405020304" pitchFamily="18" charset="0"/>
                <a:ea typeface="宋体" panose="02010600030101010101" pitchFamily="2" charset="-122"/>
              </a:rPr>
              <a:t>t</a:t>
            </a:r>
            <a:r>
              <a:rPr lang="en-US" altLang="zh-CN" i="1" baseline="-25000">
                <a:latin typeface="Times New Roman" panose="02020603050405020304" pitchFamily="18" charset="0"/>
                <a:ea typeface="宋体" panose="02010600030101010101" pitchFamily="2" charset="-122"/>
              </a:rPr>
              <a:t>1</a:t>
            </a:r>
            <a:r>
              <a:rPr lang="zh-CN" altLang="en-US" dirty="0">
                <a:latin typeface="宋体" panose="02010600030101010101" pitchFamily="2" charset="-122"/>
                <a:ea typeface="宋体" panose="02010600030101010101" pitchFamily="2" charset="-122"/>
              </a:rPr>
              <a:t>到</a:t>
            </a:r>
            <a:r>
              <a:rPr lang="en-US" altLang="zh-CN" i="1">
                <a:latin typeface="楷体_GB2312" pitchFamily="49" charset="-122"/>
                <a:ea typeface="楷体_GB2312" pitchFamily="49" charset="-122"/>
              </a:rPr>
              <a:t>t</a:t>
            </a:r>
            <a:r>
              <a:rPr lang="en-US" altLang="zh-CN" i="1" baseline="-25000">
                <a:latin typeface="楷体_GB2312" pitchFamily="49" charset="-122"/>
                <a:ea typeface="楷体_GB2312" pitchFamily="49" charset="-122"/>
              </a:rPr>
              <a:t>2 </a:t>
            </a:r>
            <a:r>
              <a:rPr lang="zh-CN" altLang="en-US" dirty="0">
                <a:latin typeface="宋体" panose="02010600030101010101" pitchFamily="2" charset="-122"/>
                <a:ea typeface="宋体" panose="02010600030101010101" pitchFamily="2" charset="-122"/>
              </a:rPr>
              <a:t>时间间隔内通过导线任一截面的</a:t>
            </a:r>
            <a:r>
              <a:rPr lang="zh-CN" altLang="en-US" u="sng" dirty="0">
                <a:solidFill>
                  <a:srgbClr val="0033CC"/>
                </a:solidFill>
                <a:latin typeface="宋体" panose="02010600030101010101" pitchFamily="2" charset="-122"/>
                <a:ea typeface="宋体" panose="02010600030101010101" pitchFamily="2" charset="-122"/>
              </a:rPr>
              <a:t>感应电量</a:t>
            </a:r>
            <a:endParaRPr lang="zh-CN" altLang="en-US">
              <a:solidFill>
                <a:srgbClr val="0033CC"/>
              </a:solidFill>
              <a:latin typeface="宋体" panose="02010600030101010101" pitchFamily="2" charset="-122"/>
              <a:ea typeface="宋体" panose="02010600030101010101" pitchFamily="2" charset="-122"/>
            </a:endParaRPr>
          </a:p>
        </p:txBody>
      </p:sp>
      <p:sp>
        <p:nvSpPr>
          <p:cNvPr id="12296" name="文本框 12295"/>
          <p:cNvSpPr txBox="1"/>
          <p:nvPr/>
        </p:nvSpPr>
        <p:spPr>
          <a:xfrm>
            <a:off x="2549525" y="434975"/>
            <a:ext cx="1971675" cy="519113"/>
          </a:xfrm>
          <a:prstGeom prst="rect">
            <a:avLst/>
          </a:prstGeom>
          <a:noFill/>
          <a:ln w="12700">
            <a:noFill/>
          </a:ln>
        </p:spPr>
        <p:txBody>
          <a:bodyPr wrap="none" anchor="t">
            <a:spAutoFit/>
          </a:bodyPr>
          <a:p>
            <a:r>
              <a:rPr lang="zh-CN" altLang="en-US" dirty="0">
                <a:latin typeface="宋体" panose="02010600030101010101" pitchFamily="2" charset="-122"/>
                <a:ea typeface="宋体" panose="02010600030101010101" pitchFamily="2" charset="-122"/>
              </a:rPr>
              <a:t>对</a:t>
            </a:r>
            <a:r>
              <a:rPr lang="en-US" altLang="zh-CN" i="1">
                <a:latin typeface="宋体" panose="02010600030101010101" pitchFamily="2" charset="-122"/>
                <a:ea typeface="宋体" panose="02010600030101010101" pitchFamily="2" charset="-122"/>
              </a:rPr>
              <a:t>N </a:t>
            </a:r>
            <a:r>
              <a:rPr lang="zh-CN" altLang="en-US" dirty="0">
                <a:latin typeface="宋体" panose="02010600030101010101" pitchFamily="2" charset="-122"/>
                <a:ea typeface="宋体" panose="02010600030101010101" pitchFamily="2" charset="-122"/>
              </a:rPr>
              <a:t>匝线圈</a:t>
            </a:r>
            <a:endParaRPr lang="zh-CN" altLang="en-US">
              <a:latin typeface="宋体" panose="02010600030101010101" pitchFamily="2" charset="-122"/>
              <a:ea typeface="宋体" panose="02010600030101010101" pitchFamily="2" charset="-122"/>
            </a:endParaRPr>
          </a:p>
        </p:txBody>
      </p:sp>
      <p:sp>
        <p:nvSpPr>
          <p:cNvPr id="12300" name="文本框 12299"/>
          <p:cNvSpPr txBox="1"/>
          <p:nvPr/>
        </p:nvSpPr>
        <p:spPr>
          <a:xfrm>
            <a:off x="4284663" y="1196975"/>
            <a:ext cx="2667000" cy="579438"/>
          </a:xfrm>
          <a:prstGeom prst="rect">
            <a:avLst/>
          </a:prstGeom>
          <a:noFill/>
          <a:ln w="12700">
            <a:noFill/>
          </a:ln>
        </p:spPr>
        <p:txBody>
          <a:bodyPr anchor="t">
            <a:spAutoFit/>
          </a:bodyPr>
          <a:p>
            <a:r>
              <a:rPr lang="en-US" altLang="zh-CN" sz="3200" dirty="0">
                <a:solidFill>
                  <a:srgbClr val="0000FF"/>
                </a:solidFill>
                <a:latin typeface="宋体" panose="02010600030101010101" pitchFamily="2" charset="-122"/>
                <a:ea typeface="宋体" panose="02010600030101010101" pitchFamily="2" charset="-122"/>
              </a:rPr>
              <a:t>— </a:t>
            </a:r>
            <a:r>
              <a:rPr lang="zh-CN" altLang="en-US" sz="3200" dirty="0">
                <a:solidFill>
                  <a:srgbClr val="0000FF"/>
                </a:solidFill>
                <a:latin typeface="宋体" panose="02010600030101010101" pitchFamily="2" charset="-122"/>
                <a:ea typeface="宋体" panose="02010600030101010101" pitchFamily="2" charset="-122"/>
              </a:rPr>
              <a:t>磁通链</a:t>
            </a:r>
            <a:endParaRPr lang="zh-CN" altLang="en-US" sz="3200">
              <a:solidFill>
                <a:srgbClr val="0000FF"/>
              </a:solidFill>
              <a:latin typeface="宋体" panose="02010600030101010101" pitchFamily="2" charset="-122"/>
              <a:ea typeface="宋体" panose="02010600030101010101" pitchFamily="2" charset="-122"/>
            </a:endParaRPr>
          </a:p>
        </p:txBody>
      </p:sp>
      <p:sp>
        <p:nvSpPr>
          <p:cNvPr id="12301" name="文本框 12300"/>
          <p:cNvSpPr txBox="1"/>
          <p:nvPr/>
        </p:nvSpPr>
        <p:spPr>
          <a:xfrm>
            <a:off x="2555875" y="2060575"/>
            <a:ext cx="1612900" cy="519113"/>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感应电流</a:t>
            </a:r>
            <a:endParaRPr lang="zh-CN" altLang="en-US">
              <a:latin typeface="Times New Roman" panose="02020603050405020304" pitchFamily="18" charset="0"/>
              <a:ea typeface="宋体" panose="02010600030101010101" pitchFamily="2" charset="-122"/>
            </a:endParaRPr>
          </a:p>
        </p:txBody>
      </p:sp>
      <p:sp>
        <p:nvSpPr>
          <p:cNvPr id="12303" name="文本框 12302"/>
          <p:cNvSpPr txBox="1"/>
          <p:nvPr/>
        </p:nvSpPr>
        <p:spPr>
          <a:xfrm>
            <a:off x="611188" y="404813"/>
            <a:ext cx="1944687" cy="519112"/>
          </a:xfrm>
          <a:prstGeom prst="rect">
            <a:avLst/>
          </a:prstGeom>
          <a:noFill/>
          <a:ln w="9525">
            <a:noFill/>
          </a:ln>
        </p:spPr>
        <p:txBody>
          <a:bodyPr anchor="t">
            <a:spAutoFit/>
          </a:bodyPr>
          <a:p>
            <a:pPr>
              <a:spcBef>
                <a:spcPct val="50000"/>
              </a:spcBef>
            </a:pPr>
            <a:r>
              <a:rPr lang="zh-CN" altLang="en-US" dirty="0">
                <a:solidFill>
                  <a:srgbClr val="CC0000"/>
                </a:solidFill>
                <a:latin typeface="Arial" panose="020B0604020202020204" pitchFamily="34" charset="0"/>
                <a:ea typeface="宋体" panose="02010600030101010101" pitchFamily="2" charset="-122"/>
              </a:rPr>
              <a:t>讨论：</a:t>
            </a:r>
            <a:r>
              <a:rPr lang="en-US" altLang="zh-CN">
                <a:latin typeface="楷体_GB2312" pitchFamily="49" charset="-122"/>
                <a:ea typeface="宋体" panose="02010600030101010101" pitchFamily="2" charset="-122"/>
              </a:rPr>
              <a:t>⑴</a:t>
            </a:r>
            <a:endParaRPr lang="en-US" altLang="zh-CN">
              <a:solidFill>
                <a:srgbClr val="CC0000"/>
              </a:solidFill>
              <a:latin typeface="楷体_GB2312" pitchFamily="49" charset="-122"/>
              <a:ea typeface="宋体" panose="02010600030101010101" pitchFamily="2" charset="-122"/>
            </a:endParaRPr>
          </a:p>
        </p:txBody>
      </p:sp>
      <p:sp>
        <p:nvSpPr>
          <p:cNvPr id="12304" name="文本框 12303"/>
          <p:cNvSpPr txBox="1"/>
          <p:nvPr/>
        </p:nvSpPr>
        <p:spPr>
          <a:xfrm>
            <a:off x="1835150" y="2133600"/>
            <a:ext cx="936625" cy="519113"/>
          </a:xfrm>
          <a:prstGeom prst="rect">
            <a:avLst/>
          </a:prstGeom>
          <a:noFill/>
          <a:ln w="9525">
            <a:noFill/>
          </a:ln>
        </p:spPr>
        <p:txBody>
          <a:bodyPr anchor="t">
            <a:spAutoFit/>
          </a:bodyPr>
          <a:p>
            <a:pPr>
              <a:spcBef>
                <a:spcPct val="50000"/>
              </a:spcBef>
            </a:pPr>
            <a:r>
              <a:rPr lang="en-US" altLang="zh-CN">
                <a:latin typeface="楷体_GB2312" pitchFamily="49" charset="-122"/>
                <a:ea typeface="楷体_GB2312" pitchFamily="49" charset="-122"/>
              </a:rPr>
              <a:t>⑵</a:t>
            </a:r>
            <a:endParaRPr lang="en-US" altLang="zh-CN">
              <a:latin typeface="楷体_GB2312" pitchFamily="49" charset="-122"/>
              <a:ea typeface="楷体_GB2312" pitchFamily="49" charset="-122"/>
            </a:endParaRPr>
          </a:p>
        </p:txBody>
      </p:sp>
      <p:graphicFrame>
        <p:nvGraphicFramePr>
          <p:cNvPr id="2" name="对象 1"/>
          <p:cNvGraphicFramePr>
            <a:graphicFrameLocks noChangeAspect="1"/>
          </p:cNvGraphicFramePr>
          <p:nvPr/>
        </p:nvGraphicFramePr>
        <p:xfrm>
          <a:off x="2489200" y="1196975"/>
          <a:ext cx="1589088" cy="571500"/>
        </p:xfrm>
        <a:graphic>
          <a:graphicData uri="http://schemas.openxmlformats.org/presentationml/2006/ole">
            <mc:AlternateContent xmlns:mc="http://schemas.openxmlformats.org/markup-compatibility/2006">
              <mc:Choice xmlns:v="urn:schemas-microsoft-com:vml" Requires="v">
                <p:oleObj spid="_x0000_s3164" name="" r:id="rId1" imgW="1586865" imgH="571500" progId="Equation.KSEE3">
                  <p:embed/>
                </p:oleObj>
              </mc:Choice>
              <mc:Fallback>
                <p:oleObj name="" r:id="rId1" imgW="1586865" imgH="571500" progId="Equation.KSEE3">
                  <p:embed/>
                  <p:pic>
                    <p:nvPicPr>
                      <p:cNvPr id="0" name="图片 3163"/>
                      <p:cNvPicPr/>
                      <p:nvPr/>
                    </p:nvPicPr>
                    <p:blipFill>
                      <a:blip r:embed="rId2"/>
                      <a:stretch>
                        <a:fillRect/>
                      </a:stretch>
                    </p:blipFill>
                    <p:spPr>
                      <a:xfrm>
                        <a:off x="2489200" y="1196975"/>
                        <a:ext cx="1589088" cy="571500"/>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4676775" y="149225"/>
          <a:ext cx="1941513" cy="984250"/>
        </p:xfrm>
        <a:graphic>
          <a:graphicData uri="http://schemas.openxmlformats.org/presentationml/2006/ole">
            <mc:AlternateContent xmlns:mc="http://schemas.openxmlformats.org/markup-compatibility/2006">
              <mc:Choice xmlns:v="urn:schemas-microsoft-com:vml" Requires="v">
                <p:oleObj spid="_x0000_s3165" name="" r:id="rId3" imgW="774065" imgH="393700" progId="Equation.KSEE3">
                  <p:embed/>
                </p:oleObj>
              </mc:Choice>
              <mc:Fallback>
                <p:oleObj name="" r:id="rId3" imgW="774065" imgH="393700" progId="Equation.KSEE3">
                  <p:embed/>
                  <p:pic>
                    <p:nvPicPr>
                      <p:cNvPr id="0" name="图片 3164"/>
                      <p:cNvPicPr/>
                      <p:nvPr/>
                    </p:nvPicPr>
                    <p:blipFill>
                      <a:blip r:embed="rId4"/>
                      <a:stretch>
                        <a:fillRect/>
                      </a:stretch>
                    </p:blipFill>
                    <p:spPr>
                      <a:xfrm>
                        <a:off x="4676775" y="149225"/>
                        <a:ext cx="1941513" cy="984250"/>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nvGraphicFramePr>
        <p:xfrm>
          <a:off x="6618288" y="149225"/>
          <a:ext cx="1839912" cy="984250"/>
        </p:xfrm>
        <a:graphic>
          <a:graphicData uri="http://schemas.openxmlformats.org/presentationml/2006/ole">
            <mc:AlternateContent xmlns:mc="http://schemas.openxmlformats.org/markup-compatibility/2006">
              <mc:Choice xmlns:v="urn:schemas-microsoft-com:vml" Requires="v">
                <p:oleObj spid="_x0000_s3166" name="" r:id="rId5" imgW="736600" imgH="393700" progId="Equation.KSEE3">
                  <p:embed/>
                </p:oleObj>
              </mc:Choice>
              <mc:Fallback>
                <p:oleObj name="" r:id="rId5" imgW="736600" imgH="393700" progId="Equation.KSEE3">
                  <p:embed/>
                  <p:pic>
                    <p:nvPicPr>
                      <p:cNvPr id="0" name="图片 3165"/>
                      <p:cNvPicPr/>
                      <p:nvPr/>
                    </p:nvPicPr>
                    <p:blipFill>
                      <a:blip r:embed="rId6"/>
                      <a:stretch>
                        <a:fillRect/>
                      </a:stretch>
                    </p:blipFill>
                    <p:spPr>
                      <a:xfrm>
                        <a:off x="6618288" y="149225"/>
                        <a:ext cx="1839912" cy="984250"/>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4189413" y="1901825"/>
          <a:ext cx="2762250" cy="984250"/>
        </p:xfrm>
        <a:graphic>
          <a:graphicData uri="http://schemas.openxmlformats.org/presentationml/2006/ole">
            <mc:AlternateContent xmlns:mc="http://schemas.openxmlformats.org/markup-compatibility/2006">
              <mc:Choice xmlns:v="urn:schemas-microsoft-com:vml" Requires="v">
                <p:oleObj spid="_x0000_s3167" name="" r:id="rId7" imgW="1104900" imgH="393700" progId="Equation.KSEE3">
                  <p:embed/>
                </p:oleObj>
              </mc:Choice>
              <mc:Fallback>
                <p:oleObj name="" r:id="rId7" imgW="1104900" imgH="393700" progId="Equation.KSEE3">
                  <p:embed/>
                  <p:pic>
                    <p:nvPicPr>
                      <p:cNvPr id="0" name="图片 3166"/>
                      <p:cNvPicPr/>
                      <p:nvPr/>
                    </p:nvPicPr>
                    <p:blipFill>
                      <a:blip r:embed="rId8"/>
                      <a:stretch>
                        <a:fillRect/>
                      </a:stretch>
                    </p:blipFill>
                    <p:spPr>
                      <a:xfrm>
                        <a:off x="4189413" y="1901825"/>
                        <a:ext cx="2762250" cy="984250"/>
                      </a:xfrm>
                      <a:prstGeom prst="rect">
                        <a:avLst/>
                      </a:prstGeom>
                      <a:noFill/>
                      <a:ln w="38100">
                        <a:noFill/>
                        <a:miter/>
                      </a:ln>
                    </p:spPr>
                  </p:pic>
                </p:oleObj>
              </mc:Fallback>
            </mc:AlternateContent>
          </a:graphicData>
        </a:graphic>
      </p:graphicFrame>
      <p:graphicFrame>
        <p:nvGraphicFramePr>
          <p:cNvPr id="10" name="对象 9"/>
          <p:cNvGraphicFramePr>
            <a:graphicFrameLocks noChangeAspect="1"/>
          </p:cNvGraphicFramePr>
          <p:nvPr/>
        </p:nvGraphicFramePr>
        <p:xfrm>
          <a:off x="4148138" y="3349625"/>
          <a:ext cx="1714500" cy="571500"/>
        </p:xfrm>
        <a:graphic>
          <a:graphicData uri="http://schemas.openxmlformats.org/presentationml/2006/ole">
            <mc:AlternateContent xmlns:mc="http://schemas.openxmlformats.org/markup-compatibility/2006">
              <mc:Choice xmlns:v="urn:schemas-microsoft-com:vml" Requires="v">
                <p:oleObj spid="_x0000_s3168" name="" r:id="rId9" imgW="685800" imgH="228600" progId="Equation.KSEE3">
                  <p:embed/>
                </p:oleObj>
              </mc:Choice>
              <mc:Fallback>
                <p:oleObj name="" r:id="rId9" imgW="685800" imgH="228600" progId="Equation.KSEE3">
                  <p:embed/>
                  <p:pic>
                    <p:nvPicPr>
                      <p:cNvPr id="0" name="图片 3167"/>
                      <p:cNvPicPr/>
                      <p:nvPr/>
                    </p:nvPicPr>
                    <p:blipFill>
                      <a:blip r:embed="rId10"/>
                      <a:stretch>
                        <a:fillRect/>
                      </a:stretch>
                    </p:blipFill>
                    <p:spPr>
                      <a:xfrm>
                        <a:off x="4148138" y="3349625"/>
                        <a:ext cx="1714500" cy="57150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1620838" y="4151313"/>
          <a:ext cx="5429250" cy="1365250"/>
        </p:xfrm>
        <a:graphic>
          <a:graphicData uri="http://schemas.openxmlformats.org/presentationml/2006/ole">
            <mc:AlternateContent xmlns:mc="http://schemas.openxmlformats.org/markup-compatibility/2006">
              <mc:Choice xmlns:v="urn:schemas-microsoft-com:vml" Requires="v">
                <p:oleObj spid="_x0000_s3169" name="" r:id="rId11" imgW="2171700" imgH="545465" progId="Equation.KSEE3">
                  <p:embed/>
                </p:oleObj>
              </mc:Choice>
              <mc:Fallback>
                <p:oleObj name="" r:id="rId11" imgW="2171700" imgH="545465" progId="Equation.KSEE3">
                  <p:embed/>
                  <p:pic>
                    <p:nvPicPr>
                      <p:cNvPr id="0" name="图片 3168"/>
                      <p:cNvPicPr/>
                      <p:nvPr/>
                    </p:nvPicPr>
                    <p:blipFill>
                      <a:blip r:embed="rId12"/>
                      <a:stretch>
                        <a:fillRect/>
                      </a:stretch>
                    </p:blipFill>
                    <p:spPr>
                      <a:xfrm>
                        <a:off x="1620838" y="4151313"/>
                        <a:ext cx="5429250" cy="1365250"/>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nvGraphicFramePr>
        <p:xfrm>
          <a:off x="1871663" y="5516563"/>
          <a:ext cx="2317750" cy="984250"/>
        </p:xfrm>
        <a:graphic>
          <a:graphicData uri="http://schemas.openxmlformats.org/presentationml/2006/ole">
            <mc:AlternateContent xmlns:mc="http://schemas.openxmlformats.org/markup-compatibility/2006">
              <mc:Choice xmlns:v="urn:schemas-microsoft-com:vml" Requires="v">
                <p:oleObj spid="_x0000_s3170" name="" r:id="rId13" imgW="2317750" imgH="983615" progId="Equation.KSEE3">
                  <p:embed/>
                </p:oleObj>
              </mc:Choice>
              <mc:Fallback>
                <p:oleObj name="" r:id="rId13" imgW="2317750" imgH="983615" progId="Equation.KSEE3">
                  <p:embed/>
                  <p:pic>
                    <p:nvPicPr>
                      <p:cNvPr id="0" name="图片 3169"/>
                      <p:cNvPicPr/>
                      <p:nvPr/>
                    </p:nvPicPr>
                    <p:blipFill>
                      <a:blip r:embed="rId14"/>
                      <a:stretch>
                        <a:fillRect/>
                      </a:stretch>
                    </p:blipFill>
                    <p:spPr>
                      <a:xfrm>
                        <a:off x="1871663" y="5516563"/>
                        <a:ext cx="2317750" cy="98425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03"/>
                                        </p:tgtEl>
                                        <p:attrNameLst>
                                          <p:attrName>style.visibility</p:attrName>
                                        </p:attrNameLst>
                                      </p:cBhvr>
                                      <p:to>
                                        <p:strVal val="visible"/>
                                      </p:to>
                                    </p:set>
                                    <p:animEffect transition="in" filter="blinds(horizontal)">
                                      <p:cBhvr>
                                        <p:cTn id="7" dur="500"/>
                                        <p:tgtEl>
                                          <p:spTgt spid="123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6"/>
                                        </p:tgtEl>
                                        <p:attrNameLst>
                                          <p:attrName>style.visibility</p:attrName>
                                        </p:attrNameLst>
                                      </p:cBhvr>
                                      <p:to>
                                        <p:strVal val="visible"/>
                                      </p:to>
                                    </p:set>
                                    <p:animEffect transition="in" filter="wipe(left)">
                                      <p:cBhvr>
                                        <p:cTn id="12" dur="500"/>
                                        <p:tgtEl>
                                          <p:spTgt spid="122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00"/>
                                        </p:tgtEl>
                                        <p:attrNameLst>
                                          <p:attrName>style.visibility</p:attrName>
                                        </p:attrNameLst>
                                      </p:cBhvr>
                                      <p:to>
                                        <p:strVal val="visible"/>
                                      </p:to>
                                    </p:set>
                                    <p:animEffect transition="in" filter="wipe(left)">
                                      <p:cBhvr>
                                        <p:cTn id="32" dur="500"/>
                                        <p:tgtEl>
                                          <p:spTgt spid="123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12301"/>
                                        </p:tgtEl>
                                        <p:attrNameLst>
                                          <p:attrName>style.visibility</p:attrName>
                                        </p:attrNameLst>
                                      </p:cBhvr>
                                      <p:to>
                                        <p:strVal val="visible"/>
                                      </p:to>
                                    </p:set>
                                    <p:animEffect transition="in" filter="wipe(down)">
                                      <p:cBhvr>
                                        <p:cTn id="37" dur="500"/>
                                        <p:tgtEl>
                                          <p:spTgt spid="1230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304"/>
                                        </p:tgtEl>
                                        <p:attrNameLst>
                                          <p:attrName>style.visibility</p:attrName>
                                        </p:attrNameLst>
                                      </p:cBhvr>
                                      <p:to>
                                        <p:strVal val="visible"/>
                                      </p:to>
                                    </p:set>
                                    <p:animEffect transition="in" filter="wipe(down)">
                                      <p:cBhvr>
                                        <p:cTn id="40" dur="500"/>
                                        <p:tgtEl>
                                          <p:spTgt spid="1230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290"/>
                                        </p:tgtEl>
                                        <p:attrNameLst>
                                          <p:attrName>style.visibility</p:attrName>
                                        </p:attrNameLst>
                                      </p:cBhvr>
                                      <p:to>
                                        <p:strVal val="visible"/>
                                      </p:to>
                                    </p:set>
                                    <p:animEffect transition="in" filter="wipe(left)">
                                      <p:cBhvr>
                                        <p:cTn id="50" dur="500"/>
                                        <p:tgtEl>
                                          <p:spTgt spid="122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left)">
                                      <p:cBhvr>
                                        <p:cTn id="6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12296" grpId="0"/>
      <p:bldP spid="12300" grpId="0"/>
      <p:bldP spid="12301" grpId="1"/>
      <p:bldP spid="12303" grpId="0"/>
      <p:bldP spid="1230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文本框 113665"/>
          <p:cNvSpPr txBox="1"/>
          <p:nvPr/>
        </p:nvSpPr>
        <p:spPr>
          <a:xfrm>
            <a:off x="838200" y="2781300"/>
            <a:ext cx="1036638" cy="579438"/>
          </a:xfrm>
          <a:prstGeom prst="rect">
            <a:avLst/>
          </a:prstGeom>
          <a:noFill/>
          <a:ln w="12700">
            <a:noFill/>
          </a:ln>
        </p:spPr>
        <p:txBody>
          <a:bodyPr anchor="t">
            <a:spAutoFit/>
          </a:bodyPr>
          <a:p>
            <a:pPr>
              <a:spcBef>
                <a:spcPct val="50000"/>
              </a:spcBef>
            </a:pPr>
            <a:r>
              <a:rPr lang="zh-CN" altLang="en-US" sz="3200" dirty="0">
                <a:solidFill>
                  <a:srgbClr val="CC3300"/>
                </a:solidFill>
                <a:latin typeface="Times New Roman" panose="02020603050405020304" pitchFamily="18" charset="0"/>
                <a:ea typeface="宋体" panose="02010600030101010101" pitchFamily="2" charset="-122"/>
              </a:rPr>
              <a:t>定义</a:t>
            </a:r>
            <a:endParaRPr lang="zh-CN" altLang="en-US" sz="3200">
              <a:solidFill>
                <a:srgbClr val="CC3300"/>
              </a:solidFill>
              <a:latin typeface="Times New Roman" panose="02020603050405020304" pitchFamily="18" charset="0"/>
              <a:ea typeface="宋体" panose="02010600030101010101" pitchFamily="2" charset="-122"/>
            </a:endParaRPr>
          </a:p>
        </p:txBody>
      </p:sp>
      <p:graphicFrame>
        <p:nvGraphicFramePr>
          <p:cNvPr id="113668" name="对象 113667"/>
          <p:cNvGraphicFramePr/>
          <p:nvPr/>
        </p:nvGraphicFramePr>
        <p:xfrm>
          <a:off x="2261553" y="1989297"/>
          <a:ext cx="5449570" cy="1052195"/>
        </p:xfrm>
        <a:graphic>
          <a:graphicData uri="http://schemas.openxmlformats.org/presentationml/2006/ole">
            <mc:AlternateContent xmlns:mc="http://schemas.openxmlformats.org/markup-compatibility/2006">
              <mc:Choice xmlns:v="urn:schemas-microsoft-com:vml" Requires="v">
                <p:oleObj spid="_x0000_s3884" name="" r:id="rId1" imgW="2171700" imgH="419100" progId="Equation.3">
                  <p:embed/>
                </p:oleObj>
              </mc:Choice>
              <mc:Fallback>
                <p:oleObj name="" r:id="rId1" imgW="2171700" imgH="419100" progId="Equation.3">
                  <p:embed/>
                  <p:pic>
                    <p:nvPicPr>
                      <p:cNvPr id="0" name="图片 3883"/>
                      <p:cNvPicPr/>
                      <p:nvPr/>
                    </p:nvPicPr>
                    <p:blipFill>
                      <a:blip r:embed="rId2"/>
                      <a:stretch>
                        <a:fillRect/>
                      </a:stretch>
                    </p:blipFill>
                    <p:spPr>
                      <a:xfrm>
                        <a:off x="2261553" y="1989297"/>
                        <a:ext cx="5449570" cy="1052195"/>
                      </a:xfrm>
                      <a:prstGeom prst="rect">
                        <a:avLst/>
                      </a:prstGeom>
                      <a:noFill/>
                      <a:ln w="38100">
                        <a:noFill/>
                        <a:miter/>
                      </a:ln>
                    </p:spPr>
                  </p:pic>
                </p:oleObj>
              </mc:Fallback>
            </mc:AlternateContent>
          </a:graphicData>
        </a:graphic>
      </p:graphicFrame>
      <p:graphicFrame>
        <p:nvGraphicFramePr>
          <p:cNvPr id="113669" name="对象 113668"/>
          <p:cNvGraphicFramePr/>
          <p:nvPr/>
        </p:nvGraphicFramePr>
        <p:xfrm>
          <a:off x="2638266" y="3282792"/>
          <a:ext cx="1716405" cy="1122680"/>
        </p:xfrm>
        <a:graphic>
          <a:graphicData uri="http://schemas.openxmlformats.org/presentationml/2006/ole">
            <mc:AlternateContent xmlns:mc="http://schemas.openxmlformats.org/markup-compatibility/2006">
              <mc:Choice xmlns:v="urn:schemas-microsoft-com:vml" Requires="v">
                <p:oleObj spid="_x0000_s3886" name="" r:id="rId3" imgW="698500" imgH="457200" progId="Equation.3">
                  <p:embed/>
                </p:oleObj>
              </mc:Choice>
              <mc:Fallback>
                <p:oleObj name="" r:id="rId3" imgW="698500" imgH="457200" progId="Equation.3">
                  <p:embed/>
                  <p:pic>
                    <p:nvPicPr>
                      <p:cNvPr id="0" name="图片 3885"/>
                      <p:cNvPicPr/>
                      <p:nvPr/>
                    </p:nvPicPr>
                    <p:blipFill>
                      <a:blip r:embed="rId4"/>
                      <a:stretch>
                        <a:fillRect/>
                      </a:stretch>
                    </p:blipFill>
                    <p:spPr>
                      <a:xfrm>
                        <a:off x="2638266" y="3282792"/>
                        <a:ext cx="1716405" cy="1122680"/>
                      </a:xfrm>
                      <a:prstGeom prst="rect">
                        <a:avLst/>
                      </a:prstGeom>
                      <a:noFill/>
                      <a:ln w="38100">
                        <a:noFill/>
                        <a:miter/>
                      </a:ln>
                    </p:spPr>
                  </p:pic>
                </p:oleObj>
              </mc:Fallback>
            </mc:AlternateContent>
          </a:graphicData>
        </a:graphic>
      </p:graphicFrame>
      <p:sp>
        <p:nvSpPr>
          <p:cNvPr id="113670" name="文本框 113669"/>
          <p:cNvSpPr txBox="1"/>
          <p:nvPr/>
        </p:nvSpPr>
        <p:spPr>
          <a:xfrm>
            <a:off x="4789488" y="3584575"/>
            <a:ext cx="3268662" cy="519113"/>
          </a:xfrm>
          <a:prstGeom prst="rect">
            <a:avLst/>
          </a:prstGeom>
          <a:noFill/>
          <a:ln w="12700">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（位移电流密度）</a:t>
            </a:r>
            <a:endParaRPr lang="zh-CN" altLang="en-US">
              <a:latin typeface="Times New Roman" panose="02020603050405020304" pitchFamily="18" charset="0"/>
              <a:ea typeface="宋体" panose="02010600030101010101" pitchFamily="2" charset="-122"/>
            </a:endParaRPr>
          </a:p>
        </p:txBody>
      </p:sp>
      <p:sp>
        <p:nvSpPr>
          <p:cNvPr id="107525" name="文本框 113670"/>
          <p:cNvSpPr txBox="1"/>
          <p:nvPr/>
        </p:nvSpPr>
        <p:spPr>
          <a:xfrm>
            <a:off x="549275" y="5226050"/>
            <a:ext cx="184150" cy="519113"/>
          </a:xfrm>
          <a:prstGeom prst="rect">
            <a:avLst/>
          </a:prstGeom>
          <a:noFill/>
          <a:ln w="12700">
            <a:noFill/>
          </a:ln>
        </p:spPr>
        <p:txBody>
          <a:bodyPr wrap="none" anchor="t">
            <a:spAutoFit/>
          </a:bodyPr>
          <a:p>
            <a:endParaRPr lang="zh-CN" altLang="en-US" dirty="0">
              <a:latin typeface="Times New Roman" panose="02020603050405020304" pitchFamily="18" charset="0"/>
              <a:ea typeface="宋体" panose="02010600030101010101" pitchFamily="2" charset="-122"/>
            </a:endParaRPr>
          </a:p>
        </p:txBody>
      </p:sp>
      <p:sp>
        <p:nvSpPr>
          <p:cNvPr id="113682" name="文本框 113681"/>
          <p:cNvSpPr txBox="1"/>
          <p:nvPr/>
        </p:nvSpPr>
        <p:spPr>
          <a:xfrm>
            <a:off x="457200" y="228600"/>
            <a:ext cx="8435975" cy="1760538"/>
          </a:xfrm>
          <a:prstGeom prst="rect">
            <a:avLst/>
          </a:prstGeom>
          <a:noFill/>
          <a:ln w="12700">
            <a:noFill/>
          </a:ln>
        </p:spPr>
        <p:txBody>
          <a:bodyPr anchor="t">
            <a:spAutoFit/>
          </a:bodyPr>
          <a:p>
            <a:pPr>
              <a:lnSpc>
                <a:spcPct val="130000"/>
              </a:lnSpc>
            </a:pPr>
            <a:r>
              <a:rPr lang="zh-CN" altLang="en-US" dirty="0">
                <a:solidFill>
                  <a:srgbClr val="FF0066"/>
                </a:solidFill>
                <a:latin typeface="Times New Roman" panose="02020603050405020304" pitchFamily="18" charset="0"/>
                <a:ea typeface="宋体" panose="02010600030101010101" pitchFamily="2" charset="-122"/>
              </a:rPr>
              <a:t>麦克斯韦假设</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变化的电场象传导电流一样能产生</a:t>
            </a:r>
            <a:endParaRPr lang="zh-CN" altLang="en-US" dirty="0">
              <a:latin typeface="Times New Roman" panose="02020603050405020304" pitchFamily="18" charset="0"/>
              <a:ea typeface="宋体" panose="02010600030101010101" pitchFamily="2" charset="-122"/>
            </a:endParaRPr>
          </a:p>
          <a:p>
            <a:pPr>
              <a:lnSpc>
                <a:spcPct val="130000"/>
              </a:lnSpc>
            </a:pPr>
            <a:r>
              <a:rPr lang="zh-CN" altLang="en-US" dirty="0">
                <a:latin typeface="Times New Roman" panose="02020603050405020304" pitchFamily="18" charset="0"/>
                <a:ea typeface="宋体" panose="02010600030101010101" pitchFamily="2" charset="-122"/>
              </a:rPr>
              <a:t>磁场</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从产生磁场的角度看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变化的电场可以等效为</a:t>
            </a:r>
            <a:endParaRPr lang="zh-CN" altLang="en-US" dirty="0">
              <a:latin typeface="Times New Roman" panose="02020603050405020304" pitchFamily="18" charset="0"/>
              <a:ea typeface="宋体" panose="02010600030101010101" pitchFamily="2" charset="-122"/>
            </a:endParaRPr>
          </a:p>
          <a:p>
            <a:pPr>
              <a:lnSpc>
                <a:spcPct val="130000"/>
              </a:lnSpc>
            </a:pPr>
            <a:r>
              <a:rPr lang="zh-CN" altLang="en-US" dirty="0">
                <a:latin typeface="Times New Roman" panose="02020603050405020304" pitchFamily="18" charset="0"/>
                <a:ea typeface="宋体" panose="02010600030101010101" pitchFamily="2" charset="-122"/>
              </a:rPr>
              <a:t>一种电流</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2" name="左大括号 1"/>
          <p:cNvSpPr/>
          <p:nvPr/>
        </p:nvSpPr>
        <p:spPr>
          <a:xfrm>
            <a:off x="1874838" y="2555875"/>
            <a:ext cx="273050" cy="1247775"/>
          </a:xfrm>
          <a:prstGeom prst="leftBrace">
            <a:avLst>
              <a:gd name="adj1" fmla="val 53265"/>
              <a:gd name="adj2" fmla="val 49819"/>
            </a:avLst>
          </a:pr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fontAlgn="base"/>
            <a:endParaRPr lang="zh-CN" altLang="en-US" strike="noStrike" noProof="1"/>
          </a:p>
        </p:txBody>
      </p:sp>
      <p:grpSp>
        <p:nvGrpSpPr>
          <p:cNvPr id="3" name="组合 2"/>
          <p:cNvGrpSpPr/>
          <p:nvPr/>
        </p:nvGrpSpPr>
        <p:grpSpPr>
          <a:xfrm>
            <a:off x="430213" y="4259263"/>
            <a:ext cx="7843837" cy="1074737"/>
            <a:chOff x="678" y="6708"/>
            <a:chExt cx="12352" cy="1692"/>
          </a:xfrm>
        </p:grpSpPr>
        <p:grpSp>
          <p:nvGrpSpPr>
            <p:cNvPr id="107529" name="组合 113671"/>
            <p:cNvGrpSpPr/>
            <p:nvPr/>
          </p:nvGrpSpPr>
          <p:grpSpPr>
            <a:xfrm>
              <a:off x="677" y="6707"/>
              <a:ext cx="12352" cy="1692"/>
              <a:chOff x="271" y="2011"/>
              <a:chExt cx="4941" cy="677"/>
            </a:xfrm>
          </p:grpSpPr>
          <p:sp>
            <p:nvSpPr>
              <p:cNvPr id="107530" name="文本框 113672"/>
              <p:cNvSpPr txBox="1"/>
              <p:nvPr/>
            </p:nvSpPr>
            <p:spPr>
              <a:xfrm>
                <a:off x="271" y="2011"/>
                <a:ext cx="3743" cy="327"/>
              </a:xfrm>
              <a:prstGeom prst="rect">
                <a:avLst/>
              </a:prstGeom>
              <a:noFill/>
              <a:ln w="12700">
                <a:noFill/>
              </a:ln>
            </p:spPr>
            <p:txBody>
              <a:bodyPr anchor="t">
                <a:spAutoFit/>
              </a:bodyPr>
              <a:p>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通过电场中某截面的位移电流强度 </a:t>
                </a:r>
                <a:endParaRPr lang="zh-CN" altLang="en-US">
                  <a:latin typeface="Times New Roman" panose="02020603050405020304" pitchFamily="18" charset="0"/>
                  <a:ea typeface="宋体" panose="02010600030101010101" pitchFamily="2" charset="-122"/>
                </a:endParaRPr>
              </a:p>
            </p:txBody>
          </p:sp>
          <p:sp>
            <p:nvSpPr>
              <p:cNvPr id="107531" name="文本框 113674"/>
              <p:cNvSpPr txBox="1"/>
              <p:nvPr/>
            </p:nvSpPr>
            <p:spPr>
              <a:xfrm>
                <a:off x="319" y="2361"/>
                <a:ext cx="3888" cy="327"/>
              </a:xfrm>
              <a:prstGeom prst="rect">
                <a:avLst/>
              </a:prstGeom>
              <a:noFill/>
              <a:ln w="12700">
                <a:noFill/>
              </a:ln>
            </p:spPr>
            <p:txBody>
              <a:bodyPr anchor="t">
                <a:spAutoFit/>
              </a:bodyPr>
              <a:p>
                <a:r>
                  <a:rPr lang="zh-CN" altLang="en-US" dirty="0">
                    <a:latin typeface="Times New Roman" panose="02020603050405020304" pitchFamily="18" charset="0"/>
                    <a:ea typeface="宋体" panose="02010600030101010101" pitchFamily="2" charset="-122"/>
                  </a:rPr>
                  <a:t>截面的电位移通量对时间的变化率。</a:t>
                </a:r>
                <a:endParaRPr lang="zh-CN" altLang="en-US">
                  <a:latin typeface="Times New Roman" panose="02020603050405020304" pitchFamily="18" charset="0"/>
                  <a:ea typeface="宋体" panose="02010600030101010101" pitchFamily="2" charset="-122"/>
                </a:endParaRPr>
              </a:p>
            </p:txBody>
          </p:sp>
          <p:sp>
            <p:nvSpPr>
              <p:cNvPr id="107532" name="矩形 113675"/>
              <p:cNvSpPr/>
              <p:nvPr/>
            </p:nvSpPr>
            <p:spPr>
              <a:xfrm>
                <a:off x="3976" y="2011"/>
                <a:ext cx="1236" cy="327"/>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等于通过该</a:t>
                </a:r>
                <a:endParaRPr lang="zh-CN" altLang="en-US" dirty="0">
                  <a:latin typeface="Times New Roman" panose="02020603050405020304" pitchFamily="18" charset="0"/>
                  <a:ea typeface="宋体" panose="02010600030101010101" pitchFamily="2" charset="-122"/>
                </a:endParaRPr>
              </a:p>
            </p:txBody>
          </p:sp>
        </p:grpSp>
        <p:graphicFrame>
          <p:nvGraphicFramePr>
            <p:cNvPr id="107533" name="对象 2"/>
            <p:cNvGraphicFramePr>
              <a:graphicFrameLocks noChangeAspect="1"/>
            </p:cNvGraphicFramePr>
            <p:nvPr/>
          </p:nvGraphicFramePr>
          <p:xfrm>
            <a:off x="9475" y="6755"/>
            <a:ext cx="615" cy="792"/>
          </p:xfrm>
          <a:graphic>
            <a:graphicData uri="http://schemas.openxmlformats.org/presentationml/2006/ole">
              <mc:AlternateContent xmlns:mc="http://schemas.openxmlformats.org/markup-compatibility/2006">
                <mc:Choice xmlns:v="urn:schemas-microsoft-com:vml" Requires="v">
                  <p:oleObj spid="_x0000_s3885" name="" r:id="rId5" imgW="177165" imgH="228600" progId="Equation.KSEE3">
                    <p:embed/>
                  </p:oleObj>
                </mc:Choice>
                <mc:Fallback>
                  <p:oleObj name="" r:id="rId5" imgW="177165" imgH="228600" progId="Equation.KSEE3">
                    <p:embed/>
                    <p:pic>
                      <p:nvPicPr>
                        <p:cNvPr id="0" name="图片 3884"/>
                        <p:cNvPicPr/>
                        <p:nvPr/>
                      </p:nvPicPr>
                      <p:blipFill>
                        <a:blip r:embed="rId6"/>
                        <a:stretch>
                          <a:fillRect/>
                        </a:stretch>
                      </p:blipFill>
                      <p:spPr>
                        <a:xfrm>
                          <a:off x="9475" y="6755"/>
                          <a:ext cx="615" cy="792"/>
                        </a:xfrm>
                        <a:prstGeom prst="rect">
                          <a:avLst/>
                        </a:prstGeom>
                        <a:noFill/>
                        <a:ln w="38100">
                          <a:noFill/>
                          <a:miter/>
                        </a:ln>
                      </p:spPr>
                    </p:pic>
                  </p:oleObj>
                </mc:Fallback>
              </mc:AlternateContent>
            </a:graphicData>
          </a:graphic>
        </p:graphicFrame>
      </p:grpSp>
      <p:grpSp>
        <p:nvGrpSpPr>
          <p:cNvPr id="4" name="组合 3"/>
          <p:cNvGrpSpPr/>
          <p:nvPr/>
        </p:nvGrpSpPr>
        <p:grpSpPr>
          <a:xfrm>
            <a:off x="470853" y="5372100"/>
            <a:ext cx="8284743" cy="1057209"/>
            <a:chOff x="742" y="8460"/>
            <a:chExt cx="13046" cy="1665"/>
          </a:xfrm>
        </p:grpSpPr>
        <p:grpSp>
          <p:nvGrpSpPr>
            <p:cNvPr id="107535" name="组合 113676"/>
            <p:cNvGrpSpPr/>
            <p:nvPr/>
          </p:nvGrpSpPr>
          <p:grpSpPr>
            <a:xfrm>
              <a:off x="742" y="8460"/>
              <a:ext cx="13046" cy="1665"/>
              <a:chOff x="284" y="3409"/>
              <a:chExt cx="5063" cy="680"/>
            </a:xfrm>
          </p:grpSpPr>
          <p:sp>
            <p:nvSpPr>
              <p:cNvPr id="107536" name="文本框 113677"/>
              <p:cNvSpPr txBox="1"/>
              <p:nvPr/>
            </p:nvSpPr>
            <p:spPr>
              <a:xfrm>
                <a:off x="284" y="3409"/>
                <a:ext cx="2950" cy="334"/>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电场中某点位移电流密度矢量</a:t>
                </a:r>
                <a:endParaRPr lang="zh-CN" altLang="en-US">
                  <a:latin typeface="Times New Roman" panose="02020603050405020304" pitchFamily="18" charset="0"/>
                  <a:ea typeface="宋体" panose="02010600030101010101" pitchFamily="2" charset="-122"/>
                </a:endParaRPr>
              </a:p>
            </p:txBody>
          </p:sp>
          <p:sp>
            <p:nvSpPr>
              <p:cNvPr id="107537" name="文本框 113679"/>
              <p:cNvSpPr txBox="1"/>
              <p:nvPr/>
            </p:nvSpPr>
            <p:spPr>
              <a:xfrm>
                <a:off x="319" y="3753"/>
                <a:ext cx="2471" cy="336"/>
              </a:xfrm>
              <a:prstGeom prst="rect">
                <a:avLst/>
              </a:prstGeom>
              <a:noFill/>
              <a:ln w="12700">
                <a:noFill/>
              </a:ln>
            </p:spPr>
            <p:txBody>
              <a:bodyPr wrap="none" anchor="t">
                <a:spAutoFit/>
              </a:bodyPr>
              <a:p>
                <a:pPr algn="l"/>
                <a:r>
                  <a:rPr lang="zh-CN" altLang="en-US" dirty="0">
                    <a:latin typeface="Times New Roman" panose="02020603050405020304" pitchFamily="18" charset="0"/>
                    <a:ea typeface="宋体" panose="02010600030101010101" pitchFamily="2" charset="-122"/>
                  </a:rPr>
                  <a:t>乘以</a:t>
                </a:r>
                <a:r>
                  <a:rPr lang="zh-CN" altLang="en-US">
                    <a:sym typeface="Symbol" panose="05050102010706020507" charset="0"/>
                  </a:rPr>
                  <a:t></a:t>
                </a:r>
                <a:r>
                  <a:rPr lang="en-US" altLang="zh-CN" baseline="-25000">
                    <a:sym typeface="Symbol" panose="05050102010706020507" charset="0"/>
                  </a:rPr>
                  <a:t>0</a:t>
                </a:r>
                <a:r>
                  <a:rPr lang="zh-CN" altLang="en-US" dirty="0">
                    <a:latin typeface="Times New Roman" panose="02020603050405020304" pitchFamily="18" charset="0"/>
                    <a:ea typeface="宋体" panose="02010600030101010101" pitchFamily="2" charset="-122"/>
                  </a:rPr>
                  <a:t>对时间的变化率。</a:t>
                </a:r>
                <a:endParaRPr lang="zh-CN" altLang="en-US">
                  <a:latin typeface="Times New Roman" panose="02020603050405020304" pitchFamily="18" charset="0"/>
                  <a:ea typeface="宋体" panose="02010600030101010101" pitchFamily="2" charset="-122"/>
                </a:endParaRPr>
              </a:p>
            </p:txBody>
          </p:sp>
          <p:sp>
            <p:nvSpPr>
              <p:cNvPr id="107538" name="矩形 113680"/>
              <p:cNvSpPr/>
              <p:nvPr/>
            </p:nvSpPr>
            <p:spPr>
              <a:xfrm>
                <a:off x="3487" y="3417"/>
                <a:ext cx="1860" cy="336"/>
              </a:xfrm>
              <a:prstGeom prst="rect">
                <a:avLst/>
              </a:prstGeom>
              <a:noFill/>
              <a:ln w="12700">
                <a:noFill/>
              </a:ln>
            </p:spPr>
            <p:txBody>
              <a:bodyPr wrap="none" anchor="t">
                <a:spAutoFit/>
              </a:bodyPr>
              <a:p>
                <a:r>
                  <a:rPr lang="zh-CN" altLang="en-US" dirty="0">
                    <a:latin typeface="Times New Roman" panose="02020603050405020304" pitchFamily="18" charset="0"/>
                    <a:ea typeface="宋体" panose="02010600030101010101" pitchFamily="2" charset="-122"/>
                  </a:rPr>
                  <a:t>等于该点电场强度</a:t>
                </a:r>
                <a:endParaRPr lang="en-US" altLang="zh-CN" dirty="0">
                  <a:latin typeface="Times New Roman" panose="02020603050405020304" pitchFamily="18" charset="0"/>
                  <a:ea typeface="宋体" panose="02010600030101010101" pitchFamily="2" charset="-122"/>
                </a:endParaRPr>
              </a:p>
            </p:txBody>
          </p:sp>
        </p:grpSp>
        <p:graphicFrame>
          <p:nvGraphicFramePr>
            <p:cNvPr id="107539" name="对象 4"/>
            <p:cNvGraphicFramePr>
              <a:graphicFrameLocks noChangeAspect="1"/>
            </p:cNvGraphicFramePr>
            <p:nvPr/>
          </p:nvGraphicFramePr>
          <p:xfrm>
            <a:off x="8345" y="8460"/>
            <a:ext cx="615" cy="837"/>
          </p:xfrm>
          <a:graphic>
            <a:graphicData uri="http://schemas.openxmlformats.org/presentationml/2006/ole">
              <mc:AlternateContent xmlns:mc="http://schemas.openxmlformats.org/markup-compatibility/2006">
                <mc:Choice xmlns:v="urn:schemas-microsoft-com:vml" Requires="v">
                  <p:oleObj spid="_x0000_s3887" name="" r:id="rId7" imgW="177165" imgH="241300" progId="Equation.KSEE3">
                    <p:embed/>
                  </p:oleObj>
                </mc:Choice>
                <mc:Fallback>
                  <p:oleObj name="" r:id="rId7" imgW="177165" imgH="241300" progId="Equation.KSEE3">
                    <p:embed/>
                    <p:pic>
                      <p:nvPicPr>
                        <p:cNvPr id="0" name="图片 3886"/>
                        <p:cNvPicPr/>
                        <p:nvPr/>
                      </p:nvPicPr>
                      <p:blipFill>
                        <a:blip r:embed="rId8"/>
                        <a:stretch>
                          <a:fillRect/>
                        </a:stretch>
                      </p:blipFill>
                      <p:spPr>
                        <a:xfrm>
                          <a:off x="8345" y="8460"/>
                          <a:ext cx="615" cy="83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82"/>
                                        </p:tgtEl>
                                        <p:attrNameLst>
                                          <p:attrName>style.visibility</p:attrName>
                                        </p:attrNameLst>
                                      </p:cBhvr>
                                      <p:to>
                                        <p:strVal val="visible"/>
                                      </p:to>
                                    </p:set>
                                    <p:animEffect transition="in" filter="wipe(left)">
                                      <p:cBhvr>
                                        <p:cTn id="7" dur="500"/>
                                        <p:tgtEl>
                                          <p:spTgt spid="113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6"/>
                                        </p:tgtEl>
                                        <p:attrNameLst>
                                          <p:attrName>style.visibility</p:attrName>
                                        </p:attrNameLst>
                                      </p:cBhvr>
                                      <p:to>
                                        <p:strVal val="visible"/>
                                      </p:to>
                                    </p:set>
                                    <p:animEffect transition="in" filter="wipe(left)">
                                      <p:cBhvr>
                                        <p:cTn id="12" dur="500"/>
                                        <p:tgtEl>
                                          <p:spTgt spid="11366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3668"/>
                                        </p:tgtEl>
                                        <p:attrNameLst>
                                          <p:attrName>style.visibility</p:attrName>
                                        </p:attrNameLst>
                                      </p:cBhvr>
                                      <p:to>
                                        <p:strVal val="visible"/>
                                      </p:to>
                                    </p:set>
                                    <p:animEffect transition="in" filter="wipe(left)">
                                      <p:cBhvr>
                                        <p:cTn id="21" dur="500"/>
                                        <p:tgtEl>
                                          <p:spTgt spid="1136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3669"/>
                                        </p:tgtEl>
                                        <p:attrNameLst>
                                          <p:attrName>style.visibility</p:attrName>
                                        </p:attrNameLst>
                                      </p:cBhvr>
                                      <p:to>
                                        <p:strVal val="visible"/>
                                      </p:to>
                                    </p:set>
                                    <p:animEffect transition="in" filter="wipe(left)">
                                      <p:cBhvr>
                                        <p:cTn id="26" dur="500"/>
                                        <p:tgtEl>
                                          <p:spTgt spid="11366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3670"/>
                                        </p:tgtEl>
                                        <p:attrNameLst>
                                          <p:attrName>style.visibility</p:attrName>
                                        </p:attrNameLst>
                                      </p:cBhvr>
                                      <p:to>
                                        <p:strVal val="visible"/>
                                      </p:to>
                                    </p:set>
                                    <p:animEffect transition="in" filter="wipe(left)">
                                      <p:cBhvr>
                                        <p:cTn id="31" dur="500"/>
                                        <p:tgtEl>
                                          <p:spTgt spid="11367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70" grpId="0"/>
      <p:bldP spid="113682" grpId="0"/>
      <p:bldP spid="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框 114689"/>
          <p:cNvSpPr txBox="1"/>
          <p:nvPr/>
        </p:nvSpPr>
        <p:spPr>
          <a:xfrm>
            <a:off x="611188" y="260350"/>
            <a:ext cx="4876800" cy="549275"/>
          </a:xfrm>
          <a:prstGeom prst="rect">
            <a:avLst/>
          </a:prstGeom>
          <a:noFill/>
          <a:ln w="12700">
            <a:noFill/>
          </a:ln>
        </p:spPr>
        <p:txBody>
          <a:bodyPr anchor="t">
            <a:spAutoFit/>
          </a:bodyPr>
          <a:p>
            <a:pPr>
              <a:spcBef>
                <a:spcPct val="50000"/>
              </a:spcBef>
            </a:pPr>
            <a:r>
              <a:rPr lang="zh-CN" altLang="en-US" sz="3000" b="0" dirty="0">
                <a:latin typeface="Times New Roman" panose="02020603050405020304" pitchFamily="18" charset="0"/>
                <a:ea typeface="黑体" panose="02010609060101010101" pitchFamily="49" charset="-122"/>
              </a:rPr>
              <a:t>二、全电流和全电流定律</a:t>
            </a:r>
            <a:endParaRPr lang="zh-CN" altLang="en-US" sz="3000" b="0">
              <a:latin typeface="Times New Roman" panose="02020603050405020304" pitchFamily="18" charset="0"/>
              <a:ea typeface="黑体" panose="02010609060101010101" pitchFamily="49" charset="-122"/>
            </a:endParaRPr>
          </a:p>
        </p:txBody>
      </p:sp>
      <p:sp>
        <p:nvSpPr>
          <p:cNvPr id="114691" name="矩形 114690"/>
          <p:cNvSpPr/>
          <p:nvPr/>
        </p:nvSpPr>
        <p:spPr>
          <a:xfrm>
            <a:off x="395288" y="1484313"/>
            <a:ext cx="1439862" cy="547687"/>
          </a:xfrm>
          <a:prstGeom prst="rect">
            <a:avLst/>
          </a:prstGeom>
          <a:noFill/>
          <a:ln w="28575" cap="sq" cmpd="sng">
            <a:solidFill>
              <a:srgbClr val="0000CC"/>
            </a:solidFill>
            <a:prstDash val="solid"/>
            <a:miter/>
            <a:headEnd type="none" w="sm" len="sm"/>
            <a:tailEnd type="none" w="sm" len="sm"/>
          </a:ln>
        </p:spPr>
        <p:txBody>
          <a:bodyPr anchor="t">
            <a:spAutoFit/>
          </a:bodyPr>
          <a:p>
            <a:r>
              <a:rPr lang="zh-CN" altLang="en-US" dirty="0">
                <a:solidFill>
                  <a:srgbClr val="FF0066"/>
                </a:solidFill>
                <a:latin typeface="Times New Roman" panose="02020603050405020304" pitchFamily="18" charset="0"/>
                <a:ea typeface="宋体" panose="02010600030101010101" pitchFamily="2" charset="-122"/>
              </a:rPr>
              <a:t>全电流</a:t>
            </a:r>
            <a:endParaRPr lang="zh-CN" altLang="en-US" dirty="0">
              <a:solidFill>
                <a:srgbClr val="FF0066"/>
              </a:solidFill>
              <a:latin typeface="Times New Roman" panose="02020603050405020304" pitchFamily="18" charset="0"/>
              <a:ea typeface="宋体" panose="02010600030101010101" pitchFamily="2" charset="-122"/>
            </a:endParaRPr>
          </a:p>
        </p:txBody>
      </p:sp>
      <p:sp>
        <p:nvSpPr>
          <p:cNvPr id="114692" name="文本框 114691"/>
          <p:cNvSpPr txBox="1"/>
          <p:nvPr/>
        </p:nvSpPr>
        <p:spPr>
          <a:xfrm>
            <a:off x="1822450" y="1412875"/>
            <a:ext cx="7321550" cy="1117600"/>
          </a:xfrm>
          <a:prstGeom prst="rect">
            <a:avLst/>
          </a:prstGeom>
          <a:noFill/>
          <a:ln w="12700">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通过某一截面的全电流是通过这一截面的</a:t>
            </a:r>
            <a:r>
              <a:rPr lang="zh-CN" altLang="en-US" dirty="0">
                <a:solidFill>
                  <a:srgbClr val="0066FF"/>
                </a:solidFill>
                <a:latin typeface="Times New Roman" panose="02020603050405020304" pitchFamily="18" charset="0"/>
                <a:ea typeface="宋体" panose="02010600030101010101" pitchFamily="2" charset="-122"/>
              </a:rPr>
              <a:t>传导电流</a:t>
            </a:r>
            <a:r>
              <a:rPr lang="zh-CN" altLang="en-US" dirty="0">
                <a:latin typeface="Times New Roman" panose="02020603050405020304" pitchFamily="18" charset="0"/>
                <a:ea typeface="宋体" panose="02010600030101010101" pitchFamily="2" charset="-122"/>
              </a:rPr>
              <a:t>、</a:t>
            </a:r>
            <a:r>
              <a:rPr lang="zh-CN" altLang="en-US" dirty="0">
                <a:solidFill>
                  <a:srgbClr val="0066FF"/>
                </a:solidFill>
                <a:latin typeface="Times New Roman" panose="02020603050405020304" pitchFamily="18" charset="0"/>
                <a:ea typeface="宋体" panose="02010600030101010101" pitchFamily="2" charset="-122"/>
              </a:rPr>
              <a:t>运流电流</a:t>
            </a:r>
            <a:r>
              <a:rPr lang="zh-CN" altLang="en-US" dirty="0">
                <a:latin typeface="Times New Roman" panose="02020603050405020304" pitchFamily="18" charset="0"/>
                <a:ea typeface="宋体" panose="02010600030101010101" pitchFamily="2" charset="-122"/>
              </a:rPr>
              <a:t>和</a:t>
            </a:r>
            <a:r>
              <a:rPr lang="zh-CN" altLang="en-US" dirty="0">
                <a:solidFill>
                  <a:srgbClr val="0066FF"/>
                </a:solidFill>
                <a:latin typeface="Times New Roman" panose="02020603050405020304" pitchFamily="18" charset="0"/>
                <a:ea typeface="宋体" panose="02010600030101010101" pitchFamily="2" charset="-122"/>
              </a:rPr>
              <a:t>位移电流</a:t>
            </a:r>
            <a:r>
              <a:rPr lang="zh-CN" altLang="en-US" dirty="0">
                <a:latin typeface="Times New Roman" panose="02020603050405020304" pitchFamily="18" charset="0"/>
                <a:ea typeface="宋体" panose="02010600030101010101" pitchFamily="2" charset="-122"/>
              </a:rPr>
              <a:t>的</a:t>
            </a:r>
            <a:r>
              <a:rPr lang="zh-CN" altLang="en-US" u="sng" dirty="0">
                <a:latin typeface="Times New Roman" panose="02020603050405020304" pitchFamily="18" charset="0"/>
                <a:ea typeface="宋体" panose="02010600030101010101" pitchFamily="2" charset="-122"/>
              </a:rPr>
              <a:t>代数和</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4693" name="文本框 114692"/>
          <p:cNvSpPr txBox="1"/>
          <p:nvPr/>
        </p:nvSpPr>
        <p:spPr>
          <a:xfrm>
            <a:off x="468313" y="3357563"/>
            <a:ext cx="8305800" cy="1331912"/>
          </a:xfrm>
          <a:prstGeom prst="rect">
            <a:avLst/>
          </a:prstGeom>
          <a:noFill/>
          <a:ln w="12700">
            <a:noFill/>
          </a:ln>
        </p:spPr>
        <p:txBody>
          <a:bodyPr anchor="t">
            <a:spAutoFit/>
          </a:bodyPr>
          <a:p>
            <a:pPr>
              <a:lnSpc>
                <a:spcPct val="120000"/>
              </a:lnSpc>
              <a:spcBef>
                <a:spcPct val="50000"/>
              </a:spcBef>
            </a:pPr>
            <a:r>
              <a:rPr lang="zh-CN" altLang="en-US" dirty="0">
                <a:solidFill>
                  <a:schemeClr val="tx2"/>
                </a:solidFill>
                <a:latin typeface="Times New Roman" panose="02020603050405020304" pitchFamily="18" charset="0"/>
                <a:ea typeface="宋体" panose="02010600030101010101" pitchFamily="2" charset="-122"/>
              </a:rPr>
              <a:t>在任一时刻</a:t>
            </a:r>
            <a:r>
              <a:rPr lang="en-US" altLang="zh-CN" dirty="0">
                <a:solidFill>
                  <a:schemeClr val="tx2"/>
                </a:solidFill>
                <a:latin typeface="Times New Roman" panose="02020603050405020304" pitchFamily="18" charset="0"/>
                <a:ea typeface="宋体" panose="02010600030101010101" pitchFamily="2" charset="-122"/>
              </a:rPr>
              <a:t>,</a:t>
            </a:r>
            <a:r>
              <a:rPr lang="zh-CN" altLang="en-US" dirty="0">
                <a:solidFill>
                  <a:schemeClr val="tx2"/>
                </a:solidFill>
                <a:latin typeface="Times New Roman" panose="02020603050405020304" pitchFamily="18" charset="0"/>
                <a:ea typeface="宋体" panose="02010600030101010101" pitchFamily="2" charset="-122"/>
              </a:rPr>
              <a:t>电路中的全电流总是连续的</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a:lnSpc>
                <a:spcPct val="120000"/>
              </a:lnSpc>
              <a:spcBef>
                <a:spcPct val="50000"/>
              </a:spcBef>
            </a:pPr>
            <a:r>
              <a:rPr lang="zh-CN" altLang="en-US" dirty="0">
                <a:latin typeface="Times New Roman" panose="02020603050405020304" pitchFamily="18" charset="0"/>
                <a:ea typeface="宋体" panose="02010600030101010101" pitchFamily="2" charset="-122"/>
              </a:rPr>
              <a:t>在非稳恒的电路中</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安培环路定律仍然成立</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4694" name="矩形 114693"/>
          <p:cNvSpPr/>
          <p:nvPr/>
        </p:nvSpPr>
        <p:spPr>
          <a:xfrm>
            <a:off x="684213" y="908050"/>
            <a:ext cx="2305050" cy="519113"/>
          </a:xfrm>
          <a:prstGeom prst="rect">
            <a:avLst/>
          </a:prstGeom>
          <a:noFill/>
          <a:ln w="9525">
            <a:noFill/>
          </a:ln>
        </p:spPr>
        <p:txBody>
          <a:bodyPr anchor="t">
            <a:spAutoFit/>
          </a:bodyPr>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、全电流</a:t>
            </a:r>
            <a:endParaRPr lang="zh-CN" altLang="en-US" dirty="0">
              <a:latin typeface="宋体" panose="02010600030101010101" pitchFamily="2" charset="-122"/>
              <a:ea typeface="宋体" panose="02010600030101010101" pitchFamily="2" charset="-122"/>
            </a:endParaRPr>
          </a:p>
        </p:txBody>
      </p:sp>
      <p:graphicFrame>
        <p:nvGraphicFramePr>
          <p:cNvPr id="114695" name="对象 114694"/>
          <p:cNvGraphicFramePr/>
          <p:nvPr/>
        </p:nvGraphicFramePr>
        <p:xfrm>
          <a:off x="742950" y="5387975"/>
          <a:ext cx="7658100" cy="1060450"/>
        </p:xfrm>
        <a:graphic>
          <a:graphicData uri="http://schemas.openxmlformats.org/presentationml/2006/ole">
            <mc:AlternateContent xmlns:mc="http://schemas.openxmlformats.org/markup-compatibility/2006">
              <mc:Choice xmlns:v="urn:schemas-microsoft-com:vml" Requires="v">
                <p:oleObj spid="_x0000_s3889" name="" r:id="rId1" imgW="3022600" imgH="419100" progId="Equation.3">
                  <p:embed/>
                </p:oleObj>
              </mc:Choice>
              <mc:Fallback>
                <p:oleObj name="" r:id="rId1" imgW="3022600" imgH="419100" progId="Equation.3">
                  <p:embed/>
                  <p:pic>
                    <p:nvPicPr>
                      <p:cNvPr id="0" name="图片 3888"/>
                      <p:cNvPicPr/>
                      <p:nvPr/>
                    </p:nvPicPr>
                    <p:blipFill>
                      <a:blip r:embed="rId2"/>
                      <a:stretch>
                        <a:fillRect/>
                      </a:stretch>
                    </p:blipFill>
                    <p:spPr>
                      <a:xfrm>
                        <a:off x="742950" y="5387975"/>
                        <a:ext cx="7658100" cy="1060450"/>
                      </a:xfrm>
                      <a:prstGeom prst="rect">
                        <a:avLst/>
                      </a:prstGeom>
                      <a:noFill/>
                      <a:ln w="38100">
                        <a:noFill/>
                        <a:miter/>
                      </a:ln>
                    </p:spPr>
                  </p:pic>
                </p:oleObj>
              </mc:Fallback>
            </mc:AlternateContent>
          </a:graphicData>
        </a:graphic>
      </p:graphicFrame>
      <p:sp>
        <p:nvSpPr>
          <p:cNvPr id="114696" name="文本框 114695"/>
          <p:cNvSpPr txBox="1"/>
          <p:nvPr/>
        </p:nvSpPr>
        <p:spPr>
          <a:xfrm>
            <a:off x="1116013" y="4868863"/>
            <a:ext cx="3319462" cy="519112"/>
          </a:xfrm>
          <a:prstGeom prst="rect">
            <a:avLst/>
          </a:prstGeom>
          <a:noFill/>
          <a:ln w="12700">
            <a:noFill/>
          </a:ln>
        </p:spPr>
        <p:txBody>
          <a:bodyPr anchor="t">
            <a:spAutoFit/>
          </a:bodyPr>
          <a:p>
            <a:pPr>
              <a:spcBef>
                <a:spcPct val="50000"/>
              </a:spcBef>
            </a:pPr>
            <a:r>
              <a:rPr lang="en-US" altLang="zh-CN" dirty="0">
                <a:solidFill>
                  <a:srgbClr val="FF0066"/>
                </a:solidFill>
                <a:latin typeface="Times New Roman" panose="02020603050405020304" pitchFamily="18" charset="0"/>
                <a:ea typeface="宋体" panose="02010600030101010101" pitchFamily="2" charset="-122"/>
              </a:rPr>
              <a:t>2</a:t>
            </a:r>
            <a:r>
              <a:rPr lang="zh-CN" altLang="en-US" dirty="0">
                <a:solidFill>
                  <a:srgbClr val="FF0066"/>
                </a:solidFill>
                <a:latin typeface="Times New Roman" panose="02020603050405020304" pitchFamily="18" charset="0"/>
                <a:ea typeface="宋体" panose="02010600030101010101" pitchFamily="2" charset="-122"/>
              </a:rPr>
              <a:t>、全电流定律</a:t>
            </a:r>
            <a:endParaRPr lang="zh-CN" altLang="en-US">
              <a:solidFill>
                <a:srgbClr val="FF0066"/>
              </a:solidFill>
              <a:latin typeface="Times New Roman" panose="02020603050405020304" pitchFamily="18" charset="0"/>
              <a:ea typeface="宋体" panose="02010600030101010101" pitchFamily="2" charset="-122"/>
            </a:endParaRPr>
          </a:p>
        </p:txBody>
      </p:sp>
      <p:graphicFrame>
        <p:nvGraphicFramePr>
          <p:cNvPr id="114697" name="对象 114696"/>
          <p:cNvGraphicFramePr/>
          <p:nvPr/>
        </p:nvGraphicFramePr>
        <p:xfrm>
          <a:off x="2805113" y="2460625"/>
          <a:ext cx="2382837" cy="969963"/>
        </p:xfrm>
        <a:graphic>
          <a:graphicData uri="http://schemas.openxmlformats.org/presentationml/2006/ole">
            <mc:AlternateContent xmlns:mc="http://schemas.openxmlformats.org/markup-compatibility/2006">
              <mc:Choice xmlns:v="urn:schemas-microsoft-com:vml" Requires="v">
                <p:oleObj spid="_x0000_s3890" name="" r:id="rId3" imgW="965200" imgH="393700" progId="Equation.3">
                  <p:embed/>
                </p:oleObj>
              </mc:Choice>
              <mc:Fallback>
                <p:oleObj name="" r:id="rId3" imgW="965200" imgH="393700" progId="Equation.3">
                  <p:embed/>
                  <p:pic>
                    <p:nvPicPr>
                      <p:cNvPr id="0" name="图片 3889"/>
                      <p:cNvPicPr/>
                      <p:nvPr/>
                    </p:nvPicPr>
                    <p:blipFill>
                      <a:blip r:embed="rId4"/>
                      <a:stretch>
                        <a:fillRect/>
                      </a:stretch>
                    </p:blipFill>
                    <p:spPr>
                      <a:xfrm>
                        <a:off x="2805113" y="2460625"/>
                        <a:ext cx="2382837" cy="9699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wipe(left)">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wipe(down)">
                                      <p:cBhvr>
                                        <p:cTn id="12" dur="500"/>
                                        <p:tgtEl>
                                          <p:spTgt spid="1146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gtEl>
                                        <p:attrNameLst>
                                          <p:attrName>style.visibility</p:attrName>
                                        </p:attrNameLst>
                                      </p:cBhvr>
                                      <p:to>
                                        <p:strVal val="visible"/>
                                      </p:to>
                                    </p:set>
                                    <p:animEffect transition="in" filter="wipe(left)">
                                      <p:cBhvr>
                                        <p:cTn id="17" dur="500"/>
                                        <p:tgtEl>
                                          <p:spTgt spid="1146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2"/>
                                        </p:tgtEl>
                                        <p:attrNameLst>
                                          <p:attrName>style.visibility</p:attrName>
                                        </p:attrNameLst>
                                      </p:cBhvr>
                                      <p:to>
                                        <p:strVal val="visible"/>
                                      </p:to>
                                    </p:set>
                                    <p:animEffect transition="in" filter="wipe(left)">
                                      <p:cBhvr>
                                        <p:cTn id="22" dur="500"/>
                                        <p:tgtEl>
                                          <p:spTgt spid="1146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14697"/>
                                        </p:tgtEl>
                                        <p:attrNameLst>
                                          <p:attrName>style.visibility</p:attrName>
                                        </p:attrNameLst>
                                      </p:cBhvr>
                                      <p:to>
                                        <p:strVal val="visible"/>
                                      </p:to>
                                    </p:set>
                                    <p:animEffect transition="in" filter="wipe(down)">
                                      <p:cBhvr>
                                        <p:cTn id="27" dur="500"/>
                                        <p:tgtEl>
                                          <p:spTgt spid="1146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693"/>
                                        </p:tgtEl>
                                        <p:attrNameLst>
                                          <p:attrName>style.visibility</p:attrName>
                                        </p:attrNameLst>
                                      </p:cBhvr>
                                      <p:to>
                                        <p:strVal val="visible"/>
                                      </p:to>
                                    </p:set>
                                    <p:animEffect transition="in" filter="wipe(left)">
                                      <p:cBhvr>
                                        <p:cTn id="32" dur="500"/>
                                        <p:tgtEl>
                                          <p:spTgt spid="1146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696"/>
                                        </p:tgtEl>
                                        <p:attrNameLst>
                                          <p:attrName>style.visibility</p:attrName>
                                        </p:attrNameLst>
                                      </p:cBhvr>
                                      <p:to>
                                        <p:strVal val="visible"/>
                                      </p:to>
                                    </p:set>
                                    <p:animEffect transition="in" filter="wipe(left)">
                                      <p:cBhvr>
                                        <p:cTn id="37" dur="500"/>
                                        <p:tgtEl>
                                          <p:spTgt spid="11469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4695"/>
                                        </p:tgtEl>
                                        <p:attrNameLst>
                                          <p:attrName>style.visibility</p:attrName>
                                        </p:attrNameLst>
                                      </p:cBhvr>
                                      <p:to>
                                        <p:strVal val="visible"/>
                                      </p:to>
                                    </p:set>
                                    <p:animEffect transition="in" filter="wipe(left)">
                                      <p:cBhvr>
                                        <p:cTn id="42"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animBg="1"/>
      <p:bldP spid="114692" grpId="0"/>
      <p:bldP spid="114693" grpId="0"/>
      <p:bldP spid="114694" grpId="0"/>
      <p:bldP spid="11469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9569" name="对象 115715"/>
          <p:cNvGraphicFramePr/>
          <p:nvPr/>
        </p:nvGraphicFramePr>
        <p:xfrm>
          <a:off x="693738" y="260350"/>
          <a:ext cx="7467600" cy="1031875"/>
        </p:xfrm>
        <a:graphic>
          <a:graphicData uri="http://schemas.openxmlformats.org/presentationml/2006/ole">
            <mc:AlternateContent xmlns:mc="http://schemas.openxmlformats.org/markup-compatibility/2006">
              <mc:Choice xmlns:v="urn:schemas-microsoft-com:vml" Requires="v">
                <p:oleObj spid="_x0000_s3888" name="" r:id="rId1" imgW="3022600" imgH="419100" progId="Equation.3">
                  <p:embed/>
                </p:oleObj>
              </mc:Choice>
              <mc:Fallback>
                <p:oleObj name="" r:id="rId1" imgW="3022600" imgH="419100" progId="Equation.3">
                  <p:embed/>
                  <p:pic>
                    <p:nvPicPr>
                      <p:cNvPr id="0" name="图片 3887"/>
                      <p:cNvPicPr/>
                      <p:nvPr/>
                    </p:nvPicPr>
                    <p:blipFill>
                      <a:blip r:embed="rId2"/>
                      <a:stretch>
                        <a:fillRect/>
                      </a:stretch>
                    </p:blipFill>
                    <p:spPr>
                      <a:xfrm>
                        <a:off x="693738" y="260350"/>
                        <a:ext cx="7467600" cy="1031875"/>
                      </a:xfrm>
                      <a:prstGeom prst="rect">
                        <a:avLst/>
                      </a:prstGeom>
                      <a:noFill/>
                      <a:ln w="38100">
                        <a:noFill/>
                        <a:miter/>
                      </a:ln>
                    </p:spPr>
                  </p:pic>
                </p:oleObj>
              </mc:Fallback>
            </mc:AlternateContent>
          </a:graphicData>
        </a:graphic>
      </p:graphicFrame>
      <p:sp>
        <p:nvSpPr>
          <p:cNvPr id="115717" name="矩形 115716"/>
          <p:cNvSpPr/>
          <p:nvPr/>
        </p:nvSpPr>
        <p:spPr>
          <a:xfrm>
            <a:off x="395288" y="1412875"/>
            <a:ext cx="2673350" cy="519113"/>
          </a:xfrm>
          <a:prstGeom prst="rect">
            <a:avLst/>
          </a:prstGeom>
          <a:noFill/>
          <a:ln w="9525">
            <a:noFill/>
          </a:ln>
        </p:spPr>
        <p:txBody>
          <a:bodyPr wrap="none" anchor="t">
            <a:spAutoFit/>
          </a:bodyPr>
          <a:p>
            <a:r>
              <a:rPr lang="zh-CN" altLang="en-US" dirty="0">
                <a:solidFill>
                  <a:srgbClr val="CC3300"/>
                </a:solidFill>
                <a:latin typeface="Arial" panose="020B0604020202020204" pitchFamily="34" charset="0"/>
                <a:ea typeface="宋体" panose="02010600030101010101" pitchFamily="2" charset="-122"/>
              </a:rPr>
              <a:t>位移电流的实质</a:t>
            </a:r>
            <a:endParaRPr lang="zh-CN" altLang="en-US" dirty="0">
              <a:solidFill>
                <a:srgbClr val="CC3300"/>
              </a:solidFill>
              <a:latin typeface="Arial" panose="020B0604020202020204" pitchFamily="34" charset="0"/>
              <a:ea typeface="宋体" panose="02010600030101010101" pitchFamily="2" charset="-122"/>
            </a:endParaRPr>
          </a:p>
        </p:txBody>
      </p:sp>
      <p:sp>
        <p:nvSpPr>
          <p:cNvPr id="115719" name="矩形 115718"/>
          <p:cNvSpPr/>
          <p:nvPr/>
        </p:nvSpPr>
        <p:spPr>
          <a:xfrm>
            <a:off x="755650" y="2133600"/>
            <a:ext cx="5873750" cy="519113"/>
          </a:xfrm>
          <a:prstGeom prst="rect">
            <a:avLst/>
          </a:prstGeom>
          <a:noFill/>
          <a:ln w="9525">
            <a:noFill/>
          </a:ln>
        </p:spPr>
        <p:txBody>
          <a:bodyPr wrap="none" anchor="t">
            <a:spAutoFit/>
          </a:bodyPr>
          <a:p>
            <a:r>
              <a:rPr lang="zh-CN" altLang="en-US" dirty="0">
                <a:latin typeface="Arial" panose="020B0604020202020204" pitchFamily="34" charset="0"/>
                <a:ea typeface="宋体" panose="02010600030101010101" pitchFamily="2" charset="-122"/>
              </a:rPr>
              <a:t>麦克斯韦</a:t>
            </a:r>
            <a:r>
              <a:rPr lang="zh-CN" altLang="en-US" dirty="0">
                <a:solidFill>
                  <a:schemeClr val="tx2"/>
                </a:solidFill>
                <a:latin typeface="Arial" panose="020B0604020202020204" pitchFamily="34" charset="0"/>
                <a:ea typeface="宋体" panose="02010600030101010101" pitchFamily="2" charset="-122"/>
              </a:rPr>
              <a:t>位移电流假说的</a:t>
            </a:r>
            <a:r>
              <a:rPr lang="zh-CN" altLang="en-US" dirty="0">
                <a:solidFill>
                  <a:srgbClr val="CC3300"/>
                </a:solidFill>
                <a:latin typeface="Arial" panose="020B0604020202020204" pitchFamily="34" charset="0"/>
                <a:ea typeface="宋体" panose="02010600030101010101" pitchFamily="2" charset="-122"/>
              </a:rPr>
              <a:t>实质在于</a:t>
            </a:r>
            <a:r>
              <a:rPr lang="zh-CN" altLang="en-US" dirty="0">
                <a:latin typeface="Arial" panose="020B0604020202020204" pitchFamily="34" charset="0"/>
                <a:ea typeface="宋体" panose="02010600030101010101" pitchFamily="2" charset="-122"/>
              </a:rPr>
              <a:t>，</a:t>
            </a:r>
            <a:endParaRPr lang="zh-CN" altLang="en-US" dirty="0">
              <a:latin typeface="Arial" panose="020B0604020202020204" pitchFamily="34" charset="0"/>
              <a:ea typeface="宋体" panose="02010600030101010101" pitchFamily="2" charset="-122"/>
            </a:endParaRPr>
          </a:p>
        </p:txBody>
      </p:sp>
      <p:sp>
        <p:nvSpPr>
          <p:cNvPr id="115720" name="矩形 115719"/>
          <p:cNvSpPr/>
          <p:nvPr/>
        </p:nvSpPr>
        <p:spPr>
          <a:xfrm>
            <a:off x="1403350" y="2781300"/>
            <a:ext cx="6940550" cy="519113"/>
          </a:xfrm>
          <a:prstGeom prst="rect">
            <a:avLst/>
          </a:prstGeom>
          <a:noFill/>
          <a:ln w="9525">
            <a:noFill/>
          </a:ln>
        </p:spPr>
        <p:txBody>
          <a:bodyPr wrap="none" anchor="t">
            <a:spAutoFit/>
          </a:bodyPr>
          <a:p>
            <a:r>
              <a:rPr lang="zh-CN" altLang="en-US" dirty="0">
                <a:latin typeface="Arial" panose="020B0604020202020204" pitchFamily="34" charset="0"/>
                <a:ea typeface="宋体" panose="02010600030101010101" pitchFamily="2" charset="-122"/>
              </a:rPr>
              <a:t>它指出不仅传导电流可以在空间激发磁场，</a:t>
            </a:r>
            <a:endParaRPr lang="zh-CN" altLang="en-US" dirty="0">
              <a:latin typeface="Arial" panose="020B0604020202020204" pitchFamily="34" charset="0"/>
              <a:ea typeface="宋体" panose="02010600030101010101" pitchFamily="2" charset="-122"/>
            </a:endParaRPr>
          </a:p>
        </p:txBody>
      </p:sp>
      <p:sp>
        <p:nvSpPr>
          <p:cNvPr id="115721" name="矩形 115720"/>
          <p:cNvSpPr/>
          <p:nvPr/>
        </p:nvSpPr>
        <p:spPr>
          <a:xfrm>
            <a:off x="1403350" y="3213100"/>
            <a:ext cx="5899150" cy="774700"/>
          </a:xfrm>
          <a:prstGeom prst="rect">
            <a:avLst/>
          </a:prstGeom>
          <a:noFill/>
          <a:ln w="9525">
            <a:noFill/>
          </a:ln>
        </p:spPr>
        <p:txBody>
          <a:bodyPr wrap="none" anchor="t">
            <a:spAutoFit/>
          </a:bodyPr>
          <a:p>
            <a:pPr>
              <a:lnSpc>
                <a:spcPct val="160000"/>
              </a:lnSpc>
            </a:pPr>
            <a:r>
              <a:rPr lang="zh-CN" altLang="en-US" dirty="0">
                <a:latin typeface="Arial" panose="020B0604020202020204" pitchFamily="34" charset="0"/>
                <a:ea typeface="宋体" panose="02010600030101010101" pitchFamily="2" charset="-122"/>
              </a:rPr>
              <a:t>位移电流同样可以在空间激发磁场。</a:t>
            </a:r>
            <a:endParaRPr lang="zh-CN" altLang="en-US" dirty="0">
              <a:latin typeface="Arial" panose="020B0604020202020204" pitchFamily="34" charset="0"/>
              <a:ea typeface="宋体" panose="02010600030101010101" pitchFamily="2" charset="-122"/>
            </a:endParaRPr>
          </a:p>
        </p:txBody>
      </p:sp>
      <p:sp>
        <p:nvSpPr>
          <p:cNvPr id="115722" name="矩形 115721"/>
          <p:cNvSpPr/>
          <p:nvPr/>
        </p:nvSpPr>
        <p:spPr>
          <a:xfrm>
            <a:off x="755650" y="4076700"/>
            <a:ext cx="4572000" cy="946150"/>
          </a:xfrm>
          <a:prstGeom prst="rect">
            <a:avLst/>
          </a:prstGeom>
          <a:noFill/>
          <a:ln w="9525">
            <a:noFill/>
          </a:ln>
        </p:spPr>
        <p:txBody>
          <a:bodyPr anchor="t">
            <a:spAutoFit/>
          </a:bodyPr>
          <a:p>
            <a:r>
              <a:rPr lang="zh-CN" altLang="en-US" u="sng" dirty="0">
                <a:solidFill>
                  <a:srgbClr val="FF0000"/>
                </a:solidFill>
                <a:latin typeface="宋体" panose="02010600030101010101" pitchFamily="2" charset="-122"/>
                <a:ea typeface="宋体" panose="02010600030101010101" pitchFamily="2" charset="-122"/>
              </a:rPr>
              <a:t>位移电流假说的核心：</a:t>
            </a:r>
            <a:endParaRPr lang="zh-CN" altLang="en-US" dirty="0">
              <a:solidFill>
                <a:srgbClr val="FF0000"/>
              </a:solidFill>
              <a:latin typeface="宋体" panose="02010600030101010101" pitchFamily="2" charset="-122"/>
              <a:ea typeface="宋体" panose="02010600030101010101" pitchFamily="2" charset="-122"/>
            </a:endParaRPr>
          </a:p>
          <a:p>
            <a:r>
              <a:rPr lang="zh-CN" altLang="en-US" dirty="0">
                <a:solidFill>
                  <a:schemeClr val="tx2"/>
                </a:solidFill>
                <a:latin typeface="宋体" panose="02010600030101010101" pitchFamily="2" charset="-122"/>
                <a:ea typeface="宋体" panose="02010600030101010101" pitchFamily="2" charset="-122"/>
              </a:rPr>
              <a:t>变化的电场可以激发磁场</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115723" name="矩形 115722"/>
          <p:cNvSpPr/>
          <p:nvPr/>
        </p:nvSpPr>
        <p:spPr>
          <a:xfrm>
            <a:off x="1042988" y="5157788"/>
            <a:ext cx="4392612" cy="1373187"/>
          </a:xfrm>
          <a:prstGeom prst="rect">
            <a:avLst/>
          </a:prstGeom>
          <a:noFill/>
          <a:ln w="9525">
            <a:noFill/>
          </a:ln>
        </p:spPr>
        <p:txBody>
          <a:bodyPr anchor="t">
            <a:spAutoFit/>
          </a:bodyPr>
          <a:p>
            <a:r>
              <a:rPr lang="zh-CN" altLang="en-US" dirty="0">
                <a:latin typeface="Arial" panose="020B0604020202020204" pitchFamily="34" charset="0"/>
                <a:ea typeface="宋体" panose="02010600030101010101" pitchFamily="2" charset="-122"/>
              </a:rPr>
              <a:t>而且，</a:t>
            </a:r>
            <a:r>
              <a:rPr lang="zh-CN" altLang="en-US" u="sng" dirty="0">
                <a:solidFill>
                  <a:srgbClr val="CC3300"/>
                </a:solidFill>
                <a:latin typeface="Arial" panose="020B0604020202020204" pitchFamily="34" charset="0"/>
                <a:ea typeface="宋体" panose="02010600030101010101" pitchFamily="2" charset="-122"/>
              </a:rPr>
              <a:t>变化的电场和它激发的磁场在方向上的右手螺旋关系</a:t>
            </a:r>
            <a:r>
              <a:rPr lang="zh-CN" altLang="en-US" dirty="0">
                <a:solidFill>
                  <a:srgbClr val="CC3300"/>
                </a:solidFill>
                <a:latin typeface="Arial" panose="020B0604020202020204" pitchFamily="34" charset="0"/>
                <a:ea typeface="宋体" panose="02010600030101010101" pitchFamily="2" charset="-122"/>
              </a:rPr>
              <a:t>。</a:t>
            </a:r>
            <a:endParaRPr lang="zh-CN" altLang="en-US" dirty="0">
              <a:solidFill>
                <a:srgbClr val="CC3300"/>
              </a:solidFill>
              <a:latin typeface="Arial" panose="020B0604020202020204" pitchFamily="34" charset="0"/>
              <a:ea typeface="宋体" panose="02010600030101010101" pitchFamily="2" charset="-122"/>
            </a:endParaRPr>
          </a:p>
        </p:txBody>
      </p:sp>
      <p:grpSp>
        <p:nvGrpSpPr>
          <p:cNvPr id="115724" name="组合 115723"/>
          <p:cNvGrpSpPr/>
          <p:nvPr/>
        </p:nvGrpSpPr>
        <p:grpSpPr>
          <a:xfrm>
            <a:off x="6732588" y="3722688"/>
            <a:ext cx="1447800" cy="2932112"/>
            <a:chOff x="4272" y="1681"/>
            <a:chExt cx="912" cy="1847"/>
          </a:xfrm>
        </p:grpSpPr>
        <p:sp>
          <p:nvSpPr>
            <p:cNvPr id="109577" name="椭圆 115724"/>
            <p:cNvSpPr/>
            <p:nvPr/>
          </p:nvSpPr>
          <p:spPr>
            <a:xfrm>
              <a:off x="4272" y="2640"/>
              <a:ext cx="912" cy="528"/>
            </a:xfrm>
            <a:prstGeom prst="ellipse">
              <a:avLst/>
            </a:prstGeom>
            <a:noFill/>
            <a:ln w="38100" cap="flat" cmpd="sng">
              <a:solidFill>
                <a:srgbClr val="0066FF"/>
              </a:solidFill>
              <a:prstDash val="solid"/>
              <a:round/>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09578" name="直接连接符 115725"/>
            <p:cNvSpPr/>
            <p:nvPr/>
          </p:nvSpPr>
          <p:spPr>
            <a:xfrm>
              <a:off x="4704" y="3168"/>
              <a:ext cx="96" cy="0"/>
            </a:xfrm>
            <a:prstGeom prst="line">
              <a:avLst/>
            </a:prstGeom>
            <a:ln w="38100" cap="flat" cmpd="sng">
              <a:solidFill>
                <a:srgbClr val="0066FF"/>
              </a:solidFill>
              <a:prstDash val="solid"/>
              <a:round/>
              <a:headEnd type="none" w="med" len="med"/>
              <a:tailEnd type="triangle" w="med" len="med"/>
            </a:ln>
          </p:spPr>
        </p:sp>
        <p:sp>
          <p:nvSpPr>
            <p:cNvPr id="109579" name="直接连接符 115726"/>
            <p:cNvSpPr/>
            <p:nvPr/>
          </p:nvSpPr>
          <p:spPr>
            <a:xfrm flipV="1">
              <a:off x="4704" y="2304"/>
              <a:ext cx="0" cy="576"/>
            </a:xfrm>
            <a:prstGeom prst="line">
              <a:avLst/>
            </a:prstGeom>
            <a:ln w="38100" cap="flat" cmpd="sng">
              <a:solidFill>
                <a:schemeClr val="tx2"/>
              </a:solidFill>
              <a:prstDash val="solid"/>
              <a:round/>
              <a:headEnd type="none" w="med" len="med"/>
              <a:tailEnd type="triangle" w="med" len="med"/>
            </a:ln>
          </p:spPr>
        </p:sp>
        <p:graphicFrame>
          <p:nvGraphicFramePr>
            <p:cNvPr id="109580" name="对象 115727"/>
            <p:cNvGraphicFramePr/>
            <p:nvPr/>
          </p:nvGraphicFramePr>
          <p:xfrm>
            <a:off x="4508" y="1681"/>
            <a:ext cx="440" cy="548"/>
          </p:xfrm>
          <a:graphic>
            <a:graphicData uri="http://schemas.openxmlformats.org/presentationml/2006/ole">
              <mc:AlternateContent xmlns:mc="http://schemas.openxmlformats.org/markup-compatibility/2006">
                <mc:Choice xmlns:v="urn:schemas-microsoft-com:vml" Requires="v">
                  <p:oleObj spid="_x0000_s3891" name="" r:id="rId3" imgW="254000" imgH="419100" progId="Equation.3">
                    <p:embed/>
                  </p:oleObj>
                </mc:Choice>
                <mc:Fallback>
                  <p:oleObj name="" r:id="rId3" imgW="254000" imgH="419100" progId="Equation.3">
                    <p:embed/>
                    <p:pic>
                      <p:nvPicPr>
                        <p:cNvPr id="0" name="图片 3890"/>
                        <p:cNvPicPr/>
                        <p:nvPr/>
                      </p:nvPicPr>
                      <p:blipFill>
                        <a:blip r:embed="rId4"/>
                        <a:stretch>
                          <a:fillRect/>
                        </a:stretch>
                      </p:blipFill>
                      <p:spPr>
                        <a:xfrm>
                          <a:off x="4508" y="1681"/>
                          <a:ext cx="440" cy="548"/>
                        </a:xfrm>
                        <a:prstGeom prst="rect">
                          <a:avLst/>
                        </a:prstGeom>
                        <a:noFill/>
                        <a:ln w="38100">
                          <a:noFill/>
                          <a:miter/>
                        </a:ln>
                      </p:spPr>
                    </p:pic>
                  </p:oleObj>
                </mc:Fallback>
              </mc:AlternateContent>
            </a:graphicData>
          </a:graphic>
        </p:graphicFrame>
        <p:graphicFrame>
          <p:nvGraphicFramePr>
            <p:cNvPr id="109581" name="对象 115728"/>
            <p:cNvGraphicFramePr/>
            <p:nvPr/>
          </p:nvGraphicFramePr>
          <p:xfrm>
            <a:off x="4777" y="3280"/>
            <a:ext cx="200" cy="248"/>
          </p:xfrm>
          <a:graphic>
            <a:graphicData uri="http://schemas.openxmlformats.org/presentationml/2006/ole">
              <mc:AlternateContent xmlns:mc="http://schemas.openxmlformats.org/markup-compatibility/2006">
                <mc:Choice xmlns:v="urn:schemas-microsoft-com:vml" Requires="v">
                  <p:oleObj spid="_x0000_s3892" name="" r:id="rId5" imgW="152400" imgH="190500" progId="Equation.3">
                    <p:embed/>
                  </p:oleObj>
                </mc:Choice>
                <mc:Fallback>
                  <p:oleObj name="" r:id="rId5" imgW="152400" imgH="190500" progId="Equation.3">
                    <p:embed/>
                    <p:pic>
                      <p:nvPicPr>
                        <p:cNvPr id="0" name="图片 3891"/>
                        <p:cNvPicPr/>
                        <p:nvPr/>
                      </p:nvPicPr>
                      <p:blipFill>
                        <a:blip r:embed="rId6"/>
                        <a:stretch>
                          <a:fillRect/>
                        </a:stretch>
                      </p:blipFill>
                      <p:spPr>
                        <a:xfrm>
                          <a:off x="4777" y="3280"/>
                          <a:ext cx="200" cy="24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717"/>
                                        </p:tgtEl>
                                        <p:attrNameLst>
                                          <p:attrName>style.visibility</p:attrName>
                                        </p:attrNameLst>
                                      </p:cBhvr>
                                      <p:to>
                                        <p:strVal val="visible"/>
                                      </p:to>
                                    </p:set>
                                    <p:animEffect transition="in" filter="wipe(down)">
                                      <p:cBhvr>
                                        <p:cTn id="7" dur="500"/>
                                        <p:tgtEl>
                                          <p:spTgt spid="11571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15719"/>
                                        </p:tgtEl>
                                        <p:attrNameLst>
                                          <p:attrName>style.visibility</p:attrName>
                                        </p:attrNameLst>
                                      </p:cBhvr>
                                      <p:to>
                                        <p:strVal val="visible"/>
                                      </p:to>
                                    </p:set>
                                    <p:animEffect transition="in" filter="strips(downLeft)">
                                      <p:cBhvr>
                                        <p:cTn id="12" dur="500"/>
                                        <p:tgtEl>
                                          <p:spTgt spid="115719"/>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115720"/>
                                        </p:tgtEl>
                                        <p:attrNameLst>
                                          <p:attrName>style.visibility</p:attrName>
                                        </p:attrNameLst>
                                      </p:cBhvr>
                                      <p:to>
                                        <p:strVal val="visible"/>
                                      </p:to>
                                    </p:set>
                                    <p:animEffect transition="in" filter="strips(downLeft)">
                                      <p:cBhvr>
                                        <p:cTn id="15" dur="500"/>
                                        <p:tgtEl>
                                          <p:spTgt spid="115720"/>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115721"/>
                                        </p:tgtEl>
                                        <p:attrNameLst>
                                          <p:attrName>style.visibility</p:attrName>
                                        </p:attrNameLst>
                                      </p:cBhvr>
                                      <p:to>
                                        <p:strVal val="visible"/>
                                      </p:to>
                                    </p:set>
                                    <p:animEffect transition="in" filter="strips(downLeft)">
                                      <p:cBhvr>
                                        <p:cTn id="18" dur="500"/>
                                        <p:tgtEl>
                                          <p:spTgt spid="115721"/>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5722"/>
                                        </p:tgtEl>
                                        <p:attrNameLst>
                                          <p:attrName>style.visibility</p:attrName>
                                        </p:attrNameLst>
                                      </p:cBhvr>
                                      <p:to>
                                        <p:strVal val="visible"/>
                                      </p:to>
                                    </p:set>
                                    <p:animEffect transition="in" filter="checkerboard(across)">
                                      <p:cBhvr>
                                        <p:cTn id="23" dur="500"/>
                                        <p:tgtEl>
                                          <p:spTgt spid="115722"/>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115723"/>
                                        </p:tgtEl>
                                        <p:attrNameLst>
                                          <p:attrName>style.visibility</p:attrName>
                                        </p:attrNameLst>
                                      </p:cBhvr>
                                      <p:to>
                                        <p:strVal val="visible"/>
                                      </p:to>
                                    </p:set>
                                    <p:anim calcmode="lin" valueType="num">
                                      <p:cBhvr>
                                        <p:cTn id="28" dur="500" fill="hold"/>
                                        <p:tgtEl>
                                          <p:spTgt spid="115723"/>
                                        </p:tgtEl>
                                        <p:attrNameLst>
                                          <p:attrName>ppt_w</p:attrName>
                                        </p:attrNameLst>
                                      </p:cBhvr>
                                      <p:tavLst>
                                        <p:tav tm="0">
                                          <p:val>
                                            <p:fltVal val="0.000000"/>
                                          </p:val>
                                        </p:tav>
                                        <p:tav tm="100000">
                                          <p:val>
                                            <p:strVal val="#ppt_w"/>
                                          </p:val>
                                        </p:tav>
                                      </p:tavLst>
                                    </p:anim>
                                    <p:anim calcmode="lin" valueType="num">
                                      <p:cBhvr>
                                        <p:cTn id="29" dur="500" fill="hold"/>
                                        <p:tgtEl>
                                          <p:spTgt spid="115723"/>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15724"/>
                                        </p:tgtEl>
                                        <p:attrNameLst>
                                          <p:attrName>style.visibility</p:attrName>
                                        </p:attrNameLst>
                                      </p:cBhvr>
                                      <p:to>
                                        <p:strVal val="visible"/>
                                      </p:to>
                                    </p:set>
                                    <p:animEffect transition="in" filter="wipe(left)">
                                      <p:cBhvr>
                                        <p:cTn id="34" dur="500"/>
                                        <p:tgtEl>
                                          <p:spTgt spid="115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p:bldP spid="115719" grpId="0"/>
      <p:bldP spid="115720" grpId="0"/>
      <p:bldP spid="115721" grpId="0"/>
      <p:bldP spid="115722" grpId="0"/>
      <p:bldP spid="11572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矩形 117761"/>
          <p:cNvSpPr/>
          <p:nvPr/>
        </p:nvSpPr>
        <p:spPr>
          <a:xfrm>
            <a:off x="533400" y="234950"/>
            <a:ext cx="7319963" cy="1289050"/>
          </a:xfrm>
          <a:prstGeom prst="rect">
            <a:avLst/>
          </a:prstGeom>
          <a:noFill/>
          <a:ln w="9525">
            <a:noFill/>
          </a:ln>
        </p:spPr>
        <p:txBody>
          <a:bodyPr wrap="none" anchor="t">
            <a:spAutoFit/>
          </a:bodyPr>
          <a:p>
            <a:pPr>
              <a:lnSpc>
                <a:spcPct val="140000"/>
              </a:lnSpc>
            </a:pPr>
            <a:r>
              <a:rPr lang="zh-CN" altLang="en-US" dirty="0">
                <a:latin typeface="Times New Roman" panose="02020603050405020304" pitchFamily="18" charset="0"/>
                <a:ea typeface="宋体" panose="02010600030101010101" pitchFamily="2" charset="-122"/>
              </a:rPr>
              <a:t>　　麦克斯韦的</a:t>
            </a:r>
            <a:r>
              <a:rPr lang="zh-CN" altLang="en-US" dirty="0">
                <a:solidFill>
                  <a:schemeClr val="tx2"/>
                </a:solidFill>
                <a:latin typeface="Times New Roman" panose="02020603050405020304" pitchFamily="18" charset="0"/>
                <a:ea typeface="宋体" panose="02010600030101010101" pitchFamily="2" charset="-122"/>
              </a:rPr>
              <a:t>有旋电场假说</a:t>
            </a:r>
            <a:r>
              <a:rPr lang="zh-CN" altLang="en-US" dirty="0">
                <a:latin typeface="Times New Roman" panose="02020603050405020304" pitchFamily="18" charset="0"/>
                <a:ea typeface="宋体" panose="02010600030101010101" pitchFamily="2" charset="-122"/>
              </a:rPr>
              <a:t>和</a:t>
            </a:r>
            <a:r>
              <a:rPr lang="zh-CN" altLang="en-US" dirty="0">
                <a:solidFill>
                  <a:schemeClr val="tx2"/>
                </a:solidFill>
                <a:latin typeface="Times New Roman" panose="02020603050405020304" pitchFamily="18" charset="0"/>
                <a:ea typeface="宋体" panose="02010600030101010101" pitchFamily="2" charset="-122"/>
              </a:rPr>
              <a:t>位移电流假说</a:t>
            </a:r>
            <a:endParaRPr lang="zh-CN" altLang="en-US" dirty="0">
              <a:solidFill>
                <a:schemeClr val="tx2"/>
              </a:solidFill>
              <a:latin typeface="Times New Roman" panose="02020603050405020304" pitchFamily="18" charset="0"/>
              <a:ea typeface="宋体" panose="02010600030101010101" pitchFamily="2" charset="-122"/>
            </a:endParaRPr>
          </a:p>
          <a:p>
            <a:pPr>
              <a:lnSpc>
                <a:spcPct val="140000"/>
              </a:lnSpc>
            </a:pPr>
            <a:r>
              <a:rPr lang="zh-CN" altLang="en-US" dirty="0">
                <a:latin typeface="Times New Roman" panose="02020603050405020304" pitchFamily="18" charset="0"/>
                <a:ea typeface="宋体" panose="02010600030101010101" pitchFamily="2" charset="-122"/>
              </a:rPr>
              <a:t>为建立统一的电磁场理论奠定了理论基础。</a:t>
            </a:r>
            <a:endParaRPr lang="zh-CN" altLang="en-US" dirty="0">
              <a:latin typeface="Times New Roman" panose="02020603050405020304" pitchFamily="18" charset="0"/>
              <a:ea typeface="宋体" panose="02010600030101010101" pitchFamily="2" charset="-122"/>
            </a:endParaRPr>
          </a:p>
        </p:txBody>
      </p:sp>
      <p:sp>
        <p:nvSpPr>
          <p:cNvPr id="117763" name="矩形 117762"/>
          <p:cNvSpPr/>
          <p:nvPr/>
        </p:nvSpPr>
        <p:spPr>
          <a:xfrm>
            <a:off x="381000" y="1600200"/>
            <a:ext cx="4678363" cy="519113"/>
          </a:xfrm>
          <a:prstGeom prst="rect">
            <a:avLst/>
          </a:prstGeom>
          <a:noFill/>
          <a:ln w="9525">
            <a:noFill/>
          </a:ln>
        </p:spPr>
        <p:txBody>
          <a:bodyPr wrap="none" anchor="t">
            <a:spAutoFit/>
          </a:bodyPr>
          <a:p>
            <a:r>
              <a:rPr lang="zh-CN" altLang="en-US" dirty="0">
                <a:solidFill>
                  <a:srgbClr val="CC3300"/>
                </a:solidFill>
                <a:latin typeface="Times New Roman" panose="02020603050405020304" pitchFamily="18" charset="0"/>
                <a:ea typeface="宋体" panose="02010600030101010101" pitchFamily="2" charset="-122"/>
              </a:rPr>
              <a:t>位移电流与传导电流的比较</a:t>
            </a:r>
            <a:r>
              <a:rPr lang="en-US" altLang="zh-CN">
                <a:solidFill>
                  <a:srgbClr val="CC3300"/>
                </a:solidFill>
                <a:latin typeface="Times New Roman" panose="02020603050405020304" pitchFamily="18" charset="0"/>
                <a:ea typeface="宋体" panose="02010600030101010101" pitchFamily="2" charset="-122"/>
              </a:rPr>
              <a:t>: </a:t>
            </a:r>
            <a:endParaRPr lang="en-US" altLang="zh-CN">
              <a:solidFill>
                <a:srgbClr val="CC3300"/>
              </a:solidFill>
              <a:latin typeface="Times New Roman" panose="02020603050405020304" pitchFamily="18" charset="0"/>
              <a:ea typeface="宋体" panose="02010600030101010101" pitchFamily="2" charset="-122"/>
            </a:endParaRPr>
          </a:p>
        </p:txBody>
      </p:sp>
      <p:sp>
        <p:nvSpPr>
          <p:cNvPr id="117764" name="文本框 117763"/>
          <p:cNvSpPr txBox="1"/>
          <p:nvPr/>
        </p:nvSpPr>
        <p:spPr>
          <a:xfrm>
            <a:off x="1616075" y="2420938"/>
            <a:ext cx="1422400" cy="469900"/>
          </a:xfrm>
          <a:prstGeom prst="rect">
            <a:avLst/>
          </a:prstGeom>
          <a:noFill/>
          <a:ln w="12700" cap="sq" cmpd="sng">
            <a:solidFill>
              <a:srgbClr val="CC00CC"/>
            </a:solidFill>
            <a:prstDash val="solid"/>
            <a:miter/>
            <a:headEnd type="none" w="sm" len="sm"/>
            <a:tailEnd type="none" w="sm" len="sm"/>
          </a:ln>
        </p:spPr>
        <p:txBody>
          <a:bodyPr wrap="none" anchor="t">
            <a:spAutoFit/>
          </a:bodyPr>
          <a:p>
            <a:r>
              <a:rPr lang="zh-CN" altLang="en-US" sz="2400" dirty="0">
                <a:latin typeface="Times New Roman" panose="02020603050405020304" pitchFamily="18" charset="0"/>
                <a:ea typeface="宋体" panose="02010600030101010101" pitchFamily="2" charset="-122"/>
              </a:rPr>
              <a:t>传导电流</a:t>
            </a:r>
            <a:endParaRPr lang="zh-CN" altLang="en-US" sz="2400">
              <a:latin typeface="Times New Roman" panose="02020603050405020304" pitchFamily="18" charset="0"/>
              <a:ea typeface="宋体" panose="02010600030101010101" pitchFamily="2" charset="-122"/>
            </a:endParaRPr>
          </a:p>
        </p:txBody>
      </p:sp>
      <p:sp>
        <p:nvSpPr>
          <p:cNvPr id="117765" name="文本框 117764"/>
          <p:cNvSpPr txBox="1"/>
          <p:nvPr/>
        </p:nvSpPr>
        <p:spPr>
          <a:xfrm>
            <a:off x="5624513" y="2420938"/>
            <a:ext cx="1422400" cy="469900"/>
          </a:xfrm>
          <a:prstGeom prst="rect">
            <a:avLst/>
          </a:prstGeom>
          <a:noFill/>
          <a:ln w="12700" cap="sq" cmpd="sng">
            <a:solidFill>
              <a:srgbClr val="CC00CC"/>
            </a:solidFill>
            <a:prstDash val="solid"/>
            <a:miter/>
            <a:headEnd type="none" w="sm" len="sm"/>
            <a:tailEnd type="none" w="sm" len="sm"/>
          </a:ln>
        </p:spPr>
        <p:txBody>
          <a:bodyPr wrap="none" anchor="t">
            <a:spAutoFit/>
          </a:bodyPr>
          <a:p>
            <a:r>
              <a:rPr lang="zh-CN" altLang="en-US" sz="2400" dirty="0">
                <a:latin typeface="Times New Roman" panose="02020603050405020304" pitchFamily="18" charset="0"/>
                <a:ea typeface="宋体" panose="02010600030101010101" pitchFamily="2" charset="-122"/>
              </a:rPr>
              <a:t>位移电流</a:t>
            </a:r>
            <a:endParaRPr lang="zh-CN" altLang="en-US" sz="2400">
              <a:latin typeface="Times New Roman" panose="02020603050405020304" pitchFamily="18" charset="0"/>
              <a:ea typeface="宋体" panose="02010600030101010101" pitchFamily="2" charset="-122"/>
            </a:endParaRPr>
          </a:p>
        </p:txBody>
      </p:sp>
      <p:sp>
        <p:nvSpPr>
          <p:cNvPr id="117766" name="文本框 117765"/>
          <p:cNvSpPr txBox="1"/>
          <p:nvPr/>
        </p:nvSpPr>
        <p:spPr>
          <a:xfrm>
            <a:off x="777875" y="3130550"/>
            <a:ext cx="2936875" cy="457200"/>
          </a:xfrm>
          <a:prstGeom prst="rect">
            <a:avLst/>
          </a:prstGeom>
          <a:noFill/>
          <a:ln w="12700">
            <a:noFill/>
          </a:ln>
        </p:spPr>
        <p:txBody>
          <a:bodyPr wrap="none" anchor="t">
            <a:spAutoFit/>
          </a:bodyPr>
          <a:p>
            <a:r>
              <a:rPr lang="zh-CN" altLang="en-US" sz="2400" dirty="0">
                <a:latin typeface="Times New Roman" panose="02020603050405020304" pitchFamily="18" charset="0"/>
                <a:ea typeface="宋体" panose="02010600030101010101" pitchFamily="2" charset="-122"/>
              </a:rPr>
              <a:t>自由电荷的定向移动</a:t>
            </a:r>
            <a:endParaRPr lang="zh-CN" altLang="en-US" sz="2400">
              <a:latin typeface="Times New Roman" panose="02020603050405020304" pitchFamily="18" charset="0"/>
              <a:ea typeface="宋体" panose="02010600030101010101" pitchFamily="2" charset="-122"/>
            </a:endParaRPr>
          </a:p>
        </p:txBody>
      </p:sp>
      <p:sp>
        <p:nvSpPr>
          <p:cNvPr id="117767" name="文本框 117766"/>
          <p:cNvSpPr txBox="1"/>
          <p:nvPr/>
        </p:nvSpPr>
        <p:spPr>
          <a:xfrm>
            <a:off x="5165725" y="3130550"/>
            <a:ext cx="1717675" cy="457200"/>
          </a:xfrm>
          <a:prstGeom prst="rect">
            <a:avLst/>
          </a:prstGeom>
          <a:noFill/>
          <a:ln w="12700">
            <a:noFill/>
          </a:ln>
        </p:spPr>
        <p:txBody>
          <a:bodyPr wrap="none" anchor="t">
            <a:spAutoFit/>
          </a:bodyPr>
          <a:p>
            <a:r>
              <a:rPr lang="zh-CN" altLang="en-US" sz="2400" dirty="0">
                <a:latin typeface="Times New Roman" panose="02020603050405020304" pitchFamily="18" charset="0"/>
                <a:ea typeface="宋体" panose="02010600030101010101" pitchFamily="2" charset="-122"/>
              </a:rPr>
              <a:t>电场的变化</a:t>
            </a:r>
            <a:endParaRPr lang="zh-CN" altLang="en-US" sz="2400">
              <a:latin typeface="Times New Roman" panose="02020603050405020304" pitchFamily="18" charset="0"/>
              <a:ea typeface="宋体" panose="02010600030101010101" pitchFamily="2" charset="-122"/>
            </a:endParaRPr>
          </a:p>
        </p:txBody>
      </p:sp>
      <p:sp>
        <p:nvSpPr>
          <p:cNvPr id="117768" name="文本框 117767"/>
          <p:cNvSpPr txBox="1"/>
          <p:nvPr/>
        </p:nvSpPr>
        <p:spPr>
          <a:xfrm>
            <a:off x="777875" y="3816350"/>
            <a:ext cx="2949575" cy="457200"/>
          </a:xfrm>
          <a:prstGeom prst="rect">
            <a:avLst/>
          </a:prstGeom>
          <a:noFill/>
          <a:ln w="12700">
            <a:noFill/>
          </a:ln>
        </p:spPr>
        <p:txBody>
          <a:bodyPr wrap="none" anchor="t">
            <a:spAutoFit/>
          </a:bodyPr>
          <a:p>
            <a:r>
              <a:rPr lang="zh-CN" altLang="en-US" sz="2400" dirty="0">
                <a:latin typeface="Times New Roman" panose="02020603050405020304" pitchFamily="18" charset="0"/>
                <a:ea typeface="宋体" panose="02010600030101010101" pitchFamily="2" charset="-122"/>
              </a:rPr>
              <a:t>通过导体产生焦耳热</a:t>
            </a:r>
            <a:endParaRPr lang="zh-CN" altLang="en-US" sz="2400">
              <a:latin typeface="Times New Roman" panose="02020603050405020304" pitchFamily="18" charset="0"/>
              <a:ea typeface="宋体" panose="02010600030101010101" pitchFamily="2" charset="-122"/>
            </a:endParaRPr>
          </a:p>
        </p:txBody>
      </p:sp>
      <p:sp>
        <p:nvSpPr>
          <p:cNvPr id="117769" name="文本框 117768"/>
          <p:cNvSpPr txBox="1"/>
          <p:nvPr/>
        </p:nvSpPr>
        <p:spPr>
          <a:xfrm>
            <a:off x="5165725" y="3816350"/>
            <a:ext cx="2339975" cy="457200"/>
          </a:xfrm>
          <a:prstGeom prst="rect">
            <a:avLst/>
          </a:prstGeom>
          <a:noFill/>
          <a:ln w="12700">
            <a:noFill/>
          </a:ln>
        </p:spPr>
        <p:txBody>
          <a:bodyPr wrap="none" anchor="t">
            <a:spAutoFit/>
          </a:bodyPr>
          <a:p>
            <a:r>
              <a:rPr lang="zh-CN" altLang="en-US" sz="2400" dirty="0">
                <a:latin typeface="Times New Roman" panose="02020603050405020304" pitchFamily="18" charset="0"/>
                <a:ea typeface="宋体" panose="02010600030101010101" pitchFamily="2" charset="-122"/>
              </a:rPr>
              <a:t>真空中无热效应</a:t>
            </a:r>
            <a:endParaRPr lang="zh-CN" altLang="en-US" sz="2400">
              <a:latin typeface="Times New Roman" panose="02020603050405020304" pitchFamily="18" charset="0"/>
              <a:ea typeface="宋体" panose="02010600030101010101" pitchFamily="2" charset="-122"/>
            </a:endParaRPr>
          </a:p>
        </p:txBody>
      </p:sp>
      <p:sp>
        <p:nvSpPr>
          <p:cNvPr id="117770" name="矩形 117769"/>
          <p:cNvSpPr/>
          <p:nvPr/>
        </p:nvSpPr>
        <p:spPr>
          <a:xfrm>
            <a:off x="5181600" y="4283075"/>
            <a:ext cx="2895600" cy="968375"/>
          </a:xfrm>
          <a:prstGeom prst="rect">
            <a:avLst/>
          </a:prstGeom>
          <a:noFill/>
          <a:ln w="9525">
            <a:noFill/>
          </a:ln>
        </p:spPr>
        <p:txBody>
          <a:bodyPr anchor="t">
            <a:spAutoFit/>
          </a:bodyPr>
          <a:p>
            <a:pPr>
              <a:lnSpc>
                <a:spcPct val="120000"/>
              </a:lnSpc>
            </a:pPr>
            <a:r>
              <a:rPr lang="zh-CN" altLang="en-US" sz="2400" dirty="0">
                <a:latin typeface="Times New Roman" panose="02020603050405020304" pitchFamily="18" charset="0"/>
                <a:ea typeface="宋体" panose="02010600030101010101" pitchFamily="2" charset="-122"/>
              </a:rPr>
              <a:t>可以存在于真空、导体、电介质中</a:t>
            </a:r>
            <a:endParaRPr lang="zh-CN" altLang="en-US" sz="2400" dirty="0">
              <a:latin typeface="Times New Roman" panose="02020603050405020304" pitchFamily="18" charset="0"/>
              <a:ea typeface="宋体" panose="02010600030101010101" pitchFamily="2" charset="-122"/>
            </a:endParaRPr>
          </a:p>
        </p:txBody>
      </p:sp>
      <p:sp>
        <p:nvSpPr>
          <p:cNvPr id="117771" name="矩形 117770"/>
          <p:cNvSpPr/>
          <p:nvPr/>
        </p:nvSpPr>
        <p:spPr>
          <a:xfrm>
            <a:off x="762000" y="4654550"/>
            <a:ext cx="2641600" cy="457200"/>
          </a:xfrm>
          <a:prstGeom prst="rect">
            <a:avLst/>
          </a:prstGeom>
          <a:noFill/>
          <a:ln w="9525">
            <a:noFill/>
          </a:ln>
        </p:spPr>
        <p:txBody>
          <a:bodyPr wrap="none" anchor="t">
            <a:spAutoFit/>
          </a:bodyPr>
          <a:p>
            <a:r>
              <a:rPr lang="zh-CN" altLang="en-US" sz="2400" dirty="0">
                <a:latin typeface="Times New Roman" panose="02020603050405020304" pitchFamily="18" charset="0"/>
                <a:ea typeface="宋体" panose="02010600030101010101" pitchFamily="2" charset="-122"/>
              </a:rPr>
              <a:t>只能存在于导体中</a:t>
            </a:r>
            <a:endParaRPr lang="zh-CN" altLang="en-US" sz="2400" dirty="0">
              <a:latin typeface="Times New Roman" panose="02020603050405020304" pitchFamily="18" charset="0"/>
              <a:ea typeface="宋体" panose="02010600030101010101" pitchFamily="2" charset="-122"/>
            </a:endParaRPr>
          </a:p>
        </p:txBody>
      </p:sp>
      <p:sp>
        <p:nvSpPr>
          <p:cNvPr id="117772" name="矩形 117771"/>
          <p:cNvSpPr/>
          <p:nvPr/>
        </p:nvSpPr>
        <p:spPr>
          <a:xfrm>
            <a:off x="1143000" y="5286375"/>
            <a:ext cx="6324600" cy="1114425"/>
          </a:xfrm>
          <a:prstGeom prst="rect">
            <a:avLst/>
          </a:prstGeom>
          <a:noFill/>
          <a:ln w="12700">
            <a:noFill/>
          </a:ln>
        </p:spPr>
        <p:txBody>
          <a:bodyPr anchor="t">
            <a:spAutoFit/>
          </a:bodyPr>
          <a:p>
            <a:pPr algn="ctr">
              <a:lnSpc>
                <a:spcPct val="140000"/>
              </a:lnSpc>
            </a:pPr>
            <a:r>
              <a:rPr lang="zh-CN" altLang="en-US" sz="2400" dirty="0">
                <a:latin typeface="Times New Roman" panose="02020603050405020304" pitchFamily="18" charset="0"/>
                <a:ea typeface="宋体" panose="02010600030101010101" pitchFamily="2" charset="-122"/>
              </a:rPr>
              <a:t>传导电流和位移电流方向相同，</a:t>
            </a:r>
            <a:endParaRPr lang="zh-CN" altLang="en-US" sz="2400" dirty="0">
              <a:latin typeface="Times New Roman" panose="02020603050405020304" pitchFamily="18" charset="0"/>
              <a:ea typeface="宋体" panose="02010600030101010101" pitchFamily="2" charset="-122"/>
            </a:endParaRPr>
          </a:p>
          <a:p>
            <a:pPr algn="ctr">
              <a:lnSpc>
                <a:spcPct val="140000"/>
              </a:lnSpc>
            </a:pPr>
            <a:r>
              <a:rPr lang="zh-CN" altLang="en-US" sz="2400" dirty="0">
                <a:latin typeface="Times New Roman" panose="02020603050405020304" pitchFamily="18" charset="0"/>
                <a:ea typeface="宋体" panose="02010600030101010101" pitchFamily="2" charset="-122"/>
              </a:rPr>
              <a:t>在激发磁场上是等效．</a:t>
            </a:r>
            <a:endParaRPr lang="zh-CN" altLang="en-US" sz="2400" dirty="0">
              <a:latin typeface="Times New Roman" panose="02020603050405020304" pitchFamily="18" charset="0"/>
              <a:ea typeface="宋体" panose="02010600030101010101" pitchFamily="2" charset="-122"/>
            </a:endParaRPr>
          </a:p>
        </p:txBody>
      </p:sp>
      <p:sp>
        <p:nvSpPr>
          <p:cNvPr id="117773" name="直接连接符 117772"/>
          <p:cNvSpPr/>
          <p:nvPr/>
        </p:nvSpPr>
        <p:spPr>
          <a:xfrm>
            <a:off x="4343400" y="2362200"/>
            <a:ext cx="0" cy="2971800"/>
          </a:xfrm>
          <a:prstGeom prst="line">
            <a:avLst/>
          </a:prstGeom>
          <a:ln w="38100" cap="flat" cmpd="sng">
            <a:solidFill>
              <a:schemeClr val="tx2"/>
            </a:solidFill>
            <a:prstDash val="sysDot"/>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2">
                                            <p:txEl>
                                              <p:charRg st="0" end="21"/>
                                            </p:txEl>
                                          </p:spTgt>
                                        </p:tgtEl>
                                        <p:attrNameLst>
                                          <p:attrName>style.visibility</p:attrName>
                                        </p:attrNameLst>
                                      </p:cBhvr>
                                      <p:to>
                                        <p:strVal val="visible"/>
                                      </p:to>
                                    </p:set>
                                    <p:animEffect transition="in" filter="wipe(left)">
                                      <p:cBhvr>
                                        <p:cTn id="7" dur="500"/>
                                        <p:tgtEl>
                                          <p:spTgt spid="117762">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2">
                                            <p:txEl>
                                              <p:charRg st="21" end="41"/>
                                            </p:txEl>
                                          </p:spTgt>
                                        </p:tgtEl>
                                        <p:attrNameLst>
                                          <p:attrName>style.visibility</p:attrName>
                                        </p:attrNameLst>
                                      </p:cBhvr>
                                      <p:to>
                                        <p:strVal val="visible"/>
                                      </p:to>
                                    </p:set>
                                    <p:animEffect transition="in" filter="wipe(left)">
                                      <p:cBhvr>
                                        <p:cTn id="12" dur="500"/>
                                        <p:tgtEl>
                                          <p:spTgt spid="117762">
                                            <p:txEl>
                                              <p:charRg st="21"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3"/>
                                        </p:tgtEl>
                                        <p:attrNameLst>
                                          <p:attrName>style.visibility</p:attrName>
                                        </p:attrNameLst>
                                      </p:cBhvr>
                                      <p:to>
                                        <p:strVal val="visible"/>
                                      </p:to>
                                    </p:set>
                                    <p:animEffect transition="in" filter="wipe(left)">
                                      <p:cBhvr>
                                        <p:cTn id="17" dur="500"/>
                                        <p:tgtEl>
                                          <p:spTgt spid="1177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764"/>
                                        </p:tgtEl>
                                        <p:attrNameLst>
                                          <p:attrName>style.visibility</p:attrName>
                                        </p:attrNameLst>
                                      </p:cBhvr>
                                      <p:to>
                                        <p:strVal val="visible"/>
                                      </p:to>
                                    </p:set>
                                    <p:animEffect transition="in" filter="wipe(left)">
                                      <p:cBhvr>
                                        <p:cTn id="22" dur="500"/>
                                        <p:tgtEl>
                                          <p:spTgt spid="11776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77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7765"/>
                                        </p:tgtEl>
                                        <p:attrNameLst>
                                          <p:attrName>style.visibility</p:attrName>
                                        </p:attrNameLst>
                                      </p:cBhvr>
                                      <p:to>
                                        <p:strVal val="visible"/>
                                      </p:to>
                                    </p:set>
                                    <p:animEffect transition="in" filter="wipe(left)">
                                      <p:cBhvr>
                                        <p:cTn id="31" dur="500"/>
                                        <p:tgtEl>
                                          <p:spTgt spid="1177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7766"/>
                                        </p:tgtEl>
                                        <p:attrNameLst>
                                          <p:attrName>style.visibility</p:attrName>
                                        </p:attrNameLst>
                                      </p:cBhvr>
                                      <p:to>
                                        <p:strVal val="visible"/>
                                      </p:to>
                                    </p:set>
                                    <p:animEffect transition="in" filter="wipe(left)">
                                      <p:cBhvr>
                                        <p:cTn id="36" dur="500"/>
                                        <p:tgtEl>
                                          <p:spTgt spid="11776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7767"/>
                                        </p:tgtEl>
                                        <p:attrNameLst>
                                          <p:attrName>style.visibility</p:attrName>
                                        </p:attrNameLst>
                                      </p:cBhvr>
                                      <p:to>
                                        <p:strVal val="visible"/>
                                      </p:to>
                                    </p:set>
                                    <p:animEffect transition="in" filter="wipe(left)">
                                      <p:cBhvr>
                                        <p:cTn id="41" dur="500"/>
                                        <p:tgtEl>
                                          <p:spTgt spid="11776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7768"/>
                                        </p:tgtEl>
                                        <p:attrNameLst>
                                          <p:attrName>style.visibility</p:attrName>
                                        </p:attrNameLst>
                                      </p:cBhvr>
                                      <p:to>
                                        <p:strVal val="visible"/>
                                      </p:to>
                                    </p:set>
                                    <p:animEffect transition="in" filter="wipe(left)">
                                      <p:cBhvr>
                                        <p:cTn id="46" dur="500"/>
                                        <p:tgtEl>
                                          <p:spTgt spid="1177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7769"/>
                                        </p:tgtEl>
                                        <p:attrNameLst>
                                          <p:attrName>style.visibility</p:attrName>
                                        </p:attrNameLst>
                                      </p:cBhvr>
                                      <p:to>
                                        <p:strVal val="visible"/>
                                      </p:to>
                                    </p:set>
                                    <p:animEffect transition="in" filter="wipe(left)">
                                      <p:cBhvr>
                                        <p:cTn id="51" dur="500"/>
                                        <p:tgtEl>
                                          <p:spTgt spid="1177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17771"/>
                                        </p:tgtEl>
                                        <p:attrNameLst>
                                          <p:attrName>style.visibility</p:attrName>
                                        </p:attrNameLst>
                                      </p:cBhvr>
                                      <p:to>
                                        <p:strVal val="visible"/>
                                      </p:to>
                                    </p:set>
                                    <p:animEffect transition="in" filter="wipe(left)">
                                      <p:cBhvr>
                                        <p:cTn id="56" dur="500"/>
                                        <p:tgtEl>
                                          <p:spTgt spid="11777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17770"/>
                                        </p:tgtEl>
                                        <p:attrNameLst>
                                          <p:attrName>style.visibility</p:attrName>
                                        </p:attrNameLst>
                                      </p:cBhvr>
                                      <p:to>
                                        <p:strVal val="visible"/>
                                      </p:to>
                                    </p:set>
                                    <p:animEffect transition="in" filter="wipe(left)">
                                      <p:cBhvr>
                                        <p:cTn id="61" dur="500"/>
                                        <p:tgtEl>
                                          <p:spTgt spid="11777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17772">
                                            <p:txEl>
                                              <p:charRg st="0" end="15"/>
                                            </p:txEl>
                                          </p:spTgt>
                                        </p:tgtEl>
                                        <p:attrNameLst>
                                          <p:attrName>style.visibility</p:attrName>
                                        </p:attrNameLst>
                                      </p:cBhvr>
                                      <p:to>
                                        <p:strVal val="visible"/>
                                      </p:to>
                                    </p:set>
                                    <p:animEffect transition="in" filter="wipe(left)">
                                      <p:cBhvr>
                                        <p:cTn id="66" dur="500"/>
                                        <p:tgtEl>
                                          <p:spTgt spid="117772">
                                            <p:txEl>
                                              <p:charRg st="0"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17772">
                                            <p:txEl>
                                              <p:charRg st="15" end="26"/>
                                            </p:txEl>
                                          </p:spTgt>
                                        </p:tgtEl>
                                        <p:attrNameLst>
                                          <p:attrName>style.visibility</p:attrName>
                                        </p:attrNameLst>
                                      </p:cBhvr>
                                      <p:to>
                                        <p:strVal val="visible"/>
                                      </p:to>
                                    </p:set>
                                    <p:animEffect transition="in" filter="wipe(left)">
                                      <p:cBhvr>
                                        <p:cTn id="71" dur="500"/>
                                        <p:tgtEl>
                                          <p:spTgt spid="117772">
                                            <p:txEl>
                                              <p:charRg st="15"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p:bldP spid="117763" grpId="0"/>
      <p:bldP spid="117764" grpId="0" bldLvl="0" animBg="1"/>
      <p:bldP spid="117765" grpId="0" bldLvl="0" animBg="1"/>
      <p:bldP spid="117766" grpId="0"/>
      <p:bldP spid="117767" grpId="0"/>
      <p:bldP spid="117768" grpId="0"/>
      <p:bldP spid="117769" grpId="0"/>
      <p:bldP spid="117770" grpId="0"/>
      <p:bldP spid="117771" grpId="0"/>
      <p:bldP spid="117772"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框 118785"/>
          <p:cNvSpPr txBox="1"/>
          <p:nvPr/>
        </p:nvSpPr>
        <p:spPr>
          <a:xfrm>
            <a:off x="2630488" y="1839913"/>
            <a:ext cx="4191000" cy="522287"/>
          </a:xfrm>
          <a:prstGeom prst="rect">
            <a:avLst/>
          </a:prstGeom>
          <a:noFill/>
          <a:ln w="12700">
            <a:noFill/>
          </a:ln>
        </p:spPr>
        <p:txBody>
          <a:bodyPr anchor="t">
            <a:spAutoFit/>
          </a:bodyPr>
          <a:p>
            <a:pPr>
              <a:spcBef>
                <a:spcPct val="50000"/>
              </a:spcBef>
            </a:pPr>
            <a:r>
              <a:rPr lang="en-US" altLang="en-US">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B</a:t>
            </a:r>
            <a:r>
              <a:rPr lang="en-US" altLang="zh-CN" i="1" baseline="-25000" err="1">
                <a:latin typeface="Times New Roman" panose="02020603050405020304" pitchFamily="18" charset="0"/>
                <a:ea typeface="宋体" panose="02010600030101010101" pitchFamily="2" charset="-122"/>
              </a:rPr>
              <a:t>d</a:t>
            </a:r>
            <a:r>
              <a:rPr lang="zh-CN" altLang="en-US">
                <a:latin typeface="Times New Roman" panose="02020603050405020304" pitchFamily="18" charset="0"/>
                <a:ea typeface="宋体" panose="02010600030101010101" pitchFamily="2" charset="-122"/>
              </a:rPr>
              <a:t>为</a:t>
            </a:r>
            <a:r>
              <a:rPr lang="en-US" altLang="zh-CN" i="1">
                <a:latin typeface="Times New Roman" panose="02020603050405020304" pitchFamily="18" charset="0"/>
                <a:ea typeface="宋体" panose="02010600030101010101" pitchFamily="2" charset="-122"/>
              </a:rPr>
              <a:t>I</a:t>
            </a:r>
            <a:r>
              <a:rPr lang="en-US" altLang="zh-CN" i="1" baseline="-25000">
                <a:latin typeface="Times New Roman" panose="02020603050405020304" pitchFamily="18" charset="0"/>
                <a:ea typeface="宋体" panose="02010600030101010101" pitchFamily="2" charset="-122"/>
              </a:rPr>
              <a:t>d</a:t>
            </a:r>
            <a:r>
              <a:rPr lang="zh-CN" altLang="en-US" dirty="0">
                <a:latin typeface="Times New Roman" panose="02020603050405020304" pitchFamily="18" charset="0"/>
                <a:ea typeface="宋体" panose="02010600030101010101" pitchFamily="2" charset="-122"/>
              </a:rPr>
              <a:t>产生的涡旋磁场</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8788" name="直接连接符 118787"/>
          <p:cNvSpPr/>
          <p:nvPr/>
        </p:nvSpPr>
        <p:spPr>
          <a:xfrm>
            <a:off x="2667000" y="1785938"/>
            <a:ext cx="0" cy="838200"/>
          </a:xfrm>
          <a:prstGeom prst="line">
            <a:avLst/>
          </a:prstGeom>
          <a:ln w="12700" cap="sq" cmpd="sng">
            <a:solidFill>
              <a:schemeClr val="hlink"/>
            </a:solidFill>
            <a:prstDash val="solid"/>
            <a:round/>
            <a:headEnd type="none" w="sm" len="sm"/>
            <a:tailEnd type="triangle" w="med" len="med"/>
          </a:ln>
        </p:spPr>
      </p:sp>
      <p:graphicFrame>
        <p:nvGraphicFramePr>
          <p:cNvPr id="118800" name="对象 118799"/>
          <p:cNvGraphicFramePr/>
          <p:nvPr/>
        </p:nvGraphicFramePr>
        <p:xfrm>
          <a:off x="4662488" y="547688"/>
          <a:ext cx="4164012" cy="1181100"/>
        </p:xfrm>
        <a:graphic>
          <a:graphicData uri="http://schemas.openxmlformats.org/presentationml/2006/ole">
            <mc:AlternateContent xmlns:mc="http://schemas.openxmlformats.org/markup-compatibility/2006">
              <mc:Choice xmlns:v="urn:schemas-microsoft-com:vml" Requires="v">
                <p:oleObj spid="_x0000_s3895" name="" r:id="rId1" imgW="1473200" imgH="419100" progId="Equation.3">
                  <p:embed/>
                </p:oleObj>
              </mc:Choice>
              <mc:Fallback>
                <p:oleObj name="" r:id="rId1" imgW="1473200" imgH="419100" progId="Equation.3">
                  <p:embed/>
                  <p:pic>
                    <p:nvPicPr>
                      <p:cNvPr id="0" name="图片 3894"/>
                      <p:cNvPicPr/>
                      <p:nvPr/>
                    </p:nvPicPr>
                    <p:blipFill>
                      <a:blip r:embed="rId2"/>
                      <a:stretch>
                        <a:fillRect/>
                      </a:stretch>
                    </p:blipFill>
                    <p:spPr>
                      <a:xfrm>
                        <a:off x="4662488" y="547688"/>
                        <a:ext cx="4164012" cy="1181100"/>
                      </a:xfrm>
                      <a:prstGeom prst="rect">
                        <a:avLst/>
                      </a:prstGeom>
                      <a:noFill/>
                      <a:ln w="38100" cap="flat" cmpd="sng">
                        <a:solidFill>
                          <a:schemeClr val="hlink"/>
                        </a:solidFill>
                        <a:prstDash val="solid"/>
                        <a:miter/>
                        <a:headEnd type="none" w="med" len="med"/>
                        <a:tailEnd type="none" w="med" len="med"/>
                      </a:ln>
                    </p:spPr>
                  </p:pic>
                </p:oleObj>
              </mc:Fallback>
            </mc:AlternateContent>
          </a:graphicData>
        </a:graphic>
      </p:graphicFrame>
      <p:sp>
        <p:nvSpPr>
          <p:cNvPr id="118801" name="直接连接符 118800"/>
          <p:cNvSpPr/>
          <p:nvPr/>
        </p:nvSpPr>
        <p:spPr>
          <a:xfrm>
            <a:off x="6745288" y="1785938"/>
            <a:ext cx="0" cy="838200"/>
          </a:xfrm>
          <a:prstGeom prst="line">
            <a:avLst/>
          </a:prstGeom>
          <a:ln w="12700" cap="sq" cmpd="sng">
            <a:solidFill>
              <a:schemeClr val="hlink"/>
            </a:solidFill>
            <a:prstDash val="solid"/>
            <a:round/>
            <a:headEnd type="none" w="sm" len="sm"/>
            <a:tailEnd type="triangle" w="med" len="med"/>
          </a:ln>
        </p:spPr>
      </p:sp>
      <p:grpSp>
        <p:nvGrpSpPr>
          <p:cNvPr id="118802" name="组合 118801"/>
          <p:cNvGrpSpPr/>
          <p:nvPr/>
        </p:nvGrpSpPr>
        <p:grpSpPr>
          <a:xfrm>
            <a:off x="4916488" y="2593975"/>
            <a:ext cx="3429000" cy="3048000"/>
            <a:chOff x="3120" y="1488"/>
            <a:chExt cx="2160" cy="1920"/>
          </a:xfrm>
        </p:grpSpPr>
        <p:sp>
          <p:nvSpPr>
            <p:cNvPr id="111622" name="椭圆 118802"/>
            <p:cNvSpPr/>
            <p:nvPr/>
          </p:nvSpPr>
          <p:spPr>
            <a:xfrm>
              <a:off x="3552" y="2275"/>
              <a:ext cx="1296" cy="480"/>
            </a:xfrm>
            <a:prstGeom prst="ellipse">
              <a:avLst/>
            </a:prstGeom>
            <a:noFill/>
            <a:ln w="381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1623" name="直接连接符 118803"/>
            <p:cNvSpPr/>
            <p:nvPr/>
          </p:nvSpPr>
          <p:spPr>
            <a:xfrm>
              <a:off x="4224" y="1891"/>
              <a:ext cx="0" cy="624"/>
            </a:xfrm>
            <a:prstGeom prst="line">
              <a:avLst/>
            </a:prstGeom>
            <a:ln w="38100" cap="sq" cmpd="sng">
              <a:solidFill>
                <a:srgbClr val="FF0066"/>
              </a:solidFill>
              <a:prstDash val="solid"/>
              <a:round/>
              <a:headEnd type="triangle" w="med" len="med"/>
              <a:tailEnd type="none" w="sm" len="sm"/>
            </a:ln>
          </p:spPr>
        </p:sp>
        <p:sp>
          <p:nvSpPr>
            <p:cNvPr id="111624" name="直接连接符 118804"/>
            <p:cNvSpPr/>
            <p:nvPr/>
          </p:nvSpPr>
          <p:spPr>
            <a:xfrm>
              <a:off x="4224" y="2755"/>
              <a:ext cx="0" cy="480"/>
            </a:xfrm>
            <a:prstGeom prst="line">
              <a:avLst/>
            </a:prstGeom>
            <a:ln w="38100" cap="sq" cmpd="sng">
              <a:solidFill>
                <a:srgbClr val="FF0066"/>
              </a:solidFill>
              <a:prstDash val="solid"/>
              <a:round/>
              <a:headEnd type="none" w="sm" len="sm"/>
              <a:tailEnd type="none" w="sm" len="sm"/>
            </a:ln>
          </p:spPr>
        </p:sp>
        <p:sp>
          <p:nvSpPr>
            <p:cNvPr id="111625" name="直接连接符 118805"/>
            <p:cNvSpPr/>
            <p:nvPr/>
          </p:nvSpPr>
          <p:spPr>
            <a:xfrm>
              <a:off x="4032" y="2755"/>
              <a:ext cx="336" cy="0"/>
            </a:xfrm>
            <a:prstGeom prst="line">
              <a:avLst/>
            </a:prstGeom>
            <a:ln w="57150" cap="sq" cmpd="sng">
              <a:solidFill>
                <a:srgbClr val="CC3300"/>
              </a:solidFill>
              <a:prstDash val="solid"/>
              <a:round/>
              <a:headEnd type="none" w="sm" len="sm"/>
              <a:tailEnd type="triangle" w="med" len="med"/>
            </a:ln>
          </p:spPr>
        </p:sp>
        <p:graphicFrame>
          <p:nvGraphicFramePr>
            <p:cNvPr id="111626" name="对象 118806"/>
            <p:cNvGraphicFramePr/>
            <p:nvPr/>
          </p:nvGraphicFramePr>
          <p:xfrm>
            <a:off x="4470" y="2755"/>
            <a:ext cx="347" cy="412"/>
          </p:xfrm>
          <a:graphic>
            <a:graphicData uri="http://schemas.openxmlformats.org/presentationml/2006/ole">
              <mc:AlternateContent xmlns:mc="http://schemas.openxmlformats.org/markup-compatibility/2006">
                <mc:Choice xmlns:v="urn:schemas-microsoft-com:vml" Requires="v">
                  <p:oleObj spid="_x0000_s3893" name="" r:id="rId3" imgW="203200" imgH="241300" progId="Equation.3">
                    <p:embed/>
                  </p:oleObj>
                </mc:Choice>
                <mc:Fallback>
                  <p:oleObj name="" r:id="rId3" imgW="203200" imgH="241300" progId="Equation.3">
                    <p:embed/>
                    <p:pic>
                      <p:nvPicPr>
                        <p:cNvPr id="0" name="图片 3892"/>
                        <p:cNvPicPr/>
                        <p:nvPr/>
                      </p:nvPicPr>
                      <p:blipFill>
                        <a:blip r:embed="rId4"/>
                        <a:stretch>
                          <a:fillRect/>
                        </a:stretch>
                      </p:blipFill>
                      <p:spPr>
                        <a:xfrm>
                          <a:off x="4470" y="2755"/>
                          <a:ext cx="347" cy="412"/>
                        </a:xfrm>
                        <a:prstGeom prst="rect">
                          <a:avLst/>
                        </a:prstGeom>
                        <a:noFill/>
                        <a:ln w="38100">
                          <a:noFill/>
                          <a:miter/>
                        </a:ln>
                      </p:spPr>
                    </p:pic>
                  </p:oleObj>
                </mc:Fallback>
              </mc:AlternateContent>
            </a:graphicData>
          </a:graphic>
        </p:graphicFrame>
        <p:graphicFrame>
          <p:nvGraphicFramePr>
            <p:cNvPr id="111627" name="对象 118807"/>
            <p:cNvGraphicFramePr/>
            <p:nvPr/>
          </p:nvGraphicFramePr>
          <p:xfrm>
            <a:off x="4379" y="1608"/>
            <a:ext cx="470" cy="678"/>
          </p:xfrm>
          <a:graphic>
            <a:graphicData uri="http://schemas.openxmlformats.org/presentationml/2006/ole">
              <mc:AlternateContent xmlns:mc="http://schemas.openxmlformats.org/markup-compatibility/2006">
                <mc:Choice xmlns:v="urn:schemas-microsoft-com:vml" Requires="v">
                  <p:oleObj spid="_x0000_s3894" name="" r:id="rId5" imgW="254000" imgH="419100" progId="Equation.3">
                    <p:embed/>
                  </p:oleObj>
                </mc:Choice>
                <mc:Fallback>
                  <p:oleObj name="" r:id="rId5" imgW="254000" imgH="419100" progId="Equation.3">
                    <p:embed/>
                    <p:pic>
                      <p:nvPicPr>
                        <p:cNvPr id="0" name="图片 3893"/>
                        <p:cNvPicPr/>
                        <p:nvPr/>
                      </p:nvPicPr>
                      <p:blipFill>
                        <a:blip r:embed="rId6"/>
                        <a:stretch>
                          <a:fillRect/>
                        </a:stretch>
                      </p:blipFill>
                      <p:spPr>
                        <a:xfrm>
                          <a:off x="4379" y="1608"/>
                          <a:ext cx="470" cy="678"/>
                        </a:xfrm>
                        <a:prstGeom prst="rect">
                          <a:avLst/>
                        </a:prstGeom>
                        <a:noFill/>
                        <a:ln w="38100">
                          <a:noFill/>
                          <a:miter/>
                        </a:ln>
                      </p:spPr>
                    </p:pic>
                  </p:oleObj>
                </mc:Fallback>
              </mc:AlternateContent>
            </a:graphicData>
          </a:graphic>
        </p:graphicFrame>
        <p:sp>
          <p:nvSpPr>
            <p:cNvPr id="111628" name="文本框 118808"/>
            <p:cNvSpPr txBox="1"/>
            <p:nvPr/>
          </p:nvSpPr>
          <p:spPr>
            <a:xfrm>
              <a:off x="3504" y="2870"/>
              <a:ext cx="672" cy="365"/>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右旋</a:t>
              </a:r>
              <a:endParaRPr lang="zh-CN" altLang="en-US" sz="3200">
                <a:latin typeface="Times New Roman" panose="02020603050405020304" pitchFamily="18" charset="0"/>
                <a:ea typeface="宋体" panose="02010600030101010101" pitchFamily="2" charset="-122"/>
              </a:endParaRPr>
            </a:p>
          </p:txBody>
        </p:sp>
        <p:sp>
          <p:nvSpPr>
            <p:cNvPr id="111629" name="椭圆 118809"/>
            <p:cNvSpPr/>
            <p:nvPr/>
          </p:nvSpPr>
          <p:spPr>
            <a:xfrm>
              <a:off x="3120" y="1488"/>
              <a:ext cx="2160" cy="1920"/>
            </a:xfrm>
            <a:prstGeom prst="ellipse">
              <a:avLst/>
            </a:prstGeom>
            <a:noFill/>
            <a:ln w="38100" cap="sq" cmpd="sng">
              <a:solidFill>
                <a:schemeClr val="hlink"/>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sp>
        <p:nvSpPr>
          <p:cNvPr id="118811" name="文本框 118810"/>
          <p:cNvSpPr txBox="1"/>
          <p:nvPr/>
        </p:nvSpPr>
        <p:spPr>
          <a:xfrm>
            <a:off x="3505200" y="5486400"/>
            <a:ext cx="2012950" cy="823913"/>
          </a:xfrm>
          <a:prstGeom prst="rect">
            <a:avLst/>
          </a:prstGeom>
          <a:noFill/>
          <a:ln w="12700">
            <a:noFill/>
          </a:ln>
        </p:spPr>
        <p:txBody>
          <a:bodyPr wrap="none" anchor="t">
            <a:spAutoFit/>
          </a:bodyPr>
          <a:p>
            <a:r>
              <a:rPr lang="zh-CN" altLang="en-US" sz="4800" dirty="0">
                <a:latin typeface="Times New Roman" panose="02020603050405020304" pitchFamily="18" charset="0"/>
                <a:ea typeface="隶书" pitchFamily="49" charset="-122"/>
              </a:rPr>
              <a:t>对称美</a:t>
            </a:r>
            <a:endParaRPr lang="zh-CN" altLang="en-US" sz="4800">
              <a:latin typeface="Times New Roman" panose="02020603050405020304" pitchFamily="18" charset="0"/>
              <a:ea typeface="隶书" pitchFamily="49" charset="-122"/>
            </a:endParaRPr>
          </a:p>
        </p:txBody>
      </p:sp>
      <p:grpSp>
        <p:nvGrpSpPr>
          <p:cNvPr id="2" name="组合 1"/>
          <p:cNvGrpSpPr/>
          <p:nvPr/>
        </p:nvGrpSpPr>
        <p:grpSpPr>
          <a:xfrm>
            <a:off x="895350" y="2663825"/>
            <a:ext cx="3429000" cy="3048000"/>
            <a:chOff x="1410" y="4195"/>
            <a:chExt cx="5400" cy="4800"/>
          </a:xfrm>
        </p:grpSpPr>
        <p:grpSp>
          <p:nvGrpSpPr>
            <p:cNvPr id="111632" name="组合 118788"/>
            <p:cNvGrpSpPr/>
            <p:nvPr/>
          </p:nvGrpSpPr>
          <p:grpSpPr>
            <a:xfrm>
              <a:off x="1410" y="4195"/>
              <a:ext cx="5400" cy="4800"/>
              <a:chOff x="599" y="1488"/>
              <a:chExt cx="2160" cy="1920"/>
            </a:xfrm>
          </p:grpSpPr>
          <p:grpSp>
            <p:nvGrpSpPr>
              <p:cNvPr id="111633" name="组合 118789"/>
              <p:cNvGrpSpPr/>
              <p:nvPr/>
            </p:nvGrpSpPr>
            <p:grpSpPr>
              <a:xfrm>
                <a:off x="1008" y="1856"/>
                <a:ext cx="1415" cy="1344"/>
                <a:chOff x="1008" y="1856"/>
                <a:chExt cx="1415" cy="1344"/>
              </a:xfrm>
            </p:grpSpPr>
            <p:grpSp>
              <p:nvGrpSpPr>
                <p:cNvPr id="111634" name="组合 118790"/>
                <p:cNvGrpSpPr/>
                <p:nvPr/>
              </p:nvGrpSpPr>
              <p:grpSpPr>
                <a:xfrm>
                  <a:off x="1008" y="1856"/>
                  <a:ext cx="1296" cy="1344"/>
                  <a:chOff x="1008" y="1856"/>
                  <a:chExt cx="1296" cy="1344"/>
                </a:xfrm>
              </p:grpSpPr>
              <p:sp>
                <p:nvSpPr>
                  <p:cNvPr id="111635" name="椭圆 118791"/>
                  <p:cNvSpPr/>
                  <p:nvPr/>
                </p:nvSpPr>
                <p:spPr>
                  <a:xfrm>
                    <a:off x="1008" y="2240"/>
                    <a:ext cx="1296" cy="480"/>
                  </a:xfrm>
                  <a:prstGeom prst="ellipse">
                    <a:avLst/>
                  </a:prstGeom>
                  <a:noFill/>
                  <a:ln w="381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1636" name="直接连接符 118792"/>
                  <p:cNvSpPr/>
                  <p:nvPr/>
                </p:nvSpPr>
                <p:spPr>
                  <a:xfrm>
                    <a:off x="1536" y="2720"/>
                    <a:ext cx="288" cy="0"/>
                  </a:xfrm>
                  <a:prstGeom prst="line">
                    <a:avLst/>
                  </a:prstGeom>
                  <a:ln w="57150" cap="sq" cmpd="sng">
                    <a:solidFill>
                      <a:srgbClr val="CC3300"/>
                    </a:solidFill>
                    <a:prstDash val="solid"/>
                    <a:round/>
                    <a:headEnd type="triangle" w="med" len="med"/>
                    <a:tailEnd type="none" w="sm" len="sm"/>
                  </a:ln>
                </p:spPr>
              </p:sp>
              <p:sp>
                <p:nvSpPr>
                  <p:cNvPr id="111637" name="直接连接符 118793"/>
                  <p:cNvSpPr/>
                  <p:nvPr/>
                </p:nvSpPr>
                <p:spPr>
                  <a:xfrm>
                    <a:off x="1680" y="1856"/>
                    <a:ext cx="0" cy="624"/>
                  </a:xfrm>
                  <a:prstGeom prst="line">
                    <a:avLst/>
                  </a:prstGeom>
                  <a:ln w="38100" cap="sq" cmpd="sng">
                    <a:solidFill>
                      <a:srgbClr val="FF0066"/>
                    </a:solidFill>
                    <a:prstDash val="solid"/>
                    <a:round/>
                    <a:headEnd type="triangle" w="med" len="med"/>
                    <a:tailEnd type="none" w="sm" len="sm"/>
                  </a:ln>
                </p:spPr>
              </p:sp>
              <p:sp>
                <p:nvSpPr>
                  <p:cNvPr id="111638" name="直接连接符 118794"/>
                  <p:cNvSpPr/>
                  <p:nvPr/>
                </p:nvSpPr>
                <p:spPr>
                  <a:xfrm>
                    <a:off x="1680" y="2720"/>
                    <a:ext cx="0" cy="480"/>
                  </a:xfrm>
                  <a:prstGeom prst="line">
                    <a:avLst/>
                  </a:prstGeom>
                  <a:ln w="38100" cap="sq" cmpd="sng">
                    <a:solidFill>
                      <a:srgbClr val="FF0066"/>
                    </a:solidFill>
                    <a:prstDash val="solid"/>
                    <a:round/>
                    <a:headEnd type="none" w="sm" len="sm"/>
                    <a:tailEnd type="none" w="sm" len="sm"/>
                  </a:ln>
                </p:spPr>
              </p:sp>
            </p:grpSp>
            <p:sp>
              <p:nvSpPr>
                <p:cNvPr id="111639" name="文本框 118797"/>
                <p:cNvSpPr txBox="1"/>
                <p:nvPr/>
              </p:nvSpPr>
              <p:spPr>
                <a:xfrm>
                  <a:off x="1751" y="2835"/>
                  <a:ext cx="672" cy="365"/>
                </a:xfrm>
                <a:prstGeom prst="rect">
                  <a:avLst/>
                </a:prstGeom>
                <a:noFill/>
                <a:ln w="12700">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左旋</a:t>
                  </a:r>
                  <a:endParaRPr lang="zh-CN" altLang="en-US" sz="3200">
                    <a:latin typeface="Times New Roman" panose="02020603050405020304" pitchFamily="18" charset="0"/>
                    <a:ea typeface="宋体" panose="02010600030101010101" pitchFamily="2" charset="-122"/>
                  </a:endParaRPr>
                </a:p>
              </p:txBody>
            </p:sp>
          </p:grpSp>
          <p:sp>
            <p:nvSpPr>
              <p:cNvPr id="111640" name="椭圆 118798"/>
              <p:cNvSpPr/>
              <p:nvPr/>
            </p:nvSpPr>
            <p:spPr>
              <a:xfrm>
                <a:off x="599" y="1488"/>
                <a:ext cx="2160" cy="1920"/>
              </a:xfrm>
              <a:prstGeom prst="ellipse">
                <a:avLst/>
              </a:prstGeom>
              <a:noFill/>
              <a:ln w="38100" cap="sq" cmpd="sng">
                <a:solidFill>
                  <a:schemeClr val="hlink"/>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grpSp>
        <p:graphicFrame>
          <p:nvGraphicFramePr>
            <p:cNvPr id="111641" name="对象 1"/>
            <p:cNvGraphicFramePr>
              <a:graphicFrameLocks noChangeAspect="1"/>
            </p:cNvGraphicFramePr>
            <p:nvPr/>
          </p:nvGraphicFramePr>
          <p:xfrm>
            <a:off x="4760" y="4800"/>
            <a:ext cx="757" cy="1280"/>
          </p:xfrm>
          <a:graphic>
            <a:graphicData uri="http://schemas.openxmlformats.org/presentationml/2006/ole">
              <mc:AlternateContent xmlns:mc="http://schemas.openxmlformats.org/markup-compatibility/2006">
                <mc:Choice xmlns:v="urn:schemas-microsoft-com:vml" Requires="v">
                  <p:oleObj spid="_x0000_s3896" name="" r:id="rId7" imgW="241300" imgH="405765" progId="Equation.KSEE3">
                    <p:embed/>
                  </p:oleObj>
                </mc:Choice>
                <mc:Fallback>
                  <p:oleObj name="" r:id="rId7" imgW="241300" imgH="405765" progId="Equation.KSEE3">
                    <p:embed/>
                    <p:pic>
                      <p:nvPicPr>
                        <p:cNvPr id="0" name="图片 3895"/>
                        <p:cNvPicPr/>
                        <p:nvPr/>
                      </p:nvPicPr>
                      <p:blipFill>
                        <a:blip r:embed="rId8"/>
                        <a:stretch>
                          <a:fillRect/>
                        </a:stretch>
                      </p:blipFill>
                      <p:spPr>
                        <a:xfrm>
                          <a:off x="4760" y="4800"/>
                          <a:ext cx="757" cy="1280"/>
                        </a:xfrm>
                        <a:prstGeom prst="rect">
                          <a:avLst/>
                        </a:prstGeom>
                        <a:noFill/>
                        <a:ln w="38100">
                          <a:noFill/>
                          <a:miter/>
                        </a:ln>
                      </p:spPr>
                    </p:pic>
                  </p:oleObj>
                </mc:Fallback>
              </mc:AlternateContent>
            </a:graphicData>
          </a:graphic>
        </p:graphicFrame>
        <p:graphicFrame>
          <p:nvGraphicFramePr>
            <p:cNvPr id="111642" name="对象 3"/>
            <p:cNvGraphicFramePr>
              <a:graphicFrameLocks noChangeAspect="1"/>
            </p:cNvGraphicFramePr>
            <p:nvPr/>
          </p:nvGraphicFramePr>
          <p:xfrm>
            <a:off x="2947" y="7435"/>
            <a:ext cx="560" cy="760"/>
          </p:xfrm>
          <a:graphic>
            <a:graphicData uri="http://schemas.openxmlformats.org/presentationml/2006/ole">
              <mc:AlternateContent xmlns:mc="http://schemas.openxmlformats.org/markup-compatibility/2006">
                <mc:Choice xmlns:v="urn:schemas-microsoft-com:vml" Requires="v">
                  <p:oleObj spid="_x0000_s3897" name="" r:id="rId9" imgW="177165" imgH="241300" progId="Equation.KSEE3">
                    <p:embed/>
                  </p:oleObj>
                </mc:Choice>
                <mc:Fallback>
                  <p:oleObj name="" r:id="rId9" imgW="177165" imgH="241300" progId="Equation.KSEE3">
                    <p:embed/>
                    <p:pic>
                      <p:nvPicPr>
                        <p:cNvPr id="0" name="图片 3896"/>
                        <p:cNvPicPr/>
                        <p:nvPr/>
                      </p:nvPicPr>
                      <p:blipFill>
                        <a:blip r:embed="rId10"/>
                        <a:stretch>
                          <a:fillRect/>
                        </a:stretch>
                      </p:blipFill>
                      <p:spPr>
                        <a:xfrm>
                          <a:off x="2947" y="7435"/>
                          <a:ext cx="560" cy="760"/>
                        </a:xfrm>
                        <a:prstGeom prst="rect">
                          <a:avLst/>
                        </a:prstGeom>
                        <a:noFill/>
                        <a:ln w="38100">
                          <a:noFill/>
                          <a:miter/>
                        </a:ln>
                      </p:spPr>
                    </p:pic>
                  </p:oleObj>
                </mc:Fallback>
              </mc:AlternateContent>
            </a:graphicData>
          </a:graphic>
        </p:graphicFrame>
      </p:grpSp>
      <p:graphicFrame>
        <p:nvGraphicFramePr>
          <p:cNvPr id="111643" name="对象 5"/>
          <p:cNvGraphicFramePr>
            <a:graphicFrameLocks noChangeAspect="1"/>
          </p:cNvGraphicFramePr>
          <p:nvPr/>
        </p:nvGraphicFramePr>
        <p:xfrm>
          <a:off x="630238" y="530225"/>
          <a:ext cx="3960812" cy="1217613"/>
        </p:xfrm>
        <a:graphic>
          <a:graphicData uri="http://schemas.openxmlformats.org/presentationml/2006/ole">
            <mc:AlternateContent xmlns:mc="http://schemas.openxmlformats.org/markup-compatibility/2006">
              <mc:Choice xmlns:v="urn:schemas-microsoft-com:vml" Requires="v">
                <p:oleObj spid="_x0000_s3898" name="" r:id="rId11" imgW="1320165" imgH="405765" progId="Equation.KSEE3">
                  <p:embed/>
                </p:oleObj>
              </mc:Choice>
              <mc:Fallback>
                <p:oleObj name="" r:id="rId11" imgW="1320165" imgH="405765" progId="Equation.KSEE3">
                  <p:embed/>
                  <p:pic>
                    <p:nvPicPr>
                      <p:cNvPr id="0" name="图片 3897"/>
                      <p:cNvPicPr/>
                      <p:nvPr/>
                    </p:nvPicPr>
                    <p:blipFill>
                      <a:blip r:embed="rId12"/>
                      <a:stretch>
                        <a:fillRect/>
                      </a:stretch>
                    </p:blipFill>
                    <p:spPr>
                      <a:xfrm>
                        <a:off x="630238" y="530225"/>
                        <a:ext cx="3960812" cy="1217613"/>
                      </a:xfrm>
                      <a:prstGeom prst="rect">
                        <a:avLst/>
                      </a:prstGeom>
                      <a:noFill/>
                      <a:ln w="28575" cap="flat" cmpd="sng">
                        <a:solidFill>
                          <a:srgbClr val="8AC8CB"/>
                        </a:solidFill>
                        <a:prstDash val="solid"/>
                        <a:round/>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8800"/>
                                        </p:tgtEl>
                                        <p:attrNameLst>
                                          <p:attrName>style.visibility</p:attrName>
                                        </p:attrNameLst>
                                      </p:cBhvr>
                                      <p:to>
                                        <p:strVal val="visible"/>
                                      </p:to>
                                    </p:set>
                                    <p:animEffect transition="in" filter="wipe(left)">
                                      <p:cBhvr>
                                        <p:cTn id="7" dur="500"/>
                                        <p:tgtEl>
                                          <p:spTgt spid="1188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6"/>
                                        </p:tgtEl>
                                        <p:attrNameLst>
                                          <p:attrName>style.visibility</p:attrName>
                                        </p:attrNameLst>
                                      </p:cBhvr>
                                      <p:to>
                                        <p:strVal val="visible"/>
                                      </p:to>
                                    </p:set>
                                    <p:animEffect transition="in" filter="wipe(left)">
                                      <p:cBhvr>
                                        <p:cTn id="12" dur="500"/>
                                        <p:tgtEl>
                                          <p:spTgt spid="1187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8801"/>
                                        </p:tgtEl>
                                        <p:attrNameLst>
                                          <p:attrName>style.visibility</p:attrName>
                                        </p:attrNameLst>
                                      </p:cBhvr>
                                      <p:to>
                                        <p:strVal val="visible"/>
                                      </p:to>
                                    </p:set>
                                    <p:animEffect transition="in" filter="wipe(left)">
                                      <p:cBhvr>
                                        <p:cTn id="17" dur="500"/>
                                        <p:tgtEl>
                                          <p:spTgt spid="1188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8802"/>
                                        </p:tgtEl>
                                        <p:attrNameLst>
                                          <p:attrName>style.visibility</p:attrName>
                                        </p:attrNameLst>
                                      </p:cBhvr>
                                      <p:to>
                                        <p:strVal val="visible"/>
                                      </p:to>
                                    </p:set>
                                    <p:animEffect transition="in" filter="wipe(left)">
                                      <p:cBhvr>
                                        <p:cTn id="22" dur="500"/>
                                        <p:tgtEl>
                                          <p:spTgt spid="1188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8788"/>
                                        </p:tgtEl>
                                        <p:attrNameLst>
                                          <p:attrName>style.visibility</p:attrName>
                                        </p:attrNameLst>
                                      </p:cBhvr>
                                      <p:to>
                                        <p:strVal val="visible"/>
                                      </p:to>
                                    </p:set>
                                    <p:animEffect transition="in" filter="wipe(left)">
                                      <p:cBhvr>
                                        <p:cTn id="27" dur="500"/>
                                        <p:tgtEl>
                                          <p:spTgt spid="1187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8811"/>
                                        </p:tgtEl>
                                        <p:attrNameLst>
                                          <p:attrName>style.visibility</p:attrName>
                                        </p:attrNameLst>
                                      </p:cBhvr>
                                      <p:to>
                                        <p:strVal val="visible"/>
                                      </p:to>
                                    </p:set>
                                    <p:animEffect transition="in" filter="box(out)">
                                      <p:cBhvr>
                                        <p:cTn id="37" dur="500"/>
                                        <p:tgtEl>
                                          <p:spTgt spid="118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8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框 119809"/>
          <p:cNvSpPr txBox="1"/>
          <p:nvPr/>
        </p:nvSpPr>
        <p:spPr>
          <a:xfrm>
            <a:off x="395288" y="188913"/>
            <a:ext cx="8280400" cy="1117600"/>
          </a:xfrm>
          <a:prstGeom prst="rect">
            <a:avLst/>
          </a:prstGeom>
          <a:noFill/>
          <a:ln w="12700">
            <a:noFill/>
          </a:ln>
        </p:spPr>
        <p:txBody>
          <a:bodyPr anchor="t">
            <a:spAutoFit/>
          </a:bodyPr>
          <a:p>
            <a:pPr>
              <a:lnSpc>
                <a:spcPct val="120000"/>
              </a:lnSpc>
              <a:spcBef>
                <a:spcPct val="50000"/>
              </a:spcBef>
            </a:pPr>
            <a:r>
              <a:rPr lang="zh-CN" altLang="en-US" dirty="0">
                <a:solidFill>
                  <a:schemeClr val="tx2"/>
                </a:solidFill>
                <a:latin typeface="Times New Roman" panose="02020603050405020304" pitchFamily="18" charset="0"/>
                <a:ea typeface="宋体" panose="02010600030101010101" pitchFamily="2" charset="-122"/>
              </a:rPr>
              <a:t>例、</a:t>
            </a:r>
            <a:r>
              <a:rPr lang="zh-CN" altLang="en-US" dirty="0">
                <a:latin typeface="Times New Roman" panose="02020603050405020304" pitchFamily="18" charset="0"/>
                <a:ea typeface="宋体" panose="02010600030101010101" pitchFamily="2" charset="-122"/>
              </a:rPr>
              <a:t>半径为</a:t>
            </a:r>
            <a:r>
              <a:rPr lang="en-US" altLang="zh-CN" i="1">
                <a:latin typeface="Times New Roman" panose="02020603050405020304" pitchFamily="18" charset="0"/>
                <a:ea typeface="宋体" panose="02010600030101010101" pitchFamily="2" charset="-122"/>
              </a:rPr>
              <a:t>R</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相距</a:t>
            </a:r>
            <a:r>
              <a:rPr lang="en-US" altLang="zh-CN" i="1" err="1">
                <a:latin typeface="Times New Roman" panose="02020603050405020304" pitchFamily="18" charset="0"/>
                <a:ea typeface="宋体" panose="02010600030101010101" pitchFamily="2" charset="-122"/>
              </a:rPr>
              <a:t>l</a:t>
            </a:r>
            <a:r>
              <a:rPr lang="en-US" altLang="zh-CN" err="1">
                <a:latin typeface="Times New Roman" panose="02020603050405020304" pitchFamily="18" charset="0"/>
                <a:ea typeface="宋体" panose="02010600030101010101" pitchFamily="2" charset="-122"/>
              </a:rPr>
              <a:t>(</a:t>
            </a:r>
            <a:r>
              <a:rPr lang="en-US" altLang="zh-CN" i="1" err="1">
                <a:latin typeface="Times New Roman" panose="02020603050405020304" pitchFamily="18" charset="0"/>
                <a:ea typeface="宋体" panose="02010600030101010101" pitchFamily="2" charset="-122"/>
              </a:rPr>
              <a:t>l</a:t>
            </a:r>
            <a:r>
              <a:rPr lang="en-US" altLang="zh-CN" b="0">
                <a:latin typeface="Times New Roman" panose="02020603050405020304" pitchFamily="18" charset="0"/>
                <a:ea typeface="宋体" panose="02010600030101010101" pitchFamily="2" charset="-122"/>
              </a:rPr>
              <a:t>&lt;&lt;</a:t>
            </a:r>
            <a:r>
              <a:rPr lang="en-US" altLang="zh-CN" i="1">
                <a:latin typeface="Times New Roman" panose="02020603050405020304" pitchFamily="18" charset="0"/>
                <a:ea typeface="宋体" panose="02010600030101010101" pitchFamily="2" charset="-122"/>
              </a:rPr>
              <a:t>R</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的圆形空气平板电容器</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两端加上交变电压</a:t>
            </a:r>
            <a:r>
              <a:rPr lang="en-US" altLang="zh-CN" i="1">
                <a:latin typeface="Times New Roman" panose="02020603050405020304" pitchFamily="18" charset="0"/>
                <a:ea typeface="宋体" panose="02010600030101010101" pitchFamily="2" charset="-122"/>
              </a:rPr>
              <a:t>U=U</a:t>
            </a:r>
            <a:r>
              <a:rPr lang="en-US" altLang="zh-CN" i="1"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sin</a:t>
            </a:r>
            <a:r>
              <a:rPr lang="en-US" altLang="zh-CN" i="1">
                <a:latin typeface="Times New Roman" panose="02020603050405020304" pitchFamily="18" charset="0"/>
                <a:ea typeface="宋体" panose="02010600030101010101" pitchFamily="2" charset="-122"/>
                <a:sym typeface="Symbol" panose="05050102010706020507" pitchFamily="18" charset="2"/>
              </a:rPr>
              <a:t>t</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Times New Roman" panose="02020603050405020304" pitchFamily="18" charset="0"/>
                <a:ea typeface="宋体" panose="02010600030101010101" pitchFamily="2" charset="-122"/>
                <a:sym typeface="Symbol" panose="05050102010706020507" pitchFamily="18" charset="2"/>
              </a:rPr>
              <a:t>求电容器极板间的</a:t>
            </a:r>
            <a:r>
              <a:rPr lang="en-US" altLang="zh-CN">
                <a:latin typeface="Times New Roman" panose="02020603050405020304" pitchFamily="18" charset="0"/>
                <a:ea typeface="宋体" panose="02010600030101010101" pitchFamily="2" charset="-122"/>
                <a:sym typeface="Symbol" panose="05050102010706020507" pitchFamily="18" charset="2"/>
              </a:rPr>
              <a:t>:</a:t>
            </a:r>
            <a:endParaRPr lang="en-US" altLang="zh-CN">
              <a:latin typeface="Times New Roman" panose="02020603050405020304" pitchFamily="18" charset="0"/>
              <a:ea typeface="宋体" panose="02010600030101010101" pitchFamily="2" charset="-122"/>
              <a:sym typeface="Symbol" panose="05050102010706020507" pitchFamily="18" charset="2"/>
            </a:endParaRPr>
          </a:p>
        </p:txBody>
      </p:sp>
      <p:sp>
        <p:nvSpPr>
          <p:cNvPr id="119811" name="文本框 119810"/>
          <p:cNvSpPr txBox="1"/>
          <p:nvPr/>
        </p:nvSpPr>
        <p:spPr>
          <a:xfrm>
            <a:off x="611188" y="1268413"/>
            <a:ext cx="2590800" cy="519112"/>
          </a:xfrm>
          <a:prstGeom prst="rect">
            <a:avLst/>
          </a:prstGeom>
          <a:noFill/>
          <a:ln w="12700">
            <a:noFill/>
          </a:ln>
        </p:spPr>
        <p:txBody>
          <a:bodyPr anchor="t">
            <a:spAutoFit/>
          </a:bodyPr>
          <a:p>
            <a:pPr>
              <a:spcBef>
                <a:spcPct val="50000"/>
              </a:spcBef>
            </a:pP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位移电流</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9812" name="文本框 119811"/>
          <p:cNvSpPr txBox="1"/>
          <p:nvPr/>
        </p:nvSpPr>
        <p:spPr>
          <a:xfrm>
            <a:off x="3132138" y="1268413"/>
            <a:ext cx="4953000" cy="519112"/>
          </a:xfrm>
          <a:prstGeom prst="rect">
            <a:avLst/>
          </a:prstGeom>
          <a:noFill/>
          <a:ln w="12700">
            <a:noFill/>
          </a:ln>
        </p:spPr>
        <p:txBody>
          <a:bodyPr anchor="t">
            <a:spAutoFit/>
          </a:bodyPr>
          <a:p>
            <a:pPr>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位移电流密度的大小</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9813" name="文本框 119812"/>
          <p:cNvSpPr txBox="1"/>
          <p:nvPr/>
        </p:nvSpPr>
        <p:spPr>
          <a:xfrm>
            <a:off x="611188" y="1700213"/>
            <a:ext cx="8281987" cy="604837"/>
          </a:xfrm>
          <a:prstGeom prst="rect">
            <a:avLst/>
          </a:prstGeom>
          <a:noFill/>
          <a:ln w="12700">
            <a:noFill/>
          </a:ln>
        </p:spPr>
        <p:txBody>
          <a:bodyPr anchor="t">
            <a:spAutoFit/>
          </a:bodyPr>
          <a:p>
            <a:pPr>
              <a:lnSpc>
                <a:spcPct val="120000"/>
              </a:lnSpc>
              <a:spcBef>
                <a:spcPct val="50000"/>
              </a:spcBef>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位移电流激发的磁场分布</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zh-CN" altLang="en-US" dirty="0">
                <a:latin typeface="Times New Roman" panose="02020603050405020304" pitchFamily="18" charset="0"/>
                <a:ea typeface="宋体" panose="02010600030101010101" pitchFamily="2" charset="-122"/>
              </a:rPr>
              <a:t>为圆板的中心距离</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9835" name="文本框 119834"/>
          <p:cNvSpPr txBox="1"/>
          <p:nvPr/>
        </p:nvSpPr>
        <p:spPr>
          <a:xfrm>
            <a:off x="539750" y="2276475"/>
            <a:ext cx="4330700" cy="1117600"/>
          </a:xfrm>
          <a:prstGeom prst="rect">
            <a:avLst/>
          </a:prstGeom>
          <a:noFill/>
          <a:ln w="12700">
            <a:noFill/>
          </a:ln>
        </p:spPr>
        <p:txBody>
          <a:bodyPr anchor="t">
            <a:spAutoFit/>
          </a:bodyPr>
          <a:p>
            <a:pPr>
              <a:lnSpc>
                <a:spcPct val="120000"/>
              </a:lnSpc>
              <a:spcBef>
                <a:spcPct val="50000"/>
              </a:spcBef>
            </a:pPr>
            <a:r>
              <a:rPr lang="zh-CN" altLang="en-US" dirty="0">
                <a:latin typeface="Times New Roman" panose="02020603050405020304" pitchFamily="18" charset="0"/>
                <a:ea typeface="宋体" panose="02010600030101010101" pitchFamily="2" charset="-122"/>
              </a:rPr>
              <a:t>解  </a:t>
            </a:r>
            <a:r>
              <a:rPr lang="en-US" altLang="zh-CN" dirty="0">
                <a:latin typeface="Times New Roman" panose="02020603050405020304" pitchFamily="18" charset="0"/>
                <a:ea typeface="宋体" panose="02010600030101010101" pitchFamily="2" charset="-122"/>
              </a:rPr>
              <a:t>(1)</a:t>
            </a:r>
            <a:r>
              <a:rPr lang="zh-CN" altLang="en-US" dirty="0">
                <a:latin typeface="Times New Roman" panose="02020603050405020304" pitchFamily="18" charset="0"/>
                <a:ea typeface="宋体" panose="02010600030101010101" pitchFamily="2" charset="-122"/>
              </a:rPr>
              <a:t>由于</a:t>
            </a:r>
            <a:r>
              <a:rPr lang="en-US" altLang="zh-CN" i="1">
                <a:latin typeface="Times New Roman" panose="02020603050405020304" pitchFamily="18" charset="0"/>
                <a:ea typeface="宋体" panose="02010600030101010101" pitchFamily="2" charset="-122"/>
              </a:rPr>
              <a:t>l</a:t>
            </a:r>
            <a:r>
              <a:rPr lang="en-US" altLang="zh-CN" dirty="0">
                <a:latin typeface="Times New Roman" panose="02020603050405020304" pitchFamily="18" charset="0"/>
                <a:ea typeface="宋体" panose="02010600030101010101" pitchFamily="2" charset="-122"/>
              </a:rPr>
              <a:t>&lt;&lt;R,</a:t>
            </a:r>
            <a:r>
              <a:rPr lang="zh-CN" altLang="en-US" dirty="0">
                <a:latin typeface="Times New Roman" panose="02020603050405020304" pitchFamily="18" charset="0"/>
                <a:ea typeface="宋体" panose="02010600030101010101" pitchFamily="2" charset="-122"/>
              </a:rPr>
              <a:t>故平板间可作匀强电场处理</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19837" name="文本框 119836"/>
          <p:cNvSpPr txBox="1"/>
          <p:nvPr/>
        </p:nvSpPr>
        <p:spPr>
          <a:xfrm>
            <a:off x="684213" y="4365625"/>
            <a:ext cx="3962400" cy="519113"/>
          </a:xfrm>
          <a:prstGeom prst="rect">
            <a:avLst/>
          </a:prstGeom>
          <a:noFill/>
          <a:ln w="12700">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根据位移电流的定义</a:t>
            </a:r>
            <a:endParaRPr lang="zh-CN" altLang="en-US">
              <a:latin typeface="Times New Roman" panose="02020603050405020304" pitchFamily="18" charset="0"/>
              <a:ea typeface="宋体" panose="02010600030101010101" pitchFamily="2" charset="-122"/>
            </a:endParaRPr>
          </a:p>
        </p:txBody>
      </p:sp>
      <p:graphicFrame>
        <p:nvGraphicFramePr>
          <p:cNvPr id="119838" name="对象 119837"/>
          <p:cNvGraphicFramePr/>
          <p:nvPr/>
        </p:nvGraphicFramePr>
        <p:xfrm>
          <a:off x="295275" y="5013325"/>
          <a:ext cx="8767763" cy="1133475"/>
        </p:xfrm>
        <a:graphic>
          <a:graphicData uri="http://schemas.openxmlformats.org/presentationml/2006/ole">
            <mc:AlternateContent xmlns:mc="http://schemas.openxmlformats.org/markup-compatibility/2006">
              <mc:Choice xmlns:v="urn:schemas-microsoft-com:vml" Requires="v">
                <p:oleObj spid="_x0000_s3899" name="" r:id="rId1" imgW="3429000" imgH="419100" progId="Equation.3">
                  <p:embed/>
                </p:oleObj>
              </mc:Choice>
              <mc:Fallback>
                <p:oleObj name="" r:id="rId1" imgW="3429000" imgH="419100" progId="Equation.3">
                  <p:embed/>
                  <p:pic>
                    <p:nvPicPr>
                      <p:cNvPr id="0" name="图片 3898"/>
                      <p:cNvPicPr/>
                      <p:nvPr/>
                    </p:nvPicPr>
                    <p:blipFill>
                      <a:blip r:embed="rId2"/>
                      <a:stretch>
                        <a:fillRect/>
                      </a:stretch>
                    </p:blipFill>
                    <p:spPr>
                      <a:xfrm>
                        <a:off x="295275" y="5013325"/>
                        <a:ext cx="8767763" cy="1133475"/>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1651000" y="3419475"/>
          <a:ext cx="1143000" cy="984250"/>
        </p:xfrm>
        <a:graphic>
          <a:graphicData uri="http://schemas.openxmlformats.org/presentationml/2006/ole">
            <mc:AlternateContent xmlns:mc="http://schemas.openxmlformats.org/markup-compatibility/2006">
              <mc:Choice xmlns:v="urn:schemas-microsoft-com:vml" Requires="v">
                <p:oleObj spid="_x0000_s3900" name="" r:id="rId3" imgW="431800" imgH="983615" progId="Equation.KSEE3">
                  <p:embed/>
                </p:oleObj>
              </mc:Choice>
              <mc:Fallback>
                <p:oleObj name="" r:id="rId3" imgW="431800" imgH="983615" progId="Equation.KSEE3">
                  <p:embed/>
                  <p:pic>
                    <p:nvPicPr>
                      <p:cNvPr id="0" name="图片 3899"/>
                      <p:cNvPicPr/>
                      <p:nvPr/>
                    </p:nvPicPr>
                    <p:blipFill>
                      <a:blip r:embed="rId4"/>
                      <a:stretch>
                        <a:fillRect/>
                      </a:stretch>
                    </p:blipFill>
                    <p:spPr>
                      <a:xfrm>
                        <a:off x="1651000" y="3419475"/>
                        <a:ext cx="1143000" cy="984250"/>
                      </a:xfrm>
                      <a:prstGeom prst="rect">
                        <a:avLst/>
                      </a:prstGeom>
                      <a:noFill/>
                      <a:ln w="38100">
                        <a:noFill/>
                        <a:miter/>
                      </a:ln>
                    </p:spPr>
                  </p:pic>
                </p:oleObj>
              </mc:Fallback>
            </mc:AlternateContent>
          </a:graphicData>
        </a:graphic>
      </p:graphicFrame>
      <p:grpSp>
        <p:nvGrpSpPr>
          <p:cNvPr id="3" name="组合 2"/>
          <p:cNvGrpSpPr/>
          <p:nvPr/>
        </p:nvGrpSpPr>
        <p:grpSpPr>
          <a:xfrm>
            <a:off x="5029200" y="2276475"/>
            <a:ext cx="4114800" cy="2590800"/>
            <a:chOff x="7920" y="3585"/>
            <a:chExt cx="6480" cy="4080"/>
          </a:xfrm>
        </p:grpSpPr>
        <p:grpSp>
          <p:nvGrpSpPr>
            <p:cNvPr id="112650" name="组合 119813"/>
            <p:cNvGrpSpPr/>
            <p:nvPr/>
          </p:nvGrpSpPr>
          <p:grpSpPr>
            <a:xfrm>
              <a:off x="7920" y="3585"/>
              <a:ext cx="6480" cy="4080"/>
              <a:chOff x="1728" y="2496"/>
              <a:chExt cx="2592" cy="1632"/>
            </a:xfrm>
          </p:grpSpPr>
          <p:sp>
            <p:nvSpPr>
              <p:cNvPr id="112651" name="椭圆 119814"/>
              <p:cNvSpPr/>
              <p:nvPr/>
            </p:nvSpPr>
            <p:spPr>
              <a:xfrm>
                <a:off x="2208" y="2522"/>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2652" name="椭圆 119815"/>
              <p:cNvSpPr/>
              <p:nvPr/>
            </p:nvSpPr>
            <p:spPr>
              <a:xfrm>
                <a:off x="2304" y="2522"/>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2653" name="椭圆 119816"/>
              <p:cNvSpPr/>
              <p:nvPr/>
            </p:nvSpPr>
            <p:spPr>
              <a:xfrm>
                <a:off x="3264" y="2496"/>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2654" name="椭圆 119817"/>
              <p:cNvSpPr/>
              <p:nvPr/>
            </p:nvSpPr>
            <p:spPr>
              <a:xfrm>
                <a:off x="3360" y="2496"/>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2655" name="直接连接符 119818"/>
              <p:cNvSpPr/>
              <p:nvPr/>
            </p:nvSpPr>
            <p:spPr>
              <a:xfrm>
                <a:off x="2640" y="3168"/>
                <a:ext cx="624" cy="0"/>
              </a:xfrm>
              <a:prstGeom prst="line">
                <a:avLst/>
              </a:prstGeom>
              <a:ln w="38100" cap="sq" cmpd="sng">
                <a:solidFill>
                  <a:srgbClr val="FF0000"/>
                </a:solidFill>
                <a:prstDash val="solid"/>
                <a:round/>
                <a:headEnd type="none" w="sm" len="sm"/>
                <a:tailEnd type="none" w="sm" len="sm"/>
              </a:ln>
            </p:spPr>
          </p:sp>
          <p:sp>
            <p:nvSpPr>
              <p:cNvPr id="112656" name="直接连接符 119819"/>
              <p:cNvSpPr/>
              <p:nvPr/>
            </p:nvSpPr>
            <p:spPr>
              <a:xfrm>
                <a:off x="3696" y="3168"/>
                <a:ext cx="624" cy="0"/>
              </a:xfrm>
              <a:prstGeom prst="line">
                <a:avLst/>
              </a:prstGeom>
              <a:ln w="38100" cap="sq" cmpd="sng">
                <a:solidFill>
                  <a:srgbClr val="FF0000"/>
                </a:solidFill>
                <a:prstDash val="solid"/>
                <a:round/>
                <a:headEnd type="none" w="sm" len="sm"/>
                <a:tailEnd type="none" w="sm" len="sm"/>
              </a:ln>
            </p:spPr>
          </p:sp>
          <p:sp>
            <p:nvSpPr>
              <p:cNvPr id="112657" name="直接连接符 119820"/>
              <p:cNvSpPr/>
              <p:nvPr/>
            </p:nvSpPr>
            <p:spPr>
              <a:xfrm>
                <a:off x="1728" y="3168"/>
                <a:ext cx="480" cy="0"/>
              </a:xfrm>
              <a:prstGeom prst="line">
                <a:avLst/>
              </a:prstGeom>
              <a:ln w="38100" cap="sq" cmpd="sng">
                <a:solidFill>
                  <a:srgbClr val="FF0000"/>
                </a:solidFill>
                <a:prstDash val="solid"/>
                <a:round/>
                <a:headEnd type="none" w="sm" len="sm"/>
                <a:tailEnd type="none" w="sm" len="sm"/>
              </a:ln>
            </p:spPr>
          </p:sp>
          <p:sp>
            <p:nvSpPr>
              <p:cNvPr id="112658" name="直接连接符 119821"/>
              <p:cNvSpPr/>
              <p:nvPr/>
            </p:nvSpPr>
            <p:spPr>
              <a:xfrm flipH="1">
                <a:off x="2400" y="3168"/>
                <a:ext cx="240" cy="480"/>
              </a:xfrm>
              <a:prstGeom prst="line">
                <a:avLst/>
              </a:prstGeom>
              <a:ln w="38100" cap="sq" cmpd="sng">
                <a:solidFill>
                  <a:schemeClr val="hlink"/>
                </a:solidFill>
                <a:prstDash val="solid"/>
                <a:round/>
                <a:headEnd type="none" w="sm" len="sm"/>
                <a:tailEnd type="triangle" w="med" len="med"/>
              </a:ln>
            </p:spPr>
          </p:sp>
          <p:sp>
            <p:nvSpPr>
              <p:cNvPr id="112659" name="直接连接符 119822"/>
              <p:cNvSpPr/>
              <p:nvPr/>
            </p:nvSpPr>
            <p:spPr>
              <a:xfrm flipV="1">
                <a:off x="3168" y="2736"/>
                <a:ext cx="0" cy="432"/>
              </a:xfrm>
              <a:prstGeom prst="line">
                <a:avLst/>
              </a:prstGeom>
              <a:ln w="38100" cap="sq" cmpd="sng">
                <a:solidFill>
                  <a:schemeClr val="tx1"/>
                </a:solidFill>
                <a:prstDash val="solid"/>
                <a:round/>
                <a:headEnd type="none" w="sm" len="sm"/>
                <a:tailEnd type="none" w="sm" len="sm"/>
              </a:ln>
            </p:spPr>
          </p:sp>
          <p:sp>
            <p:nvSpPr>
              <p:cNvPr id="112660" name="直接连接符 119823"/>
              <p:cNvSpPr/>
              <p:nvPr/>
            </p:nvSpPr>
            <p:spPr>
              <a:xfrm>
                <a:off x="2640" y="3792"/>
                <a:ext cx="0" cy="336"/>
              </a:xfrm>
              <a:prstGeom prst="line">
                <a:avLst/>
              </a:prstGeom>
              <a:ln w="38100" cap="sq" cmpd="sng">
                <a:solidFill>
                  <a:schemeClr val="tx1"/>
                </a:solidFill>
                <a:prstDash val="solid"/>
                <a:round/>
                <a:headEnd type="none" w="sm" len="sm"/>
                <a:tailEnd type="none" w="sm" len="sm"/>
              </a:ln>
            </p:spPr>
          </p:sp>
          <p:sp>
            <p:nvSpPr>
              <p:cNvPr id="112661" name="直接连接符 119824"/>
              <p:cNvSpPr/>
              <p:nvPr/>
            </p:nvSpPr>
            <p:spPr>
              <a:xfrm>
                <a:off x="3696" y="3792"/>
                <a:ext cx="0" cy="336"/>
              </a:xfrm>
              <a:prstGeom prst="line">
                <a:avLst/>
              </a:prstGeom>
              <a:ln w="38100" cap="sq" cmpd="sng">
                <a:solidFill>
                  <a:schemeClr val="tx1"/>
                </a:solidFill>
                <a:prstDash val="solid"/>
                <a:round/>
                <a:headEnd type="none" w="sm" len="sm"/>
                <a:tailEnd type="none" w="sm" len="sm"/>
              </a:ln>
            </p:spPr>
          </p:sp>
          <p:sp>
            <p:nvSpPr>
              <p:cNvPr id="112662" name="直接连接符 119825"/>
              <p:cNvSpPr/>
              <p:nvPr/>
            </p:nvSpPr>
            <p:spPr>
              <a:xfrm>
                <a:off x="2640" y="3984"/>
                <a:ext cx="288" cy="0"/>
              </a:xfrm>
              <a:prstGeom prst="line">
                <a:avLst/>
              </a:prstGeom>
              <a:ln w="12700" cap="sq" cmpd="sng">
                <a:solidFill>
                  <a:schemeClr val="tx1"/>
                </a:solidFill>
                <a:prstDash val="solid"/>
                <a:round/>
                <a:headEnd type="triangle" w="med" len="med"/>
                <a:tailEnd type="none" w="sm" len="sm"/>
              </a:ln>
            </p:spPr>
          </p:sp>
          <p:sp>
            <p:nvSpPr>
              <p:cNvPr id="112663" name="直接连接符 119826"/>
              <p:cNvSpPr/>
              <p:nvPr/>
            </p:nvSpPr>
            <p:spPr>
              <a:xfrm>
                <a:off x="3360" y="3984"/>
                <a:ext cx="336" cy="0"/>
              </a:xfrm>
              <a:prstGeom prst="line">
                <a:avLst/>
              </a:prstGeom>
              <a:ln w="12700" cap="sq" cmpd="sng">
                <a:solidFill>
                  <a:schemeClr val="tx1"/>
                </a:solidFill>
                <a:prstDash val="solid"/>
                <a:round/>
                <a:headEnd type="none" w="sm" len="sm"/>
                <a:tailEnd type="triangle" w="med" len="med"/>
              </a:ln>
            </p:spPr>
          </p:sp>
          <p:graphicFrame>
            <p:nvGraphicFramePr>
              <p:cNvPr id="112664" name="对象 119827"/>
              <p:cNvGraphicFramePr/>
              <p:nvPr/>
            </p:nvGraphicFramePr>
            <p:xfrm>
              <a:off x="2562" y="2920"/>
              <a:ext cx="231" cy="248"/>
            </p:xfrm>
            <a:graphic>
              <a:graphicData uri="http://schemas.openxmlformats.org/presentationml/2006/ole">
                <mc:AlternateContent xmlns:mc="http://schemas.openxmlformats.org/markup-compatibility/2006">
                  <mc:Choice xmlns:v="urn:schemas-microsoft-com:vml" Requires="v">
                    <p:oleObj spid="_x0000_s3901" name="" r:id="rId5" imgW="165100" imgH="177800" progId="Equation.3">
                      <p:embed/>
                    </p:oleObj>
                  </mc:Choice>
                  <mc:Fallback>
                    <p:oleObj name="" r:id="rId5" imgW="165100" imgH="177800" progId="Equation.3">
                      <p:embed/>
                      <p:pic>
                        <p:nvPicPr>
                          <p:cNvPr id="0" name="图片 3900"/>
                          <p:cNvPicPr/>
                          <p:nvPr/>
                        </p:nvPicPr>
                        <p:blipFill>
                          <a:blip r:embed="rId6"/>
                          <a:stretch>
                            <a:fillRect/>
                          </a:stretch>
                        </p:blipFill>
                        <p:spPr>
                          <a:xfrm>
                            <a:off x="2562" y="2920"/>
                            <a:ext cx="231" cy="248"/>
                          </a:xfrm>
                          <a:prstGeom prst="rect">
                            <a:avLst/>
                          </a:prstGeom>
                          <a:noFill/>
                          <a:ln w="38100">
                            <a:noFill/>
                            <a:miter/>
                          </a:ln>
                        </p:spPr>
                      </p:pic>
                    </p:oleObj>
                  </mc:Fallback>
                </mc:AlternateContent>
              </a:graphicData>
            </a:graphic>
          </p:graphicFrame>
          <p:graphicFrame>
            <p:nvGraphicFramePr>
              <p:cNvPr id="112665" name="对象 119828"/>
              <p:cNvGraphicFramePr/>
              <p:nvPr/>
            </p:nvGraphicFramePr>
            <p:xfrm>
              <a:off x="3610" y="2920"/>
              <a:ext cx="287" cy="248"/>
            </p:xfrm>
            <a:graphic>
              <a:graphicData uri="http://schemas.openxmlformats.org/presentationml/2006/ole">
                <mc:AlternateContent xmlns:mc="http://schemas.openxmlformats.org/markup-compatibility/2006">
                  <mc:Choice xmlns:v="urn:schemas-microsoft-com:vml" Requires="v">
                    <p:oleObj spid="_x0000_s3902" name="" r:id="rId7" imgW="202565" imgH="177800" progId="Equation.3">
                      <p:embed/>
                    </p:oleObj>
                  </mc:Choice>
                  <mc:Fallback>
                    <p:oleObj name="" r:id="rId7" imgW="202565" imgH="177800" progId="Equation.3">
                      <p:embed/>
                      <p:pic>
                        <p:nvPicPr>
                          <p:cNvPr id="0" name="图片 3901"/>
                          <p:cNvPicPr/>
                          <p:nvPr/>
                        </p:nvPicPr>
                        <p:blipFill>
                          <a:blip r:embed="rId8"/>
                          <a:stretch>
                            <a:fillRect/>
                          </a:stretch>
                        </p:blipFill>
                        <p:spPr>
                          <a:xfrm>
                            <a:off x="3610" y="2920"/>
                            <a:ext cx="287" cy="248"/>
                          </a:xfrm>
                          <a:prstGeom prst="rect">
                            <a:avLst/>
                          </a:prstGeom>
                          <a:noFill/>
                          <a:ln w="38100">
                            <a:noFill/>
                            <a:miter/>
                          </a:ln>
                        </p:spPr>
                      </p:pic>
                    </p:oleObj>
                  </mc:Fallback>
                </mc:AlternateContent>
              </a:graphicData>
            </a:graphic>
          </p:graphicFrame>
          <p:graphicFrame>
            <p:nvGraphicFramePr>
              <p:cNvPr id="112666" name="对象 119829"/>
              <p:cNvGraphicFramePr/>
              <p:nvPr/>
            </p:nvGraphicFramePr>
            <p:xfrm>
              <a:off x="3042" y="2496"/>
              <a:ext cx="231" cy="230"/>
            </p:xfrm>
            <a:graphic>
              <a:graphicData uri="http://schemas.openxmlformats.org/presentationml/2006/ole">
                <mc:AlternateContent xmlns:mc="http://schemas.openxmlformats.org/markup-compatibility/2006">
                  <mc:Choice xmlns:v="urn:schemas-microsoft-com:vml" Requires="v">
                    <p:oleObj spid="_x0000_s3903" name="" r:id="rId9" imgW="165100" imgH="165100" progId="Equation.3">
                      <p:embed/>
                    </p:oleObj>
                  </mc:Choice>
                  <mc:Fallback>
                    <p:oleObj name="" r:id="rId9" imgW="165100" imgH="165100" progId="Equation.3">
                      <p:embed/>
                      <p:pic>
                        <p:nvPicPr>
                          <p:cNvPr id="0" name="图片 3902"/>
                          <p:cNvPicPr/>
                          <p:nvPr/>
                        </p:nvPicPr>
                        <p:blipFill>
                          <a:blip r:embed="rId10"/>
                          <a:stretch>
                            <a:fillRect/>
                          </a:stretch>
                        </p:blipFill>
                        <p:spPr>
                          <a:xfrm>
                            <a:off x="3042" y="2496"/>
                            <a:ext cx="231" cy="230"/>
                          </a:xfrm>
                          <a:prstGeom prst="rect">
                            <a:avLst/>
                          </a:prstGeom>
                          <a:noFill/>
                          <a:ln w="38100">
                            <a:noFill/>
                            <a:miter/>
                          </a:ln>
                        </p:spPr>
                      </p:pic>
                    </p:oleObj>
                  </mc:Fallback>
                </mc:AlternateContent>
              </a:graphicData>
            </a:graphic>
          </p:graphicFrame>
          <p:graphicFrame>
            <p:nvGraphicFramePr>
              <p:cNvPr id="112667" name="对象 119831"/>
              <p:cNvGraphicFramePr/>
              <p:nvPr/>
            </p:nvGraphicFramePr>
            <p:xfrm>
              <a:off x="2358" y="3216"/>
              <a:ext cx="213" cy="230"/>
            </p:xfrm>
            <a:graphic>
              <a:graphicData uri="http://schemas.openxmlformats.org/presentationml/2006/ole">
                <mc:AlternateContent xmlns:mc="http://schemas.openxmlformats.org/markup-compatibility/2006">
                  <mc:Choice xmlns:v="urn:schemas-microsoft-com:vml" Requires="v">
                    <p:oleObj spid="_x0000_s3904" name="" r:id="rId11" imgW="152400" imgH="165100" progId="Equation.3">
                      <p:embed/>
                    </p:oleObj>
                  </mc:Choice>
                  <mc:Fallback>
                    <p:oleObj name="" r:id="rId11" imgW="152400" imgH="165100" progId="Equation.3">
                      <p:embed/>
                      <p:pic>
                        <p:nvPicPr>
                          <p:cNvPr id="0" name="图片 3903"/>
                          <p:cNvPicPr/>
                          <p:nvPr/>
                        </p:nvPicPr>
                        <p:blipFill>
                          <a:blip r:embed="rId12"/>
                          <a:stretch>
                            <a:fillRect/>
                          </a:stretch>
                        </p:blipFill>
                        <p:spPr>
                          <a:xfrm>
                            <a:off x="2358" y="3216"/>
                            <a:ext cx="213" cy="230"/>
                          </a:xfrm>
                          <a:prstGeom prst="rect">
                            <a:avLst/>
                          </a:prstGeom>
                          <a:noFill/>
                          <a:ln w="38100">
                            <a:noFill/>
                            <a:miter/>
                          </a:ln>
                        </p:spPr>
                      </p:pic>
                    </p:oleObj>
                  </mc:Fallback>
                </mc:AlternateContent>
              </a:graphicData>
            </a:graphic>
          </p:graphicFrame>
          <p:graphicFrame>
            <p:nvGraphicFramePr>
              <p:cNvPr id="112668" name="对象 119832"/>
              <p:cNvGraphicFramePr/>
              <p:nvPr/>
            </p:nvGraphicFramePr>
            <p:xfrm>
              <a:off x="2571" y="3446"/>
              <a:ext cx="197" cy="197"/>
            </p:xfrm>
            <a:graphic>
              <a:graphicData uri="http://schemas.openxmlformats.org/presentationml/2006/ole">
                <mc:AlternateContent xmlns:mc="http://schemas.openxmlformats.org/markup-compatibility/2006">
                  <mc:Choice xmlns:v="urn:schemas-microsoft-com:vml" Requires="v">
                    <p:oleObj spid="_x0000_s3905" name="" r:id="rId13" imgW="139700" imgH="139700" progId="Equation.3">
                      <p:embed/>
                    </p:oleObj>
                  </mc:Choice>
                  <mc:Fallback>
                    <p:oleObj name="" r:id="rId13" imgW="139700" imgH="139700" progId="Equation.3">
                      <p:embed/>
                      <p:pic>
                        <p:nvPicPr>
                          <p:cNvPr id="0" name="图片 3904"/>
                          <p:cNvPicPr/>
                          <p:nvPr/>
                        </p:nvPicPr>
                        <p:blipFill>
                          <a:blip r:embed="rId14"/>
                          <a:stretch>
                            <a:fillRect/>
                          </a:stretch>
                        </p:blipFill>
                        <p:spPr>
                          <a:xfrm>
                            <a:off x="2571" y="3446"/>
                            <a:ext cx="197" cy="197"/>
                          </a:xfrm>
                          <a:prstGeom prst="rect">
                            <a:avLst/>
                          </a:prstGeom>
                          <a:noFill/>
                          <a:ln w="38100">
                            <a:noFill/>
                            <a:miter/>
                          </a:ln>
                        </p:spPr>
                      </p:pic>
                    </p:oleObj>
                  </mc:Fallback>
                </mc:AlternateContent>
              </a:graphicData>
            </a:graphic>
          </p:graphicFrame>
          <p:graphicFrame>
            <p:nvGraphicFramePr>
              <p:cNvPr id="112669" name="对象 119833"/>
              <p:cNvGraphicFramePr/>
              <p:nvPr/>
            </p:nvGraphicFramePr>
            <p:xfrm>
              <a:off x="3519" y="3446"/>
              <a:ext cx="177" cy="105"/>
            </p:xfrm>
            <a:graphic>
              <a:graphicData uri="http://schemas.openxmlformats.org/presentationml/2006/ole">
                <mc:AlternateContent xmlns:mc="http://schemas.openxmlformats.org/markup-compatibility/2006">
                  <mc:Choice xmlns:v="urn:schemas-microsoft-com:vml" Requires="v">
                    <p:oleObj spid="_x0000_s3906" name="" r:id="rId15" imgW="126365" imgH="76200" progId="Equation.3">
                      <p:embed/>
                    </p:oleObj>
                  </mc:Choice>
                  <mc:Fallback>
                    <p:oleObj name="" r:id="rId15" imgW="126365" imgH="76200" progId="Equation.3">
                      <p:embed/>
                      <p:pic>
                        <p:nvPicPr>
                          <p:cNvPr id="0" name="图片 3905"/>
                          <p:cNvPicPr/>
                          <p:nvPr/>
                        </p:nvPicPr>
                        <p:blipFill>
                          <a:blip r:embed="rId16"/>
                          <a:stretch>
                            <a:fillRect/>
                          </a:stretch>
                        </p:blipFill>
                        <p:spPr>
                          <a:xfrm>
                            <a:off x="3519" y="3446"/>
                            <a:ext cx="177" cy="105"/>
                          </a:xfrm>
                          <a:prstGeom prst="rect">
                            <a:avLst/>
                          </a:prstGeom>
                          <a:noFill/>
                          <a:ln w="38100">
                            <a:noFill/>
                            <a:miter/>
                          </a:ln>
                        </p:spPr>
                      </p:pic>
                    </p:oleObj>
                  </mc:Fallback>
                </mc:AlternateContent>
              </a:graphicData>
            </a:graphic>
          </p:graphicFrame>
        </p:grpSp>
        <p:graphicFrame>
          <p:nvGraphicFramePr>
            <p:cNvPr id="112670" name="对象 2"/>
            <p:cNvGraphicFramePr>
              <a:graphicFrameLocks noChangeAspect="1"/>
            </p:cNvGraphicFramePr>
            <p:nvPr/>
          </p:nvGraphicFramePr>
          <p:xfrm>
            <a:off x="11205" y="6975"/>
            <a:ext cx="355" cy="620"/>
          </p:xfrm>
          <a:graphic>
            <a:graphicData uri="http://schemas.openxmlformats.org/presentationml/2006/ole">
              <mc:AlternateContent xmlns:mc="http://schemas.openxmlformats.org/markup-compatibility/2006">
                <mc:Choice xmlns:v="urn:schemas-microsoft-com:vml" Requires="v">
                  <p:oleObj spid="_x0000_s3907" name="" r:id="rId17" imgW="101600" imgH="177165" progId="Equation.KSEE3">
                    <p:embed/>
                  </p:oleObj>
                </mc:Choice>
                <mc:Fallback>
                  <p:oleObj name="" r:id="rId17" imgW="101600" imgH="177165" progId="Equation.KSEE3">
                    <p:embed/>
                    <p:pic>
                      <p:nvPicPr>
                        <p:cNvPr id="0" name="图片 3906"/>
                        <p:cNvPicPr/>
                        <p:nvPr/>
                      </p:nvPicPr>
                      <p:blipFill>
                        <a:blip r:embed="rId18"/>
                        <a:stretch>
                          <a:fillRect/>
                        </a:stretch>
                      </p:blipFill>
                      <p:spPr>
                        <a:xfrm>
                          <a:off x="11205" y="6975"/>
                          <a:ext cx="355" cy="620"/>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wipe(left)">
                                      <p:cBhvr>
                                        <p:cTn id="7" dur="5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gtEl>
                                        <p:attrNameLst>
                                          <p:attrName>style.visibility</p:attrName>
                                        </p:attrNameLst>
                                      </p:cBhvr>
                                      <p:to>
                                        <p:strVal val="visible"/>
                                      </p:to>
                                    </p:set>
                                    <p:animEffect transition="in" filter="wipe(left)">
                                      <p:cBhvr>
                                        <p:cTn id="12" dur="500"/>
                                        <p:tgtEl>
                                          <p:spTgt spid="1198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wipe(left)">
                                      <p:cBhvr>
                                        <p:cTn id="17" dur="500"/>
                                        <p:tgtEl>
                                          <p:spTgt spid="1198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3"/>
                                        </p:tgtEl>
                                        <p:attrNameLst>
                                          <p:attrName>style.visibility</p:attrName>
                                        </p:attrNameLst>
                                      </p:cBhvr>
                                      <p:to>
                                        <p:strVal val="visible"/>
                                      </p:to>
                                    </p:set>
                                    <p:animEffect transition="in" filter="wipe(left)">
                                      <p:cBhvr>
                                        <p:cTn id="22" dur="500"/>
                                        <p:tgtEl>
                                          <p:spTgt spid="1198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9835"/>
                                        </p:tgtEl>
                                        <p:attrNameLst>
                                          <p:attrName>style.visibility</p:attrName>
                                        </p:attrNameLst>
                                      </p:cBhvr>
                                      <p:to>
                                        <p:strVal val="visible"/>
                                      </p:to>
                                    </p:set>
                                    <p:animEffect transition="in" filter="wipe(left)">
                                      <p:cBhvr>
                                        <p:cTn id="32" dur="500"/>
                                        <p:tgtEl>
                                          <p:spTgt spid="1198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9837"/>
                                        </p:tgtEl>
                                        <p:attrNameLst>
                                          <p:attrName>style.visibility</p:attrName>
                                        </p:attrNameLst>
                                      </p:cBhvr>
                                      <p:to>
                                        <p:strVal val="visible"/>
                                      </p:to>
                                    </p:set>
                                    <p:animEffect transition="in" filter="wipe(left)">
                                      <p:cBhvr>
                                        <p:cTn id="42" dur="500"/>
                                        <p:tgtEl>
                                          <p:spTgt spid="1198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9838"/>
                                        </p:tgtEl>
                                        <p:attrNameLst>
                                          <p:attrName>style.visibility</p:attrName>
                                        </p:attrNameLst>
                                      </p:cBhvr>
                                      <p:to>
                                        <p:strVal val="visible"/>
                                      </p:to>
                                    </p:set>
                                    <p:animEffect transition="in" filter="wipe(left)">
                                      <p:cBhvr>
                                        <p:cTn id="47" dur="500"/>
                                        <p:tgtEl>
                                          <p:spTgt spid="119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1" grpId="0"/>
      <p:bldP spid="119812" grpId="0"/>
      <p:bldP spid="119813" grpId="0"/>
      <p:bldP spid="119835" grpId="0"/>
      <p:bldP spid="11983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20834" name="组合 120833"/>
          <p:cNvGrpSpPr/>
          <p:nvPr/>
        </p:nvGrpSpPr>
        <p:grpSpPr>
          <a:xfrm>
            <a:off x="5029200" y="1989138"/>
            <a:ext cx="4114800" cy="2590800"/>
            <a:chOff x="2928" y="288"/>
            <a:chExt cx="2592" cy="1632"/>
          </a:xfrm>
        </p:grpSpPr>
        <p:sp>
          <p:nvSpPr>
            <p:cNvPr id="113666" name="椭圆 120834"/>
            <p:cNvSpPr/>
            <p:nvPr/>
          </p:nvSpPr>
          <p:spPr>
            <a:xfrm>
              <a:off x="3408" y="314"/>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3667" name="椭圆 120835"/>
            <p:cNvSpPr/>
            <p:nvPr/>
          </p:nvSpPr>
          <p:spPr>
            <a:xfrm>
              <a:off x="3504" y="314"/>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3668" name="椭圆 120836"/>
            <p:cNvSpPr/>
            <p:nvPr/>
          </p:nvSpPr>
          <p:spPr>
            <a:xfrm>
              <a:off x="4464" y="288"/>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3669" name="椭圆 120837"/>
            <p:cNvSpPr/>
            <p:nvPr/>
          </p:nvSpPr>
          <p:spPr>
            <a:xfrm>
              <a:off x="4560" y="288"/>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3670" name="直接连接符 120838"/>
            <p:cNvSpPr/>
            <p:nvPr/>
          </p:nvSpPr>
          <p:spPr>
            <a:xfrm>
              <a:off x="3840" y="960"/>
              <a:ext cx="624" cy="0"/>
            </a:xfrm>
            <a:prstGeom prst="line">
              <a:avLst/>
            </a:prstGeom>
            <a:ln w="38100" cap="sq" cmpd="sng">
              <a:solidFill>
                <a:srgbClr val="FF0000"/>
              </a:solidFill>
              <a:prstDash val="solid"/>
              <a:round/>
              <a:headEnd type="none" w="sm" len="sm"/>
              <a:tailEnd type="none" w="sm" len="sm"/>
            </a:ln>
          </p:spPr>
        </p:sp>
        <p:sp>
          <p:nvSpPr>
            <p:cNvPr id="113671" name="直接连接符 120839"/>
            <p:cNvSpPr/>
            <p:nvPr/>
          </p:nvSpPr>
          <p:spPr>
            <a:xfrm>
              <a:off x="4896" y="960"/>
              <a:ext cx="624" cy="0"/>
            </a:xfrm>
            <a:prstGeom prst="line">
              <a:avLst/>
            </a:prstGeom>
            <a:ln w="38100" cap="sq" cmpd="sng">
              <a:solidFill>
                <a:srgbClr val="FF0000"/>
              </a:solidFill>
              <a:prstDash val="solid"/>
              <a:round/>
              <a:headEnd type="none" w="sm" len="sm"/>
              <a:tailEnd type="none" w="sm" len="sm"/>
            </a:ln>
          </p:spPr>
        </p:sp>
        <p:sp>
          <p:nvSpPr>
            <p:cNvPr id="113672" name="直接连接符 120840"/>
            <p:cNvSpPr/>
            <p:nvPr/>
          </p:nvSpPr>
          <p:spPr>
            <a:xfrm>
              <a:off x="2928" y="960"/>
              <a:ext cx="480" cy="0"/>
            </a:xfrm>
            <a:prstGeom prst="line">
              <a:avLst/>
            </a:prstGeom>
            <a:ln w="38100" cap="sq" cmpd="sng">
              <a:solidFill>
                <a:srgbClr val="FF0000"/>
              </a:solidFill>
              <a:prstDash val="solid"/>
              <a:round/>
              <a:headEnd type="none" w="sm" len="sm"/>
              <a:tailEnd type="none" w="sm" len="sm"/>
            </a:ln>
          </p:spPr>
        </p:sp>
        <p:sp>
          <p:nvSpPr>
            <p:cNvPr id="113673" name="直接连接符 120841"/>
            <p:cNvSpPr/>
            <p:nvPr/>
          </p:nvSpPr>
          <p:spPr>
            <a:xfrm flipH="1">
              <a:off x="3600" y="960"/>
              <a:ext cx="240" cy="480"/>
            </a:xfrm>
            <a:prstGeom prst="line">
              <a:avLst/>
            </a:prstGeom>
            <a:ln w="38100" cap="sq" cmpd="sng">
              <a:solidFill>
                <a:schemeClr val="hlink"/>
              </a:solidFill>
              <a:prstDash val="solid"/>
              <a:round/>
              <a:headEnd type="none" w="sm" len="sm"/>
              <a:tailEnd type="triangle" w="med" len="med"/>
            </a:ln>
          </p:spPr>
        </p:sp>
        <p:sp>
          <p:nvSpPr>
            <p:cNvPr id="113674" name="直接连接符 120842"/>
            <p:cNvSpPr/>
            <p:nvPr/>
          </p:nvSpPr>
          <p:spPr>
            <a:xfrm flipV="1">
              <a:off x="4368" y="528"/>
              <a:ext cx="0" cy="432"/>
            </a:xfrm>
            <a:prstGeom prst="line">
              <a:avLst/>
            </a:prstGeom>
            <a:ln w="38100" cap="sq" cmpd="sng">
              <a:solidFill>
                <a:schemeClr val="tx1"/>
              </a:solidFill>
              <a:prstDash val="solid"/>
              <a:round/>
              <a:headEnd type="none" w="sm" len="sm"/>
              <a:tailEnd type="none" w="sm" len="sm"/>
            </a:ln>
          </p:spPr>
        </p:sp>
        <p:sp>
          <p:nvSpPr>
            <p:cNvPr id="113675" name="直接连接符 120843"/>
            <p:cNvSpPr/>
            <p:nvPr/>
          </p:nvSpPr>
          <p:spPr>
            <a:xfrm>
              <a:off x="3840" y="1584"/>
              <a:ext cx="0" cy="336"/>
            </a:xfrm>
            <a:prstGeom prst="line">
              <a:avLst/>
            </a:prstGeom>
            <a:ln w="38100" cap="sq" cmpd="sng">
              <a:solidFill>
                <a:schemeClr val="tx1"/>
              </a:solidFill>
              <a:prstDash val="solid"/>
              <a:round/>
              <a:headEnd type="none" w="sm" len="sm"/>
              <a:tailEnd type="none" w="sm" len="sm"/>
            </a:ln>
          </p:spPr>
        </p:sp>
        <p:sp>
          <p:nvSpPr>
            <p:cNvPr id="113676" name="直接连接符 120844"/>
            <p:cNvSpPr/>
            <p:nvPr/>
          </p:nvSpPr>
          <p:spPr>
            <a:xfrm>
              <a:off x="4896" y="1584"/>
              <a:ext cx="0" cy="336"/>
            </a:xfrm>
            <a:prstGeom prst="line">
              <a:avLst/>
            </a:prstGeom>
            <a:ln w="38100" cap="sq" cmpd="sng">
              <a:solidFill>
                <a:schemeClr val="tx1"/>
              </a:solidFill>
              <a:prstDash val="solid"/>
              <a:round/>
              <a:headEnd type="none" w="sm" len="sm"/>
              <a:tailEnd type="none" w="sm" len="sm"/>
            </a:ln>
          </p:spPr>
        </p:sp>
        <p:sp>
          <p:nvSpPr>
            <p:cNvPr id="113677" name="直接连接符 120845"/>
            <p:cNvSpPr/>
            <p:nvPr/>
          </p:nvSpPr>
          <p:spPr>
            <a:xfrm>
              <a:off x="3840" y="1776"/>
              <a:ext cx="288" cy="0"/>
            </a:xfrm>
            <a:prstGeom prst="line">
              <a:avLst/>
            </a:prstGeom>
            <a:ln w="12700" cap="sq" cmpd="sng">
              <a:solidFill>
                <a:schemeClr val="tx1"/>
              </a:solidFill>
              <a:prstDash val="solid"/>
              <a:round/>
              <a:headEnd type="triangle" w="med" len="med"/>
              <a:tailEnd type="none" w="sm" len="sm"/>
            </a:ln>
          </p:spPr>
        </p:sp>
        <p:sp>
          <p:nvSpPr>
            <p:cNvPr id="113678" name="直接连接符 120846"/>
            <p:cNvSpPr/>
            <p:nvPr/>
          </p:nvSpPr>
          <p:spPr>
            <a:xfrm>
              <a:off x="4560" y="1776"/>
              <a:ext cx="336" cy="0"/>
            </a:xfrm>
            <a:prstGeom prst="line">
              <a:avLst/>
            </a:prstGeom>
            <a:ln w="12700" cap="sq" cmpd="sng">
              <a:solidFill>
                <a:schemeClr val="tx1"/>
              </a:solidFill>
              <a:prstDash val="solid"/>
              <a:round/>
              <a:headEnd type="none" w="sm" len="sm"/>
              <a:tailEnd type="triangle" w="med" len="med"/>
            </a:ln>
          </p:spPr>
        </p:sp>
        <p:graphicFrame>
          <p:nvGraphicFramePr>
            <p:cNvPr id="113679" name="对象 120847"/>
            <p:cNvGraphicFramePr/>
            <p:nvPr/>
          </p:nvGraphicFramePr>
          <p:xfrm>
            <a:off x="3762" y="712"/>
            <a:ext cx="231" cy="248"/>
          </p:xfrm>
          <a:graphic>
            <a:graphicData uri="http://schemas.openxmlformats.org/presentationml/2006/ole">
              <mc:AlternateContent xmlns:mc="http://schemas.openxmlformats.org/markup-compatibility/2006">
                <mc:Choice xmlns:v="urn:schemas-microsoft-com:vml" Requires="v">
                  <p:oleObj spid="_x0000_s3908" name="" r:id="rId1" imgW="165100" imgH="177800" progId="Equation.3">
                    <p:embed/>
                  </p:oleObj>
                </mc:Choice>
                <mc:Fallback>
                  <p:oleObj name="" r:id="rId1" imgW="165100" imgH="177800" progId="Equation.3">
                    <p:embed/>
                    <p:pic>
                      <p:nvPicPr>
                        <p:cNvPr id="0" name="图片 3907"/>
                        <p:cNvPicPr/>
                        <p:nvPr/>
                      </p:nvPicPr>
                      <p:blipFill>
                        <a:blip r:embed="rId2"/>
                        <a:stretch>
                          <a:fillRect/>
                        </a:stretch>
                      </p:blipFill>
                      <p:spPr>
                        <a:xfrm>
                          <a:off x="3762" y="712"/>
                          <a:ext cx="231" cy="248"/>
                        </a:xfrm>
                        <a:prstGeom prst="rect">
                          <a:avLst/>
                        </a:prstGeom>
                        <a:noFill/>
                        <a:ln w="38100">
                          <a:noFill/>
                          <a:miter/>
                        </a:ln>
                      </p:spPr>
                    </p:pic>
                  </p:oleObj>
                </mc:Fallback>
              </mc:AlternateContent>
            </a:graphicData>
          </a:graphic>
        </p:graphicFrame>
        <p:graphicFrame>
          <p:nvGraphicFramePr>
            <p:cNvPr id="113680" name="对象 120848"/>
            <p:cNvGraphicFramePr/>
            <p:nvPr/>
          </p:nvGraphicFramePr>
          <p:xfrm>
            <a:off x="4810" y="712"/>
            <a:ext cx="287" cy="248"/>
          </p:xfrm>
          <a:graphic>
            <a:graphicData uri="http://schemas.openxmlformats.org/presentationml/2006/ole">
              <mc:AlternateContent xmlns:mc="http://schemas.openxmlformats.org/markup-compatibility/2006">
                <mc:Choice xmlns:v="urn:schemas-microsoft-com:vml" Requires="v">
                  <p:oleObj spid="_x0000_s3909" name="" r:id="rId3" imgW="202565" imgH="177800" progId="Equation.3">
                    <p:embed/>
                  </p:oleObj>
                </mc:Choice>
                <mc:Fallback>
                  <p:oleObj name="" r:id="rId3" imgW="202565" imgH="177800" progId="Equation.3">
                    <p:embed/>
                    <p:pic>
                      <p:nvPicPr>
                        <p:cNvPr id="0" name="图片 3908"/>
                        <p:cNvPicPr/>
                        <p:nvPr/>
                      </p:nvPicPr>
                      <p:blipFill>
                        <a:blip r:embed="rId4"/>
                        <a:stretch>
                          <a:fillRect/>
                        </a:stretch>
                      </p:blipFill>
                      <p:spPr>
                        <a:xfrm>
                          <a:off x="4810" y="712"/>
                          <a:ext cx="287" cy="248"/>
                        </a:xfrm>
                        <a:prstGeom prst="rect">
                          <a:avLst/>
                        </a:prstGeom>
                        <a:noFill/>
                        <a:ln w="38100">
                          <a:noFill/>
                          <a:miter/>
                        </a:ln>
                      </p:spPr>
                    </p:pic>
                  </p:oleObj>
                </mc:Fallback>
              </mc:AlternateContent>
            </a:graphicData>
          </a:graphic>
        </p:graphicFrame>
        <p:graphicFrame>
          <p:nvGraphicFramePr>
            <p:cNvPr id="113681" name="对象 120849"/>
            <p:cNvGraphicFramePr/>
            <p:nvPr/>
          </p:nvGraphicFramePr>
          <p:xfrm>
            <a:off x="4242" y="288"/>
            <a:ext cx="231" cy="230"/>
          </p:xfrm>
          <a:graphic>
            <a:graphicData uri="http://schemas.openxmlformats.org/presentationml/2006/ole">
              <mc:AlternateContent xmlns:mc="http://schemas.openxmlformats.org/markup-compatibility/2006">
                <mc:Choice xmlns:v="urn:schemas-microsoft-com:vml" Requires="v">
                  <p:oleObj spid="_x0000_s3910" name="" r:id="rId5" imgW="165100" imgH="165100" progId="Equation.3">
                    <p:embed/>
                  </p:oleObj>
                </mc:Choice>
                <mc:Fallback>
                  <p:oleObj name="" r:id="rId5" imgW="165100" imgH="165100" progId="Equation.3">
                    <p:embed/>
                    <p:pic>
                      <p:nvPicPr>
                        <p:cNvPr id="0" name="图片 3909"/>
                        <p:cNvPicPr/>
                        <p:nvPr/>
                      </p:nvPicPr>
                      <p:blipFill>
                        <a:blip r:embed="rId6"/>
                        <a:stretch>
                          <a:fillRect/>
                        </a:stretch>
                      </p:blipFill>
                      <p:spPr>
                        <a:xfrm>
                          <a:off x="4242" y="288"/>
                          <a:ext cx="231" cy="230"/>
                        </a:xfrm>
                        <a:prstGeom prst="rect">
                          <a:avLst/>
                        </a:prstGeom>
                        <a:noFill/>
                        <a:ln w="38100">
                          <a:noFill/>
                          <a:miter/>
                        </a:ln>
                      </p:spPr>
                    </p:pic>
                  </p:oleObj>
                </mc:Fallback>
              </mc:AlternateContent>
            </a:graphicData>
          </a:graphic>
        </p:graphicFrame>
        <p:graphicFrame>
          <p:nvGraphicFramePr>
            <p:cNvPr id="113682" name="对象 120850"/>
            <p:cNvGraphicFramePr/>
            <p:nvPr/>
          </p:nvGraphicFramePr>
          <p:xfrm>
            <a:off x="4269" y="1672"/>
            <a:ext cx="123" cy="248"/>
          </p:xfrm>
          <a:graphic>
            <a:graphicData uri="http://schemas.openxmlformats.org/presentationml/2006/ole">
              <mc:AlternateContent xmlns:mc="http://schemas.openxmlformats.org/markup-compatibility/2006">
                <mc:Choice xmlns:v="urn:schemas-microsoft-com:vml" Requires="v">
                  <p:oleObj spid="_x0000_s3911" name="" r:id="rId7" imgW="88265" imgH="177165" progId="Equation.3">
                    <p:embed/>
                  </p:oleObj>
                </mc:Choice>
                <mc:Fallback>
                  <p:oleObj name="" r:id="rId7" imgW="88265" imgH="177165" progId="Equation.3">
                    <p:embed/>
                    <p:pic>
                      <p:nvPicPr>
                        <p:cNvPr id="0" name="图片 3910"/>
                        <p:cNvPicPr/>
                        <p:nvPr/>
                      </p:nvPicPr>
                      <p:blipFill>
                        <a:blip r:embed="rId8"/>
                        <a:stretch>
                          <a:fillRect/>
                        </a:stretch>
                      </p:blipFill>
                      <p:spPr>
                        <a:xfrm>
                          <a:off x="4269" y="1672"/>
                          <a:ext cx="123" cy="248"/>
                        </a:xfrm>
                        <a:prstGeom prst="rect">
                          <a:avLst/>
                        </a:prstGeom>
                        <a:noFill/>
                        <a:ln w="38100">
                          <a:noFill/>
                          <a:miter/>
                        </a:ln>
                      </p:spPr>
                    </p:pic>
                  </p:oleObj>
                </mc:Fallback>
              </mc:AlternateContent>
            </a:graphicData>
          </a:graphic>
        </p:graphicFrame>
        <p:graphicFrame>
          <p:nvGraphicFramePr>
            <p:cNvPr id="113683" name="对象 120851"/>
            <p:cNvGraphicFramePr/>
            <p:nvPr/>
          </p:nvGraphicFramePr>
          <p:xfrm>
            <a:off x="3550" y="1008"/>
            <a:ext cx="230" cy="230"/>
          </p:xfrm>
          <a:graphic>
            <a:graphicData uri="http://schemas.openxmlformats.org/presentationml/2006/ole">
              <mc:AlternateContent xmlns:mc="http://schemas.openxmlformats.org/markup-compatibility/2006">
                <mc:Choice xmlns:v="urn:schemas-microsoft-com:vml" Requires="v">
                  <p:oleObj spid="_x0000_s3912" name="" r:id="rId9" imgW="165100" imgH="165100" progId="Equation.3">
                    <p:embed/>
                  </p:oleObj>
                </mc:Choice>
                <mc:Fallback>
                  <p:oleObj name="" r:id="rId9" imgW="165100" imgH="165100" progId="Equation.3">
                    <p:embed/>
                    <p:pic>
                      <p:nvPicPr>
                        <p:cNvPr id="0" name="图片 3911"/>
                        <p:cNvPicPr/>
                        <p:nvPr/>
                      </p:nvPicPr>
                      <p:blipFill>
                        <a:blip r:embed="rId10"/>
                        <a:stretch>
                          <a:fillRect/>
                        </a:stretch>
                      </p:blipFill>
                      <p:spPr>
                        <a:xfrm>
                          <a:off x="3550" y="1008"/>
                          <a:ext cx="230" cy="230"/>
                        </a:xfrm>
                        <a:prstGeom prst="rect">
                          <a:avLst/>
                        </a:prstGeom>
                        <a:noFill/>
                        <a:ln w="38100">
                          <a:noFill/>
                          <a:miter/>
                        </a:ln>
                      </p:spPr>
                    </p:pic>
                  </p:oleObj>
                </mc:Fallback>
              </mc:AlternateContent>
            </a:graphicData>
          </a:graphic>
        </p:graphicFrame>
        <p:graphicFrame>
          <p:nvGraphicFramePr>
            <p:cNvPr id="113684" name="对象 120852"/>
            <p:cNvGraphicFramePr/>
            <p:nvPr/>
          </p:nvGraphicFramePr>
          <p:xfrm>
            <a:off x="3771" y="1238"/>
            <a:ext cx="197" cy="197"/>
          </p:xfrm>
          <a:graphic>
            <a:graphicData uri="http://schemas.openxmlformats.org/presentationml/2006/ole">
              <mc:AlternateContent xmlns:mc="http://schemas.openxmlformats.org/markup-compatibility/2006">
                <mc:Choice xmlns:v="urn:schemas-microsoft-com:vml" Requires="v">
                  <p:oleObj spid="_x0000_s3913" name="" r:id="rId11" imgW="139700" imgH="139700" progId="Equation.3">
                    <p:embed/>
                  </p:oleObj>
                </mc:Choice>
                <mc:Fallback>
                  <p:oleObj name="" r:id="rId11" imgW="139700" imgH="139700" progId="Equation.3">
                    <p:embed/>
                    <p:pic>
                      <p:nvPicPr>
                        <p:cNvPr id="0" name="图片 3912"/>
                        <p:cNvPicPr/>
                        <p:nvPr/>
                      </p:nvPicPr>
                      <p:blipFill>
                        <a:blip r:embed="rId12"/>
                        <a:stretch>
                          <a:fillRect/>
                        </a:stretch>
                      </p:blipFill>
                      <p:spPr>
                        <a:xfrm>
                          <a:off x="3771" y="1238"/>
                          <a:ext cx="197" cy="197"/>
                        </a:xfrm>
                        <a:prstGeom prst="rect">
                          <a:avLst/>
                        </a:prstGeom>
                        <a:noFill/>
                        <a:ln w="38100">
                          <a:noFill/>
                          <a:miter/>
                        </a:ln>
                      </p:spPr>
                    </p:pic>
                  </p:oleObj>
                </mc:Fallback>
              </mc:AlternateContent>
            </a:graphicData>
          </a:graphic>
        </p:graphicFrame>
        <p:graphicFrame>
          <p:nvGraphicFramePr>
            <p:cNvPr id="113685" name="对象 120853"/>
            <p:cNvGraphicFramePr/>
            <p:nvPr/>
          </p:nvGraphicFramePr>
          <p:xfrm>
            <a:off x="4710" y="1238"/>
            <a:ext cx="195" cy="105"/>
          </p:xfrm>
          <a:graphic>
            <a:graphicData uri="http://schemas.openxmlformats.org/presentationml/2006/ole">
              <mc:AlternateContent xmlns:mc="http://schemas.openxmlformats.org/markup-compatibility/2006">
                <mc:Choice xmlns:v="urn:schemas-microsoft-com:vml" Requires="v">
                  <p:oleObj spid="_x0000_s3914" name="" r:id="rId13" imgW="139065" imgH="76200" progId="Equation.3">
                    <p:embed/>
                  </p:oleObj>
                </mc:Choice>
                <mc:Fallback>
                  <p:oleObj name="" r:id="rId13" imgW="139065" imgH="76200" progId="Equation.3">
                    <p:embed/>
                    <p:pic>
                      <p:nvPicPr>
                        <p:cNvPr id="0" name="图片 3913"/>
                        <p:cNvPicPr/>
                        <p:nvPr/>
                      </p:nvPicPr>
                      <p:blipFill>
                        <a:blip r:embed="rId14"/>
                        <a:stretch>
                          <a:fillRect/>
                        </a:stretch>
                      </p:blipFill>
                      <p:spPr>
                        <a:xfrm>
                          <a:off x="4710" y="1238"/>
                          <a:ext cx="195" cy="105"/>
                        </a:xfrm>
                        <a:prstGeom prst="rect">
                          <a:avLst/>
                        </a:prstGeom>
                        <a:noFill/>
                        <a:ln w="38100">
                          <a:noFill/>
                          <a:miter/>
                        </a:ln>
                      </p:spPr>
                    </p:pic>
                  </p:oleObj>
                </mc:Fallback>
              </mc:AlternateContent>
            </a:graphicData>
          </a:graphic>
        </p:graphicFrame>
      </p:grpSp>
      <p:sp>
        <p:nvSpPr>
          <p:cNvPr id="120859" name="太阳形 120858"/>
          <p:cNvSpPr/>
          <p:nvPr/>
        </p:nvSpPr>
        <p:spPr>
          <a:xfrm>
            <a:off x="323850" y="333375"/>
            <a:ext cx="533400" cy="609600"/>
          </a:xfrm>
          <a:prstGeom prst="sun">
            <a:avLst>
              <a:gd name="adj" fmla="val 25000"/>
            </a:avLst>
          </a:prstGeom>
          <a:solidFill>
            <a:srgbClr val="00FF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20860" name="文本框 120859"/>
          <p:cNvSpPr txBox="1"/>
          <p:nvPr/>
        </p:nvSpPr>
        <p:spPr>
          <a:xfrm>
            <a:off x="1116013" y="404813"/>
            <a:ext cx="1066800" cy="519112"/>
          </a:xfrm>
          <a:prstGeom prst="rect">
            <a:avLst/>
          </a:prstGeom>
          <a:noFill/>
          <a:ln w="12700">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另解</a:t>
            </a:r>
            <a:endParaRPr lang="zh-CN" altLang="en-US">
              <a:latin typeface="Times New Roman" panose="02020603050405020304" pitchFamily="18" charset="0"/>
              <a:ea typeface="宋体" panose="02010600030101010101" pitchFamily="2" charset="-122"/>
            </a:endParaRPr>
          </a:p>
        </p:txBody>
      </p:sp>
      <p:sp>
        <p:nvSpPr>
          <p:cNvPr id="120862" name="文本框 120861"/>
          <p:cNvSpPr txBox="1"/>
          <p:nvPr/>
        </p:nvSpPr>
        <p:spPr>
          <a:xfrm>
            <a:off x="684213" y="1196975"/>
            <a:ext cx="3962400" cy="519113"/>
          </a:xfrm>
          <a:prstGeom prst="rect">
            <a:avLst/>
          </a:prstGeom>
          <a:noFill/>
          <a:ln w="12700">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平行板电容器的电容</a:t>
            </a:r>
            <a:endParaRPr lang="zh-CN" altLang="en-US">
              <a:latin typeface="Times New Roman" panose="02020603050405020304" pitchFamily="18" charset="0"/>
              <a:ea typeface="宋体" panose="02010600030101010101" pitchFamily="2" charset="-122"/>
            </a:endParaRPr>
          </a:p>
        </p:txBody>
      </p:sp>
      <p:sp>
        <p:nvSpPr>
          <p:cNvPr id="120864" name="文本框 120863"/>
          <p:cNvSpPr txBox="1"/>
          <p:nvPr/>
        </p:nvSpPr>
        <p:spPr>
          <a:xfrm>
            <a:off x="611188" y="1844675"/>
            <a:ext cx="4953000" cy="519113"/>
          </a:xfrm>
          <a:prstGeom prst="rect">
            <a:avLst/>
          </a:prstGeom>
          <a:noFill/>
          <a:ln w="12700">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代入上式</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可得同样结果</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20865" name="文本框 120864"/>
          <p:cNvSpPr txBox="1"/>
          <p:nvPr/>
        </p:nvSpPr>
        <p:spPr>
          <a:xfrm>
            <a:off x="468313" y="2420938"/>
            <a:ext cx="4953000" cy="519112"/>
          </a:xfrm>
          <a:prstGeom prst="rect">
            <a:avLst/>
          </a:prstGeom>
          <a:noFill/>
          <a:ln w="12700">
            <a:noFill/>
          </a:ln>
        </p:spPr>
        <p:txBody>
          <a:bodyPr anchor="t">
            <a:spAutoFit/>
          </a:bodyPr>
          <a:p>
            <a:pPr>
              <a:spcBef>
                <a:spcPct val="50000"/>
              </a:spcBef>
            </a:pPr>
            <a:r>
              <a:rPr lang="en-US" altLang="zh-CN" dirty="0">
                <a:latin typeface="Times New Roman" panose="02020603050405020304" pitchFamily="18" charset="0"/>
                <a:ea typeface="宋体" panose="02010600030101010101" pitchFamily="2" charset="-122"/>
              </a:rPr>
              <a:t>(2)</a:t>
            </a:r>
            <a:r>
              <a:rPr lang="zh-CN" altLang="en-US" dirty="0">
                <a:latin typeface="Times New Roman" panose="02020603050405020304" pitchFamily="18" charset="0"/>
                <a:ea typeface="宋体" panose="02010600030101010101" pitchFamily="2" charset="-122"/>
              </a:rPr>
              <a:t>由位移电流密度的定义</a:t>
            </a:r>
            <a:endParaRPr lang="zh-CN" altLang="en-US">
              <a:latin typeface="Times New Roman" panose="02020603050405020304" pitchFamily="18" charset="0"/>
              <a:ea typeface="宋体" panose="02010600030101010101" pitchFamily="2" charset="-122"/>
            </a:endParaRPr>
          </a:p>
        </p:txBody>
      </p:sp>
      <p:graphicFrame>
        <p:nvGraphicFramePr>
          <p:cNvPr id="120866" name="对象 120865"/>
          <p:cNvGraphicFramePr/>
          <p:nvPr/>
        </p:nvGraphicFramePr>
        <p:xfrm>
          <a:off x="1362075" y="2905125"/>
          <a:ext cx="1854200" cy="1063625"/>
        </p:xfrm>
        <a:graphic>
          <a:graphicData uri="http://schemas.openxmlformats.org/presentationml/2006/ole">
            <mc:AlternateContent xmlns:mc="http://schemas.openxmlformats.org/markup-compatibility/2006">
              <mc:Choice xmlns:v="urn:schemas-microsoft-com:vml" Requires="v">
                <p:oleObj spid="_x0000_s3917" name="" r:id="rId15" imgW="685800" imgH="393700" progId="Equation.3">
                  <p:embed/>
                </p:oleObj>
              </mc:Choice>
              <mc:Fallback>
                <p:oleObj name="" r:id="rId15" imgW="685800" imgH="393700" progId="Equation.3">
                  <p:embed/>
                  <p:pic>
                    <p:nvPicPr>
                      <p:cNvPr id="0" name="图片 3916"/>
                      <p:cNvPicPr/>
                      <p:nvPr/>
                    </p:nvPicPr>
                    <p:blipFill>
                      <a:blip r:embed="rId16"/>
                      <a:stretch>
                        <a:fillRect/>
                      </a:stretch>
                    </p:blipFill>
                    <p:spPr>
                      <a:xfrm>
                        <a:off x="1362075" y="2905125"/>
                        <a:ext cx="1854200" cy="1063625"/>
                      </a:xfrm>
                      <a:prstGeom prst="rect">
                        <a:avLst/>
                      </a:prstGeom>
                      <a:noFill/>
                      <a:ln w="38100">
                        <a:noFill/>
                        <a:miter/>
                      </a:ln>
                    </p:spPr>
                  </p:pic>
                </p:oleObj>
              </mc:Fallback>
            </mc:AlternateContent>
          </a:graphicData>
        </a:graphic>
      </p:graphicFrame>
      <p:sp>
        <p:nvSpPr>
          <p:cNvPr id="120867" name="太阳形 120866"/>
          <p:cNvSpPr/>
          <p:nvPr/>
        </p:nvSpPr>
        <p:spPr>
          <a:xfrm>
            <a:off x="323850" y="5445125"/>
            <a:ext cx="533400" cy="609600"/>
          </a:xfrm>
          <a:prstGeom prst="sun">
            <a:avLst>
              <a:gd name="adj" fmla="val 25000"/>
            </a:avLst>
          </a:prstGeom>
          <a:solidFill>
            <a:srgbClr val="00FF00"/>
          </a:solidFill>
          <a:ln w="12700" cap="sq" cmpd="sng">
            <a:solidFill>
              <a:schemeClr val="tx1"/>
            </a:solidFill>
            <a:prstDash val="solid"/>
            <a:miter/>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20868" name="文本框 120867"/>
          <p:cNvSpPr txBox="1"/>
          <p:nvPr/>
        </p:nvSpPr>
        <p:spPr>
          <a:xfrm>
            <a:off x="1187450" y="5445125"/>
            <a:ext cx="1066800" cy="519113"/>
          </a:xfrm>
          <a:prstGeom prst="rect">
            <a:avLst/>
          </a:prstGeom>
          <a:noFill/>
          <a:ln w="12700">
            <a:noFill/>
          </a:ln>
        </p:spPr>
        <p:txBody>
          <a:bodyPr anchor="t">
            <a:spAutoFit/>
          </a:bodyPr>
          <a:p>
            <a:pPr>
              <a:spcBef>
                <a:spcPct val="50000"/>
              </a:spcBef>
            </a:pPr>
            <a:r>
              <a:rPr lang="zh-CN" altLang="en-US" dirty="0">
                <a:latin typeface="Times New Roman" panose="02020603050405020304" pitchFamily="18" charset="0"/>
                <a:ea typeface="宋体" panose="02010600030101010101" pitchFamily="2" charset="-122"/>
              </a:rPr>
              <a:t>或者</a:t>
            </a:r>
            <a:endParaRPr lang="zh-CN" altLang="en-US">
              <a:latin typeface="Times New Roman" panose="02020603050405020304" pitchFamily="18" charset="0"/>
              <a:ea typeface="宋体" panose="02010600030101010101" pitchFamily="2" charset="-122"/>
            </a:endParaRPr>
          </a:p>
        </p:txBody>
      </p:sp>
      <p:graphicFrame>
        <p:nvGraphicFramePr>
          <p:cNvPr id="120870" name="对象 120869"/>
          <p:cNvGraphicFramePr/>
          <p:nvPr/>
        </p:nvGraphicFramePr>
        <p:xfrm>
          <a:off x="1476375" y="4076700"/>
          <a:ext cx="4535488" cy="1160463"/>
        </p:xfrm>
        <a:graphic>
          <a:graphicData uri="http://schemas.openxmlformats.org/presentationml/2006/ole">
            <mc:AlternateContent xmlns:mc="http://schemas.openxmlformats.org/markup-compatibility/2006">
              <mc:Choice xmlns:v="urn:schemas-microsoft-com:vml" Requires="v">
                <p:oleObj spid="_x0000_s3918" name="" r:id="rId17" imgW="1586230" imgH="405765" progId="Equation.3">
                  <p:embed/>
                </p:oleObj>
              </mc:Choice>
              <mc:Fallback>
                <p:oleObj name="" r:id="rId17" imgW="1586230" imgH="405765" progId="Equation.3">
                  <p:embed/>
                  <p:pic>
                    <p:nvPicPr>
                      <p:cNvPr id="0" name="图片 3917"/>
                      <p:cNvPicPr/>
                      <p:nvPr/>
                    </p:nvPicPr>
                    <p:blipFill>
                      <a:blip r:embed="rId18"/>
                      <a:stretch>
                        <a:fillRect/>
                      </a:stretch>
                    </p:blipFill>
                    <p:spPr>
                      <a:xfrm>
                        <a:off x="1476375" y="4076700"/>
                        <a:ext cx="4535488" cy="1160463"/>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2728913" y="5451475"/>
          <a:ext cx="2030412" cy="603250"/>
        </p:xfrm>
        <a:graphic>
          <a:graphicData uri="http://schemas.openxmlformats.org/presentationml/2006/ole">
            <mc:AlternateContent xmlns:mc="http://schemas.openxmlformats.org/markup-compatibility/2006">
              <mc:Choice xmlns:v="urn:schemas-microsoft-com:vml" Requires="v">
                <p:oleObj spid="_x0000_s3919" name="" r:id="rId19" imgW="812800" imgH="241300" progId="Equation.KSEE3">
                  <p:embed/>
                </p:oleObj>
              </mc:Choice>
              <mc:Fallback>
                <p:oleObj name="" r:id="rId19" imgW="812800" imgH="241300" progId="Equation.KSEE3">
                  <p:embed/>
                  <p:pic>
                    <p:nvPicPr>
                      <p:cNvPr id="0" name="图片 3918"/>
                      <p:cNvPicPr/>
                      <p:nvPr/>
                    </p:nvPicPr>
                    <p:blipFill>
                      <a:blip r:embed="rId20"/>
                      <a:stretch>
                        <a:fillRect/>
                      </a:stretch>
                    </p:blipFill>
                    <p:spPr>
                      <a:xfrm>
                        <a:off x="2728913" y="5451475"/>
                        <a:ext cx="2030412" cy="60325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2182813" y="217488"/>
          <a:ext cx="3670300" cy="947737"/>
        </p:xfrm>
        <a:graphic>
          <a:graphicData uri="http://schemas.openxmlformats.org/presentationml/2006/ole">
            <mc:AlternateContent xmlns:mc="http://schemas.openxmlformats.org/markup-compatibility/2006">
              <mc:Choice xmlns:v="urn:schemas-microsoft-com:vml" Requires="v">
                <p:oleObj spid="_x0000_s3920" name="" r:id="rId21" imgW="3058160" imgH="789305" progId="Equation.KSEE3">
                  <p:embed/>
                </p:oleObj>
              </mc:Choice>
              <mc:Fallback>
                <p:oleObj name="" r:id="rId21" imgW="3058160" imgH="789305" progId="Equation.KSEE3">
                  <p:embed/>
                  <p:pic>
                    <p:nvPicPr>
                      <p:cNvPr id="0" name="图片 3919"/>
                      <p:cNvPicPr/>
                      <p:nvPr/>
                    </p:nvPicPr>
                    <p:blipFill>
                      <a:blip r:embed="rId22"/>
                      <a:stretch>
                        <a:fillRect/>
                      </a:stretch>
                    </p:blipFill>
                    <p:spPr>
                      <a:xfrm>
                        <a:off x="2182813" y="217488"/>
                        <a:ext cx="3670300" cy="947737"/>
                      </a:xfrm>
                      <a:prstGeom prst="rect">
                        <a:avLst/>
                      </a:prstGeom>
                      <a:noFill/>
                      <a:ln w="38100">
                        <a:noFill/>
                        <a:miter/>
                      </a:ln>
                    </p:spPr>
                  </p:pic>
                </p:oleObj>
              </mc:Fallback>
            </mc:AlternateContent>
          </a:graphicData>
        </a:graphic>
      </p:graphicFrame>
      <p:graphicFrame>
        <p:nvGraphicFramePr>
          <p:cNvPr id="5" name="对象 4"/>
          <p:cNvGraphicFramePr>
            <a:graphicFrameLocks noChangeAspect="1"/>
          </p:cNvGraphicFramePr>
          <p:nvPr/>
        </p:nvGraphicFramePr>
        <p:xfrm>
          <a:off x="4265613" y="906463"/>
          <a:ext cx="3238500" cy="1206500"/>
        </p:xfrm>
        <a:graphic>
          <a:graphicData uri="http://schemas.openxmlformats.org/presentationml/2006/ole">
            <mc:AlternateContent xmlns:mc="http://schemas.openxmlformats.org/markup-compatibility/2006">
              <mc:Choice xmlns:v="urn:schemas-microsoft-com:vml" Requires="v">
                <p:oleObj spid="_x0000_s3921" name="" r:id="rId23" imgW="2699385" imgH="1005840" progId="Equation.KSEE3">
                  <p:embed/>
                </p:oleObj>
              </mc:Choice>
              <mc:Fallback>
                <p:oleObj name="" r:id="rId23" imgW="2699385" imgH="1005840" progId="Equation.KSEE3">
                  <p:embed/>
                  <p:pic>
                    <p:nvPicPr>
                      <p:cNvPr id="0" name="图片 3920"/>
                      <p:cNvPicPr/>
                      <p:nvPr/>
                    </p:nvPicPr>
                    <p:blipFill>
                      <a:blip r:embed="rId24"/>
                      <a:stretch>
                        <a:fillRect/>
                      </a:stretch>
                    </p:blipFill>
                    <p:spPr>
                      <a:xfrm>
                        <a:off x="4265613" y="906463"/>
                        <a:ext cx="3238500" cy="1206500"/>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0859"/>
                                        </p:tgtEl>
                                        <p:attrNameLst>
                                          <p:attrName>style.visibility</p:attrName>
                                        </p:attrNameLst>
                                      </p:cBhvr>
                                      <p:to>
                                        <p:strVal val="visible"/>
                                      </p:to>
                                    </p:set>
                                    <p:animEffect transition="in" filter="wipe(left)">
                                      <p:cBhvr>
                                        <p:cTn id="12" dur="500"/>
                                        <p:tgtEl>
                                          <p:spTgt spid="1208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60"/>
                                        </p:tgtEl>
                                        <p:attrNameLst>
                                          <p:attrName>style.visibility</p:attrName>
                                        </p:attrNameLst>
                                      </p:cBhvr>
                                      <p:to>
                                        <p:strVal val="visible"/>
                                      </p:to>
                                    </p:set>
                                    <p:animEffect transition="in" filter="wipe(left)">
                                      <p:cBhvr>
                                        <p:cTn id="17" dur="500"/>
                                        <p:tgtEl>
                                          <p:spTgt spid="12086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0862"/>
                                        </p:tgtEl>
                                        <p:attrNameLst>
                                          <p:attrName>style.visibility</p:attrName>
                                        </p:attrNameLst>
                                      </p:cBhvr>
                                      <p:to>
                                        <p:strVal val="visible"/>
                                      </p:to>
                                    </p:set>
                                    <p:animEffect transition="in" filter="wipe(left)">
                                      <p:cBhvr>
                                        <p:cTn id="26" dur="500"/>
                                        <p:tgtEl>
                                          <p:spTgt spid="12086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0864"/>
                                        </p:tgtEl>
                                        <p:attrNameLst>
                                          <p:attrName>style.visibility</p:attrName>
                                        </p:attrNameLst>
                                      </p:cBhvr>
                                      <p:to>
                                        <p:strVal val="visible"/>
                                      </p:to>
                                    </p:set>
                                    <p:animEffect transition="in" filter="wipe(left)">
                                      <p:cBhvr>
                                        <p:cTn id="35" dur="500"/>
                                        <p:tgtEl>
                                          <p:spTgt spid="12086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0865"/>
                                        </p:tgtEl>
                                        <p:attrNameLst>
                                          <p:attrName>style.visibility</p:attrName>
                                        </p:attrNameLst>
                                      </p:cBhvr>
                                      <p:to>
                                        <p:strVal val="visible"/>
                                      </p:to>
                                    </p:set>
                                    <p:animEffect transition="in" filter="wipe(left)">
                                      <p:cBhvr>
                                        <p:cTn id="40" dur="500"/>
                                        <p:tgtEl>
                                          <p:spTgt spid="1208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0866"/>
                                        </p:tgtEl>
                                        <p:attrNameLst>
                                          <p:attrName>style.visibility</p:attrName>
                                        </p:attrNameLst>
                                      </p:cBhvr>
                                      <p:to>
                                        <p:strVal val="visible"/>
                                      </p:to>
                                    </p:set>
                                    <p:animEffect transition="in" filter="wipe(left)">
                                      <p:cBhvr>
                                        <p:cTn id="45" dur="500"/>
                                        <p:tgtEl>
                                          <p:spTgt spid="1208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20870"/>
                                        </p:tgtEl>
                                        <p:attrNameLst>
                                          <p:attrName>style.visibility</p:attrName>
                                        </p:attrNameLst>
                                      </p:cBhvr>
                                      <p:to>
                                        <p:strVal val="visible"/>
                                      </p:to>
                                    </p:set>
                                    <p:animEffect transition="in" filter="wipe(down)">
                                      <p:cBhvr>
                                        <p:cTn id="50" dur="500"/>
                                        <p:tgtEl>
                                          <p:spTgt spid="12087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20867"/>
                                        </p:tgtEl>
                                        <p:attrNameLst>
                                          <p:attrName>style.visibility</p:attrName>
                                        </p:attrNameLst>
                                      </p:cBhvr>
                                      <p:to>
                                        <p:strVal val="visible"/>
                                      </p:to>
                                    </p:set>
                                    <p:animEffect transition="in" filter="wipe(left)">
                                      <p:cBhvr>
                                        <p:cTn id="55" dur="500"/>
                                        <p:tgtEl>
                                          <p:spTgt spid="12086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20868"/>
                                        </p:tgtEl>
                                        <p:attrNameLst>
                                          <p:attrName>style.visibility</p:attrName>
                                        </p:attrNameLst>
                                      </p:cBhvr>
                                      <p:to>
                                        <p:strVal val="visible"/>
                                      </p:to>
                                    </p:set>
                                    <p:animEffect transition="in" filter="wipe(left)">
                                      <p:cBhvr>
                                        <p:cTn id="60" dur="500"/>
                                        <p:tgtEl>
                                          <p:spTgt spid="12086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60" grpId="0"/>
      <p:bldP spid="120862" grpId="0"/>
      <p:bldP spid="120864" grpId="0"/>
      <p:bldP spid="120865" grpId="0"/>
      <p:bldP spid="12086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2883" name="对象 122882"/>
          <p:cNvGraphicFramePr/>
          <p:nvPr/>
        </p:nvGraphicFramePr>
        <p:xfrm>
          <a:off x="2449513" y="1412875"/>
          <a:ext cx="5922962" cy="974725"/>
        </p:xfrm>
        <a:graphic>
          <a:graphicData uri="http://schemas.openxmlformats.org/presentationml/2006/ole">
            <mc:AlternateContent xmlns:mc="http://schemas.openxmlformats.org/markup-compatibility/2006">
              <mc:Choice xmlns:v="urn:schemas-microsoft-com:vml" Requires="v">
                <p:oleObj spid="_x0000_s3915" name="" r:id="rId1" imgW="1993900" imgH="330200" progId="Equation.3">
                  <p:embed/>
                </p:oleObj>
              </mc:Choice>
              <mc:Fallback>
                <p:oleObj name="" r:id="rId1" imgW="1993900" imgH="330200" progId="Equation.3">
                  <p:embed/>
                  <p:pic>
                    <p:nvPicPr>
                      <p:cNvPr id="0" name="图片 3914"/>
                      <p:cNvPicPr/>
                      <p:nvPr/>
                    </p:nvPicPr>
                    <p:blipFill>
                      <a:blip r:embed="rId2"/>
                      <a:stretch>
                        <a:fillRect/>
                      </a:stretch>
                    </p:blipFill>
                    <p:spPr>
                      <a:xfrm>
                        <a:off x="2449513" y="1412875"/>
                        <a:ext cx="5922962" cy="974725"/>
                      </a:xfrm>
                      <a:prstGeom prst="rect">
                        <a:avLst/>
                      </a:prstGeom>
                      <a:noFill/>
                      <a:ln w="38100">
                        <a:noFill/>
                        <a:miter/>
                      </a:ln>
                    </p:spPr>
                  </p:pic>
                </p:oleObj>
              </mc:Fallback>
            </mc:AlternateContent>
          </a:graphicData>
        </a:graphic>
      </p:graphicFrame>
      <p:graphicFrame>
        <p:nvGraphicFramePr>
          <p:cNvPr id="122884" name="对象 122883"/>
          <p:cNvGraphicFramePr/>
          <p:nvPr/>
        </p:nvGraphicFramePr>
        <p:xfrm>
          <a:off x="401638" y="2689225"/>
          <a:ext cx="4514850" cy="1060450"/>
        </p:xfrm>
        <a:graphic>
          <a:graphicData uri="http://schemas.openxmlformats.org/presentationml/2006/ole">
            <mc:AlternateContent xmlns:mc="http://schemas.openxmlformats.org/markup-compatibility/2006">
              <mc:Choice xmlns:v="urn:schemas-microsoft-com:vml" Requires="v">
                <p:oleObj spid="_x0000_s3916" name="" r:id="rId3" imgW="1765300" imgH="393700" progId="Equation.3">
                  <p:embed/>
                </p:oleObj>
              </mc:Choice>
              <mc:Fallback>
                <p:oleObj name="" r:id="rId3" imgW="1765300" imgH="393700" progId="Equation.3">
                  <p:embed/>
                  <p:pic>
                    <p:nvPicPr>
                      <p:cNvPr id="0" name="图片 3915"/>
                      <p:cNvPicPr/>
                      <p:nvPr/>
                    </p:nvPicPr>
                    <p:blipFill>
                      <a:blip r:embed="rId4"/>
                      <a:stretch>
                        <a:fillRect/>
                      </a:stretch>
                    </p:blipFill>
                    <p:spPr>
                      <a:xfrm>
                        <a:off x="401638" y="2689225"/>
                        <a:ext cx="4514850" cy="1060450"/>
                      </a:xfrm>
                      <a:prstGeom prst="rect">
                        <a:avLst/>
                      </a:prstGeom>
                      <a:noFill/>
                      <a:ln w="38100">
                        <a:noFill/>
                        <a:miter/>
                      </a:ln>
                    </p:spPr>
                  </p:pic>
                </p:oleObj>
              </mc:Fallback>
            </mc:AlternateContent>
          </a:graphicData>
        </a:graphic>
      </p:graphicFrame>
      <p:graphicFrame>
        <p:nvGraphicFramePr>
          <p:cNvPr id="122886" name="对象 122885"/>
          <p:cNvGraphicFramePr/>
          <p:nvPr/>
        </p:nvGraphicFramePr>
        <p:xfrm>
          <a:off x="1262063" y="5316538"/>
          <a:ext cx="6529387" cy="1166812"/>
        </p:xfrm>
        <a:graphic>
          <a:graphicData uri="http://schemas.openxmlformats.org/presentationml/2006/ole">
            <mc:AlternateContent xmlns:mc="http://schemas.openxmlformats.org/markup-compatibility/2006">
              <mc:Choice xmlns:v="urn:schemas-microsoft-com:vml" Requires="v">
                <p:oleObj spid="_x0000_s3922" name="" r:id="rId5" imgW="2552700" imgH="431800" progId="Equation.3">
                  <p:embed/>
                </p:oleObj>
              </mc:Choice>
              <mc:Fallback>
                <p:oleObj name="" r:id="rId5" imgW="2552700" imgH="431800" progId="Equation.3">
                  <p:embed/>
                  <p:pic>
                    <p:nvPicPr>
                      <p:cNvPr id="0" name="图片 3921"/>
                      <p:cNvPicPr/>
                      <p:nvPr/>
                    </p:nvPicPr>
                    <p:blipFill>
                      <a:blip r:embed="rId6"/>
                      <a:stretch>
                        <a:fillRect/>
                      </a:stretch>
                    </p:blipFill>
                    <p:spPr>
                      <a:xfrm>
                        <a:off x="1262063" y="5316538"/>
                        <a:ext cx="6529387" cy="1166812"/>
                      </a:xfrm>
                      <a:prstGeom prst="rect">
                        <a:avLst/>
                      </a:prstGeom>
                      <a:noFill/>
                      <a:ln w="38100">
                        <a:noFill/>
                        <a:miter/>
                      </a:ln>
                    </p:spPr>
                  </p:pic>
                </p:oleObj>
              </mc:Fallback>
            </mc:AlternateContent>
          </a:graphicData>
        </a:graphic>
      </p:graphicFrame>
      <p:grpSp>
        <p:nvGrpSpPr>
          <p:cNvPr id="114692" name="组合 122886"/>
          <p:cNvGrpSpPr/>
          <p:nvPr/>
        </p:nvGrpSpPr>
        <p:grpSpPr>
          <a:xfrm>
            <a:off x="4787900" y="2349500"/>
            <a:ext cx="4114800" cy="2590800"/>
            <a:chOff x="2928" y="1238"/>
            <a:chExt cx="2592" cy="1632"/>
          </a:xfrm>
        </p:grpSpPr>
        <p:sp>
          <p:nvSpPr>
            <p:cNvPr id="114693" name="椭圆 122887"/>
            <p:cNvSpPr/>
            <p:nvPr/>
          </p:nvSpPr>
          <p:spPr>
            <a:xfrm>
              <a:off x="3408" y="1264"/>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4694" name="椭圆 122888"/>
            <p:cNvSpPr/>
            <p:nvPr/>
          </p:nvSpPr>
          <p:spPr>
            <a:xfrm>
              <a:off x="3504" y="1264"/>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4695" name="椭圆 122889"/>
            <p:cNvSpPr/>
            <p:nvPr/>
          </p:nvSpPr>
          <p:spPr>
            <a:xfrm>
              <a:off x="4464" y="1238"/>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4696" name="椭圆 122890"/>
            <p:cNvSpPr/>
            <p:nvPr/>
          </p:nvSpPr>
          <p:spPr>
            <a:xfrm>
              <a:off x="4560" y="1238"/>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4697" name="直接连接符 122891"/>
            <p:cNvSpPr/>
            <p:nvPr/>
          </p:nvSpPr>
          <p:spPr>
            <a:xfrm>
              <a:off x="3840" y="1910"/>
              <a:ext cx="624" cy="0"/>
            </a:xfrm>
            <a:prstGeom prst="line">
              <a:avLst/>
            </a:prstGeom>
            <a:ln w="38100" cap="sq" cmpd="sng">
              <a:solidFill>
                <a:srgbClr val="FF0000"/>
              </a:solidFill>
              <a:prstDash val="solid"/>
              <a:round/>
              <a:headEnd type="none" w="sm" len="sm"/>
              <a:tailEnd type="none" w="sm" len="sm"/>
            </a:ln>
          </p:spPr>
        </p:sp>
        <p:sp>
          <p:nvSpPr>
            <p:cNvPr id="114698" name="直接连接符 122892"/>
            <p:cNvSpPr/>
            <p:nvPr/>
          </p:nvSpPr>
          <p:spPr>
            <a:xfrm>
              <a:off x="4896" y="1910"/>
              <a:ext cx="624" cy="0"/>
            </a:xfrm>
            <a:prstGeom prst="line">
              <a:avLst/>
            </a:prstGeom>
            <a:ln w="38100" cap="sq" cmpd="sng">
              <a:solidFill>
                <a:srgbClr val="FF0000"/>
              </a:solidFill>
              <a:prstDash val="solid"/>
              <a:round/>
              <a:headEnd type="none" w="sm" len="sm"/>
              <a:tailEnd type="none" w="sm" len="sm"/>
            </a:ln>
          </p:spPr>
        </p:sp>
        <p:sp>
          <p:nvSpPr>
            <p:cNvPr id="114699" name="直接连接符 122893"/>
            <p:cNvSpPr/>
            <p:nvPr/>
          </p:nvSpPr>
          <p:spPr>
            <a:xfrm>
              <a:off x="2928" y="1910"/>
              <a:ext cx="480" cy="0"/>
            </a:xfrm>
            <a:prstGeom prst="line">
              <a:avLst/>
            </a:prstGeom>
            <a:ln w="38100" cap="sq" cmpd="sng">
              <a:solidFill>
                <a:srgbClr val="FF0000"/>
              </a:solidFill>
              <a:prstDash val="solid"/>
              <a:round/>
              <a:headEnd type="none" w="sm" len="sm"/>
              <a:tailEnd type="none" w="sm" len="sm"/>
            </a:ln>
          </p:spPr>
        </p:sp>
        <p:sp>
          <p:nvSpPr>
            <p:cNvPr id="114700" name="直接连接符 122894"/>
            <p:cNvSpPr/>
            <p:nvPr/>
          </p:nvSpPr>
          <p:spPr>
            <a:xfrm flipH="1">
              <a:off x="3600" y="1910"/>
              <a:ext cx="240" cy="480"/>
            </a:xfrm>
            <a:prstGeom prst="line">
              <a:avLst/>
            </a:prstGeom>
            <a:ln w="38100" cap="sq" cmpd="sng">
              <a:solidFill>
                <a:schemeClr val="hlink"/>
              </a:solidFill>
              <a:prstDash val="solid"/>
              <a:round/>
              <a:headEnd type="none" w="sm" len="sm"/>
              <a:tailEnd type="triangle" w="med" len="med"/>
            </a:ln>
          </p:spPr>
        </p:sp>
        <p:sp>
          <p:nvSpPr>
            <p:cNvPr id="114701" name="直接连接符 122895"/>
            <p:cNvSpPr/>
            <p:nvPr/>
          </p:nvSpPr>
          <p:spPr>
            <a:xfrm flipV="1">
              <a:off x="4368" y="1478"/>
              <a:ext cx="0" cy="432"/>
            </a:xfrm>
            <a:prstGeom prst="line">
              <a:avLst/>
            </a:prstGeom>
            <a:ln w="38100" cap="sq" cmpd="sng">
              <a:solidFill>
                <a:schemeClr val="tx1"/>
              </a:solidFill>
              <a:prstDash val="solid"/>
              <a:round/>
              <a:headEnd type="none" w="sm" len="sm"/>
              <a:tailEnd type="none" w="sm" len="sm"/>
            </a:ln>
          </p:spPr>
        </p:sp>
        <p:sp>
          <p:nvSpPr>
            <p:cNvPr id="114702" name="直接连接符 122896"/>
            <p:cNvSpPr/>
            <p:nvPr/>
          </p:nvSpPr>
          <p:spPr>
            <a:xfrm>
              <a:off x="3840" y="2534"/>
              <a:ext cx="0" cy="336"/>
            </a:xfrm>
            <a:prstGeom prst="line">
              <a:avLst/>
            </a:prstGeom>
            <a:ln w="38100" cap="sq" cmpd="sng">
              <a:solidFill>
                <a:schemeClr val="tx1"/>
              </a:solidFill>
              <a:prstDash val="solid"/>
              <a:round/>
              <a:headEnd type="none" w="sm" len="sm"/>
              <a:tailEnd type="none" w="sm" len="sm"/>
            </a:ln>
          </p:spPr>
        </p:sp>
        <p:sp>
          <p:nvSpPr>
            <p:cNvPr id="114703" name="直接连接符 122897"/>
            <p:cNvSpPr/>
            <p:nvPr/>
          </p:nvSpPr>
          <p:spPr>
            <a:xfrm>
              <a:off x="4896" y="2534"/>
              <a:ext cx="0" cy="336"/>
            </a:xfrm>
            <a:prstGeom prst="line">
              <a:avLst/>
            </a:prstGeom>
            <a:ln w="38100" cap="sq" cmpd="sng">
              <a:solidFill>
                <a:schemeClr val="tx1"/>
              </a:solidFill>
              <a:prstDash val="solid"/>
              <a:round/>
              <a:headEnd type="none" w="sm" len="sm"/>
              <a:tailEnd type="none" w="sm" len="sm"/>
            </a:ln>
          </p:spPr>
        </p:sp>
        <p:sp>
          <p:nvSpPr>
            <p:cNvPr id="114704" name="直接连接符 122898"/>
            <p:cNvSpPr/>
            <p:nvPr/>
          </p:nvSpPr>
          <p:spPr>
            <a:xfrm>
              <a:off x="3840" y="2726"/>
              <a:ext cx="288" cy="0"/>
            </a:xfrm>
            <a:prstGeom prst="line">
              <a:avLst/>
            </a:prstGeom>
            <a:ln w="12700" cap="sq" cmpd="sng">
              <a:solidFill>
                <a:schemeClr val="tx1"/>
              </a:solidFill>
              <a:prstDash val="solid"/>
              <a:round/>
              <a:headEnd type="triangle" w="med" len="med"/>
              <a:tailEnd type="none" w="sm" len="sm"/>
            </a:ln>
          </p:spPr>
        </p:sp>
        <p:sp>
          <p:nvSpPr>
            <p:cNvPr id="114705" name="直接连接符 122899"/>
            <p:cNvSpPr/>
            <p:nvPr/>
          </p:nvSpPr>
          <p:spPr>
            <a:xfrm>
              <a:off x="4560" y="2726"/>
              <a:ext cx="336" cy="0"/>
            </a:xfrm>
            <a:prstGeom prst="line">
              <a:avLst/>
            </a:prstGeom>
            <a:ln w="12700" cap="sq" cmpd="sng">
              <a:solidFill>
                <a:schemeClr val="tx1"/>
              </a:solidFill>
              <a:prstDash val="solid"/>
              <a:round/>
              <a:headEnd type="none" w="sm" len="sm"/>
              <a:tailEnd type="triangle" w="med" len="med"/>
            </a:ln>
          </p:spPr>
        </p:sp>
        <p:graphicFrame>
          <p:nvGraphicFramePr>
            <p:cNvPr id="114706" name="对象 122900"/>
            <p:cNvGraphicFramePr/>
            <p:nvPr/>
          </p:nvGraphicFramePr>
          <p:xfrm>
            <a:off x="3762" y="1662"/>
            <a:ext cx="231" cy="248"/>
          </p:xfrm>
          <a:graphic>
            <a:graphicData uri="http://schemas.openxmlformats.org/presentationml/2006/ole">
              <mc:AlternateContent xmlns:mc="http://schemas.openxmlformats.org/markup-compatibility/2006">
                <mc:Choice xmlns:v="urn:schemas-microsoft-com:vml" Requires="v">
                  <p:oleObj spid="_x0000_s3923" name="" r:id="rId7" imgW="165100" imgH="177800" progId="Equation.3">
                    <p:embed/>
                  </p:oleObj>
                </mc:Choice>
                <mc:Fallback>
                  <p:oleObj name="" r:id="rId7" imgW="165100" imgH="177800" progId="Equation.3">
                    <p:embed/>
                    <p:pic>
                      <p:nvPicPr>
                        <p:cNvPr id="0" name="图片 3922"/>
                        <p:cNvPicPr/>
                        <p:nvPr/>
                      </p:nvPicPr>
                      <p:blipFill>
                        <a:blip r:embed="rId8"/>
                        <a:stretch>
                          <a:fillRect/>
                        </a:stretch>
                      </p:blipFill>
                      <p:spPr>
                        <a:xfrm>
                          <a:off x="3762" y="1662"/>
                          <a:ext cx="231" cy="248"/>
                        </a:xfrm>
                        <a:prstGeom prst="rect">
                          <a:avLst/>
                        </a:prstGeom>
                        <a:noFill/>
                        <a:ln w="38100">
                          <a:noFill/>
                          <a:miter/>
                        </a:ln>
                      </p:spPr>
                    </p:pic>
                  </p:oleObj>
                </mc:Fallback>
              </mc:AlternateContent>
            </a:graphicData>
          </a:graphic>
        </p:graphicFrame>
        <p:graphicFrame>
          <p:nvGraphicFramePr>
            <p:cNvPr id="114707" name="对象 122901"/>
            <p:cNvGraphicFramePr/>
            <p:nvPr/>
          </p:nvGraphicFramePr>
          <p:xfrm>
            <a:off x="4810" y="1662"/>
            <a:ext cx="287" cy="248"/>
          </p:xfrm>
          <a:graphic>
            <a:graphicData uri="http://schemas.openxmlformats.org/presentationml/2006/ole">
              <mc:AlternateContent xmlns:mc="http://schemas.openxmlformats.org/markup-compatibility/2006">
                <mc:Choice xmlns:v="urn:schemas-microsoft-com:vml" Requires="v">
                  <p:oleObj spid="_x0000_s3924" name="" r:id="rId9" imgW="202565" imgH="177800" progId="Equation.3">
                    <p:embed/>
                  </p:oleObj>
                </mc:Choice>
                <mc:Fallback>
                  <p:oleObj name="" r:id="rId9" imgW="202565" imgH="177800" progId="Equation.3">
                    <p:embed/>
                    <p:pic>
                      <p:nvPicPr>
                        <p:cNvPr id="0" name="图片 3923"/>
                        <p:cNvPicPr/>
                        <p:nvPr/>
                      </p:nvPicPr>
                      <p:blipFill>
                        <a:blip r:embed="rId10"/>
                        <a:stretch>
                          <a:fillRect/>
                        </a:stretch>
                      </p:blipFill>
                      <p:spPr>
                        <a:xfrm>
                          <a:off x="4810" y="1662"/>
                          <a:ext cx="287" cy="248"/>
                        </a:xfrm>
                        <a:prstGeom prst="rect">
                          <a:avLst/>
                        </a:prstGeom>
                        <a:noFill/>
                        <a:ln w="38100">
                          <a:noFill/>
                          <a:miter/>
                        </a:ln>
                      </p:spPr>
                    </p:pic>
                  </p:oleObj>
                </mc:Fallback>
              </mc:AlternateContent>
            </a:graphicData>
          </a:graphic>
        </p:graphicFrame>
        <p:graphicFrame>
          <p:nvGraphicFramePr>
            <p:cNvPr id="114708" name="对象 122902"/>
            <p:cNvGraphicFramePr/>
            <p:nvPr/>
          </p:nvGraphicFramePr>
          <p:xfrm>
            <a:off x="4242" y="1238"/>
            <a:ext cx="231" cy="230"/>
          </p:xfrm>
          <a:graphic>
            <a:graphicData uri="http://schemas.openxmlformats.org/presentationml/2006/ole">
              <mc:AlternateContent xmlns:mc="http://schemas.openxmlformats.org/markup-compatibility/2006">
                <mc:Choice xmlns:v="urn:schemas-microsoft-com:vml" Requires="v">
                  <p:oleObj spid="_x0000_s3925" name="" r:id="rId11" imgW="165100" imgH="165100" progId="Equation.3">
                    <p:embed/>
                  </p:oleObj>
                </mc:Choice>
                <mc:Fallback>
                  <p:oleObj name="" r:id="rId11" imgW="165100" imgH="165100" progId="Equation.3">
                    <p:embed/>
                    <p:pic>
                      <p:nvPicPr>
                        <p:cNvPr id="0" name="图片 3924"/>
                        <p:cNvPicPr/>
                        <p:nvPr/>
                      </p:nvPicPr>
                      <p:blipFill>
                        <a:blip r:embed="rId12"/>
                        <a:stretch>
                          <a:fillRect/>
                        </a:stretch>
                      </p:blipFill>
                      <p:spPr>
                        <a:xfrm>
                          <a:off x="4242" y="1238"/>
                          <a:ext cx="231" cy="230"/>
                        </a:xfrm>
                        <a:prstGeom prst="rect">
                          <a:avLst/>
                        </a:prstGeom>
                        <a:noFill/>
                        <a:ln w="38100">
                          <a:noFill/>
                          <a:miter/>
                        </a:ln>
                      </p:spPr>
                    </p:pic>
                  </p:oleObj>
                </mc:Fallback>
              </mc:AlternateContent>
            </a:graphicData>
          </a:graphic>
        </p:graphicFrame>
        <p:graphicFrame>
          <p:nvGraphicFramePr>
            <p:cNvPr id="114709" name="对象 122903"/>
            <p:cNvGraphicFramePr/>
            <p:nvPr/>
          </p:nvGraphicFramePr>
          <p:xfrm>
            <a:off x="4261" y="2622"/>
            <a:ext cx="140" cy="248"/>
          </p:xfrm>
          <a:graphic>
            <a:graphicData uri="http://schemas.openxmlformats.org/presentationml/2006/ole">
              <mc:AlternateContent xmlns:mc="http://schemas.openxmlformats.org/markup-compatibility/2006">
                <mc:Choice xmlns:v="urn:schemas-microsoft-com:vml" Requires="v">
                  <p:oleObj spid="_x0000_s3926" name="" r:id="rId13" imgW="101600" imgH="177800" progId="Equation.3">
                    <p:embed/>
                  </p:oleObj>
                </mc:Choice>
                <mc:Fallback>
                  <p:oleObj name="" r:id="rId13" imgW="101600" imgH="177800" progId="Equation.3">
                    <p:embed/>
                    <p:pic>
                      <p:nvPicPr>
                        <p:cNvPr id="0" name="图片 3925"/>
                        <p:cNvPicPr/>
                        <p:nvPr/>
                      </p:nvPicPr>
                      <p:blipFill>
                        <a:blip r:embed="rId14"/>
                        <a:stretch>
                          <a:fillRect/>
                        </a:stretch>
                      </p:blipFill>
                      <p:spPr>
                        <a:xfrm>
                          <a:off x="4261" y="2622"/>
                          <a:ext cx="140" cy="248"/>
                        </a:xfrm>
                        <a:prstGeom prst="rect">
                          <a:avLst/>
                        </a:prstGeom>
                        <a:noFill/>
                        <a:ln w="38100">
                          <a:noFill/>
                          <a:miter/>
                        </a:ln>
                      </p:spPr>
                    </p:pic>
                  </p:oleObj>
                </mc:Fallback>
              </mc:AlternateContent>
            </a:graphicData>
          </a:graphic>
        </p:graphicFrame>
        <p:graphicFrame>
          <p:nvGraphicFramePr>
            <p:cNvPr id="114710" name="对象 122904"/>
            <p:cNvGraphicFramePr/>
            <p:nvPr/>
          </p:nvGraphicFramePr>
          <p:xfrm>
            <a:off x="3550" y="1958"/>
            <a:ext cx="230" cy="230"/>
          </p:xfrm>
          <a:graphic>
            <a:graphicData uri="http://schemas.openxmlformats.org/presentationml/2006/ole">
              <mc:AlternateContent xmlns:mc="http://schemas.openxmlformats.org/markup-compatibility/2006">
                <mc:Choice xmlns:v="urn:schemas-microsoft-com:vml" Requires="v">
                  <p:oleObj spid="_x0000_s3927" name="" r:id="rId15" imgW="165100" imgH="165100" progId="Equation.3">
                    <p:embed/>
                  </p:oleObj>
                </mc:Choice>
                <mc:Fallback>
                  <p:oleObj name="" r:id="rId15" imgW="165100" imgH="165100" progId="Equation.3">
                    <p:embed/>
                    <p:pic>
                      <p:nvPicPr>
                        <p:cNvPr id="0" name="图片 3926"/>
                        <p:cNvPicPr/>
                        <p:nvPr/>
                      </p:nvPicPr>
                      <p:blipFill>
                        <a:blip r:embed="rId16"/>
                        <a:stretch>
                          <a:fillRect/>
                        </a:stretch>
                      </p:blipFill>
                      <p:spPr>
                        <a:xfrm>
                          <a:off x="3550" y="1958"/>
                          <a:ext cx="230" cy="230"/>
                        </a:xfrm>
                        <a:prstGeom prst="rect">
                          <a:avLst/>
                        </a:prstGeom>
                        <a:noFill/>
                        <a:ln w="38100">
                          <a:noFill/>
                          <a:miter/>
                        </a:ln>
                      </p:spPr>
                    </p:pic>
                  </p:oleObj>
                </mc:Fallback>
              </mc:AlternateContent>
            </a:graphicData>
          </a:graphic>
        </p:graphicFrame>
        <p:graphicFrame>
          <p:nvGraphicFramePr>
            <p:cNvPr id="114711" name="对象 122905"/>
            <p:cNvGraphicFramePr/>
            <p:nvPr/>
          </p:nvGraphicFramePr>
          <p:xfrm>
            <a:off x="3771" y="2188"/>
            <a:ext cx="197" cy="197"/>
          </p:xfrm>
          <a:graphic>
            <a:graphicData uri="http://schemas.openxmlformats.org/presentationml/2006/ole">
              <mc:AlternateContent xmlns:mc="http://schemas.openxmlformats.org/markup-compatibility/2006">
                <mc:Choice xmlns:v="urn:schemas-microsoft-com:vml" Requires="v">
                  <p:oleObj spid="_x0000_s3928" name="" r:id="rId17" imgW="139700" imgH="139700" progId="Equation.3">
                    <p:embed/>
                  </p:oleObj>
                </mc:Choice>
                <mc:Fallback>
                  <p:oleObj name="" r:id="rId17" imgW="139700" imgH="139700" progId="Equation.3">
                    <p:embed/>
                    <p:pic>
                      <p:nvPicPr>
                        <p:cNvPr id="0" name="图片 3927"/>
                        <p:cNvPicPr/>
                        <p:nvPr/>
                      </p:nvPicPr>
                      <p:blipFill>
                        <a:blip r:embed="rId18"/>
                        <a:stretch>
                          <a:fillRect/>
                        </a:stretch>
                      </p:blipFill>
                      <p:spPr>
                        <a:xfrm>
                          <a:off x="3771" y="2188"/>
                          <a:ext cx="197" cy="197"/>
                        </a:xfrm>
                        <a:prstGeom prst="rect">
                          <a:avLst/>
                        </a:prstGeom>
                        <a:noFill/>
                        <a:ln w="38100">
                          <a:noFill/>
                          <a:miter/>
                        </a:ln>
                      </p:spPr>
                    </p:pic>
                  </p:oleObj>
                </mc:Fallback>
              </mc:AlternateContent>
            </a:graphicData>
          </a:graphic>
        </p:graphicFrame>
        <p:graphicFrame>
          <p:nvGraphicFramePr>
            <p:cNvPr id="114712" name="对象 122906"/>
            <p:cNvGraphicFramePr/>
            <p:nvPr/>
          </p:nvGraphicFramePr>
          <p:xfrm>
            <a:off x="4710" y="2188"/>
            <a:ext cx="195" cy="105"/>
          </p:xfrm>
          <a:graphic>
            <a:graphicData uri="http://schemas.openxmlformats.org/presentationml/2006/ole">
              <mc:AlternateContent xmlns:mc="http://schemas.openxmlformats.org/markup-compatibility/2006">
                <mc:Choice xmlns:v="urn:schemas-microsoft-com:vml" Requires="v">
                  <p:oleObj spid="_x0000_s3929" name="" r:id="rId19" imgW="139065" imgH="76200" progId="Equation.3">
                    <p:embed/>
                  </p:oleObj>
                </mc:Choice>
                <mc:Fallback>
                  <p:oleObj name="" r:id="rId19" imgW="139065" imgH="76200" progId="Equation.3">
                    <p:embed/>
                    <p:pic>
                      <p:nvPicPr>
                        <p:cNvPr id="0" name="图片 3928"/>
                        <p:cNvPicPr/>
                        <p:nvPr/>
                      </p:nvPicPr>
                      <p:blipFill>
                        <a:blip r:embed="rId20"/>
                        <a:stretch>
                          <a:fillRect/>
                        </a:stretch>
                      </p:blipFill>
                      <p:spPr>
                        <a:xfrm>
                          <a:off x="4710" y="2188"/>
                          <a:ext cx="195" cy="105"/>
                        </a:xfrm>
                        <a:prstGeom prst="rect">
                          <a:avLst/>
                        </a:prstGeom>
                        <a:noFill/>
                        <a:ln w="38100">
                          <a:noFill/>
                          <a:miter/>
                        </a:ln>
                      </p:spPr>
                    </p:pic>
                  </p:oleObj>
                </mc:Fallback>
              </mc:AlternateContent>
            </a:graphicData>
          </a:graphic>
        </p:graphicFrame>
      </p:grpSp>
      <p:sp>
        <p:nvSpPr>
          <p:cNvPr id="122908" name="文本框 122907"/>
          <p:cNvSpPr txBox="1"/>
          <p:nvPr/>
        </p:nvSpPr>
        <p:spPr>
          <a:xfrm>
            <a:off x="395288" y="188913"/>
            <a:ext cx="8148637" cy="1117600"/>
          </a:xfrm>
          <a:prstGeom prst="rect">
            <a:avLst/>
          </a:prstGeom>
          <a:noFill/>
          <a:ln w="12700">
            <a:noFill/>
          </a:ln>
        </p:spPr>
        <p:txBody>
          <a:bodyPr anchor="t">
            <a:spAutoFit/>
          </a:bodyPr>
          <a:p>
            <a:pPr>
              <a:lnSpc>
                <a:spcPct val="120000"/>
              </a:lnSpc>
              <a:spcBef>
                <a:spcPct val="50000"/>
              </a:spcBef>
            </a:pPr>
            <a:r>
              <a:rPr lang="en-US" altLang="zh-CN" dirty="0">
                <a:latin typeface="Times New Roman" panose="02020603050405020304" pitchFamily="18" charset="0"/>
                <a:ea typeface="宋体" panose="02010600030101010101" pitchFamily="2" charset="-122"/>
              </a:rPr>
              <a:t>(3)</a:t>
            </a:r>
            <a:r>
              <a:rPr lang="zh-CN" altLang="en-US" dirty="0">
                <a:latin typeface="Times New Roman" panose="02020603050405020304" pitchFamily="18" charset="0"/>
                <a:ea typeface="宋体" panose="02010600030101010101" pitchFamily="2" charset="-122"/>
              </a:rPr>
              <a:t>因为电容器内</a:t>
            </a:r>
            <a:r>
              <a:rPr lang="en-US" altLang="zh-CN" dirty="0">
                <a:latin typeface="Times New Roman" panose="02020603050405020304" pitchFamily="18" charset="0"/>
                <a:ea typeface="宋体" panose="02010600030101010101" pitchFamily="2" charset="-122"/>
                <a:sym typeface="Symbol" panose="05050102010706020507" pitchFamily="18" charset="2"/>
              </a:rPr>
              <a:t>I=0,</a:t>
            </a:r>
            <a:r>
              <a:rPr lang="zh-CN" altLang="en-US" dirty="0">
                <a:latin typeface="Times New Roman" panose="02020603050405020304" pitchFamily="18" charset="0"/>
                <a:ea typeface="宋体" panose="02010600030101010101" pitchFamily="2" charset="-122"/>
                <a:sym typeface="Symbol" panose="05050102010706020507" pitchFamily="18" charset="2"/>
              </a:rPr>
              <a:t>且磁场分布应具有轴对称性</a:t>
            </a:r>
            <a:r>
              <a:rPr lang="en-US" altLang="zh-CN" dirty="0">
                <a:latin typeface="Times New Roman" panose="02020603050405020304" pitchFamily="18" charset="0"/>
                <a:ea typeface="宋体" panose="02010600030101010101" pitchFamily="2" charset="-122"/>
                <a:sym typeface="Symbol" panose="05050102010706020507" pitchFamily="18" charset="2"/>
              </a:rPr>
              <a:t>,</a:t>
            </a:r>
            <a:r>
              <a:rPr lang="zh-CN" altLang="en-US" dirty="0">
                <a:latin typeface="Times New Roman" panose="02020603050405020304" pitchFamily="18" charset="0"/>
                <a:ea typeface="宋体" panose="02010600030101010101" pitchFamily="2" charset="-122"/>
                <a:sym typeface="Symbol" panose="05050102010706020507" pitchFamily="18" charset="2"/>
              </a:rPr>
              <a:t>由全电流定律得</a:t>
            </a:r>
            <a:endParaRPr lang="zh-CN" altLang="en-US">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nvGraphicFramePr>
        <p:xfrm>
          <a:off x="801688" y="1709738"/>
          <a:ext cx="922337" cy="381000"/>
        </p:xfrm>
        <a:graphic>
          <a:graphicData uri="http://schemas.openxmlformats.org/presentationml/2006/ole">
            <mc:AlternateContent xmlns:mc="http://schemas.openxmlformats.org/markup-compatibility/2006">
              <mc:Choice xmlns:v="urn:schemas-microsoft-com:vml" Requires="v">
                <p:oleObj spid="_x0000_s3930" name="" r:id="rId21" imgW="368300" imgH="152400" progId="Equation.KSEE3">
                  <p:embed/>
                </p:oleObj>
              </mc:Choice>
              <mc:Fallback>
                <p:oleObj name="" r:id="rId21" imgW="368300" imgH="152400" progId="Equation.KSEE3">
                  <p:embed/>
                  <p:pic>
                    <p:nvPicPr>
                      <p:cNvPr id="0" name="图片 3929"/>
                      <p:cNvPicPr/>
                      <p:nvPr/>
                    </p:nvPicPr>
                    <p:blipFill>
                      <a:blip r:embed="rId22"/>
                      <a:stretch>
                        <a:fillRect/>
                      </a:stretch>
                    </p:blipFill>
                    <p:spPr>
                      <a:xfrm>
                        <a:off x="801688" y="1709738"/>
                        <a:ext cx="922337" cy="381000"/>
                      </a:xfrm>
                      <a:prstGeom prst="rect">
                        <a:avLst/>
                      </a:prstGeom>
                      <a:noFill/>
                      <a:ln w="28575" cap="flat" cmpd="sng">
                        <a:solidFill>
                          <a:srgbClr val="FF0000"/>
                        </a:solidFill>
                        <a:prstDash val="solid"/>
                        <a:round/>
                        <a:headEnd type="none" w="med" len="med"/>
                        <a:tailEnd type="none" w="med" len="me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08"/>
                                        </p:tgtEl>
                                        <p:attrNameLst>
                                          <p:attrName>style.visibility</p:attrName>
                                        </p:attrNameLst>
                                      </p:cBhvr>
                                      <p:to>
                                        <p:strVal val="visible"/>
                                      </p:to>
                                    </p:set>
                                    <p:animEffect transition="in" filter="wipe(left)">
                                      <p:cBhvr>
                                        <p:cTn id="7" dur="500"/>
                                        <p:tgtEl>
                                          <p:spTgt spid="1229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883"/>
                                        </p:tgtEl>
                                        <p:attrNameLst>
                                          <p:attrName>style.visibility</p:attrName>
                                        </p:attrNameLst>
                                      </p:cBhvr>
                                      <p:to>
                                        <p:strVal val="visible"/>
                                      </p:to>
                                    </p:set>
                                    <p:animEffect transition="in" filter="wipe(left)">
                                      <p:cBhvr>
                                        <p:cTn id="17" dur="500"/>
                                        <p:tgtEl>
                                          <p:spTgt spid="1228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884"/>
                                        </p:tgtEl>
                                        <p:attrNameLst>
                                          <p:attrName>style.visibility</p:attrName>
                                        </p:attrNameLst>
                                      </p:cBhvr>
                                      <p:to>
                                        <p:strVal val="visible"/>
                                      </p:to>
                                    </p:set>
                                    <p:animEffect transition="in" filter="wipe(left)">
                                      <p:cBhvr>
                                        <p:cTn id="22" dur="500"/>
                                        <p:tgtEl>
                                          <p:spTgt spid="1228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2886"/>
                                        </p:tgtEl>
                                        <p:attrNameLst>
                                          <p:attrName>style.visibility</p:attrName>
                                        </p:attrNameLst>
                                      </p:cBhvr>
                                      <p:to>
                                        <p:strVal val="visible"/>
                                      </p:to>
                                    </p:set>
                                    <p:animEffect transition="in" filter="wipe(left)">
                                      <p:cBhvr>
                                        <p:cTn id="27" dur="500"/>
                                        <p:tgtEl>
                                          <p:spTgt spid="12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3907" name="对象 123906"/>
          <p:cNvGraphicFramePr/>
          <p:nvPr/>
        </p:nvGraphicFramePr>
        <p:xfrm>
          <a:off x="220663" y="2001838"/>
          <a:ext cx="5014912" cy="976312"/>
        </p:xfrm>
        <a:graphic>
          <a:graphicData uri="http://schemas.openxmlformats.org/presentationml/2006/ole">
            <mc:AlternateContent xmlns:mc="http://schemas.openxmlformats.org/markup-compatibility/2006">
              <mc:Choice xmlns:v="urn:schemas-microsoft-com:vml" Requires="v">
                <p:oleObj spid="_x0000_s3931" name="" r:id="rId1" imgW="1688465" imgH="330200" progId="Equation.3">
                  <p:embed/>
                </p:oleObj>
              </mc:Choice>
              <mc:Fallback>
                <p:oleObj name="" r:id="rId1" imgW="1688465" imgH="330200" progId="Equation.3">
                  <p:embed/>
                  <p:pic>
                    <p:nvPicPr>
                      <p:cNvPr id="0" name="图片 3930"/>
                      <p:cNvPicPr/>
                      <p:nvPr/>
                    </p:nvPicPr>
                    <p:blipFill>
                      <a:blip r:embed="rId2"/>
                      <a:stretch>
                        <a:fillRect/>
                      </a:stretch>
                    </p:blipFill>
                    <p:spPr>
                      <a:xfrm>
                        <a:off x="220663" y="2001838"/>
                        <a:ext cx="5014912" cy="976312"/>
                      </a:xfrm>
                      <a:prstGeom prst="rect">
                        <a:avLst/>
                      </a:prstGeom>
                      <a:noFill/>
                      <a:ln w="38100">
                        <a:noFill/>
                        <a:miter/>
                      </a:ln>
                    </p:spPr>
                  </p:pic>
                </p:oleObj>
              </mc:Fallback>
            </mc:AlternateContent>
          </a:graphicData>
        </a:graphic>
      </p:graphicFrame>
      <p:graphicFrame>
        <p:nvGraphicFramePr>
          <p:cNvPr id="123909" name="对象 123908"/>
          <p:cNvGraphicFramePr/>
          <p:nvPr/>
        </p:nvGraphicFramePr>
        <p:xfrm>
          <a:off x="401638" y="4648200"/>
          <a:ext cx="8480425" cy="1301750"/>
        </p:xfrm>
        <a:graphic>
          <a:graphicData uri="http://schemas.openxmlformats.org/presentationml/2006/ole">
            <mc:AlternateContent xmlns:mc="http://schemas.openxmlformats.org/markup-compatibility/2006">
              <mc:Choice xmlns:v="urn:schemas-microsoft-com:vml" Requires="v">
                <p:oleObj spid="_x0000_s3932" name="" r:id="rId3" imgW="3530600" imgH="482600" progId="Equation.3">
                  <p:embed/>
                </p:oleObj>
              </mc:Choice>
              <mc:Fallback>
                <p:oleObj name="" r:id="rId3" imgW="3530600" imgH="482600" progId="Equation.3">
                  <p:embed/>
                  <p:pic>
                    <p:nvPicPr>
                      <p:cNvPr id="0" name="图片 3931"/>
                      <p:cNvPicPr/>
                      <p:nvPr/>
                    </p:nvPicPr>
                    <p:blipFill>
                      <a:blip r:embed="rId4"/>
                      <a:stretch>
                        <a:fillRect/>
                      </a:stretch>
                    </p:blipFill>
                    <p:spPr>
                      <a:xfrm>
                        <a:off x="401638" y="4648200"/>
                        <a:ext cx="8480425" cy="1301750"/>
                      </a:xfrm>
                      <a:prstGeom prst="rect">
                        <a:avLst/>
                      </a:prstGeom>
                      <a:noFill/>
                      <a:ln w="38100">
                        <a:noFill/>
                        <a:miter/>
                      </a:ln>
                    </p:spPr>
                  </p:pic>
                </p:oleObj>
              </mc:Fallback>
            </mc:AlternateContent>
          </a:graphicData>
        </a:graphic>
      </p:graphicFrame>
      <p:grpSp>
        <p:nvGrpSpPr>
          <p:cNvPr id="115715" name="组合 123909"/>
          <p:cNvGrpSpPr/>
          <p:nvPr/>
        </p:nvGrpSpPr>
        <p:grpSpPr>
          <a:xfrm>
            <a:off x="4657725" y="609600"/>
            <a:ext cx="4114800" cy="2590800"/>
            <a:chOff x="2928" y="374"/>
            <a:chExt cx="2592" cy="1632"/>
          </a:xfrm>
        </p:grpSpPr>
        <p:sp>
          <p:nvSpPr>
            <p:cNvPr id="115716" name="椭圆 123910"/>
            <p:cNvSpPr/>
            <p:nvPr/>
          </p:nvSpPr>
          <p:spPr>
            <a:xfrm>
              <a:off x="3408" y="400"/>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5717" name="椭圆 123911"/>
            <p:cNvSpPr/>
            <p:nvPr/>
          </p:nvSpPr>
          <p:spPr>
            <a:xfrm>
              <a:off x="3504" y="400"/>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5718" name="椭圆 123912"/>
            <p:cNvSpPr/>
            <p:nvPr/>
          </p:nvSpPr>
          <p:spPr>
            <a:xfrm>
              <a:off x="4464" y="374"/>
              <a:ext cx="624" cy="1270"/>
            </a:xfrm>
            <a:prstGeom prst="ellipse">
              <a:avLst/>
            </a:prstGeom>
            <a:solidFill>
              <a:srgbClr val="00CC00"/>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5719" name="椭圆 123913"/>
            <p:cNvSpPr/>
            <p:nvPr/>
          </p:nvSpPr>
          <p:spPr>
            <a:xfrm>
              <a:off x="4560" y="374"/>
              <a:ext cx="624" cy="1270"/>
            </a:xfrm>
            <a:prstGeom prst="ellipse">
              <a:avLst/>
            </a:prstGeom>
            <a:solidFill>
              <a:schemeClr val="accent1"/>
            </a:solidFill>
            <a:ln w="12700" cap="sq" cmpd="sng">
              <a:solidFill>
                <a:schemeClr val="tx1"/>
              </a:solidFill>
              <a:prstDash val="solid"/>
              <a:round/>
              <a:headEnd type="none" w="sm" len="sm"/>
              <a:tailEnd type="none" w="sm" len="sm"/>
            </a:ln>
          </p:spPr>
          <p:txBody>
            <a:bodyPr anchor="t"/>
            <a:p>
              <a:endParaRPr lang="zh-CN" altLang="en-US">
                <a:latin typeface="Arial" panose="020B0604020202020204" pitchFamily="34" charset="0"/>
                <a:ea typeface="宋体" panose="02010600030101010101" pitchFamily="2" charset="-122"/>
              </a:endParaRPr>
            </a:p>
          </p:txBody>
        </p:sp>
        <p:sp>
          <p:nvSpPr>
            <p:cNvPr id="115720" name="直接连接符 123914"/>
            <p:cNvSpPr/>
            <p:nvPr/>
          </p:nvSpPr>
          <p:spPr>
            <a:xfrm>
              <a:off x="3840" y="1046"/>
              <a:ext cx="624" cy="0"/>
            </a:xfrm>
            <a:prstGeom prst="line">
              <a:avLst/>
            </a:prstGeom>
            <a:ln w="38100" cap="sq" cmpd="sng">
              <a:solidFill>
                <a:srgbClr val="FF0000"/>
              </a:solidFill>
              <a:prstDash val="solid"/>
              <a:round/>
              <a:headEnd type="none" w="sm" len="sm"/>
              <a:tailEnd type="none" w="sm" len="sm"/>
            </a:ln>
          </p:spPr>
        </p:sp>
        <p:sp>
          <p:nvSpPr>
            <p:cNvPr id="115721" name="直接连接符 123915"/>
            <p:cNvSpPr/>
            <p:nvPr/>
          </p:nvSpPr>
          <p:spPr>
            <a:xfrm>
              <a:off x="4896" y="1046"/>
              <a:ext cx="624" cy="0"/>
            </a:xfrm>
            <a:prstGeom prst="line">
              <a:avLst/>
            </a:prstGeom>
            <a:ln w="38100" cap="sq" cmpd="sng">
              <a:solidFill>
                <a:srgbClr val="FF0000"/>
              </a:solidFill>
              <a:prstDash val="solid"/>
              <a:round/>
              <a:headEnd type="none" w="sm" len="sm"/>
              <a:tailEnd type="none" w="sm" len="sm"/>
            </a:ln>
          </p:spPr>
        </p:sp>
        <p:sp>
          <p:nvSpPr>
            <p:cNvPr id="115722" name="直接连接符 123916"/>
            <p:cNvSpPr/>
            <p:nvPr/>
          </p:nvSpPr>
          <p:spPr>
            <a:xfrm>
              <a:off x="2928" y="1046"/>
              <a:ext cx="480" cy="0"/>
            </a:xfrm>
            <a:prstGeom prst="line">
              <a:avLst/>
            </a:prstGeom>
            <a:ln w="38100" cap="sq" cmpd="sng">
              <a:solidFill>
                <a:srgbClr val="FF0000"/>
              </a:solidFill>
              <a:prstDash val="solid"/>
              <a:round/>
              <a:headEnd type="none" w="sm" len="sm"/>
              <a:tailEnd type="none" w="sm" len="sm"/>
            </a:ln>
          </p:spPr>
        </p:sp>
        <p:sp>
          <p:nvSpPr>
            <p:cNvPr id="115723" name="直接连接符 123917"/>
            <p:cNvSpPr/>
            <p:nvPr/>
          </p:nvSpPr>
          <p:spPr>
            <a:xfrm flipH="1">
              <a:off x="3600" y="1046"/>
              <a:ext cx="240" cy="480"/>
            </a:xfrm>
            <a:prstGeom prst="line">
              <a:avLst/>
            </a:prstGeom>
            <a:ln w="38100" cap="sq" cmpd="sng">
              <a:solidFill>
                <a:schemeClr val="hlink"/>
              </a:solidFill>
              <a:prstDash val="solid"/>
              <a:round/>
              <a:headEnd type="none" w="sm" len="sm"/>
              <a:tailEnd type="triangle" w="med" len="med"/>
            </a:ln>
          </p:spPr>
        </p:sp>
        <p:sp>
          <p:nvSpPr>
            <p:cNvPr id="115724" name="直接连接符 123918"/>
            <p:cNvSpPr/>
            <p:nvPr/>
          </p:nvSpPr>
          <p:spPr>
            <a:xfrm flipV="1">
              <a:off x="4368" y="614"/>
              <a:ext cx="0" cy="432"/>
            </a:xfrm>
            <a:prstGeom prst="line">
              <a:avLst/>
            </a:prstGeom>
            <a:ln w="38100" cap="sq" cmpd="sng">
              <a:solidFill>
                <a:schemeClr val="tx1"/>
              </a:solidFill>
              <a:prstDash val="solid"/>
              <a:round/>
              <a:headEnd type="none" w="sm" len="sm"/>
              <a:tailEnd type="none" w="sm" len="sm"/>
            </a:ln>
          </p:spPr>
        </p:sp>
        <p:sp>
          <p:nvSpPr>
            <p:cNvPr id="115725" name="直接连接符 123919"/>
            <p:cNvSpPr/>
            <p:nvPr/>
          </p:nvSpPr>
          <p:spPr>
            <a:xfrm>
              <a:off x="3840" y="1670"/>
              <a:ext cx="0" cy="336"/>
            </a:xfrm>
            <a:prstGeom prst="line">
              <a:avLst/>
            </a:prstGeom>
            <a:ln w="38100" cap="sq" cmpd="sng">
              <a:solidFill>
                <a:schemeClr val="tx1"/>
              </a:solidFill>
              <a:prstDash val="solid"/>
              <a:round/>
              <a:headEnd type="none" w="sm" len="sm"/>
              <a:tailEnd type="none" w="sm" len="sm"/>
            </a:ln>
          </p:spPr>
        </p:sp>
        <p:sp>
          <p:nvSpPr>
            <p:cNvPr id="115726" name="直接连接符 123920"/>
            <p:cNvSpPr/>
            <p:nvPr/>
          </p:nvSpPr>
          <p:spPr>
            <a:xfrm>
              <a:off x="4896" y="1670"/>
              <a:ext cx="0" cy="336"/>
            </a:xfrm>
            <a:prstGeom prst="line">
              <a:avLst/>
            </a:prstGeom>
            <a:ln w="38100" cap="sq" cmpd="sng">
              <a:solidFill>
                <a:schemeClr val="tx1"/>
              </a:solidFill>
              <a:prstDash val="solid"/>
              <a:round/>
              <a:headEnd type="none" w="sm" len="sm"/>
              <a:tailEnd type="none" w="sm" len="sm"/>
            </a:ln>
          </p:spPr>
        </p:sp>
        <p:sp>
          <p:nvSpPr>
            <p:cNvPr id="115727" name="直接连接符 123921"/>
            <p:cNvSpPr/>
            <p:nvPr/>
          </p:nvSpPr>
          <p:spPr>
            <a:xfrm>
              <a:off x="3840" y="1862"/>
              <a:ext cx="288" cy="0"/>
            </a:xfrm>
            <a:prstGeom prst="line">
              <a:avLst/>
            </a:prstGeom>
            <a:ln w="12700" cap="sq" cmpd="sng">
              <a:solidFill>
                <a:schemeClr val="tx1"/>
              </a:solidFill>
              <a:prstDash val="solid"/>
              <a:round/>
              <a:headEnd type="triangle" w="med" len="med"/>
              <a:tailEnd type="none" w="sm" len="sm"/>
            </a:ln>
          </p:spPr>
        </p:sp>
        <p:sp>
          <p:nvSpPr>
            <p:cNvPr id="115728" name="直接连接符 123922"/>
            <p:cNvSpPr/>
            <p:nvPr/>
          </p:nvSpPr>
          <p:spPr>
            <a:xfrm>
              <a:off x="4560" y="1862"/>
              <a:ext cx="336" cy="0"/>
            </a:xfrm>
            <a:prstGeom prst="line">
              <a:avLst/>
            </a:prstGeom>
            <a:ln w="12700" cap="sq" cmpd="sng">
              <a:solidFill>
                <a:schemeClr val="tx1"/>
              </a:solidFill>
              <a:prstDash val="solid"/>
              <a:round/>
              <a:headEnd type="none" w="sm" len="sm"/>
              <a:tailEnd type="triangle" w="med" len="med"/>
            </a:ln>
          </p:spPr>
        </p:sp>
        <p:graphicFrame>
          <p:nvGraphicFramePr>
            <p:cNvPr id="115729" name="对象 123923"/>
            <p:cNvGraphicFramePr/>
            <p:nvPr/>
          </p:nvGraphicFramePr>
          <p:xfrm>
            <a:off x="3762" y="798"/>
            <a:ext cx="231" cy="248"/>
          </p:xfrm>
          <a:graphic>
            <a:graphicData uri="http://schemas.openxmlformats.org/presentationml/2006/ole">
              <mc:AlternateContent xmlns:mc="http://schemas.openxmlformats.org/markup-compatibility/2006">
                <mc:Choice xmlns:v="urn:schemas-microsoft-com:vml" Requires="v">
                  <p:oleObj spid="_x0000_s3933" name="" r:id="rId5" imgW="165100" imgH="177800" progId="Equation.3">
                    <p:embed/>
                  </p:oleObj>
                </mc:Choice>
                <mc:Fallback>
                  <p:oleObj name="" r:id="rId5" imgW="165100" imgH="177800" progId="Equation.3">
                    <p:embed/>
                    <p:pic>
                      <p:nvPicPr>
                        <p:cNvPr id="0" name="图片 3932"/>
                        <p:cNvPicPr/>
                        <p:nvPr/>
                      </p:nvPicPr>
                      <p:blipFill>
                        <a:blip r:embed="rId6"/>
                        <a:stretch>
                          <a:fillRect/>
                        </a:stretch>
                      </p:blipFill>
                      <p:spPr>
                        <a:xfrm>
                          <a:off x="3762" y="798"/>
                          <a:ext cx="231" cy="248"/>
                        </a:xfrm>
                        <a:prstGeom prst="rect">
                          <a:avLst/>
                        </a:prstGeom>
                        <a:noFill/>
                        <a:ln w="38100">
                          <a:noFill/>
                          <a:miter/>
                        </a:ln>
                      </p:spPr>
                    </p:pic>
                  </p:oleObj>
                </mc:Fallback>
              </mc:AlternateContent>
            </a:graphicData>
          </a:graphic>
        </p:graphicFrame>
        <p:graphicFrame>
          <p:nvGraphicFramePr>
            <p:cNvPr id="115730" name="对象 123924"/>
            <p:cNvGraphicFramePr/>
            <p:nvPr/>
          </p:nvGraphicFramePr>
          <p:xfrm>
            <a:off x="4810" y="798"/>
            <a:ext cx="287" cy="248"/>
          </p:xfrm>
          <a:graphic>
            <a:graphicData uri="http://schemas.openxmlformats.org/presentationml/2006/ole">
              <mc:AlternateContent xmlns:mc="http://schemas.openxmlformats.org/markup-compatibility/2006">
                <mc:Choice xmlns:v="urn:schemas-microsoft-com:vml" Requires="v">
                  <p:oleObj spid="_x0000_s3934" name="" r:id="rId7" imgW="202565" imgH="177800" progId="Equation.3">
                    <p:embed/>
                  </p:oleObj>
                </mc:Choice>
                <mc:Fallback>
                  <p:oleObj name="" r:id="rId7" imgW="202565" imgH="177800" progId="Equation.3">
                    <p:embed/>
                    <p:pic>
                      <p:nvPicPr>
                        <p:cNvPr id="0" name="图片 3933"/>
                        <p:cNvPicPr/>
                        <p:nvPr/>
                      </p:nvPicPr>
                      <p:blipFill>
                        <a:blip r:embed="rId8"/>
                        <a:stretch>
                          <a:fillRect/>
                        </a:stretch>
                      </p:blipFill>
                      <p:spPr>
                        <a:xfrm>
                          <a:off x="4810" y="798"/>
                          <a:ext cx="287" cy="248"/>
                        </a:xfrm>
                        <a:prstGeom prst="rect">
                          <a:avLst/>
                        </a:prstGeom>
                        <a:noFill/>
                        <a:ln w="38100">
                          <a:noFill/>
                          <a:miter/>
                        </a:ln>
                      </p:spPr>
                    </p:pic>
                  </p:oleObj>
                </mc:Fallback>
              </mc:AlternateContent>
            </a:graphicData>
          </a:graphic>
        </p:graphicFrame>
        <p:graphicFrame>
          <p:nvGraphicFramePr>
            <p:cNvPr id="115731" name="对象 123925"/>
            <p:cNvGraphicFramePr/>
            <p:nvPr/>
          </p:nvGraphicFramePr>
          <p:xfrm>
            <a:off x="4242" y="374"/>
            <a:ext cx="231" cy="230"/>
          </p:xfrm>
          <a:graphic>
            <a:graphicData uri="http://schemas.openxmlformats.org/presentationml/2006/ole">
              <mc:AlternateContent xmlns:mc="http://schemas.openxmlformats.org/markup-compatibility/2006">
                <mc:Choice xmlns:v="urn:schemas-microsoft-com:vml" Requires="v">
                  <p:oleObj spid="_x0000_s3935" name="" r:id="rId9" imgW="165100" imgH="165100" progId="Equation.3">
                    <p:embed/>
                  </p:oleObj>
                </mc:Choice>
                <mc:Fallback>
                  <p:oleObj name="" r:id="rId9" imgW="165100" imgH="165100" progId="Equation.3">
                    <p:embed/>
                    <p:pic>
                      <p:nvPicPr>
                        <p:cNvPr id="0" name="图片 3934"/>
                        <p:cNvPicPr/>
                        <p:nvPr/>
                      </p:nvPicPr>
                      <p:blipFill>
                        <a:blip r:embed="rId10"/>
                        <a:stretch>
                          <a:fillRect/>
                        </a:stretch>
                      </p:blipFill>
                      <p:spPr>
                        <a:xfrm>
                          <a:off x="4242" y="374"/>
                          <a:ext cx="231" cy="230"/>
                        </a:xfrm>
                        <a:prstGeom prst="rect">
                          <a:avLst/>
                        </a:prstGeom>
                        <a:noFill/>
                        <a:ln w="38100">
                          <a:noFill/>
                          <a:miter/>
                        </a:ln>
                      </p:spPr>
                    </p:pic>
                  </p:oleObj>
                </mc:Fallback>
              </mc:AlternateContent>
            </a:graphicData>
          </a:graphic>
        </p:graphicFrame>
        <p:graphicFrame>
          <p:nvGraphicFramePr>
            <p:cNvPr id="115732" name="对象 123927"/>
            <p:cNvGraphicFramePr/>
            <p:nvPr/>
          </p:nvGraphicFramePr>
          <p:xfrm>
            <a:off x="3550" y="1094"/>
            <a:ext cx="230" cy="230"/>
          </p:xfrm>
          <a:graphic>
            <a:graphicData uri="http://schemas.openxmlformats.org/presentationml/2006/ole">
              <mc:AlternateContent xmlns:mc="http://schemas.openxmlformats.org/markup-compatibility/2006">
                <mc:Choice xmlns:v="urn:schemas-microsoft-com:vml" Requires="v">
                  <p:oleObj spid="_x0000_s3936" name="" r:id="rId11" imgW="165100" imgH="165100" progId="Equation.3">
                    <p:embed/>
                  </p:oleObj>
                </mc:Choice>
                <mc:Fallback>
                  <p:oleObj name="" r:id="rId11" imgW="165100" imgH="165100" progId="Equation.3">
                    <p:embed/>
                    <p:pic>
                      <p:nvPicPr>
                        <p:cNvPr id="0" name="图片 3935"/>
                        <p:cNvPicPr/>
                        <p:nvPr/>
                      </p:nvPicPr>
                      <p:blipFill>
                        <a:blip r:embed="rId12"/>
                        <a:stretch>
                          <a:fillRect/>
                        </a:stretch>
                      </p:blipFill>
                      <p:spPr>
                        <a:xfrm>
                          <a:off x="3550" y="1094"/>
                          <a:ext cx="230" cy="230"/>
                        </a:xfrm>
                        <a:prstGeom prst="rect">
                          <a:avLst/>
                        </a:prstGeom>
                        <a:noFill/>
                        <a:ln w="38100">
                          <a:noFill/>
                          <a:miter/>
                        </a:ln>
                      </p:spPr>
                    </p:pic>
                  </p:oleObj>
                </mc:Fallback>
              </mc:AlternateContent>
            </a:graphicData>
          </a:graphic>
        </p:graphicFrame>
        <p:graphicFrame>
          <p:nvGraphicFramePr>
            <p:cNvPr id="115733" name="对象 123928"/>
            <p:cNvGraphicFramePr/>
            <p:nvPr/>
          </p:nvGraphicFramePr>
          <p:xfrm>
            <a:off x="3771" y="1324"/>
            <a:ext cx="197" cy="197"/>
          </p:xfrm>
          <a:graphic>
            <a:graphicData uri="http://schemas.openxmlformats.org/presentationml/2006/ole">
              <mc:AlternateContent xmlns:mc="http://schemas.openxmlformats.org/markup-compatibility/2006">
                <mc:Choice xmlns:v="urn:schemas-microsoft-com:vml" Requires="v">
                  <p:oleObj spid="_x0000_s3937" name="" r:id="rId13" imgW="139700" imgH="139700" progId="Equation.3">
                    <p:embed/>
                  </p:oleObj>
                </mc:Choice>
                <mc:Fallback>
                  <p:oleObj name="" r:id="rId13" imgW="139700" imgH="139700" progId="Equation.3">
                    <p:embed/>
                    <p:pic>
                      <p:nvPicPr>
                        <p:cNvPr id="0" name="图片 3936"/>
                        <p:cNvPicPr/>
                        <p:nvPr/>
                      </p:nvPicPr>
                      <p:blipFill>
                        <a:blip r:embed="rId14"/>
                        <a:stretch>
                          <a:fillRect/>
                        </a:stretch>
                      </p:blipFill>
                      <p:spPr>
                        <a:xfrm>
                          <a:off x="3771" y="1324"/>
                          <a:ext cx="197" cy="197"/>
                        </a:xfrm>
                        <a:prstGeom prst="rect">
                          <a:avLst/>
                        </a:prstGeom>
                        <a:noFill/>
                        <a:ln w="38100">
                          <a:noFill/>
                          <a:miter/>
                        </a:ln>
                      </p:spPr>
                    </p:pic>
                  </p:oleObj>
                </mc:Fallback>
              </mc:AlternateContent>
            </a:graphicData>
          </a:graphic>
        </p:graphicFrame>
      </p:grpSp>
      <p:graphicFrame>
        <p:nvGraphicFramePr>
          <p:cNvPr id="115734" name="对象 1"/>
          <p:cNvGraphicFramePr>
            <a:graphicFrameLocks noChangeAspect="1"/>
          </p:cNvGraphicFramePr>
          <p:nvPr/>
        </p:nvGraphicFramePr>
        <p:xfrm>
          <a:off x="6800850" y="2744788"/>
          <a:ext cx="254000" cy="442912"/>
        </p:xfrm>
        <a:graphic>
          <a:graphicData uri="http://schemas.openxmlformats.org/presentationml/2006/ole">
            <mc:AlternateContent xmlns:mc="http://schemas.openxmlformats.org/markup-compatibility/2006">
              <mc:Choice xmlns:v="urn:schemas-microsoft-com:vml" Requires="v">
                <p:oleObj spid="_x0000_s3938" name="" r:id="rId15" imgW="254000" imgH="443865" progId="Equation.KSEE3">
                  <p:embed/>
                </p:oleObj>
              </mc:Choice>
              <mc:Fallback>
                <p:oleObj name="" r:id="rId15" imgW="254000" imgH="443865" progId="Equation.KSEE3">
                  <p:embed/>
                  <p:pic>
                    <p:nvPicPr>
                      <p:cNvPr id="0" name="图片 3937"/>
                      <p:cNvPicPr/>
                      <p:nvPr/>
                    </p:nvPicPr>
                    <p:blipFill>
                      <a:blip r:embed="rId16"/>
                      <a:stretch>
                        <a:fillRect/>
                      </a:stretch>
                    </p:blipFill>
                    <p:spPr>
                      <a:xfrm>
                        <a:off x="6800850" y="2744788"/>
                        <a:ext cx="254000" cy="442912"/>
                      </a:xfrm>
                      <a:prstGeom prst="rect">
                        <a:avLst/>
                      </a:prstGeom>
                      <a:noFill/>
                      <a:ln w="38100">
                        <a:noFill/>
                        <a:miter/>
                      </a:ln>
                    </p:spPr>
                  </p:pic>
                </p:oleObj>
              </mc:Fallback>
            </mc:AlternateContent>
          </a:graphicData>
        </a:graphic>
      </p:graphicFrame>
      <p:graphicFrame>
        <p:nvGraphicFramePr>
          <p:cNvPr id="115735" name="对象 3"/>
          <p:cNvGraphicFramePr>
            <a:graphicFrameLocks noChangeAspect="1"/>
          </p:cNvGraphicFramePr>
          <p:nvPr/>
        </p:nvGraphicFramePr>
        <p:xfrm>
          <a:off x="7673975" y="2235200"/>
          <a:ext cx="209550" cy="114300"/>
        </p:xfrm>
        <a:graphic>
          <a:graphicData uri="http://schemas.openxmlformats.org/presentationml/2006/ole">
            <mc:AlternateContent xmlns:mc="http://schemas.openxmlformats.org/markup-compatibility/2006">
              <mc:Choice xmlns:v="urn:schemas-microsoft-com:vml" Requires="v">
                <p:oleObj spid="_x0000_s3939" name="" r:id="rId17" imgW="139700" imgH="76200" progId="Equation.KSEE3">
                  <p:embed/>
                </p:oleObj>
              </mc:Choice>
              <mc:Fallback>
                <p:oleObj name="" r:id="rId17" imgW="139700" imgH="76200" progId="Equation.KSEE3">
                  <p:embed/>
                  <p:pic>
                    <p:nvPicPr>
                      <p:cNvPr id="0" name="图片 3938"/>
                      <p:cNvPicPr/>
                      <p:nvPr/>
                    </p:nvPicPr>
                    <p:blipFill>
                      <a:blip r:embed="rId18"/>
                      <a:stretch>
                        <a:fillRect/>
                      </a:stretch>
                    </p:blipFill>
                    <p:spPr>
                      <a:xfrm>
                        <a:off x="7673975" y="2235200"/>
                        <a:ext cx="209550" cy="114300"/>
                      </a:xfrm>
                      <a:prstGeom prst="rect">
                        <a:avLst/>
                      </a:prstGeom>
                      <a:no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884238" y="974725"/>
          <a:ext cx="922337" cy="381000"/>
        </p:xfrm>
        <a:graphic>
          <a:graphicData uri="http://schemas.openxmlformats.org/presentationml/2006/ole">
            <mc:AlternateContent xmlns:mc="http://schemas.openxmlformats.org/markup-compatibility/2006">
              <mc:Choice xmlns:v="urn:schemas-microsoft-com:vml" Requires="v">
                <p:oleObj spid="_x0000_s3940" name="" r:id="rId19" imgW="922020" imgH="381000" progId="Equation.KSEE3">
                  <p:embed/>
                </p:oleObj>
              </mc:Choice>
              <mc:Fallback>
                <p:oleObj name="" r:id="rId19" imgW="922020" imgH="381000" progId="Equation.KSEE3">
                  <p:embed/>
                  <p:pic>
                    <p:nvPicPr>
                      <p:cNvPr id="0" name="图片 3939"/>
                      <p:cNvPicPr/>
                      <p:nvPr/>
                    </p:nvPicPr>
                    <p:blipFill>
                      <a:blip r:embed="rId20"/>
                      <a:stretch>
                        <a:fillRect/>
                      </a:stretch>
                    </p:blipFill>
                    <p:spPr>
                      <a:xfrm>
                        <a:off x="884238" y="974725"/>
                        <a:ext cx="922337" cy="381000"/>
                      </a:xfrm>
                      <a:prstGeom prst="rect">
                        <a:avLst/>
                      </a:prstGeom>
                      <a:noFill/>
                      <a:ln w="28575" cap="flat" cmpd="sng">
                        <a:solidFill>
                          <a:srgbClr val="FF0000"/>
                        </a:solidFill>
                        <a:prstDash val="solid"/>
                        <a:round/>
                        <a:headEnd type="none" w="med" len="med"/>
                        <a:tailEnd type="none" w="med" len="me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3907"/>
                                        </p:tgtEl>
                                        <p:attrNameLst>
                                          <p:attrName>style.visibility</p:attrName>
                                        </p:attrNameLst>
                                      </p:cBhvr>
                                      <p:to>
                                        <p:strVal val="visible"/>
                                      </p:to>
                                    </p:set>
                                    <p:animEffect transition="in" filter="wipe(left)">
                                      <p:cBhvr>
                                        <p:cTn id="12" dur="500"/>
                                        <p:tgtEl>
                                          <p:spTgt spid="1239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9"/>
                                        </p:tgtEl>
                                        <p:attrNameLst>
                                          <p:attrName>style.visibility</p:attrName>
                                        </p:attrNameLst>
                                      </p:cBhvr>
                                      <p:to>
                                        <p:strVal val="visible"/>
                                      </p:to>
                                    </p:set>
                                    <p:animEffect transition="in" filter="wipe(left)">
                                      <p:cBhvr>
                                        <p:cTn id="17" dur="500"/>
                                        <p:tgtEl>
                                          <p:spTgt spid="123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4930" name="对象 124929"/>
          <p:cNvGraphicFramePr/>
          <p:nvPr/>
        </p:nvGraphicFramePr>
        <p:xfrm>
          <a:off x="4418013" y="4997450"/>
          <a:ext cx="4537075" cy="1281113"/>
        </p:xfrm>
        <a:graphic>
          <a:graphicData uri="http://schemas.openxmlformats.org/presentationml/2006/ole">
            <mc:AlternateContent xmlns:mc="http://schemas.openxmlformats.org/markup-compatibility/2006">
              <mc:Choice xmlns:v="urn:schemas-microsoft-com:vml" Requires="v">
                <p:oleObj spid="_x0000_s3944" name="" r:id="rId1" imgW="1866900" imgH="482600" progId="Equation.3">
                  <p:embed/>
                </p:oleObj>
              </mc:Choice>
              <mc:Fallback>
                <p:oleObj name="" r:id="rId1" imgW="1866900" imgH="482600" progId="Equation.3">
                  <p:embed/>
                  <p:pic>
                    <p:nvPicPr>
                      <p:cNvPr id="0" name="图片 3943"/>
                      <p:cNvPicPr/>
                      <p:nvPr/>
                    </p:nvPicPr>
                    <p:blipFill>
                      <a:blip r:embed="rId2"/>
                      <a:stretch>
                        <a:fillRect/>
                      </a:stretch>
                    </p:blipFill>
                    <p:spPr>
                      <a:xfrm>
                        <a:off x="4418013" y="4997450"/>
                        <a:ext cx="4537075" cy="1281113"/>
                      </a:xfrm>
                      <a:prstGeom prst="rect">
                        <a:avLst/>
                      </a:prstGeom>
                      <a:noFill/>
                      <a:ln w="38100" cap="flat" cmpd="sng">
                        <a:solidFill>
                          <a:srgbClr val="FF9999"/>
                        </a:solidFill>
                        <a:prstDash val="solid"/>
                        <a:miter/>
                        <a:headEnd type="none" w="med" len="med"/>
                        <a:tailEnd type="none" w="med" len="med"/>
                      </a:ln>
                    </p:spPr>
                  </p:pic>
                </p:oleObj>
              </mc:Fallback>
            </mc:AlternateContent>
          </a:graphicData>
        </a:graphic>
      </p:graphicFrame>
      <p:graphicFrame>
        <p:nvGraphicFramePr>
          <p:cNvPr id="124931" name="对象 124930"/>
          <p:cNvGraphicFramePr/>
          <p:nvPr/>
        </p:nvGraphicFramePr>
        <p:xfrm>
          <a:off x="749300" y="1682750"/>
          <a:ext cx="3109913" cy="1104900"/>
        </p:xfrm>
        <a:graphic>
          <a:graphicData uri="http://schemas.openxmlformats.org/presentationml/2006/ole">
            <mc:AlternateContent xmlns:mc="http://schemas.openxmlformats.org/markup-compatibility/2006">
              <mc:Choice xmlns:v="urn:schemas-microsoft-com:vml" Requires="v">
                <p:oleObj spid="_x0000_s3941" name="" r:id="rId3" imgW="1320165" imgH="431800" progId="Equation.3">
                  <p:embed/>
                </p:oleObj>
              </mc:Choice>
              <mc:Fallback>
                <p:oleObj name="" r:id="rId3" imgW="1320165" imgH="431800" progId="Equation.3">
                  <p:embed/>
                  <p:pic>
                    <p:nvPicPr>
                      <p:cNvPr id="0" name="图片 3940"/>
                      <p:cNvPicPr/>
                      <p:nvPr/>
                    </p:nvPicPr>
                    <p:blipFill>
                      <a:blip r:embed="rId4"/>
                      <a:stretch>
                        <a:fillRect/>
                      </a:stretch>
                    </p:blipFill>
                    <p:spPr>
                      <a:xfrm>
                        <a:off x="749300" y="1682750"/>
                        <a:ext cx="3109913" cy="1104900"/>
                      </a:xfrm>
                      <a:prstGeom prst="rect">
                        <a:avLst/>
                      </a:prstGeom>
                      <a:noFill/>
                      <a:ln w="38100">
                        <a:noFill/>
                        <a:miter/>
                      </a:ln>
                    </p:spPr>
                  </p:pic>
                </p:oleObj>
              </mc:Fallback>
            </mc:AlternateContent>
          </a:graphicData>
        </a:graphic>
      </p:graphicFrame>
      <p:sp>
        <p:nvSpPr>
          <p:cNvPr id="124934" name="文本框 124933"/>
          <p:cNvSpPr txBox="1"/>
          <p:nvPr/>
        </p:nvSpPr>
        <p:spPr>
          <a:xfrm>
            <a:off x="1447800" y="914400"/>
            <a:ext cx="1447800" cy="579438"/>
          </a:xfrm>
          <a:prstGeom prst="rect">
            <a:avLst/>
          </a:prstGeom>
          <a:noFill/>
          <a:ln w="9525">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静电场</a:t>
            </a:r>
            <a:endParaRPr lang="zh-CN" altLang="en-US" sz="3200">
              <a:latin typeface="Times New Roman" panose="02020603050405020304" pitchFamily="18" charset="0"/>
              <a:ea typeface="宋体" panose="02010600030101010101" pitchFamily="2" charset="-122"/>
            </a:endParaRPr>
          </a:p>
        </p:txBody>
      </p:sp>
      <p:sp>
        <p:nvSpPr>
          <p:cNvPr id="124935" name="文本框 124934"/>
          <p:cNvSpPr txBox="1"/>
          <p:nvPr/>
        </p:nvSpPr>
        <p:spPr>
          <a:xfrm>
            <a:off x="5181600" y="914400"/>
            <a:ext cx="1981200" cy="579438"/>
          </a:xfrm>
          <a:prstGeom prst="rect">
            <a:avLst/>
          </a:prstGeom>
          <a:noFill/>
          <a:ln w="9525">
            <a:noFill/>
          </a:ln>
        </p:spPr>
        <p:txBody>
          <a:bodyPr anchor="t">
            <a:spAutoFit/>
          </a:bodyPr>
          <a:p>
            <a:pPr>
              <a:spcBef>
                <a:spcPct val="50000"/>
              </a:spcBef>
            </a:pPr>
            <a:r>
              <a:rPr lang="zh-CN" altLang="en-US" sz="3200" dirty="0">
                <a:latin typeface="Times New Roman" panose="02020603050405020304" pitchFamily="18" charset="0"/>
                <a:ea typeface="宋体" panose="02010600030101010101" pitchFamily="2" charset="-122"/>
              </a:rPr>
              <a:t>稳恒磁场</a:t>
            </a:r>
            <a:endParaRPr lang="zh-CN" altLang="en-US" sz="3200">
              <a:latin typeface="Times New Roman" panose="02020603050405020304" pitchFamily="18" charset="0"/>
              <a:ea typeface="宋体" panose="02010600030101010101" pitchFamily="2" charset="-122"/>
            </a:endParaRPr>
          </a:p>
        </p:txBody>
      </p:sp>
      <p:grpSp>
        <p:nvGrpSpPr>
          <p:cNvPr id="124936" name="组合 124935"/>
          <p:cNvGrpSpPr/>
          <p:nvPr/>
        </p:nvGrpSpPr>
        <p:grpSpPr>
          <a:xfrm>
            <a:off x="609600" y="914400"/>
            <a:ext cx="8077200" cy="3505200"/>
            <a:chOff x="384" y="720"/>
            <a:chExt cx="5088" cy="2208"/>
          </a:xfrm>
        </p:grpSpPr>
        <p:sp>
          <p:nvSpPr>
            <p:cNvPr id="116742" name="直接连接符 124936"/>
            <p:cNvSpPr/>
            <p:nvPr/>
          </p:nvSpPr>
          <p:spPr>
            <a:xfrm>
              <a:off x="384" y="1152"/>
              <a:ext cx="5088" cy="0"/>
            </a:xfrm>
            <a:prstGeom prst="line">
              <a:avLst/>
            </a:prstGeom>
            <a:ln w="9525" cap="flat" cmpd="sng">
              <a:solidFill>
                <a:srgbClr val="FF9999"/>
              </a:solidFill>
              <a:prstDash val="solid"/>
              <a:round/>
              <a:headEnd type="none" w="med" len="med"/>
              <a:tailEnd type="none" w="med" len="med"/>
            </a:ln>
          </p:spPr>
        </p:sp>
        <p:sp>
          <p:nvSpPr>
            <p:cNvPr id="116743" name="直接连接符 124937"/>
            <p:cNvSpPr/>
            <p:nvPr/>
          </p:nvSpPr>
          <p:spPr>
            <a:xfrm>
              <a:off x="2640" y="720"/>
              <a:ext cx="0" cy="2208"/>
            </a:xfrm>
            <a:prstGeom prst="line">
              <a:avLst/>
            </a:prstGeom>
            <a:ln w="9525" cap="flat" cmpd="sng">
              <a:solidFill>
                <a:srgbClr val="FF9999"/>
              </a:solidFill>
              <a:prstDash val="solid"/>
              <a:round/>
              <a:headEnd type="none" w="med" len="med"/>
              <a:tailEnd type="none" w="med" len="med"/>
            </a:ln>
          </p:spPr>
        </p:sp>
        <p:sp>
          <p:nvSpPr>
            <p:cNvPr id="116744" name="直接连接符 124938"/>
            <p:cNvSpPr/>
            <p:nvPr/>
          </p:nvSpPr>
          <p:spPr>
            <a:xfrm>
              <a:off x="384" y="720"/>
              <a:ext cx="5088" cy="0"/>
            </a:xfrm>
            <a:prstGeom prst="line">
              <a:avLst/>
            </a:prstGeom>
            <a:ln w="9525" cap="flat" cmpd="sng">
              <a:solidFill>
                <a:srgbClr val="FF9999"/>
              </a:solidFill>
              <a:prstDash val="solid"/>
              <a:round/>
              <a:headEnd type="none" w="med" len="med"/>
              <a:tailEnd type="none" w="med" len="med"/>
            </a:ln>
          </p:spPr>
        </p:sp>
      </p:grpSp>
      <p:graphicFrame>
        <p:nvGraphicFramePr>
          <p:cNvPr id="124941" name="对象 124940"/>
          <p:cNvGraphicFramePr/>
          <p:nvPr/>
        </p:nvGraphicFramePr>
        <p:xfrm>
          <a:off x="4587875" y="2887663"/>
          <a:ext cx="3079750" cy="828675"/>
        </p:xfrm>
        <a:graphic>
          <a:graphicData uri="http://schemas.openxmlformats.org/presentationml/2006/ole">
            <mc:AlternateContent xmlns:mc="http://schemas.openxmlformats.org/markup-compatibility/2006">
              <mc:Choice xmlns:v="urn:schemas-microsoft-com:vml" Requires="v">
                <p:oleObj spid="_x0000_s3942" name="" r:id="rId5" imgW="1231265" imgH="304800" progId="Equation.3">
                  <p:embed/>
                </p:oleObj>
              </mc:Choice>
              <mc:Fallback>
                <p:oleObj name="" r:id="rId5" imgW="1231265" imgH="304800" progId="Equation.3">
                  <p:embed/>
                  <p:pic>
                    <p:nvPicPr>
                      <p:cNvPr id="0" name="图片 3941"/>
                      <p:cNvPicPr/>
                      <p:nvPr/>
                    </p:nvPicPr>
                    <p:blipFill>
                      <a:blip r:embed="rId6"/>
                      <a:stretch>
                        <a:fillRect/>
                      </a:stretch>
                    </p:blipFill>
                    <p:spPr>
                      <a:xfrm>
                        <a:off x="4587875" y="2887663"/>
                        <a:ext cx="3079750" cy="828675"/>
                      </a:xfrm>
                      <a:prstGeom prst="rect">
                        <a:avLst/>
                      </a:prstGeom>
                      <a:noFill/>
                      <a:ln w="38100">
                        <a:noFill/>
                        <a:miter/>
                      </a:ln>
                    </p:spPr>
                  </p:pic>
                </p:oleObj>
              </mc:Fallback>
            </mc:AlternateContent>
          </a:graphicData>
        </a:graphic>
      </p:graphicFrame>
      <p:sp>
        <p:nvSpPr>
          <p:cNvPr id="124944" name="直接连接符 124943"/>
          <p:cNvSpPr/>
          <p:nvPr/>
        </p:nvSpPr>
        <p:spPr>
          <a:xfrm>
            <a:off x="1447800" y="4419600"/>
            <a:ext cx="5638800" cy="0"/>
          </a:xfrm>
          <a:prstGeom prst="line">
            <a:avLst/>
          </a:prstGeom>
          <a:ln w="9525" cap="flat" cmpd="sng">
            <a:solidFill>
              <a:srgbClr val="FF9999"/>
            </a:solidFill>
            <a:prstDash val="solid"/>
            <a:round/>
            <a:headEnd type="none" w="med" len="med"/>
            <a:tailEnd type="none" w="med" len="med"/>
          </a:ln>
        </p:spPr>
      </p:sp>
      <p:sp>
        <p:nvSpPr>
          <p:cNvPr id="124945" name="左弧形箭头 124944"/>
          <p:cNvSpPr/>
          <p:nvPr/>
        </p:nvSpPr>
        <p:spPr>
          <a:xfrm>
            <a:off x="1295400" y="3886200"/>
            <a:ext cx="304800" cy="1219200"/>
          </a:xfrm>
          <a:prstGeom prst="curvedRightArrow">
            <a:avLst>
              <a:gd name="adj1" fmla="val 80000"/>
              <a:gd name="adj2" fmla="val 160000"/>
              <a:gd name="adj3" fmla="val 33273"/>
            </a:avLst>
          </a:prstGeom>
          <a:solidFill>
            <a:srgbClr val="00FF00"/>
          </a:solidFill>
          <a:ln w="9525" cap="flat" cmpd="sng">
            <a:solidFill>
              <a:srgbClr val="00FF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4946" name="右弧形箭头 124945"/>
          <p:cNvSpPr/>
          <p:nvPr/>
        </p:nvSpPr>
        <p:spPr>
          <a:xfrm>
            <a:off x="7667625" y="3716338"/>
            <a:ext cx="457200" cy="1219200"/>
          </a:xfrm>
          <a:prstGeom prst="curvedLeftArrow">
            <a:avLst>
              <a:gd name="adj1" fmla="val 53333"/>
              <a:gd name="adj2" fmla="val 106666"/>
              <a:gd name="adj3" fmla="val 33273"/>
            </a:avLst>
          </a:prstGeom>
          <a:solidFill>
            <a:srgbClr val="00FF00"/>
          </a:solidFill>
          <a:ln w="9525" cap="flat" cmpd="sng">
            <a:solidFill>
              <a:srgbClr val="00FF00"/>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124947" name="文本框 124946"/>
          <p:cNvSpPr txBox="1"/>
          <p:nvPr/>
        </p:nvSpPr>
        <p:spPr>
          <a:xfrm>
            <a:off x="3962400" y="4419600"/>
            <a:ext cx="592138" cy="579438"/>
          </a:xfrm>
          <a:prstGeom prst="rect">
            <a:avLst/>
          </a:prstGeom>
          <a:noFill/>
          <a:ln w="9525">
            <a:noFill/>
          </a:ln>
        </p:spPr>
        <p:txBody>
          <a:bodyPr wrap="none" anchor="t">
            <a:spAutoFit/>
          </a:bodyPr>
          <a:p>
            <a:r>
              <a:rPr lang="zh-CN" altLang="en-US" sz="3200">
                <a:solidFill>
                  <a:srgbClr val="FF3300"/>
                </a:solidFill>
                <a:latin typeface="Times New Roman" panose="02020603050405020304" pitchFamily="18" charset="0"/>
                <a:ea typeface="宋体" panose="02010600030101010101" pitchFamily="2" charset="-122"/>
              </a:rPr>
              <a:t>变</a:t>
            </a:r>
            <a:endParaRPr lang="zh-CN" altLang="en-US" sz="3200">
              <a:solidFill>
                <a:srgbClr val="FF3300"/>
              </a:solidFill>
              <a:latin typeface="Times New Roman" panose="02020603050405020304" pitchFamily="18" charset="0"/>
              <a:ea typeface="宋体" panose="02010600030101010101" pitchFamily="2" charset="-122"/>
            </a:endParaRPr>
          </a:p>
        </p:txBody>
      </p:sp>
      <p:sp>
        <p:nvSpPr>
          <p:cNvPr id="116750" name="矩形 124948"/>
          <p:cNvSpPr/>
          <p:nvPr/>
        </p:nvSpPr>
        <p:spPr>
          <a:xfrm>
            <a:off x="533400" y="304800"/>
            <a:ext cx="3435350" cy="549275"/>
          </a:xfrm>
          <a:prstGeom prst="rect">
            <a:avLst/>
          </a:prstGeom>
          <a:noFill/>
          <a:ln w="9525">
            <a:noFill/>
          </a:ln>
        </p:spPr>
        <p:txBody>
          <a:bodyPr wrap="none" anchor="t">
            <a:spAutoFit/>
          </a:bodyPr>
          <a:p>
            <a:pPr>
              <a:spcBef>
                <a:spcPct val="50000"/>
              </a:spcBef>
            </a:pPr>
            <a:r>
              <a:rPr lang="zh-CN" altLang="en-US" sz="3000" b="0" dirty="0">
                <a:latin typeface="Times New Roman" panose="02020603050405020304" pitchFamily="18" charset="0"/>
                <a:ea typeface="黑体" panose="02010609060101010101" pitchFamily="49" charset="-122"/>
              </a:rPr>
              <a:t>二、</a:t>
            </a:r>
            <a:r>
              <a:rPr lang="zh-CN" altLang="en-US" b="0" dirty="0">
                <a:latin typeface="Times New Roman" panose="02020603050405020304" pitchFamily="18" charset="0"/>
                <a:ea typeface="黑体" panose="02010609060101010101" pitchFamily="49" charset="-122"/>
              </a:rPr>
              <a:t>麦克斯韦方程组</a:t>
            </a:r>
            <a:endParaRPr lang="zh-CN" altLang="en-US" b="0" dirty="0">
              <a:latin typeface="Times New Roman" panose="02020603050405020304" pitchFamily="18" charset="0"/>
              <a:ea typeface="黑体" panose="02010609060101010101" pitchFamily="49" charset="-122"/>
            </a:endParaRPr>
          </a:p>
        </p:txBody>
      </p:sp>
      <p:graphicFrame>
        <p:nvGraphicFramePr>
          <p:cNvPr id="2" name="对象 1"/>
          <p:cNvGraphicFramePr>
            <a:graphicFrameLocks noChangeAspect="1"/>
          </p:cNvGraphicFramePr>
          <p:nvPr/>
        </p:nvGraphicFramePr>
        <p:xfrm>
          <a:off x="749300" y="2955925"/>
          <a:ext cx="1778000" cy="760413"/>
        </p:xfrm>
        <a:graphic>
          <a:graphicData uri="http://schemas.openxmlformats.org/presentationml/2006/ole">
            <mc:AlternateContent xmlns:mc="http://schemas.openxmlformats.org/markup-compatibility/2006">
              <mc:Choice xmlns:v="urn:schemas-microsoft-com:vml" Requires="v">
                <p:oleObj spid="_x0000_s3945" name="" r:id="rId7" imgW="711200" imgH="304800" progId="Equation.KSEE3">
                  <p:embed/>
                </p:oleObj>
              </mc:Choice>
              <mc:Fallback>
                <p:oleObj name="" r:id="rId7" imgW="711200" imgH="304800" progId="Equation.KSEE3">
                  <p:embed/>
                  <p:pic>
                    <p:nvPicPr>
                      <p:cNvPr id="0" name="图片 3944"/>
                      <p:cNvPicPr/>
                      <p:nvPr/>
                    </p:nvPicPr>
                    <p:blipFill>
                      <a:blip r:embed="rId8"/>
                      <a:stretch>
                        <a:fillRect/>
                      </a:stretch>
                    </p:blipFill>
                    <p:spPr>
                      <a:xfrm>
                        <a:off x="749300" y="2955925"/>
                        <a:ext cx="1778000" cy="760413"/>
                      </a:xfrm>
                      <a:prstGeom prst="rect">
                        <a:avLst/>
                      </a:prstGeom>
                      <a:noFill/>
                      <a:ln w="38100">
                        <a:noFill/>
                        <a:miter/>
                      </a:ln>
                    </p:spPr>
                  </p:pic>
                </p:oleObj>
              </mc:Fallback>
            </mc:AlternateContent>
          </a:graphicData>
        </a:graphic>
      </p:graphicFrame>
      <p:graphicFrame>
        <p:nvGraphicFramePr>
          <p:cNvPr id="4" name="对象 3"/>
          <p:cNvGraphicFramePr>
            <a:graphicFrameLocks noChangeAspect="1"/>
          </p:cNvGraphicFramePr>
          <p:nvPr/>
        </p:nvGraphicFramePr>
        <p:xfrm>
          <a:off x="4937125" y="1854200"/>
          <a:ext cx="1776413" cy="762000"/>
        </p:xfrm>
        <a:graphic>
          <a:graphicData uri="http://schemas.openxmlformats.org/presentationml/2006/ole">
            <mc:AlternateContent xmlns:mc="http://schemas.openxmlformats.org/markup-compatibility/2006">
              <mc:Choice xmlns:v="urn:schemas-microsoft-com:vml" Requires="v">
                <p:oleObj spid="_x0000_s3943" name="" r:id="rId9" imgW="711200" imgH="304800" progId="Equation.KSEE3">
                  <p:embed/>
                </p:oleObj>
              </mc:Choice>
              <mc:Fallback>
                <p:oleObj name="" r:id="rId9" imgW="711200" imgH="304800" progId="Equation.KSEE3">
                  <p:embed/>
                  <p:pic>
                    <p:nvPicPr>
                      <p:cNvPr id="0" name="图片 3942"/>
                      <p:cNvPicPr/>
                      <p:nvPr/>
                    </p:nvPicPr>
                    <p:blipFill>
                      <a:blip r:embed="rId10"/>
                      <a:stretch>
                        <a:fillRect/>
                      </a:stretch>
                    </p:blipFill>
                    <p:spPr>
                      <a:xfrm>
                        <a:off x="4937125" y="1854200"/>
                        <a:ext cx="1776413" cy="762000"/>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nvGraphicFramePr>
        <p:xfrm>
          <a:off x="8223250" y="3779838"/>
          <a:ext cx="709613" cy="914400"/>
        </p:xfrm>
        <a:graphic>
          <a:graphicData uri="http://schemas.openxmlformats.org/presentationml/2006/ole">
            <mc:AlternateContent xmlns:mc="http://schemas.openxmlformats.org/markup-compatibility/2006">
              <mc:Choice xmlns:v="urn:schemas-microsoft-com:vml" Requires="v">
                <p:oleObj spid="_x0000_s3946" name="" r:id="rId11" imgW="177165" imgH="228600" progId="Equation.KSEE3">
                  <p:embed/>
                </p:oleObj>
              </mc:Choice>
              <mc:Fallback>
                <p:oleObj name="" r:id="rId11" imgW="177165" imgH="228600" progId="Equation.KSEE3">
                  <p:embed/>
                  <p:pic>
                    <p:nvPicPr>
                      <p:cNvPr id="0" name="图片 3945"/>
                      <p:cNvPicPr/>
                      <p:nvPr/>
                    </p:nvPicPr>
                    <p:blipFill>
                      <a:blip r:embed="rId12"/>
                      <a:stretch>
                        <a:fillRect/>
                      </a:stretch>
                    </p:blipFill>
                    <p:spPr>
                      <a:xfrm>
                        <a:off x="8223250" y="3779838"/>
                        <a:ext cx="709613" cy="914400"/>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762000" y="5264150"/>
          <a:ext cx="3206750" cy="1014413"/>
        </p:xfrm>
        <a:graphic>
          <a:graphicData uri="http://schemas.openxmlformats.org/presentationml/2006/ole">
            <mc:AlternateContent xmlns:mc="http://schemas.openxmlformats.org/markup-compatibility/2006">
              <mc:Choice xmlns:v="urn:schemas-microsoft-com:vml" Requires="v">
                <p:oleObj spid="_x0000_s3947" name="" r:id="rId13" imgW="1282700" imgH="405765" progId="Equation.KSEE3">
                  <p:embed/>
                </p:oleObj>
              </mc:Choice>
              <mc:Fallback>
                <p:oleObj name="" r:id="rId13" imgW="1282700" imgH="405765" progId="Equation.KSEE3">
                  <p:embed/>
                  <p:pic>
                    <p:nvPicPr>
                      <p:cNvPr id="0" name="图片 3946"/>
                      <p:cNvPicPr/>
                      <p:nvPr/>
                    </p:nvPicPr>
                    <p:blipFill>
                      <a:blip r:embed="rId14"/>
                      <a:stretch>
                        <a:fillRect/>
                      </a:stretch>
                    </p:blipFill>
                    <p:spPr>
                      <a:xfrm>
                        <a:off x="762000" y="5264150"/>
                        <a:ext cx="3206750" cy="1014413"/>
                      </a:xfrm>
                      <a:prstGeom prst="rect">
                        <a:avLst/>
                      </a:prstGeom>
                      <a:noFill/>
                      <a:ln w="28575" cap="flat" cmpd="sng">
                        <a:solidFill>
                          <a:srgbClr val="FF0000"/>
                        </a:solidFill>
                        <a:prstDash val="solid"/>
                        <a:round/>
                        <a:headEnd type="none" w="med" len="med"/>
                        <a:tailEnd type="none" w="med" len="med"/>
                      </a:ln>
                    </p:spPr>
                  </p:pic>
                </p:oleObj>
              </mc:Fallback>
            </mc:AlternateContent>
          </a:graphicData>
        </a:graphic>
      </p:graphicFrame>
      <p:graphicFrame>
        <p:nvGraphicFramePr>
          <p:cNvPr id="10" name="对象 9"/>
          <p:cNvGraphicFramePr>
            <a:graphicFrameLocks noChangeAspect="1"/>
          </p:cNvGraphicFramePr>
          <p:nvPr/>
        </p:nvGraphicFramePr>
        <p:xfrm>
          <a:off x="406400" y="4008438"/>
          <a:ext cx="685800" cy="685800"/>
        </p:xfrm>
        <a:graphic>
          <a:graphicData uri="http://schemas.openxmlformats.org/presentationml/2006/ole">
            <mc:AlternateContent xmlns:mc="http://schemas.openxmlformats.org/markup-compatibility/2006">
              <mc:Choice xmlns:v="urn:schemas-microsoft-com:vml" Requires="v">
                <p:oleObj spid="_x0000_s3948" name="" r:id="rId15" imgW="228600" imgH="228600" progId="Equation.KSEE3">
                  <p:embed/>
                </p:oleObj>
              </mc:Choice>
              <mc:Fallback>
                <p:oleObj name="" r:id="rId15" imgW="228600" imgH="228600" progId="Equation.KSEE3">
                  <p:embed/>
                  <p:pic>
                    <p:nvPicPr>
                      <p:cNvPr id="0" name="图片 3947"/>
                      <p:cNvPicPr/>
                      <p:nvPr/>
                    </p:nvPicPr>
                    <p:blipFill>
                      <a:blip r:embed="rId16"/>
                      <a:stretch>
                        <a:fillRect/>
                      </a:stretch>
                    </p:blipFill>
                    <p:spPr>
                      <a:xfrm>
                        <a:off x="406400" y="4008438"/>
                        <a:ext cx="685800" cy="685800"/>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36"/>
                                        </p:tgtEl>
                                        <p:attrNameLst>
                                          <p:attrName>style.visibility</p:attrName>
                                        </p:attrNameLst>
                                      </p:cBhvr>
                                      <p:to>
                                        <p:strVal val="visible"/>
                                      </p:to>
                                    </p:set>
                                    <p:animEffect transition="in" filter="wipe(left)">
                                      <p:cBhvr>
                                        <p:cTn id="7" dur="500"/>
                                        <p:tgtEl>
                                          <p:spTgt spid="1249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4"/>
                                        </p:tgtEl>
                                        <p:attrNameLst>
                                          <p:attrName>style.visibility</p:attrName>
                                        </p:attrNameLst>
                                      </p:cBhvr>
                                      <p:to>
                                        <p:strVal val="visible"/>
                                      </p:to>
                                    </p:set>
                                    <p:animEffect transition="in" filter="wipe(left)">
                                      <p:cBhvr>
                                        <p:cTn id="12" dur="500"/>
                                        <p:tgtEl>
                                          <p:spTgt spid="1249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4931"/>
                                        </p:tgtEl>
                                        <p:attrNameLst>
                                          <p:attrName>style.visibility</p:attrName>
                                        </p:attrNameLst>
                                      </p:cBhvr>
                                      <p:to>
                                        <p:strVal val="visible"/>
                                      </p:to>
                                    </p:set>
                                    <p:animEffect transition="in" filter="wipe(left)">
                                      <p:cBhvr>
                                        <p:cTn id="17" dur="500"/>
                                        <p:tgtEl>
                                          <p:spTgt spid="1249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5"/>
                                        </p:tgtEl>
                                        <p:attrNameLst>
                                          <p:attrName>style.visibility</p:attrName>
                                        </p:attrNameLst>
                                      </p:cBhvr>
                                      <p:to>
                                        <p:strVal val="visible"/>
                                      </p:to>
                                    </p:set>
                                    <p:animEffect transition="in" filter="wipe(left)">
                                      <p:cBhvr>
                                        <p:cTn id="27" dur="500"/>
                                        <p:tgtEl>
                                          <p:spTgt spid="1249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4941"/>
                                        </p:tgtEl>
                                        <p:attrNameLst>
                                          <p:attrName>style.visibility</p:attrName>
                                        </p:attrNameLst>
                                      </p:cBhvr>
                                      <p:to>
                                        <p:strVal val="visible"/>
                                      </p:to>
                                    </p:set>
                                    <p:animEffect transition="in" filter="wipe(left)">
                                      <p:cBhvr>
                                        <p:cTn id="37" dur="500"/>
                                        <p:tgtEl>
                                          <p:spTgt spid="1249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4944"/>
                                        </p:tgtEl>
                                        <p:attrNameLst>
                                          <p:attrName>style.visibility</p:attrName>
                                        </p:attrNameLst>
                                      </p:cBhvr>
                                      <p:to>
                                        <p:strVal val="visible"/>
                                      </p:to>
                                    </p:set>
                                    <p:animEffect transition="in" filter="wipe(left)">
                                      <p:cBhvr>
                                        <p:cTn id="42" dur="500"/>
                                        <p:tgtEl>
                                          <p:spTgt spid="12494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249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down)">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24945"/>
                                        </p:tgtEl>
                                        <p:attrNameLst>
                                          <p:attrName>style.visibility</p:attrName>
                                        </p:attrNameLst>
                                      </p:cBhvr>
                                      <p:to>
                                        <p:strVal val="visible"/>
                                      </p:to>
                                    </p:set>
                                    <p:animEffect transition="in" filter="wipe(left)">
                                      <p:cBhvr>
                                        <p:cTn id="56" dur="500"/>
                                        <p:tgtEl>
                                          <p:spTgt spid="12494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wipe(left)">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down)">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24946"/>
                                        </p:tgtEl>
                                        <p:attrNameLst>
                                          <p:attrName>style.visibility</p:attrName>
                                        </p:attrNameLst>
                                      </p:cBhvr>
                                      <p:to>
                                        <p:strVal val="visible"/>
                                      </p:to>
                                    </p:set>
                                    <p:animEffect transition="in" filter="wipe(left)">
                                      <p:cBhvr>
                                        <p:cTn id="71" dur="500"/>
                                        <p:tgtEl>
                                          <p:spTgt spid="1249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24930"/>
                                        </p:tgtEl>
                                        <p:attrNameLst>
                                          <p:attrName>style.visibility</p:attrName>
                                        </p:attrNameLst>
                                      </p:cBhvr>
                                      <p:to>
                                        <p:strVal val="visible"/>
                                      </p:to>
                                    </p:set>
                                    <p:animEffect transition="in" filter="wipe(left)">
                                      <p:cBhvr>
                                        <p:cTn id="76" dur="500"/>
                                        <p:tgtEl>
                                          <p:spTgt spid="124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P spid="124935" grpId="0"/>
      <p:bldP spid="124947" grpId="0"/>
    </p:bldLst>
  </p:timing>
</p:sld>
</file>

<file path=ppt/tags/tag1.xml><?xml version="1.0" encoding="utf-8"?>
<p:tagLst xmlns:p="http://schemas.openxmlformats.org/presentationml/2006/main">
  <p:tag name="KSO_WM_DOC_GUID" val="{86ace2d4-766d-44b0-908c-4837b4c5c119}"/>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7430</Words>
  <Application>WPS 演示</Application>
  <PresentationFormat>在屏幕上显示</PresentationFormat>
  <Paragraphs>1565</Paragraphs>
  <Slides>105</Slides>
  <Notes>3</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1009</vt:i4>
      </vt:variant>
      <vt:variant>
        <vt:lpstr>幻灯片标题</vt:lpstr>
      </vt:variant>
      <vt:variant>
        <vt:i4>105</vt:i4>
      </vt:variant>
    </vt:vector>
  </HeadingPairs>
  <TitlesOfParts>
    <vt:vector size="1142" baseType="lpstr">
      <vt:lpstr>Arial</vt:lpstr>
      <vt:lpstr>宋体</vt:lpstr>
      <vt:lpstr>Wingdings</vt:lpstr>
      <vt:lpstr>华文行楷</vt:lpstr>
      <vt:lpstr>微软雅黑</vt:lpstr>
      <vt:lpstr>Times New Roman</vt:lpstr>
      <vt:lpstr>华文楷体</vt:lpstr>
      <vt:lpstr>Batang</vt:lpstr>
      <vt:lpstr>黑体</vt:lpstr>
      <vt:lpstr>Bookman Old Style</vt:lpstr>
      <vt:lpstr>楷体_GB2312</vt:lpstr>
      <vt:lpstr>楷体</vt:lpstr>
      <vt:lpstr>新宋体</vt:lpstr>
      <vt:lpstr>Arial Unicode MS</vt:lpstr>
      <vt:lpstr>Elephant</vt:lpstr>
      <vt:lpstr>Segoe Print</vt:lpstr>
      <vt:lpstr>Monotype Sorts</vt:lpstr>
      <vt:lpstr>Wingdings</vt:lpstr>
      <vt:lpstr>Symbol</vt:lpstr>
      <vt:lpstr>Georgia</vt:lpstr>
      <vt:lpstr>Arial Unicode MS</vt:lpstr>
      <vt:lpstr>Tahoma</vt:lpstr>
      <vt:lpstr>Book Antiqua</vt:lpstr>
      <vt:lpstr>Webdings</vt:lpstr>
      <vt:lpstr>隶书</vt:lpstr>
      <vt:lpstr>微软简隶书</vt:lpstr>
      <vt:lpstr>Symbol</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Equation.KSEE3</vt:lpstr>
      <vt:lpstr>Equation.3</vt:lpstr>
      <vt:lpstr>Equation.3</vt:lpstr>
      <vt:lpstr>Equation.KSEE3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Equation.KSEE3</vt:lpstr>
      <vt:lpstr>Equation.KSEE3</vt:lpstr>
      <vt:lpstr>Equation.3</vt:lpstr>
      <vt:lpstr>Equation.3</vt:lpstr>
      <vt:lpstr>Equation.3</vt:lpstr>
      <vt:lpstr>Equation.3</vt:lpstr>
      <vt:lpstr>Equation.KSEE3</vt:lpstr>
      <vt:lpstr>Equation.3</vt:lpstr>
      <vt:lpstr>Equation.3</vt:lpstr>
      <vt:lpstr>Equation.KSEE3</vt:lpstr>
      <vt:lpstr>Equation.3</vt:lpstr>
      <vt:lpstr>Equation.3</vt:lpstr>
      <vt:lpstr>Equation.KSEE3</vt:lpstr>
      <vt:lpstr>Equation.KSEE3</vt:lpstr>
      <vt:lpstr>Equation.KSEE3</vt:lpstr>
      <vt:lpstr>Equation.3</vt:lpstr>
      <vt:lpstr>Equation.3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Equation.KSEE3</vt:lpstr>
      <vt:lpstr>Equation.3</vt:lpstr>
      <vt:lpstr>Equation.3</vt:lpstr>
      <vt:lpstr>Equation.KSEE3</vt:lpstr>
      <vt:lpstr>Equation.KSEE3</vt:lpstr>
      <vt:lpstr>Equation.KSEE3</vt:lpstr>
      <vt:lpstr>Equation.KSEE3</vt:lpstr>
      <vt:lpstr>Equation.KSEE3</vt:lpstr>
      <vt:lpstr>Equation.KSEE3</vt:lpstr>
      <vt:lpstr>Equation.3</vt:lpstr>
      <vt:lpstr>Equation.3</vt:lpstr>
      <vt:lpstr>Equation.KSEE3</vt:lpstr>
      <vt:lpstr>Equation.3</vt:lpstr>
      <vt:lpstr>Equation.KSEE3</vt:lpstr>
      <vt:lpstr>Equation.KSEE3</vt:lpstr>
      <vt:lpstr>Equation.3</vt:lpstr>
      <vt:lpstr>Equation.3</vt:lpstr>
      <vt:lpstr>Equation.3</vt:lpstr>
      <vt:lpstr>Equation.KSEE3</vt:lpstr>
      <vt:lpstr>Equation.KSEE3</vt:lpstr>
      <vt:lpstr>Equation.KSEE3</vt:lpstr>
      <vt:lpstr>Equation.3</vt:lpstr>
      <vt:lpstr>Equation.KSEE3</vt:lpstr>
      <vt:lpstr>Equation.3</vt:lpstr>
      <vt:lpstr>Equation.3</vt:lpstr>
      <vt:lpstr>Equation.KSEE3</vt:lpstr>
      <vt:lpstr>Equation.3</vt:lpstr>
      <vt:lpstr>Equation.3</vt:lpstr>
      <vt:lpstr>Equation.3</vt:lpstr>
      <vt:lpstr>Equation.3</vt:lpstr>
      <vt:lpstr>Equation.KSEE3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Equation.3</vt:lpstr>
      <vt:lpstr>Equation.KSEE3</vt:lpstr>
      <vt:lpstr>Equation.3</vt:lpstr>
      <vt:lpstr>Equation.3</vt:lpstr>
      <vt:lpstr>Equation.3</vt:lpstr>
      <vt:lpstr>Equation.3</vt:lpstr>
      <vt:lpstr>Equation.3</vt:lpstr>
      <vt:lpstr>Equation.KSEE3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Equation.3</vt:lpstr>
      <vt:lpstr>Equation.3</vt:lpstr>
      <vt:lpstr>Equation.3</vt:lpstr>
      <vt:lpstr>Equation.KSEE3</vt:lpstr>
      <vt:lpstr>Equation.KSEE3</vt:lpstr>
      <vt:lpstr>Equation.3</vt:lpstr>
      <vt:lpstr>Equation.KSEE3</vt:lpstr>
      <vt:lpstr>Equation.KSEE3</vt:lpstr>
      <vt:lpstr>Equation.KSEE3</vt:lpstr>
      <vt:lpstr>Equation.3</vt:lpstr>
      <vt:lpstr>Equation.3</vt:lpstr>
      <vt:lpstr>Equation.KSEE3</vt:lpstr>
      <vt:lpstr>Equation.KSEE3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TDCJY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郎佩琳</cp:lastModifiedBy>
  <cp:revision>123</cp:revision>
  <dcterms:created xsi:type="dcterms:W3CDTF">2004-10-23T02:15:00Z</dcterms:created>
  <dcterms:modified xsi:type="dcterms:W3CDTF">2020-04-10T10:27:15Z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