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63" r:id="rId3"/>
    <p:sldId id="264" r:id="rId4"/>
    <p:sldId id="265" r:id="rId5"/>
    <p:sldId id="266" r:id="rId6"/>
    <p:sldId id="267" r:id="rId7"/>
    <p:sldId id="268"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2DA"/>
    <a:srgbClr val="1DA0A3"/>
    <a:srgbClr val="219F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23CA4-8B49-46B4-BAE0-6A76EA6C05F0}" type="datetimeFigureOut">
              <a:rPr lang="zh-CN" altLang="en-US" smtClean="0"/>
              <a:t>2021/6/11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91B7B-D074-4048-909D-D410B12E34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46CA7D-796B-4677-AC5C-6838FC6EF742}"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E058883-8DF3-4C1E-8465-C6498067BA0D}"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BDB8F1-749B-4569-B07B-EB70CC52356B}"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3F53A751-F0E3-4AC8-9DE6-0EC11EC69BBD}"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343E79-3DA1-4DD5-81A7-29890A3923A1}"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29C513-AF8A-4A44-AB5A-7F32E16CC177}" type="datetime1">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B789F6-5D57-49CB-B2CB-CCD7E14AB28C}" type="datetime1">
              <a:rPr lang="zh-CN" altLang="en-US" smtClean="0"/>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D363F8-D091-4BC6-9076-E255CBB8C2DD}" type="datetime1">
              <a:rPr lang="zh-CN" altLang="en-US" smtClean="0"/>
              <a:t>2021/6/11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3660DC-4B73-48DE-BF0E-93B6EC534055}" type="datetime1">
              <a:rPr lang="zh-CN" altLang="en-US" smtClean="0"/>
              <a:t>2021/6/11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0018C8-FA9F-4CD5-8B8A-9C5194F5896F}" type="datetime1">
              <a:rPr lang="zh-CN" altLang="en-US" smtClean="0"/>
              <a:t>2021/6/11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D76574-5364-42D2-A30A-8756D1224EAA}" type="datetime1">
              <a:rPr lang="zh-CN" altLang="en-US" smtClean="0"/>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09B7120-0718-460D-A633-2CEC0E93C1DE}" type="datetime1">
              <a:rPr lang="zh-CN" altLang="en-US" smtClean="0"/>
              <a:t>2021/6/11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83072-33E6-4B95-8D6D-A1390F4F899C}" type="datetime1">
              <a:rPr lang="zh-CN" altLang="en-US" smtClean="0"/>
              <a:t>2021/6/11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71.wmf"/><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88.bin"/><Relationship Id="rId2" Type="http://schemas.openxmlformats.org/officeDocument/2006/relationships/oleObject" Target="../embeddings/oleObject83.bin"/><Relationship Id="rId1" Type="http://schemas.openxmlformats.org/officeDocument/2006/relationships/slideLayout" Target="../slideLayouts/slideLayout12.xml"/><Relationship Id="rId6" Type="http://schemas.openxmlformats.org/officeDocument/2006/relationships/oleObject" Target="../embeddings/oleObject85.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0.wmf"/></Relationships>
</file>

<file path=ppt/slides/_rels/slide1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4.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87.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image" Target="../media/image82.jpeg"/><Relationship Id="rId16" Type="http://schemas.openxmlformats.org/officeDocument/2006/relationships/image" Target="../media/image89.wmf"/><Relationship Id="rId20" Type="http://schemas.openxmlformats.org/officeDocument/2006/relationships/image" Target="../media/image91.wmf"/><Relationship Id="rId29" Type="http://schemas.openxmlformats.org/officeDocument/2006/relationships/oleObject" Target="../embeddings/oleObject102.bin"/><Relationship Id="rId1" Type="http://schemas.openxmlformats.org/officeDocument/2006/relationships/slideLayout" Target="../slideLayouts/slideLayout12.xml"/><Relationship Id="rId6" Type="http://schemas.openxmlformats.org/officeDocument/2006/relationships/image" Target="../media/image84.wmf"/><Relationship Id="rId11" Type="http://schemas.openxmlformats.org/officeDocument/2006/relationships/oleObject" Target="../embeddings/oleObject93.bin"/><Relationship Id="rId24" Type="http://schemas.openxmlformats.org/officeDocument/2006/relationships/image" Target="../media/image93.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97.bin"/><Relationship Id="rId4" Type="http://schemas.openxmlformats.org/officeDocument/2006/relationships/image" Target="../media/image83.wmf"/><Relationship Id="rId9" Type="http://schemas.openxmlformats.org/officeDocument/2006/relationships/oleObject" Target="../embeddings/oleObject92.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101.bin"/><Relationship Id="rId30" Type="http://schemas.openxmlformats.org/officeDocument/2006/relationships/image" Target="../media/image9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2.wmf"/><Relationship Id="rId18" Type="http://schemas.openxmlformats.org/officeDocument/2006/relationships/oleObject" Target="../embeddings/oleObject111.bin"/><Relationship Id="rId3" Type="http://schemas.openxmlformats.org/officeDocument/2006/relationships/image" Target="../media/image97.wmf"/><Relationship Id="rId21" Type="http://schemas.openxmlformats.org/officeDocument/2006/relationships/image" Target="../media/image106.wmf"/><Relationship Id="rId7" Type="http://schemas.openxmlformats.org/officeDocument/2006/relationships/image" Target="../media/image99.wmf"/><Relationship Id="rId12" Type="http://schemas.openxmlformats.org/officeDocument/2006/relationships/oleObject" Target="../embeddings/oleObject108.bin"/><Relationship Id="rId17" Type="http://schemas.openxmlformats.org/officeDocument/2006/relationships/image" Target="../media/image104.wmf"/><Relationship Id="rId2" Type="http://schemas.openxmlformats.org/officeDocument/2006/relationships/oleObject" Target="../embeddings/oleObject103.bin"/><Relationship Id="rId16" Type="http://schemas.openxmlformats.org/officeDocument/2006/relationships/oleObject" Target="../embeddings/oleObject110.bin"/><Relationship Id="rId20" Type="http://schemas.openxmlformats.org/officeDocument/2006/relationships/oleObject" Target="../embeddings/oleObject112.bin"/><Relationship Id="rId1" Type="http://schemas.openxmlformats.org/officeDocument/2006/relationships/slideLayout" Target="../slideLayouts/slideLayout12.xml"/><Relationship Id="rId6" Type="http://schemas.openxmlformats.org/officeDocument/2006/relationships/oleObject" Target="../embeddings/oleObject105.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107.bin"/><Relationship Id="rId19" Type="http://schemas.openxmlformats.org/officeDocument/2006/relationships/image" Target="../media/image105.wmf"/><Relationship Id="rId4" Type="http://schemas.openxmlformats.org/officeDocument/2006/relationships/oleObject" Target="../embeddings/oleObject104.bin"/><Relationship Id="rId9" Type="http://schemas.openxmlformats.org/officeDocument/2006/relationships/image" Target="../media/image100.wmf"/><Relationship Id="rId14" Type="http://schemas.openxmlformats.org/officeDocument/2006/relationships/oleObject" Target="../embeddings/oleObject109.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12.wmf"/><Relationship Id="rId18" Type="http://schemas.openxmlformats.org/officeDocument/2006/relationships/oleObject" Target="../embeddings/oleObject121.bin"/><Relationship Id="rId3" Type="http://schemas.openxmlformats.org/officeDocument/2006/relationships/image" Target="../media/image107.wmf"/><Relationship Id="rId21" Type="http://schemas.openxmlformats.org/officeDocument/2006/relationships/image" Target="../media/image116.wmf"/><Relationship Id="rId7" Type="http://schemas.openxmlformats.org/officeDocument/2006/relationships/image" Target="../media/image109.wmf"/><Relationship Id="rId12" Type="http://schemas.openxmlformats.org/officeDocument/2006/relationships/oleObject" Target="../embeddings/oleObject118.bin"/><Relationship Id="rId17" Type="http://schemas.openxmlformats.org/officeDocument/2006/relationships/image" Target="../media/image114.wmf"/><Relationship Id="rId2" Type="http://schemas.openxmlformats.org/officeDocument/2006/relationships/oleObject" Target="../embeddings/oleObject113.bin"/><Relationship Id="rId16" Type="http://schemas.openxmlformats.org/officeDocument/2006/relationships/oleObject" Target="../embeddings/oleObject120.bin"/><Relationship Id="rId20" Type="http://schemas.openxmlformats.org/officeDocument/2006/relationships/oleObject" Target="../embeddings/oleObject122.bin"/><Relationship Id="rId1" Type="http://schemas.openxmlformats.org/officeDocument/2006/relationships/slideLayout" Target="../slideLayouts/slideLayout12.xml"/><Relationship Id="rId6" Type="http://schemas.openxmlformats.org/officeDocument/2006/relationships/oleObject" Target="../embeddings/oleObject115.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13.wmf"/><Relationship Id="rId23" Type="http://schemas.openxmlformats.org/officeDocument/2006/relationships/image" Target="../media/image117.wmf"/><Relationship Id="rId10" Type="http://schemas.openxmlformats.org/officeDocument/2006/relationships/oleObject" Target="../embeddings/oleObject117.bin"/><Relationship Id="rId19" Type="http://schemas.openxmlformats.org/officeDocument/2006/relationships/image" Target="../media/image115.wmf"/><Relationship Id="rId4" Type="http://schemas.openxmlformats.org/officeDocument/2006/relationships/oleObject" Target="../embeddings/oleObject114.bin"/><Relationship Id="rId9" Type="http://schemas.openxmlformats.org/officeDocument/2006/relationships/image" Target="../media/image110.wmf"/><Relationship Id="rId14" Type="http://schemas.openxmlformats.org/officeDocument/2006/relationships/oleObject" Target="../embeddings/oleObject119.bin"/><Relationship Id="rId22" Type="http://schemas.openxmlformats.org/officeDocument/2006/relationships/oleObject" Target="../embeddings/oleObject12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23.wmf"/><Relationship Id="rId18" Type="http://schemas.openxmlformats.org/officeDocument/2006/relationships/oleObject" Target="../embeddings/oleObject132.bin"/><Relationship Id="rId3" Type="http://schemas.openxmlformats.org/officeDocument/2006/relationships/image" Target="../media/image118.wmf"/><Relationship Id="rId21" Type="http://schemas.openxmlformats.org/officeDocument/2006/relationships/image" Target="../media/image127.wmf"/><Relationship Id="rId7" Type="http://schemas.openxmlformats.org/officeDocument/2006/relationships/image" Target="../media/image120.wmf"/><Relationship Id="rId12" Type="http://schemas.openxmlformats.org/officeDocument/2006/relationships/oleObject" Target="../embeddings/oleObject129.bin"/><Relationship Id="rId17" Type="http://schemas.openxmlformats.org/officeDocument/2006/relationships/image" Target="../media/image125.wmf"/><Relationship Id="rId2" Type="http://schemas.openxmlformats.org/officeDocument/2006/relationships/oleObject" Target="../embeddings/oleObject124.bin"/><Relationship Id="rId16" Type="http://schemas.openxmlformats.org/officeDocument/2006/relationships/oleObject" Target="../embeddings/oleObject131.bin"/><Relationship Id="rId20" Type="http://schemas.openxmlformats.org/officeDocument/2006/relationships/oleObject" Target="../embeddings/oleObject133.bin"/><Relationship Id="rId1" Type="http://schemas.openxmlformats.org/officeDocument/2006/relationships/slideLayout" Target="../slideLayouts/slideLayout12.xml"/><Relationship Id="rId6" Type="http://schemas.openxmlformats.org/officeDocument/2006/relationships/oleObject" Target="../embeddings/oleObject126.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8.bin"/><Relationship Id="rId19" Type="http://schemas.openxmlformats.org/officeDocument/2006/relationships/image" Target="../media/image126.wmf"/><Relationship Id="rId4" Type="http://schemas.openxmlformats.org/officeDocument/2006/relationships/oleObject" Target="../embeddings/oleObject125.bin"/><Relationship Id="rId9" Type="http://schemas.openxmlformats.org/officeDocument/2006/relationships/image" Target="../media/image121.wmf"/><Relationship Id="rId14" Type="http://schemas.openxmlformats.org/officeDocument/2006/relationships/oleObject" Target="../embeddings/oleObject13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33.wmf"/><Relationship Id="rId18" Type="http://schemas.openxmlformats.org/officeDocument/2006/relationships/oleObject" Target="../embeddings/oleObject142.bin"/><Relationship Id="rId26" Type="http://schemas.openxmlformats.org/officeDocument/2006/relationships/oleObject" Target="../embeddings/oleObject146.bin"/><Relationship Id="rId3" Type="http://schemas.openxmlformats.org/officeDocument/2006/relationships/image" Target="../media/image128.wmf"/><Relationship Id="rId21" Type="http://schemas.openxmlformats.org/officeDocument/2006/relationships/image" Target="../media/image137.wmf"/><Relationship Id="rId7" Type="http://schemas.openxmlformats.org/officeDocument/2006/relationships/image" Target="../media/image130.wmf"/><Relationship Id="rId12" Type="http://schemas.openxmlformats.org/officeDocument/2006/relationships/oleObject" Target="../embeddings/oleObject139.bin"/><Relationship Id="rId17" Type="http://schemas.openxmlformats.org/officeDocument/2006/relationships/image" Target="../media/image135.wmf"/><Relationship Id="rId25" Type="http://schemas.openxmlformats.org/officeDocument/2006/relationships/image" Target="../media/image139.wmf"/><Relationship Id="rId2" Type="http://schemas.openxmlformats.org/officeDocument/2006/relationships/oleObject" Target="../embeddings/oleObject134.bin"/><Relationship Id="rId16" Type="http://schemas.openxmlformats.org/officeDocument/2006/relationships/oleObject" Target="../embeddings/oleObject141.bin"/><Relationship Id="rId20" Type="http://schemas.openxmlformats.org/officeDocument/2006/relationships/oleObject" Target="../embeddings/oleObject143.bin"/><Relationship Id="rId1" Type="http://schemas.openxmlformats.org/officeDocument/2006/relationships/slideLayout" Target="../slideLayouts/slideLayout12.xml"/><Relationship Id="rId6" Type="http://schemas.openxmlformats.org/officeDocument/2006/relationships/oleObject" Target="../embeddings/oleObject136.bin"/><Relationship Id="rId11" Type="http://schemas.openxmlformats.org/officeDocument/2006/relationships/image" Target="../media/image132.wmf"/><Relationship Id="rId24" Type="http://schemas.openxmlformats.org/officeDocument/2006/relationships/oleObject" Target="../embeddings/oleObject145.bin"/><Relationship Id="rId5" Type="http://schemas.openxmlformats.org/officeDocument/2006/relationships/image" Target="../media/image129.wmf"/><Relationship Id="rId15" Type="http://schemas.openxmlformats.org/officeDocument/2006/relationships/image" Target="../media/image134.wmf"/><Relationship Id="rId23" Type="http://schemas.openxmlformats.org/officeDocument/2006/relationships/image" Target="../media/image138.wmf"/><Relationship Id="rId10" Type="http://schemas.openxmlformats.org/officeDocument/2006/relationships/oleObject" Target="../embeddings/oleObject138.bin"/><Relationship Id="rId19" Type="http://schemas.openxmlformats.org/officeDocument/2006/relationships/image" Target="../media/image136.wmf"/><Relationship Id="rId4" Type="http://schemas.openxmlformats.org/officeDocument/2006/relationships/oleObject" Target="../embeddings/oleObject135.bin"/><Relationship Id="rId9" Type="http://schemas.openxmlformats.org/officeDocument/2006/relationships/image" Target="../media/image131.wmf"/><Relationship Id="rId14" Type="http://schemas.openxmlformats.org/officeDocument/2006/relationships/oleObject" Target="../embeddings/oleObject140.bin"/><Relationship Id="rId22" Type="http://schemas.openxmlformats.org/officeDocument/2006/relationships/oleObject" Target="../embeddings/oleObject144.bin"/><Relationship Id="rId27" Type="http://schemas.openxmlformats.org/officeDocument/2006/relationships/image" Target="../media/image140.wmf"/></Relationships>
</file>

<file path=ppt/slides/_rels/slide16.xml.rels><?xml version="1.0" encoding="UTF-8" standalone="yes"?>
<Relationships xmlns="http://schemas.openxmlformats.org/package/2006/relationships"><Relationship Id="rId13" Type="http://schemas.openxmlformats.org/officeDocument/2006/relationships/image" Target="../media/image146.wmf"/><Relationship Id="rId18" Type="http://schemas.openxmlformats.org/officeDocument/2006/relationships/oleObject" Target="../embeddings/oleObject155.bin"/><Relationship Id="rId26" Type="http://schemas.openxmlformats.org/officeDocument/2006/relationships/oleObject" Target="../embeddings/oleObject159.bin"/><Relationship Id="rId39" Type="http://schemas.openxmlformats.org/officeDocument/2006/relationships/image" Target="../media/image159.wmf"/><Relationship Id="rId21" Type="http://schemas.openxmlformats.org/officeDocument/2006/relationships/image" Target="../media/image150.wmf"/><Relationship Id="rId34" Type="http://schemas.openxmlformats.org/officeDocument/2006/relationships/oleObject" Target="../embeddings/oleObject163.bin"/><Relationship Id="rId7" Type="http://schemas.openxmlformats.org/officeDocument/2006/relationships/image" Target="../media/image143.wmf"/><Relationship Id="rId2" Type="http://schemas.openxmlformats.org/officeDocument/2006/relationships/oleObject" Target="../embeddings/oleObject147.bin"/><Relationship Id="rId16" Type="http://schemas.openxmlformats.org/officeDocument/2006/relationships/oleObject" Target="../embeddings/oleObject154.bin"/><Relationship Id="rId20" Type="http://schemas.openxmlformats.org/officeDocument/2006/relationships/oleObject" Target="../embeddings/oleObject156.bin"/><Relationship Id="rId29" Type="http://schemas.openxmlformats.org/officeDocument/2006/relationships/image" Target="../media/image154.wmf"/><Relationship Id="rId41" Type="http://schemas.openxmlformats.org/officeDocument/2006/relationships/image" Target="../media/image160.wmf"/><Relationship Id="rId1" Type="http://schemas.openxmlformats.org/officeDocument/2006/relationships/slideLayout" Target="../slideLayouts/slideLayout12.xml"/><Relationship Id="rId6" Type="http://schemas.openxmlformats.org/officeDocument/2006/relationships/oleObject" Target="../embeddings/oleObject149.bin"/><Relationship Id="rId11" Type="http://schemas.openxmlformats.org/officeDocument/2006/relationships/image" Target="../media/image145.wmf"/><Relationship Id="rId24" Type="http://schemas.openxmlformats.org/officeDocument/2006/relationships/oleObject" Target="../embeddings/oleObject158.bin"/><Relationship Id="rId32" Type="http://schemas.openxmlformats.org/officeDocument/2006/relationships/oleObject" Target="../embeddings/oleObject162.bin"/><Relationship Id="rId37" Type="http://schemas.openxmlformats.org/officeDocument/2006/relationships/image" Target="../media/image158.wmf"/><Relationship Id="rId40" Type="http://schemas.openxmlformats.org/officeDocument/2006/relationships/oleObject" Target="../embeddings/oleObject166.bin"/><Relationship Id="rId5" Type="http://schemas.openxmlformats.org/officeDocument/2006/relationships/image" Target="../media/image142.wmf"/><Relationship Id="rId15" Type="http://schemas.openxmlformats.org/officeDocument/2006/relationships/image" Target="../media/image147.wmf"/><Relationship Id="rId23" Type="http://schemas.openxmlformats.org/officeDocument/2006/relationships/image" Target="../media/image151.wmf"/><Relationship Id="rId28" Type="http://schemas.openxmlformats.org/officeDocument/2006/relationships/oleObject" Target="../embeddings/oleObject160.bin"/><Relationship Id="rId36" Type="http://schemas.openxmlformats.org/officeDocument/2006/relationships/oleObject" Target="../embeddings/oleObject164.bin"/><Relationship Id="rId10" Type="http://schemas.openxmlformats.org/officeDocument/2006/relationships/oleObject" Target="../embeddings/oleObject151.bin"/><Relationship Id="rId19" Type="http://schemas.openxmlformats.org/officeDocument/2006/relationships/image" Target="../media/image149.wmf"/><Relationship Id="rId31" Type="http://schemas.openxmlformats.org/officeDocument/2006/relationships/image" Target="../media/image155.wmf"/><Relationship Id="rId4" Type="http://schemas.openxmlformats.org/officeDocument/2006/relationships/oleObject" Target="../embeddings/oleObject148.bin"/><Relationship Id="rId9" Type="http://schemas.openxmlformats.org/officeDocument/2006/relationships/image" Target="../media/image144.wmf"/><Relationship Id="rId14" Type="http://schemas.openxmlformats.org/officeDocument/2006/relationships/oleObject" Target="../embeddings/oleObject153.bin"/><Relationship Id="rId22" Type="http://schemas.openxmlformats.org/officeDocument/2006/relationships/oleObject" Target="../embeddings/oleObject157.bin"/><Relationship Id="rId27" Type="http://schemas.openxmlformats.org/officeDocument/2006/relationships/image" Target="../media/image153.wmf"/><Relationship Id="rId30" Type="http://schemas.openxmlformats.org/officeDocument/2006/relationships/oleObject" Target="../embeddings/oleObject161.bin"/><Relationship Id="rId35" Type="http://schemas.openxmlformats.org/officeDocument/2006/relationships/image" Target="../media/image157.wmf"/><Relationship Id="rId8" Type="http://schemas.openxmlformats.org/officeDocument/2006/relationships/oleObject" Target="../embeddings/oleObject150.bin"/><Relationship Id="rId3" Type="http://schemas.openxmlformats.org/officeDocument/2006/relationships/image" Target="../media/image141.wmf"/><Relationship Id="rId12" Type="http://schemas.openxmlformats.org/officeDocument/2006/relationships/oleObject" Target="../embeddings/oleObject152.bin"/><Relationship Id="rId17" Type="http://schemas.openxmlformats.org/officeDocument/2006/relationships/image" Target="../media/image148.wmf"/><Relationship Id="rId25" Type="http://schemas.openxmlformats.org/officeDocument/2006/relationships/image" Target="../media/image152.wmf"/><Relationship Id="rId33" Type="http://schemas.openxmlformats.org/officeDocument/2006/relationships/image" Target="../media/image156.wmf"/><Relationship Id="rId38" Type="http://schemas.openxmlformats.org/officeDocument/2006/relationships/oleObject" Target="../embeddings/oleObject165.bin"/></Relationships>
</file>

<file path=ppt/slides/_rels/slide17.xml.rels><?xml version="1.0" encoding="UTF-8" standalone="yes"?>
<Relationships xmlns="http://schemas.openxmlformats.org/package/2006/relationships"><Relationship Id="rId8" Type="http://schemas.openxmlformats.org/officeDocument/2006/relationships/image" Target="../media/image164.jpeg"/><Relationship Id="rId13" Type="http://schemas.openxmlformats.org/officeDocument/2006/relationships/image" Target="../media/image167.wmf"/><Relationship Id="rId3" Type="http://schemas.openxmlformats.org/officeDocument/2006/relationships/image" Target="../media/image161.wmf"/><Relationship Id="rId7" Type="http://schemas.openxmlformats.org/officeDocument/2006/relationships/image" Target="../media/image163.wmf"/><Relationship Id="rId12" Type="http://schemas.openxmlformats.org/officeDocument/2006/relationships/oleObject" Target="../embeddings/oleObject171.bin"/><Relationship Id="rId17" Type="http://schemas.openxmlformats.org/officeDocument/2006/relationships/image" Target="../media/image169.wmf"/><Relationship Id="rId2" Type="http://schemas.openxmlformats.org/officeDocument/2006/relationships/oleObject" Target="../embeddings/oleObject167.bin"/><Relationship Id="rId16" Type="http://schemas.openxmlformats.org/officeDocument/2006/relationships/oleObject" Target="../embeddings/oleObject173.bin"/><Relationship Id="rId1" Type="http://schemas.openxmlformats.org/officeDocument/2006/relationships/slideLayout" Target="../slideLayouts/slideLayout12.xml"/><Relationship Id="rId6" Type="http://schemas.openxmlformats.org/officeDocument/2006/relationships/oleObject" Target="../embeddings/oleObject169.bin"/><Relationship Id="rId11" Type="http://schemas.openxmlformats.org/officeDocument/2006/relationships/image" Target="../media/image166.wmf"/><Relationship Id="rId5" Type="http://schemas.openxmlformats.org/officeDocument/2006/relationships/image" Target="../media/image162.wmf"/><Relationship Id="rId15" Type="http://schemas.openxmlformats.org/officeDocument/2006/relationships/image" Target="../media/image168.wmf"/><Relationship Id="rId10" Type="http://schemas.openxmlformats.org/officeDocument/2006/relationships/oleObject" Target="../embeddings/oleObject170.bin"/><Relationship Id="rId4" Type="http://schemas.openxmlformats.org/officeDocument/2006/relationships/oleObject" Target="../embeddings/oleObject168.bin"/><Relationship Id="rId9" Type="http://schemas.openxmlformats.org/officeDocument/2006/relationships/image" Target="../media/image165.jpeg"/><Relationship Id="rId14" Type="http://schemas.openxmlformats.org/officeDocument/2006/relationships/oleObject" Target="../embeddings/oleObject172.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79.bin"/><Relationship Id="rId18" Type="http://schemas.openxmlformats.org/officeDocument/2006/relationships/image" Target="../media/image178.wmf"/><Relationship Id="rId26" Type="http://schemas.openxmlformats.org/officeDocument/2006/relationships/image" Target="../media/image182.wmf"/><Relationship Id="rId39" Type="http://schemas.openxmlformats.org/officeDocument/2006/relationships/oleObject" Target="../embeddings/oleObject192.bin"/><Relationship Id="rId21" Type="http://schemas.openxmlformats.org/officeDocument/2006/relationships/oleObject" Target="../embeddings/oleObject183.bin"/><Relationship Id="rId34" Type="http://schemas.openxmlformats.org/officeDocument/2006/relationships/image" Target="../media/image185.wmf"/><Relationship Id="rId7" Type="http://schemas.openxmlformats.org/officeDocument/2006/relationships/oleObject" Target="../embeddings/oleObject176.bin"/><Relationship Id="rId12" Type="http://schemas.openxmlformats.org/officeDocument/2006/relationships/image" Target="../media/image175.wmf"/><Relationship Id="rId17" Type="http://schemas.openxmlformats.org/officeDocument/2006/relationships/oleObject" Target="../embeddings/oleObject181.bin"/><Relationship Id="rId25" Type="http://schemas.openxmlformats.org/officeDocument/2006/relationships/oleObject" Target="../embeddings/oleObject185.bin"/><Relationship Id="rId33" Type="http://schemas.openxmlformats.org/officeDocument/2006/relationships/oleObject" Target="../embeddings/oleObject189.bin"/><Relationship Id="rId38" Type="http://schemas.openxmlformats.org/officeDocument/2006/relationships/image" Target="../media/image187.wmf"/><Relationship Id="rId2" Type="http://schemas.openxmlformats.org/officeDocument/2006/relationships/image" Target="../media/image170.jpeg"/><Relationship Id="rId16" Type="http://schemas.openxmlformats.org/officeDocument/2006/relationships/image" Target="../media/image177.wmf"/><Relationship Id="rId20" Type="http://schemas.openxmlformats.org/officeDocument/2006/relationships/image" Target="../media/image179.wmf"/><Relationship Id="rId29" Type="http://schemas.openxmlformats.org/officeDocument/2006/relationships/oleObject" Target="../embeddings/oleObject187.bin"/><Relationship Id="rId1" Type="http://schemas.openxmlformats.org/officeDocument/2006/relationships/slideLayout" Target="../slideLayouts/slideLayout12.xml"/><Relationship Id="rId6" Type="http://schemas.openxmlformats.org/officeDocument/2006/relationships/image" Target="../media/image172.wmf"/><Relationship Id="rId11" Type="http://schemas.openxmlformats.org/officeDocument/2006/relationships/oleObject" Target="../embeddings/oleObject178.bin"/><Relationship Id="rId24" Type="http://schemas.openxmlformats.org/officeDocument/2006/relationships/image" Target="../media/image181.wmf"/><Relationship Id="rId32" Type="http://schemas.openxmlformats.org/officeDocument/2006/relationships/image" Target="../media/image8.wmf"/><Relationship Id="rId37" Type="http://schemas.openxmlformats.org/officeDocument/2006/relationships/oleObject" Target="../embeddings/oleObject191.bin"/><Relationship Id="rId40" Type="http://schemas.openxmlformats.org/officeDocument/2006/relationships/image" Target="../media/image188.wmf"/><Relationship Id="rId5" Type="http://schemas.openxmlformats.org/officeDocument/2006/relationships/oleObject" Target="../embeddings/oleObject175.bin"/><Relationship Id="rId15" Type="http://schemas.openxmlformats.org/officeDocument/2006/relationships/oleObject" Target="../embeddings/oleObject180.bin"/><Relationship Id="rId23" Type="http://schemas.openxmlformats.org/officeDocument/2006/relationships/oleObject" Target="../embeddings/oleObject184.bin"/><Relationship Id="rId28" Type="http://schemas.openxmlformats.org/officeDocument/2006/relationships/image" Target="../media/image183.wmf"/><Relationship Id="rId36" Type="http://schemas.openxmlformats.org/officeDocument/2006/relationships/image" Target="../media/image186.wmf"/><Relationship Id="rId10" Type="http://schemas.openxmlformats.org/officeDocument/2006/relationships/image" Target="../media/image174.wmf"/><Relationship Id="rId19" Type="http://schemas.openxmlformats.org/officeDocument/2006/relationships/oleObject" Target="../embeddings/oleObject182.bin"/><Relationship Id="rId31" Type="http://schemas.openxmlformats.org/officeDocument/2006/relationships/oleObject" Target="../embeddings/oleObject188.bin"/><Relationship Id="rId4" Type="http://schemas.openxmlformats.org/officeDocument/2006/relationships/image" Target="../media/image171.wmf"/><Relationship Id="rId9" Type="http://schemas.openxmlformats.org/officeDocument/2006/relationships/oleObject" Target="../embeddings/oleObject177.bin"/><Relationship Id="rId14" Type="http://schemas.openxmlformats.org/officeDocument/2006/relationships/image" Target="../media/image176.wmf"/><Relationship Id="rId22" Type="http://schemas.openxmlformats.org/officeDocument/2006/relationships/image" Target="../media/image180.wmf"/><Relationship Id="rId27" Type="http://schemas.openxmlformats.org/officeDocument/2006/relationships/oleObject" Target="../embeddings/oleObject186.bin"/><Relationship Id="rId30" Type="http://schemas.openxmlformats.org/officeDocument/2006/relationships/image" Target="../media/image184.wmf"/><Relationship Id="rId35" Type="http://schemas.openxmlformats.org/officeDocument/2006/relationships/oleObject" Target="../embeddings/oleObject190.bin"/><Relationship Id="rId8" Type="http://schemas.openxmlformats.org/officeDocument/2006/relationships/image" Target="../media/image173.wmf"/><Relationship Id="rId3" Type="http://schemas.openxmlformats.org/officeDocument/2006/relationships/oleObject" Target="../embeddings/oleObject174.bin"/></Relationships>
</file>

<file path=ppt/slides/_rels/slide19.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3.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oleObject" Target="../embeddings/oleObject197.bin"/><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90.wmf"/><Relationship Id="rId11" Type="http://schemas.openxmlformats.org/officeDocument/2006/relationships/image" Target="../media/image164.jpeg"/><Relationship Id="rId5" Type="http://schemas.openxmlformats.org/officeDocument/2006/relationships/oleObject" Target="../embeddings/oleObject194.bin"/><Relationship Id="rId15" Type="http://schemas.openxmlformats.org/officeDocument/2006/relationships/image" Target="../media/image194.wmf"/><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196.bin"/><Relationship Id="rId14" Type="http://schemas.openxmlformats.org/officeDocument/2006/relationships/oleObject" Target="../embeddings/oleObject19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image" Target="../media/image202.wmf"/><Relationship Id="rId18" Type="http://schemas.openxmlformats.org/officeDocument/2006/relationships/image" Target="../media/image205.jpeg"/><Relationship Id="rId3" Type="http://schemas.openxmlformats.org/officeDocument/2006/relationships/image" Target="../media/image196.jpeg"/><Relationship Id="rId7" Type="http://schemas.openxmlformats.org/officeDocument/2006/relationships/image" Target="../media/image199.wmf"/><Relationship Id="rId12" Type="http://schemas.openxmlformats.org/officeDocument/2006/relationships/oleObject" Target="../embeddings/oleObject202.bin"/><Relationship Id="rId17" Type="http://schemas.openxmlformats.org/officeDocument/2006/relationships/image" Target="../media/image204.wmf"/><Relationship Id="rId2" Type="http://schemas.openxmlformats.org/officeDocument/2006/relationships/image" Target="../media/image195.jpeg"/><Relationship Id="rId16" Type="http://schemas.openxmlformats.org/officeDocument/2006/relationships/oleObject" Target="../embeddings/oleObject204.bin"/><Relationship Id="rId1" Type="http://schemas.openxmlformats.org/officeDocument/2006/relationships/slideLayout" Target="../slideLayouts/slideLayout12.xml"/><Relationship Id="rId6" Type="http://schemas.openxmlformats.org/officeDocument/2006/relationships/oleObject" Target="../embeddings/oleObject199.bin"/><Relationship Id="rId11" Type="http://schemas.openxmlformats.org/officeDocument/2006/relationships/image" Target="../media/image201.wmf"/><Relationship Id="rId5" Type="http://schemas.openxmlformats.org/officeDocument/2006/relationships/image" Target="../media/image198.jpeg"/><Relationship Id="rId15" Type="http://schemas.openxmlformats.org/officeDocument/2006/relationships/image" Target="../media/image203.wmf"/><Relationship Id="rId10" Type="http://schemas.openxmlformats.org/officeDocument/2006/relationships/oleObject" Target="../embeddings/oleObject201.bin"/><Relationship Id="rId19" Type="http://schemas.openxmlformats.org/officeDocument/2006/relationships/image" Target="../media/image206.jpeg"/><Relationship Id="rId4" Type="http://schemas.openxmlformats.org/officeDocument/2006/relationships/image" Target="../media/image197.jpeg"/><Relationship Id="rId9" Type="http://schemas.openxmlformats.org/officeDocument/2006/relationships/image" Target="../media/image200.wmf"/><Relationship Id="rId14" Type="http://schemas.openxmlformats.org/officeDocument/2006/relationships/oleObject" Target="../embeddings/oleObject203.bin"/></Relationships>
</file>

<file path=ppt/slides/_rels/slide21.x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oleObject" Target="../embeddings/oleObject205.bin"/><Relationship Id="rId1" Type="http://schemas.openxmlformats.org/officeDocument/2006/relationships/slideLayout" Target="../slideLayouts/slideLayout12.xml"/><Relationship Id="rId5" Type="http://schemas.openxmlformats.org/officeDocument/2006/relationships/image" Target="../media/image208.wmf"/><Relationship Id="rId4" Type="http://schemas.openxmlformats.org/officeDocument/2006/relationships/oleObject" Target="../embeddings/oleObject20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1.wmf"/><Relationship Id="rId12" Type="http://schemas.openxmlformats.org/officeDocument/2006/relationships/oleObject" Target="../embeddings/oleObject212.bin"/><Relationship Id="rId2" Type="http://schemas.openxmlformats.org/officeDocument/2006/relationships/oleObject" Target="../embeddings/oleObject207.bin"/><Relationship Id="rId1" Type="http://schemas.openxmlformats.org/officeDocument/2006/relationships/slideLayout" Target="../slideLayouts/slideLayout12.xml"/><Relationship Id="rId6" Type="http://schemas.openxmlformats.org/officeDocument/2006/relationships/oleObject" Target="../embeddings/oleObject209.bin"/><Relationship Id="rId11" Type="http://schemas.openxmlformats.org/officeDocument/2006/relationships/image" Target="../media/image213.wmf"/><Relationship Id="rId5" Type="http://schemas.openxmlformats.org/officeDocument/2006/relationships/image" Target="../media/image210.wmf"/><Relationship Id="rId10" Type="http://schemas.openxmlformats.org/officeDocument/2006/relationships/oleObject" Target="../embeddings/oleObject211.bin"/><Relationship Id="rId4" Type="http://schemas.openxmlformats.org/officeDocument/2006/relationships/oleObject" Target="../embeddings/oleObject208.bin"/><Relationship Id="rId9" Type="http://schemas.openxmlformats.org/officeDocument/2006/relationships/image" Target="../media/image21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6.bin"/><Relationship Id="rId3" Type="http://schemas.openxmlformats.org/officeDocument/2006/relationships/image" Target="../media/image215.wmf"/><Relationship Id="rId7" Type="http://schemas.openxmlformats.org/officeDocument/2006/relationships/image" Target="../media/image217.wmf"/><Relationship Id="rId2" Type="http://schemas.openxmlformats.org/officeDocument/2006/relationships/oleObject" Target="../embeddings/oleObject213.bin"/><Relationship Id="rId1" Type="http://schemas.openxmlformats.org/officeDocument/2006/relationships/slideLayout" Target="../slideLayouts/slideLayout12.xml"/><Relationship Id="rId6" Type="http://schemas.openxmlformats.org/officeDocument/2006/relationships/oleObject" Target="../embeddings/oleObject215.bin"/><Relationship Id="rId5" Type="http://schemas.openxmlformats.org/officeDocument/2006/relationships/image" Target="../media/image216.wmf"/><Relationship Id="rId4" Type="http://schemas.openxmlformats.org/officeDocument/2006/relationships/oleObject" Target="../embeddings/oleObject214.bin"/><Relationship Id="rId9" Type="http://schemas.openxmlformats.org/officeDocument/2006/relationships/image" Target="../media/image218.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224.wmf"/><Relationship Id="rId18" Type="http://schemas.openxmlformats.org/officeDocument/2006/relationships/image" Target="../media/image227.wmf"/><Relationship Id="rId26" Type="http://schemas.openxmlformats.org/officeDocument/2006/relationships/image" Target="../media/image231.wmf"/><Relationship Id="rId3" Type="http://schemas.openxmlformats.org/officeDocument/2006/relationships/image" Target="../media/image219.wmf"/><Relationship Id="rId21" Type="http://schemas.openxmlformats.org/officeDocument/2006/relationships/oleObject" Target="../embeddings/oleObject226.bin"/><Relationship Id="rId7" Type="http://schemas.openxmlformats.org/officeDocument/2006/relationships/image" Target="../media/image221.wmf"/><Relationship Id="rId12" Type="http://schemas.openxmlformats.org/officeDocument/2006/relationships/oleObject" Target="../embeddings/oleObject222.bin"/><Relationship Id="rId17" Type="http://schemas.openxmlformats.org/officeDocument/2006/relationships/oleObject" Target="../embeddings/oleObject224.bin"/><Relationship Id="rId25" Type="http://schemas.openxmlformats.org/officeDocument/2006/relationships/oleObject" Target="../embeddings/oleObject228.bin"/><Relationship Id="rId2" Type="http://schemas.openxmlformats.org/officeDocument/2006/relationships/oleObject" Target="../embeddings/oleObject217.bin"/><Relationship Id="rId16" Type="http://schemas.openxmlformats.org/officeDocument/2006/relationships/image" Target="../media/image226.jpeg"/><Relationship Id="rId20" Type="http://schemas.openxmlformats.org/officeDocument/2006/relationships/image" Target="../media/image228.wmf"/><Relationship Id="rId1" Type="http://schemas.openxmlformats.org/officeDocument/2006/relationships/slideLayout" Target="../slideLayouts/slideLayout12.xml"/><Relationship Id="rId6" Type="http://schemas.openxmlformats.org/officeDocument/2006/relationships/oleObject" Target="../embeddings/oleObject219.bin"/><Relationship Id="rId11" Type="http://schemas.openxmlformats.org/officeDocument/2006/relationships/image" Target="../media/image223.wmf"/><Relationship Id="rId24" Type="http://schemas.openxmlformats.org/officeDocument/2006/relationships/image" Target="../media/image230.wmf"/><Relationship Id="rId5" Type="http://schemas.openxmlformats.org/officeDocument/2006/relationships/image" Target="../media/image220.wmf"/><Relationship Id="rId15" Type="http://schemas.openxmlformats.org/officeDocument/2006/relationships/image" Target="../media/image225.wmf"/><Relationship Id="rId23" Type="http://schemas.openxmlformats.org/officeDocument/2006/relationships/oleObject" Target="../embeddings/oleObject227.bin"/><Relationship Id="rId28" Type="http://schemas.openxmlformats.org/officeDocument/2006/relationships/image" Target="../media/image232.wmf"/><Relationship Id="rId10" Type="http://schemas.openxmlformats.org/officeDocument/2006/relationships/oleObject" Target="../embeddings/oleObject221.bin"/><Relationship Id="rId19" Type="http://schemas.openxmlformats.org/officeDocument/2006/relationships/oleObject" Target="../embeddings/oleObject225.bin"/><Relationship Id="rId4" Type="http://schemas.openxmlformats.org/officeDocument/2006/relationships/oleObject" Target="../embeddings/oleObject218.bin"/><Relationship Id="rId9" Type="http://schemas.openxmlformats.org/officeDocument/2006/relationships/image" Target="../media/image222.wmf"/><Relationship Id="rId14" Type="http://schemas.openxmlformats.org/officeDocument/2006/relationships/oleObject" Target="../embeddings/oleObject223.bin"/><Relationship Id="rId22" Type="http://schemas.openxmlformats.org/officeDocument/2006/relationships/image" Target="../media/image229.wmf"/><Relationship Id="rId27" Type="http://schemas.openxmlformats.org/officeDocument/2006/relationships/oleObject" Target="../embeddings/oleObject229.bin"/></Relationships>
</file>

<file path=ppt/slides/_rels/slide25.xml.rels><?xml version="1.0" encoding="UTF-8" standalone="yes"?>
<Relationships xmlns="http://schemas.openxmlformats.org/package/2006/relationships"><Relationship Id="rId13" Type="http://schemas.openxmlformats.org/officeDocument/2006/relationships/image" Target="../media/image238.wmf"/><Relationship Id="rId18" Type="http://schemas.openxmlformats.org/officeDocument/2006/relationships/oleObject" Target="../embeddings/oleObject238.bin"/><Relationship Id="rId26" Type="http://schemas.openxmlformats.org/officeDocument/2006/relationships/oleObject" Target="../embeddings/oleObject242.bin"/><Relationship Id="rId39" Type="http://schemas.openxmlformats.org/officeDocument/2006/relationships/image" Target="../media/image251.wmf"/><Relationship Id="rId21" Type="http://schemas.openxmlformats.org/officeDocument/2006/relationships/image" Target="../media/image242.wmf"/><Relationship Id="rId34" Type="http://schemas.openxmlformats.org/officeDocument/2006/relationships/oleObject" Target="../embeddings/oleObject246.bin"/><Relationship Id="rId42" Type="http://schemas.openxmlformats.org/officeDocument/2006/relationships/oleObject" Target="../embeddings/oleObject250.bin"/><Relationship Id="rId47" Type="http://schemas.openxmlformats.org/officeDocument/2006/relationships/image" Target="../media/image255.wmf"/><Relationship Id="rId50" Type="http://schemas.openxmlformats.org/officeDocument/2006/relationships/oleObject" Target="../embeddings/oleObject254.bin"/><Relationship Id="rId7" Type="http://schemas.openxmlformats.org/officeDocument/2006/relationships/image" Target="../media/image235.wmf"/><Relationship Id="rId2" Type="http://schemas.openxmlformats.org/officeDocument/2006/relationships/oleObject" Target="../embeddings/oleObject230.bin"/><Relationship Id="rId16" Type="http://schemas.openxmlformats.org/officeDocument/2006/relationships/oleObject" Target="../embeddings/oleObject237.bin"/><Relationship Id="rId29" Type="http://schemas.openxmlformats.org/officeDocument/2006/relationships/image" Target="../media/image246.wmf"/><Relationship Id="rId11" Type="http://schemas.openxmlformats.org/officeDocument/2006/relationships/image" Target="../media/image237.wmf"/><Relationship Id="rId24" Type="http://schemas.openxmlformats.org/officeDocument/2006/relationships/oleObject" Target="../embeddings/oleObject241.bin"/><Relationship Id="rId32" Type="http://schemas.openxmlformats.org/officeDocument/2006/relationships/oleObject" Target="../embeddings/oleObject245.bin"/><Relationship Id="rId37" Type="http://schemas.openxmlformats.org/officeDocument/2006/relationships/image" Target="../media/image250.wmf"/><Relationship Id="rId40" Type="http://schemas.openxmlformats.org/officeDocument/2006/relationships/oleObject" Target="../embeddings/oleObject249.bin"/><Relationship Id="rId45" Type="http://schemas.openxmlformats.org/officeDocument/2006/relationships/image" Target="../media/image254.wmf"/><Relationship Id="rId53" Type="http://schemas.openxmlformats.org/officeDocument/2006/relationships/image" Target="../media/image258.wmf"/><Relationship Id="rId5" Type="http://schemas.openxmlformats.org/officeDocument/2006/relationships/image" Target="../media/image234.wmf"/><Relationship Id="rId10" Type="http://schemas.openxmlformats.org/officeDocument/2006/relationships/oleObject" Target="../embeddings/oleObject234.bin"/><Relationship Id="rId19" Type="http://schemas.openxmlformats.org/officeDocument/2006/relationships/image" Target="../media/image241.wmf"/><Relationship Id="rId31" Type="http://schemas.openxmlformats.org/officeDocument/2006/relationships/image" Target="../media/image247.wmf"/><Relationship Id="rId44" Type="http://schemas.openxmlformats.org/officeDocument/2006/relationships/oleObject" Target="../embeddings/oleObject251.bin"/><Relationship Id="rId52" Type="http://schemas.openxmlformats.org/officeDocument/2006/relationships/oleObject" Target="../embeddings/oleObject255.bin"/><Relationship Id="rId4" Type="http://schemas.openxmlformats.org/officeDocument/2006/relationships/oleObject" Target="../embeddings/oleObject231.bin"/><Relationship Id="rId9" Type="http://schemas.openxmlformats.org/officeDocument/2006/relationships/image" Target="../media/image236.wmf"/><Relationship Id="rId14" Type="http://schemas.openxmlformats.org/officeDocument/2006/relationships/oleObject" Target="../embeddings/oleObject236.bin"/><Relationship Id="rId22" Type="http://schemas.openxmlformats.org/officeDocument/2006/relationships/oleObject" Target="../embeddings/oleObject240.bin"/><Relationship Id="rId27" Type="http://schemas.openxmlformats.org/officeDocument/2006/relationships/image" Target="../media/image245.wmf"/><Relationship Id="rId30" Type="http://schemas.openxmlformats.org/officeDocument/2006/relationships/oleObject" Target="../embeddings/oleObject244.bin"/><Relationship Id="rId35" Type="http://schemas.openxmlformats.org/officeDocument/2006/relationships/image" Target="../media/image249.wmf"/><Relationship Id="rId43" Type="http://schemas.openxmlformats.org/officeDocument/2006/relationships/image" Target="../media/image253.wmf"/><Relationship Id="rId48" Type="http://schemas.openxmlformats.org/officeDocument/2006/relationships/oleObject" Target="../embeddings/oleObject253.bin"/><Relationship Id="rId8" Type="http://schemas.openxmlformats.org/officeDocument/2006/relationships/oleObject" Target="../embeddings/oleObject233.bin"/><Relationship Id="rId51" Type="http://schemas.openxmlformats.org/officeDocument/2006/relationships/image" Target="../media/image257.wmf"/><Relationship Id="rId3" Type="http://schemas.openxmlformats.org/officeDocument/2006/relationships/image" Target="../media/image233.wmf"/><Relationship Id="rId12" Type="http://schemas.openxmlformats.org/officeDocument/2006/relationships/oleObject" Target="../embeddings/oleObject235.bin"/><Relationship Id="rId17" Type="http://schemas.openxmlformats.org/officeDocument/2006/relationships/image" Target="../media/image240.wmf"/><Relationship Id="rId25" Type="http://schemas.openxmlformats.org/officeDocument/2006/relationships/image" Target="../media/image244.wmf"/><Relationship Id="rId33" Type="http://schemas.openxmlformats.org/officeDocument/2006/relationships/image" Target="../media/image248.wmf"/><Relationship Id="rId38" Type="http://schemas.openxmlformats.org/officeDocument/2006/relationships/oleObject" Target="../embeddings/oleObject248.bin"/><Relationship Id="rId46" Type="http://schemas.openxmlformats.org/officeDocument/2006/relationships/oleObject" Target="../embeddings/oleObject252.bin"/><Relationship Id="rId20" Type="http://schemas.openxmlformats.org/officeDocument/2006/relationships/oleObject" Target="../embeddings/oleObject239.bin"/><Relationship Id="rId41" Type="http://schemas.openxmlformats.org/officeDocument/2006/relationships/image" Target="../media/image252.wmf"/><Relationship Id="rId1" Type="http://schemas.openxmlformats.org/officeDocument/2006/relationships/slideLayout" Target="../slideLayouts/slideLayout12.xml"/><Relationship Id="rId6" Type="http://schemas.openxmlformats.org/officeDocument/2006/relationships/oleObject" Target="../embeddings/oleObject232.bin"/><Relationship Id="rId15" Type="http://schemas.openxmlformats.org/officeDocument/2006/relationships/image" Target="../media/image239.wmf"/><Relationship Id="rId23" Type="http://schemas.openxmlformats.org/officeDocument/2006/relationships/image" Target="../media/image243.wmf"/><Relationship Id="rId28" Type="http://schemas.openxmlformats.org/officeDocument/2006/relationships/oleObject" Target="../embeddings/oleObject243.bin"/><Relationship Id="rId36" Type="http://schemas.openxmlformats.org/officeDocument/2006/relationships/oleObject" Target="../embeddings/oleObject247.bin"/><Relationship Id="rId49" Type="http://schemas.openxmlformats.org/officeDocument/2006/relationships/image" Target="../media/image256.wmf"/></Relationships>
</file>

<file path=ppt/slides/_rels/slide26.x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image" Target="../media/image264.wmf"/><Relationship Id="rId18" Type="http://schemas.openxmlformats.org/officeDocument/2006/relationships/image" Target="../media/image267.wmf"/><Relationship Id="rId3" Type="http://schemas.openxmlformats.org/officeDocument/2006/relationships/image" Target="../media/image259.wmf"/><Relationship Id="rId21" Type="http://schemas.openxmlformats.org/officeDocument/2006/relationships/oleObject" Target="../embeddings/oleObject265.bin"/><Relationship Id="rId7" Type="http://schemas.openxmlformats.org/officeDocument/2006/relationships/oleObject" Target="../embeddings/oleObject258.bin"/><Relationship Id="rId12" Type="http://schemas.openxmlformats.org/officeDocument/2006/relationships/oleObject" Target="../embeddings/oleObject261.bin"/><Relationship Id="rId17" Type="http://schemas.openxmlformats.org/officeDocument/2006/relationships/oleObject" Target="../embeddings/oleObject263.bin"/><Relationship Id="rId25" Type="http://schemas.openxmlformats.org/officeDocument/2006/relationships/oleObject" Target="../embeddings/oleObject268.bin"/><Relationship Id="rId2" Type="http://schemas.openxmlformats.org/officeDocument/2006/relationships/oleObject" Target="../embeddings/oleObject256.bin"/><Relationship Id="rId16" Type="http://schemas.openxmlformats.org/officeDocument/2006/relationships/image" Target="../media/image266.wmf"/><Relationship Id="rId20" Type="http://schemas.openxmlformats.org/officeDocument/2006/relationships/oleObject" Target="../embeddings/oleObject264.bin"/><Relationship Id="rId1" Type="http://schemas.openxmlformats.org/officeDocument/2006/relationships/slideLayout" Target="../slideLayouts/slideLayout12.xml"/><Relationship Id="rId6" Type="http://schemas.openxmlformats.org/officeDocument/2006/relationships/image" Target="../media/image261.wmf"/><Relationship Id="rId11" Type="http://schemas.openxmlformats.org/officeDocument/2006/relationships/oleObject" Target="../embeddings/oleObject260.bin"/><Relationship Id="rId24" Type="http://schemas.openxmlformats.org/officeDocument/2006/relationships/image" Target="../media/image269.wmf"/><Relationship Id="rId5" Type="http://schemas.openxmlformats.org/officeDocument/2006/relationships/oleObject" Target="../embeddings/oleObject257.bin"/><Relationship Id="rId15" Type="http://schemas.openxmlformats.org/officeDocument/2006/relationships/oleObject" Target="../embeddings/oleObject262.bin"/><Relationship Id="rId23" Type="http://schemas.openxmlformats.org/officeDocument/2006/relationships/oleObject" Target="../embeddings/oleObject267.bin"/><Relationship Id="rId10" Type="http://schemas.openxmlformats.org/officeDocument/2006/relationships/image" Target="../media/image263.wmf"/><Relationship Id="rId19" Type="http://schemas.openxmlformats.org/officeDocument/2006/relationships/image" Target="../media/image268.jpeg"/><Relationship Id="rId4" Type="http://schemas.openxmlformats.org/officeDocument/2006/relationships/image" Target="../media/image260.jpeg"/><Relationship Id="rId9" Type="http://schemas.openxmlformats.org/officeDocument/2006/relationships/oleObject" Target="../embeddings/oleObject259.bin"/><Relationship Id="rId14" Type="http://schemas.openxmlformats.org/officeDocument/2006/relationships/image" Target="../media/image265.jpeg"/><Relationship Id="rId22" Type="http://schemas.openxmlformats.org/officeDocument/2006/relationships/oleObject" Target="../embeddings/oleObject26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oleObject" Target="../embeddings/oleObject274.bin"/><Relationship Id="rId18" Type="http://schemas.openxmlformats.org/officeDocument/2006/relationships/image" Target="../media/image278.wmf"/><Relationship Id="rId26" Type="http://schemas.openxmlformats.org/officeDocument/2006/relationships/image" Target="../media/image282.wmf"/><Relationship Id="rId3" Type="http://schemas.openxmlformats.org/officeDocument/2006/relationships/image" Target="../media/image270.wmf"/><Relationship Id="rId21" Type="http://schemas.openxmlformats.org/officeDocument/2006/relationships/oleObject" Target="../embeddings/oleObject278.bin"/><Relationship Id="rId7" Type="http://schemas.openxmlformats.org/officeDocument/2006/relationships/image" Target="../media/image272.wmf"/><Relationship Id="rId12" Type="http://schemas.openxmlformats.org/officeDocument/2006/relationships/image" Target="../media/image275.wmf"/><Relationship Id="rId17" Type="http://schemas.openxmlformats.org/officeDocument/2006/relationships/oleObject" Target="../embeddings/oleObject276.bin"/><Relationship Id="rId25" Type="http://schemas.openxmlformats.org/officeDocument/2006/relationships/oleObject" Target="../embeddings/oleObject280.bin"/><Relationship Id="rId2" Type="http://schemas.openxmlformats.org/officeDocument/2006/relationships/oleObject" Target="../embeddings/oleObject269.bin"/><Relationship Id="rId16" Type="http://schemas.openxmlformats.org/officeDocument/2006/relationships/image" Target="../media/image277.wmf"/><Relationship Id="rId20" Type="http://schemas.openxmlformats.org/officeDocument/2006/relationships/image" Target="../media/image279.wmf"/><Relationship Id="rId1" Type="http://schemas.openxmlformats.org/officeDocument/2006/relationships/slideLayout" Target="../slideLayouts/slideLayout12.xml"/><Relationship Id="rId6" Type="http://schemas.openxmlformats.org/officeDocument/2006/relationships/oleObject" Target="../embeddings/oleObject271.bin"/><Relationship Id="rId11" Type="http://schemas.openxmlformats.org/officeDocument/2006/relationships/oleObject" Target="../embeddings/oleObject273.bin"/><Relationship Id="rId24" Type="http://schemas.openxmlformats.org/officeDocument/2006/relationships/image" Target="../media/image281.wmf"/><Relationship Id="rId5" Type="http://schemas.openxmlformats.org/officeDocument/2006/relationships/image" Target="../media/image271.wmf"/><Relationship Id="rId15" Type="http://schemas.openxmlformats.org/officeDocument/2006/relationships/oleObject" Target="../embeddings/oleObject275.bin"/><Relationship Id="rId23" Type="http://schemas.openxmlformats.org/officeDocument/2006/relationships/oleObject" Target="../embeddings/oleObject279.bin"/><Relationship Id="rId28" Type="http://schemas.openxmlformats.org/officeDocument/2006/relationships/image" Target="../media/image283.wmf"/><Relationship Id="rId10" Type="http://schemas.openxmlformats.org/officeDocument/2006/relationships/image" Target="../media/image274.emf"/><Relationship Id="rId19" Type="http://schemas.openxmlformats.org/officeDocument/2006/relationships/oleObject" Target="../embeddings/oleObject277.bin"/><Relationship Id="rId4" Type="http://schemas.openxmlformats.org/officeDocument/2006/relationships/oleObject" Target="../embeddings/oleObject270.bin"/><Relationship Id="rId9" Type="http://schemas.openxmlformats.org/officeDocument/2006/relationships/image" Target="../media/image273.wmf"/><Relationship Id="rId14" Type="http://schemas.openxmlformats.org/officeDocument/2006/relationships/image" Target="../media/image276.wmf"/><Relationship Id="rId22" Type="http://schemas.openxmlformats.org/officeDocument/2006/relationships/image" Target="../media/image280.wmf"/><Relationship Id="rId27" Type="http://schemas.openxmlformats.org/officeDocument/2006/relationships/oleObject" Target="../embeddings/oleObject281.bin"/></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287.bin"/><Relationship Id="rId18" Type="http://schemas.openxmlformats.org/officeDocument/2006/relationships/image" Target="../media/image292.wmf"/><Relationship Id="rId26" Type="http://schemas.openxmlformats.org/officeDocument/2006/relationships/oleObject" Target="../embeddings/oleObject295.bin"/><Relationship Id="rId39" Type="http://schemas.openxmlformats.org/officeDocument/2006/relationships/oleObject" Target="../embeddings/oleObject302.bin"/><Relationship Id="rId21" Type="http://schemas.openxmlformats.org/officeDocument/2006/relationships/oleObject" Target="../embeddings/oleObject291.bin"/><Relationship Id="rId34" Type="http://schemas.openxmlformats.org/officeDocument/2006/relationships/oleObject" Target="../embeddings/oleObject299.bin"/><Relationship Id="rId42" Type="http://schemas.openxmlformats.org/officeDocument/2006/relationships/image" Target="../media/image301.wmf"/><Relationship Id="rId7" Type="http://schemas.openxmlformats.org/officeDocument/2006/relationships/oleObject" Target="../embeddings/oleObject284.bin"/><Relationship Id="rId2" Type="http://schemas.openxmlformats.org/officeDocument/2006/relationships/image" Target="../media/image284.jpeg"/><Relationship Id="rId16" Type="http://schemas.openxmlformats.org/officeDocument/2006/relationships/image" Target="../media/image291.wmf"/><Relationship Id="rId20" Type="http://schemas.openxmlformats.org/officeDocument/2006/relationships/oleObject" Target="../embeddings/oleObject290.bin"/><Relationship Id="rId29" Type="http://schemas.openxmlformats.org/officeDocument/2006/relationships/image" Target="../media/image296.wmf"/><Relationship Id="rId41" Type="http://schemas.openxmlformats.org/officeDocument/2006/relationships/oleObject" Target="../embeddings/oleObject304.bin"/><Relationship Id="rId1" Type="http://schemas.openxmlformats.org/officeDocument/2006/relationships/slideLayout" Target="../slideLayouts/slideLayout12.xml"/><Relationship Id="rId6" Type="http://schemas.openxmlformats.org/officeDocument/2006/relationships/image" Target="../media/image286.wmf"/><Relationship Id="rId11" Type="http://schemas.openxmlformats.org/officeDocument/2006/relationships/oleObject" Target="../embeddings/oleObject286.bin"/><Relationship Id="rId24" Type="http://schemas.openxmlformats.org/officeDocument/2006/relationships/image" Target="../media/image294.wmf"/><Relationship Id="rId32" Type="http://schemas.openxmlformats.org/officeDocument/2006/relationships/oleObject" Target="../embeddings/oleObject298.bin"/><Relationship Id="rId37" Type="http://schemas.openxmlformats.org/officeDocument/2006/relationships/oleObject" Target="../embeddings/oleObject301.bin"/><Relationship Id="rId40" Type="http://schemas.openxmlformats.org/officeDocument/2006/relationships/oleObject" Target="../embeddings/oleObject303.bin"/><Relationship Id="rId5" Type="http://schemas.openxmlformats.org/officeDocument/2006/relationships/oleObject" Target="../embeddings/oleObject283.bin"/><Relationship Id="rId15" Type="http://schemas.openxmlformats.org/officeDocument/2006/relationships/oleObject" Target="../embeddings/oleObject288.bin"/><Relationship Id="rId23" Type="http://schemas.openxmlformats.org/officeDocument/2006/relationships/oleObject" Target="../embeddings/oleObject293.bin"/><Relationship Id="rId28" Type="http://schemas.openxmlformats.org/officeDocument/2006/relationships/oleObject" Target="../embeddings/oleObject296.bin"/><Relationship Id="rId36" Type="http://schemas.openxmlformats.org/officeDocument/2006/relationships/image" Target="../media/image299.wmf"/><Relationship Id="rId10" Type="http://schemas.openxmlformats.org/officeDocument/2006/relationships/image" Target="../media/image288.wmf"/><Relationship Id="rId19" Type="http://schemas.openxmlformats.org/officeDocument/2006/relationships/image" Target="../media/image293.jpeg"/><Relationship Id="rId31" Type="http://schemas.openxmlformats.org/officeDocument/2006/relationships/image" Target="../media/image297.wmf"/><Relationship Id="rId4" Type="http://schemas.openxmlformats.org/officeDocument/2006/relationships/image" Target="../media/image285.wmf"/><Relationship Id="rId9" Type="http://schemas.openxmlformats.org/officeDocument/2006/relationships/oleObject" Target="../embeddings/oleObject285.bin"/><Relationship Id="rId14" Type="http://schemas.openxmlformats.org/officeDocument/2006/relationships/image" Target="../media/image290.wmf"/><Relationship Id="rId22" Type="http://schemas.openxmlformats.org/officeDocument/2006/relationships/oleObject" Target="../embeddings/oleObject292.bin"/><Relationship Id="rId27" Type="http://schemas.openxmlformats.org/officeDocument/2006/relationships/image" Target="../media/image295.jpeg"/><Relationship Id="rId30" Type="http://schemas.openxmlformats.org/officeDocument/2006/relationships/oleObject" Target="../embeddings/oleObject297.bin"/><Relationship Id="rId35" Type="http://schemas.openxmlformats.org/officeDocument/2006/relationships/oleObject" Target="../embeddings/oleObject300.bin"/><Relationship Id="rId8" Type="http://schemas.openxmlformats.org/officeDocument/2006/relationships/image" Target="../media/image287.wmf"/><Relationship Id="rId3" Type="http://schemas.openxmlformats.org/officeDocument/2006/relationships/oleObject" Target="../embeddings/oleObject282.bin"/><Relationship Id="rId12" Type="http://schemas.openxmlformats.org/officeDocument/2006/relationships/image" Target="../media/image289.wmf"/><Relationship Id="rId17" Type="http://schemas.openxmlformats.org/officeDocument/2006/relationships/oleObject" Target="../embeddings/oleObject289.bin"/><Relationship Id="rId25" Type="http://schemas.openxmlformats.org/officeDocument/2006/relationships/oleObject" Target="../embeddings/oleObject294.bin"/><Relationship Id="rId33" Type="http://schemas.openxmlformats.org/officeDocument/2006/relationships/image" Target="../media/image298.wmf"/><Relationship Id="rId38" Type="http://schemas.openxmlformats.org/officeDocument/2006/relationships/image" Target="../media/image300.wmf"/></Relationships>
</file>

<file path=ppt/slides/_rels/slide29.xml.rels><?xml version="1.0" encoding="UTF-8" standalone="yes"?>
<Relationships xmlns="http://schemas.openxmlformats.org/package/2006/relationships"><Relationship Id="rId13" Type="http://schemas.openxmlformats.org/officeDocument/2006/relationships/image" Target="../media/image307.wmf"/><Relationship Id="rId18" Type="http://schemas.openxmlformats.org/officeDocument/2006/relationships/oleObject" Target="../embeddings/oleObject313.bin"/><Relationship Id="rId26" Type="http://schemas.openxmlformats.org/officeDocument/2006/relationships/oleObject" Target="../embeddings/oleObject317.bin"/><Relationship Id="rId39" Type="http://schemas.openxmlformats.org/officeDocument/2006/relationships/image" Target="../media/image272.wmf"/><Relationship Id="rId21" Type="http://schemas.openxmlformats.org/officeDocument/2006/relationships/image" Target="../media/image311.wmf"/><Relationship Id="rId34" Type="http://schemas.openxmlformats.org/officeDocument/2006/relationships/oleObject" Target="../embeddings/oleObject321.bin"/><Relationship Id="rId42" Type="http://schemas.openxmlformats.org/officeDocument/2006/relationships/image" Target="../media/image274.emf"/><Relationship Id="rId7" Type="http://schemas.openxmlformats.org/officeDocument/2006/relationships/image" Target="../media/image304.wmf"/><Relationship Id="rId2" Type="http://schemas.openxmlformats.org/officeDocument/2006/relationships/oleObject" Target="../embeddings/oleObject305.bin"/><Relationship Id="rId16" Type="http://schemas.openxmlformats.org/officeDocument/2006/relationships/oleObject" Target="../embeddings/oleObject312.bin"/><Relationship Id="rId20" Type="http://schemas.openxmlformats.org/officeDocument/2006/relationships/oleObject" Target="../embeddings/oleObject314.bin"/><Relationship Id="rId29" Type="http://schemas.openxmlformats.org/officeDocument/2006/relationships/image" Target="../media/image315.wmf"/><Relationship Id="rId41" Type="http://schemas.openxmlformats.org/officeDocument/2006/relationships/image" Target="../media/image273.wmf"/><Relationship Id="rId1" Type="http://schemas.openxmlformats.org/officeDocument/2006/relationships/slideLayout" Target="../slideLayouts/slideLayout12.xml"/><Relationship Id="rId6" Type="http://schemas.openxmlformats.org/officeDocument/2006/relationships/oleObject" Target="../embeddings/oleObject307.bin"/><Relationship Id="rId11" Type="http://schemas.openxmlformats.org/officeDocument/2006/relationships/image" Target="../media/image306.wmf"/><Relationship Id="rId24" Type="http://schemas.openxmlformats.org/officeDocument/2006/relationships/oleObject" Target="../embeddings/oleObject316.bin"/><Relationship Id="rId32" Type="http://schemas.openxmlformats.org/officeDocument/2006/relationships/oleObject" Target="../embeddings/oleObject320.bin"/><Relationship Id="rId37" Type="http://schemas.openxmlformats.org/officeDocument/2006/relationships/image" Target="../media/image271.wmf"/><Relationship Id="rId40" Type="http://schemas.openxmlformats.org/officeDocument/2006/relationships/oleObject" Target="../embeddings/oleObject324.bin"/><Relationship Id="rId5" Type="http://schemas.openxmlformats.org/officeDocument/2006/relationships/image" Target="../media/image303.wmf"/><Relationship Id="rId15" Type="http://schemas.openxmlformats.org/officeDocument/2006/relationships/image" Target="../media/image308.wmf"/><Relationship Id="rId23" Type="http://schemas.openxmlformats.org/officeDocument/2006/relationships/image" Target="../media/image312.wmf"/><Relationship Id="rId28" Type="http://schemas.openxmlformats.org/officeDocument/2006/relationships/oleObject" Target="../embeddings/oleObject318.bin"/><Relationship Id="rId36" Type="http://schemas.openxmlformats.org/officeDocument/2006/relationships/oleObject" Target="../embeddings/oleObject322.bin"/><Relationship Id="rId10" Type="http://schemas.openxmlformats.org/officeDocument/2006/relationships/oleObject" Target="../embeddings/oleObject309.bin"/><Relationship Id="rId19" Type="http://schemas.openxmlformats.org/officeDocument/2006/relationships/image" Target="../media/image310.wmf"/><Relationship Id="rId31" Type="http://schemas.openxmlformats.org/officeDocument/2006/relationships/image" Target="../media/image316.wmf"/><Relationship Id="rId4" Type="http://schemas.openxmlformats.org/officeDocument/2006/relationships/oleObject" Target="../embeddings/oleObject306.bin"/><Relationship Id="rId9" Type="http://schemas.openxmlformats.org/officeDocument/2006/relationships/image" Target="../media/image305.wmf"/><Relationship Id="rId14" Type="http://schemas.openxmlformats.org/officeDocument/2006/relationships/oleObject" Target="../embeddings/oleObject311.bin"/><Relationship Id="rId22" Type="http://schemas.openxmlformats.org/officeDocument/2006/relationships/oleObject" Target="../embeddings/oleObject315.bin"/><Relationship Id="rId27" Type="http://schemas.openxmlformats.org/officeDocument/2006/relationships/image" Target="../media/image314.wmf"/><Relationship Id="rId30" Type="http://schemas.openxmlformats.org/officeDocument/2006/relationships/oleObject" Target="../embeddings/oleObject319.bin"/><Relationship Id="rId35" Type="http://schemas.openxmlformats.org/officeDocument/2006/relationships/image" Target="../media/image270.wmf"/><Relationship Id="rId8" Type="http://schemas.openxmlformats.org/officeDocument/2006/relationships/oleObject" Target="../embeddings/oleObject308.bin"/><Relationship Id="rId3" Type="http://schemas.openxmlformats.org/officeDocument/2006/relationships/image" Target="../media/image302.wmf"/><Relationship Id="rId12" Type="http://schemas.openxmlformats.org/officeDocument/2006/relationships/oleObject" Target="../embeddings/oleObject310.bin"/><Relationship Id="rId17" Type="http://schemas.openxmlformats.org/officeDocument/2006/relationships/image" Target="../media/image309.wmf"/><Relationship Id="rId25" Type="http://schemas.openxmlformats.org/officeDocument/2006/relationships/image" Target="../media/image313.wmf"/><Relationship Id="rId33" Type="http://schemas.openxmlformats.org/officeDocument/2006/relationships/image" Target="../media/image317.wmf"/><Relationship Id="rId38" Type="http://schemas.openxmlformats.org/officeDocument/2006/relationships/oleObject" Target="../embeddings/oleObject323.bin"/></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8.bin"/><Relationship Id="rId13" Type="http://schemas.openxmlformats.org/officeDocument/2006/relationships/image" Target="../media/image323.wmf"/><Relationship Id="rId18" Type="http://schemas.openxmlformats.org/officeDocument/2006/relationships/oleObject" Target="../embeddings/oleObject333.bin"/><Relationship Id="rId26" Type="http://schemas.openxmlformats.org/officeDocument/2006/relationships/oleObject" Target="../embeddings/oleObject337.bin"/><Relationship Id="rId3" Type="http://schemas.openxmlformats.org/officeDocument/2006/relationships/image" Target="../media/image318.wmf"/><Relationship Id="rId21" Type="http://schemas.openxmlformats.org/officeDocument/2006/relationships/image" Target="../media/image327.wmf"/><Relationship Id="rId7" Type="http://schemas.openxmlformats.org/officeDocument/2006/relationships/image" Target="../media/image320.wmf"/><Relationship Id="rId12" Type="http://schemas.openxmlformats.org/officeDocument/2006/relationships/oleObject" Target="../embeddings/oleObject330.bin"/><Relationship Id="rId17" Type="http://schemas.openxmlformats.org/officeDocument/2006/relationships/image" Target="../media/image325.wmf"/><Relationship Id="rId25" Type="http://schemas.openxmlformats.org/officeDocument/2006/relationships/image" Target="../media/image329.wmf"/><Relationship Id="rId2" Type="http://schemas.openxmlformats.org/officeDocument/2006/relationships/oleObject" Target="../embeddings/oleObject325.bin"/><Relationship Id="rId16" Type="http://schemas.openxmlformats.org/officeDocument/2006/relationships/oleObject" Target="../embeddings/oleObject332.bin"/><Relationship Id="rId20" Type="http://schemas.openxmlformats.org/officeDocument/2006/relationships/oleObject" Target="../embeddings/oleObject334.bin"/><Relationship Id="rId1" Type="http://schemas.openxmlformats.org/officeDocument/2006/relationships/slideLayout" Target="../slideLayouts/slideLayout12.xml"/><Relationship Id="rId6" Type="http://schemas.openxmlformats.org/officeDocument/2006/relationships/oleObject" Target="../embeddings/oleObject327.bin"/><Relationship Id="rId11" Type="http://schemas.openxmlformats.org/officeDocument/2006/relationships/image" Target="../media/image322.wmf"/><Relationship Id="rId24" Type="http://schemas.openxmlformats.org/officeDocument/2006/relationships/oleObject" Target="../embeddings/oleObject336.bin"/><Relationship Id="rId5" Type="http://schemas.openxmlformats.org/officeDocument/2006/relationships/image" Target="../media/image319.wmf"/><Relationship Id="rId15" Type="http://schemas.openxmlformats.org/officeDocument/2006/relationships/image" Target="../media/image324.wmf"/><Relationship Id="rId23" Type="http://schemas.openxmlformats.org/officeDocument/2006/relationships/image" Target="../media/image328.wmf"/><Relationship Id="rId10" Type="http://schemas.openxmlformats.org/officeDocument/2006/relationships/oleObject" Target="../embeddings/oleObject329.bin"/><Relationship Id="rId19" Type="http://schemas.openxmlformats.org/officeDocument/2006/relationships/image" Target="../media/image326.wmf"/><Relationship Id="rId4" Type="http://schemas.openxmlformats.org/officeDocument/2006/relationships/oleObject" Target="../embeddings/oleObject326.bin"/><Relationship Id="rId9" Type="http://schemas.openxmlformats.org/officeDocument/2006/relationships/image" Target="../media/image321.wmf"/><Relationship Id="rId14" Type="http://schemas.openxmlformats.org/officeDocument/2006/relationships/oleObject" Target="../embeddings/oleObject331.bin"/><Relationship Id="rId22" Type="http://schemas.openxmlformats.org/officeDocument/2006/relationships/oleObject" Target="../embeddings/oleObject335.bin"/><Relationship Id="rId27" Type="http://schemas.openxmlformats.org/officeDocument/2006/relationships/image" Target="../media/image33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41.bin"/><Relationship Id="rId13" Type="http://schemas.openxmlformats.org/officeDocument/2006/relationships/image" Target="../media/image336.wmf"/><Relationship Id="rId18" Type="http://schemas.openxmlformats.org/officeDocument/2006/relationships/oleObject" Target="../embeddings/oleObject346.bin"/><Relationship Id="rId3" Type="http://schemas.openxmlformats.org/officeDocument/2006/relationships/image" Target="../media/image331.wmf"/><Relationship Id="rId21" Type="http://schemas.openxmlformats.org/officeDocument/2006/relationships/image" Target="../media/image340.wmf"/><Relationship Id="rId7" Type="http://schemas.openxmlformats.org/officeDocument/2006/relationships/image" Target="../media/image333.wmf"/><Relationship Id="rId12" Type="http://schemas.openxmlformats.org/officeDocument/2006/relationships/oleObject" Target="../embeddings/oleObject343.bin"/><Relationship Id="rId17" Type="http://schemas.openxmlformats.org/officeDocument/2006/relationships/image" Target="../media/image338.wmf"/><Relationship Id="rId2" Type="http://schemas.openxmlformats.org/officeDocument/2006/relationships/oleObject" Target="../embeddings/oleObject338.bin"/><Relationship Id="rId16" Type="http://schemas.openxmlformats.org/officeDocument/2006/relationships/oleObject" Target="../embeddings/oleObject345.bin"/><Relationship Id="rId20" Type="http://schemas.openxmlformats.org/officeDocument/2006/relationships/oleObject" Target="../embeddings/oleObject347.bin"/><Relationship Id="rId1" Type="http://schemas.openxmlformats.org/officeDocument/2006/relationships/slideLayout" Target="../slideLayouts/slideLayout12.xml"/><Relationship Id="rId6" Type="http://schemas.openxmlformats.org/officeDocument/2006/relationships/oleObject" Target="../embeddings/oleObject340.bin"/><Relationship Id="rId11" Type="http://schemas.openxmlformats.org/officeDocument/2006/relationships/image" Target="../media/image335.wmf"/><Relationship Id="rId5" Type="http://schemas.openxmlformats.org/officeDocument/2006/relationships/image" Target="../media/image332.wmf"/><Relationship Id="rId15" Type="http://schemas.openxmlformats.org/officeDocument/2006/relationships/image" Target="../media/image337.wmf"/><Relationship Id="rId23" Type="http://schemas.openxmlformats.org/officeDocument/2006/relationships/image" Target="../media/image341.wmf"/><Relationship Id="rId10" Type="http://schemas.openxmlformats.org/officeDocument/2006/relationships/oleObject" Target="../embeddings/oleObject342.bin"/><Relationship Id="rId19" Type="http://schemas.openxmlformats.org/officeDocument/2006/relationships/image" Target="../media/image339.wmf"/><Relationship Id="rId4" Type="http://schemas.openxmlformats.org/officeDocument/2006/relationships/oleObject" Target="../embeddings/oleObject339.bin"/><Relationship Id="rId9" Type="http://schemas.openxmlformats.org/officeDocument/2006/relationships/image" Target="../media/image334.wmf"/><Relationship Id="rId14" Type="http://schemas.openxmlformats.org/officeDocument/2006/relationships/oleObject" Target="../embeddings/oleObject344.bin"/><Relationship Id="rId22" Type="http://schemas.openxmlformats.org/officeDocument/2006/relationships/oleObject" Target="../embeddings/oleObject34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52.bin"/><Relationship Id="rId3" Type="http://schemas.openxmlformats.org/officeDocument/2006/relationships/image" Target="../media/image342.wmf"/><Relationship Id="rId7" Type="http://schemas.openxmlformats.org/officeDocument/2006/relationships/image" Target="../media/image344.wmf"/><Relationship Id="rId2" Type="http://schemas.openxmlformats.org/officeDocument/2006/relationships/oleObject" Target="../embeddings/oleObject349.bin"/><Relationship Id="rId1" Type="http://schemas.openxmlformats.org/officeDocument/2006/relationships/slideLayout" Target="../slideLayouts/slideLayout12.xml"/><Relationship Id="rId6" Type="http://schemas.openxmlformats.org/officeDocument/2006/relationships/oleObject" Target="../embeddings/oleObject351.bin"/><Relationship Id="rId11" Type="http://schemas.openxmlformats.org/officeDocument/2006/relationships/image" Target="../media/image346.wmf"/><Relationship Id="rId5" Type="http://schemas.openxmlformats.org/officeDocument/2006/relationships/image" Target="../media/image343.wmf"/><Relationship Id="rId10" Type="http://schemas.openxmlformats.org/officeDocument/2006/relationships/oleObject" Target="../embeddings/oleObject353.bin"/><Relationship Id="rId4" Type="http://schemas.openxmlformats.org/officeDocument/2006/relationships/oleObject" Target="../embeddings/oleObject350.bin"/><Relationship Id="rId9" Type="http://schemas.openxmlformats.org/officeDocument/2006/relationships/image" Target="../media/image34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7.bin"/><Relationship Id="rId3" Type="http://schemas.openxmlformats.org/officeDocument/2006/relationships/image" Target="../media/image347.wmf"/><Relationship Id="rId7" Type="http://schemas.openxmlformats.org/officeDocument/2006/relationships/image" Target="../media/image349.wmf"/><Relationship Id="rId2" Type="http://schemas.openxmlformats.org/officeDocument/2006/relationships/oleObject" Target="../embeddings/oleObject354.bin"/><Relationship Id="rId1" Type="http://schemas.openxmlformats.org/officeDocument/2006/relationships/slideLayout" Target="../slideLayouts/slideLayout12.xml"/><Relationship Id="rId6" Type="http://schemas.openxmlformats.org/officeDocument/2006/relationships/oleObject" Target="../embeddings/oleObject356.bin"/><Relationship Id="rId5" Type="http://schemas.openxmlformats.org/officeDocument/2006/relationships/image" Target="../media/image348.wmf"/><Relationship Id="rId4" Type="http://schemas.openxmlformats.org/officeDocument/2006/relationships/oleObject" Target="../embeddings/oleObject355.bin"/><Relationship Id="rId9" Type="http://schemas.openxmlformats.org/officeDocument/2006/relationships/image" Target="../media/image35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61.bin"/><Relationship Id="rId13" Type="http://schemas.openxmlformats.org/officeDocument/2006/relationships/image" Target="../media/image356.wmf"/><Relationship Id="rId18" Type="http://schemas.openxmlformats.org/officeDocument/2006/relationships/oleObject" Target="../embeddings/oleObject366.bin"/><Relationship Id="rId3" Type="http://schemas.openxmlformats.org/officeDocument/2006/relationships/image" Target="../media/image351.wmf"/><Relationship Id="rId21" Type="http://schemas.openxmlformats.org/officeDocument/2006/relationships/image" Target="../media/image360.wmf"/><Relationship Id="rId7" Type="http://schemas.openxmlformats.org/officeDocument/2006/relationships/image" Target="../media/image353.wmf"/><Relationship Id="rId12" Type="http://schemas.openxmlformats.org/officeDocument/2006/relationships/oleObject" Target="../embeddings/oleObject363.bin"/><Relationship Id="rId17" Type="http://schemas.openxmlformats.org/officeDocument/2006/relationships/image" Target="../media/image358.wmf"/><Relationship Id="rId2" Type="http://schemas.openxmlformats.org/officeDocument/2006/relationships/oleObject" Target="../embeddings/oleObject358.bin"/><Relationship Id="rId16" Type="http://schemas.openxmlformats.org/officeDocument/2006/relationships/oleObject" Target="../embeddings/oleObject365.bin"/><Relationship Id="rId20" Type="http://schemas.openxmlformats.org/officeDocument/2006/relationships/oleObject" Target="../embeddings/oleObject367.bin"/><Relationship Id="rId1" Type="http://schemas.openxmlformats.org/officeDocument/2006/relationships/slideLayout" Target="../slideLayouts/slideLayout12.xml"/><Relationship Id="rId6" Type="http://schemas.openxmlformats.org/officeDocument/2006/relationships/oleObject" Target="../embeddings/oleObject360.bin"/><Relationship Id="rId11" Type="http://schemas.openxmlformats.org/officeDocument/2006/relationships/image" Target="../media/image355.wmf"/><Relationship Id="rId5" Type="http://schemas.openxmlformats.org/officeDocument/2006/relationships/image" Target="../media/image352.wmf"/><Relationship Id="rId15" Type="http://schemas.openxmlformats.org/officeDocument/2006/relationships/image" Target="../media/image357.wmf"/><Relationship Id="rId10" Type="http://schemas.openxmlformats.org/officeDocument/2006/relationships/oleObject" Target="../embeddings/oleObject362.bin"/><Relationship Id="rId19" Type="http://schemas.openxmlformats.org/officeDocument/2006/relationships/image" Target="../media/image359.wmf"/><Relationship Id="rId4" Type="http://schemas.openxmlformats.org/officeDocument/2006/relationships/oleObject" Target="../embeddings/oleObject359.bin"/><Relationship Id="rId9" Type="http://schemas.openxmlformats.org/officeDocument/2006/relationships/image" Target="../media/image354.wmf"/><Relationship Id="rId14" Type="http://schemas.openxmlformats.org/officeDocument/2006/relationships/oleObject" Target="../embeddings/oleObject364.bin"/></Relationships>
</file>

<file path=ppt/slides/_rels/slide35.xml.rels><?xml version="1.0" encoding="UTF-8" standalone="yes"?>
<Relationships xmlns="http://schemas.openxmlformats.org/package/2006/relationships"><Relationship Id="rId8" Type="http://schemas.openxmlformats.org/officeDocument/2006/relationships/image" Target="../media/image268.jpeg"/><Relationship Id="rId13" Type="http://schemas.openxmlformats.org/officeDocument/2006/relationships/oleObject" Target="../embeddings/oleObject373.bin"/><Relationship Id="rId3" Type="http://schemas.openxmlformats.org/officeDocument/2006/relationships/image" Target="../media/image361.wmf"/><Relationship Id="rId7" Type="http://schemas.openxmlformats.org/officeDocument/2006/relationships/image" Target="../media/image363.wmf"/><Relationship Id="rId12" Type="http://schemas.openxmlformats.org/officeDocument/2006/relationships/image" Target="../media/image365.wmf"/><Relationship Id="rId2" Type="http://schemas.openxmlformats.org/officeDocument/2006/relationships/oleObject" Target="../embeddings/oleObject368.bin"/><Relationship Id="rId1" Type="http://schemas.openxmlformats.org/officeDocument/2006/relationships/slideLayout" Target="../slideLayouts/slideLayout12.xml"/><Relationship Id="rId6" Type="http://schemas.openxmlformats.org/officeDocument/2006/relationships/oleObject" Target="../embeddings/oleObject370.bin"/><Relationship Id="rId11" Type="http://schemas.openxmlformats.org/officeDocument/2006/relationships/oleObject" Target="../embeddings/oleObject372.bin"/><Relationship Id="rId5" Type="http://schemas.openxmlformats.org/officeDocument/2006/relationships/image" Target="../media/image362.wmf"/><Relationship Id="rId15" Type="http://schemas.openxmlformats.org/officeDocument/2006/relationships/image" Target="../media/image367.jpeg"/><Relationship Id="rId10" Type="http://schemas.openxmlformats.org/officeDocument/2006/relationships/image" Target="../media/image364.wmf"/><Relationship Id="rId4" Type="http://schemas.openxmlformats.org/officeDocument/2006/relationships/oleObject" Target="../embeddings/oleObject369.bin"/><Relationship Id="rId9" Type="http://schemas.openxmlformats.org/officeDocument/2006/relationships/oleObject" Target="../embeddings/oleObject371.bin"/><Relationship Id="rId14" Type="http://schemas.openxmlformats.org/officeDocument/2006/relationships/image" Target="../media/image366.wmf"/></Relationships>
</file>

<file path=ppt/slides/_rels/slide36.xml.rels><?xml version="1.0" encoding="UTF-8" standalone="yes"?>
<Relationships xmlns="http://schemas.openxmlformats.org/package/2006/relationships"><Relationship Id="rId3" Type="http://schemas.openxmlformats.org/officeDocument/2006/relationships/image" Target="http://202.205.107.80/wangshangjiaoxue/kejian/daxuewuli/daxuewuli-fanshixi/wuli/17-2.files/slide0134_image404.gif" TargetMode="External"/><Relationship Id="rId2" Type="http://schemas.openxmlformats.org/officeDocument/2006/relationships/image" Target="../media/image36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77.bin"/><Relationship Id="rId13" Type="http://schemas.openxmlformats.org/officeDocument/2006/relationships/image" Target="../media/image374.wmf"/><Relationship Id="rId3" Type="http://schemas.openxmlformats.org/officeDocument/2006/relationships/image" Target="../media/image369.wmf"/><Relationship Id="rId7" Type="http://schemas.openxmlformats.org/officeDocument/2006/relationships/image" Target="../media/image371.wmf"/><Relationship Id="rId12" Type="http://schemas.openxmlformats.org/officeDocument/2006/relationships/oleObject" Target="../embeddings/oleObject379.bin"/><Relationship Id="rId2" Type="http://schemas.openxmlformats.org/officeDocument/2006/relationships/oleObject" Target="../embeddings/oleObject374.bin"/><Relationship Id="rId1" Type="http://schemas.openxmlformats.org/officeDocument/2006/relationships/slideLayout" Target="../slideLayouts/slideLayout12.xml"/><Relationship Id="rId6" Type="http://schemas.openxmlformats.org/officeDocument/2006/relationships/oleObject" Target="../embeddings/oleObject376.bin"/><Relationship Id="rId11" Type="http://schemas.openxmlformats.org/officeDocument/2006/relationships/image" Target="../media/image373.wmf"/><Relationship Id="rId5" Type="http://schemas.openxmlformats.org/officeDocument/2006/relationships/image" Target="../media/image370.wmf"/><Relationship Id="rId10" Type="http://schemas.openxmlformats.org/officeDocument/2006/relationships/oleObject" Target="../embeddings/oleObject378.bin"/><Relationship Id="rId4" Type="http://schemas.openxmlformats.org/officeDocument/2006/relationships/oleObject" Target="../embeddings/oleObject375.bin"/><Relationship Id="rId9" Type="http://schemas.openxmlformats.org/officeDocument/2006/relationships/image" Target="../media/image372.wmf"/></Relationships>
</file>

<file path=ppt/slides/_rels/slide38.xml.rels><?xml version="1.0" encoding="UTF-8" standalone="yes"?>
<Relationships xmlns="http://schemas.openxmlformats.org/package/2006/relationships"><Relationship Id="rId3" Type="http://schemas.openxmlformats.org/officeDocument/2006/relationships/image" Target="../media/image375.wmf"/><Relationship Id="rId2" Type="http://schemas.openxmlformats.org/officeDocument/2006/relationships/oleObject" Target="../embeddings/oleObject380.bin"/><Relationship Id="rId1" Type="http://schemas.openxmlformats.org/officeDocument/2006/relationships/slideLayout" Target="../slideLayouts/slideLayout12.xml"/><Relationship Id="rId5" Type="http://schemas.openxmlformats.org/officeDocument/2006/relationships/image" Target="../media/image376.wmf"/><Relationship Id="rId4" Type="http://schemas.openxmlformats.org/officeDocument/2006/relationships/oleObject" Target="../embeddings/oleObject38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85.bin"/><Relationship Id="rId13" Type="http://schemas.openxmlformats.org/officeDocument/2006/relationships/image" Target="../media/image382.wmf"/><Relationship Id="rId3" Type="http://schemas.openxmlformats.org/officeDocument/2006/relationships/image" Target="../media/image377.wmf"/><Relationship Id="rId7" Type="http://schemas.openxmlformats.org/officeDocument/2006/relationships/image" Target="../media/image379.wmf"/><Relationship Id="rId12" Type="http://schemas.openxmlformats.org/officeDocument/2006/relationships/oleObject" Target="../embeddings/oleObject387.bin"/><Relationship Id="rId2" Type="http://schemas.openxmlformats.org/officeDocument/2006/relationships/oleObject" Target="../embeddings/oleObject382.bin"/><Relationship Id="rId1" Type="http://schemas.openxmlformats.org/officeDocument/2006/relationships/slideLayout" Target="../slideLayouts/slideLayout12.xml"/><Relationship Id="rId6" Type="http://schemas.openxmlformats.org/officeDocument/2006/relationships/oleObject" Target="../embeddings/oleObject384.bin"/><Relationship Id="rId11" Type="http://schemas.openxmlformats.org/officeDocument/2006/relationships/image" Target="../media/image381.wmf"/><Relationship Id="rId5" Type="http://schemas.openxmlformats.org/officeDocument/2006/relationships/image" Target="../media/image378.wmf"/><Relationship Id="rId15" Type="http://schemas.openxmlformats.org/officeDocument/2006/relationships/image" Target="../media/image383.wmf"/><Relationship Id="rId10" Type="http://schemas.openxmlformats.org/officeDocument/2006/relationships/oleObject" Target="../embeddings/oleObject386.bin"/><Relationship Id="rId4" Type="http://schemas.openxmlformats.org/officeDocument/2006/relationships/oleObject" Target="../embeddings/oleObject383.bin"/><Relationship Id="rId9" Type="http://schemas.openxmlformats.org/officeDocument/2006/relationships/image" Target="../media/image380.wmf"/><Relationship Id="rId14" Type="http://schemas.openxmlformats.org/officeDocument/2006/relationships/oleObject" Target="../embeddings/oleObject388.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92.bin"/><Relationship Id="rId13" Type="http://schemas.openxmlformats.org/officeDocument/2006/relationships/image" Target="../media/image389.wmf"/><Relationship Id="rId3" Type="http://schemas.openxmlformats.org/officeDocument/2006/relationships/image" Target="../media/image384.wmf"/><Relationship Id="rId7" Type="http://schemas.openxmlformats.org/officeDocument/2006/relationships/image" Target="../media/image386.wmf"/><Relationship Id="rId12" Type="http://schemas.openxmlformats.org/officeDocument/2006/relationships/oleObject" Target="../embeddings/oleObject394.bin"/><Relationship Id="rId2" Type="http://schemas.openxmlformats.org/officeDocument/2006/relationships/oleObject" Target="../embeddings/oleObject389.bin"/><Relationship Id="rId1" Type="http://schemas.openxmlformats.org/officeDocument/2006/relationships/slideLayout" Target="../slideLayouts/slideLayout12.xml"/><Relationship Id="rId6" Type="http://schemas.openxmlformats.org/officeDocument/2006/relationships/oleObject" Target="../embeddings/oleObject391.bin"/><Relationship Id="rId11" Type="http://schemas.openxmlformats.org/officeDocument/2006/relationships/image" Target="../media/image388.wmf"/><Relationship Id="rId5" Type="http://schemas.openxmlformats.org/officeDocument/2006/relationships/image" Target="../media/image385.wmf"/><Relationship Id="rId15" Type="http://schemas.openxmlformats.org/officeDocument/2006/relationships/image" Target="../media/image390.wmf"/><Relationship Id="rId10" Type="http://schemas.openxmlformats.org/officeDocument/2006/relationships/oleObject" Target="../embeddings/oleObject393.bin"/><Relationship Id="rId4" Type="http://schemas.openxmlformats.org/officeDocument/2006/relationships/oleObject" Target="../embeddings/oleObject390.bin"/><Relationship Id="rId9" Type="http://schemas.openxmlformats.org/officeDocument/2006/relationships/image" Target="../media/image387.wmf"/><Relationship Id="rId14" Type="http://schemas.openxmlformats.org/officeDocument/2006/relationships/oleObject" Target="../embeddings/oleObject39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99.bin"/><Relationship Id="rId3" Type="http://schemas.openxmlformats.org/officeDocument/2006/relationships/image" Target="../media/image391.wmf"/><Relationship Id="rId7" Type="http://schemas.openxmlformats.org/officeDocument/2006/relationships/image" Target="../media/image393.wmf"/><Relationship Id="rId2" Type="http://schemas.openxmlformats.org/officeDocument/2006/relationships/oleObject" Target="../embeddings/oleObject396.bin"/><Relationship Id="rId1" Type="http://schemas.openxmlformats.org/officeDocument/2006/relationships/slideLayout" Target="../slideLayouts/slideLayout12.xml"/><Relationship Id="rId6" Type="http://schemas.openxmlformats.org/officeDocument/2006/relationships/oleObject" Target="../embeddings/oleObject398.bin"/><Relationship Id="rId5" Type="http://schemas.openxmlformats.org/officeDocument/2006/relationships/image" Target="../media/image392.wmf"/><Relationship Id="rId4" Type="http://schemas.openxmlformats.org/officeDocument/2006/relationships/oleObject" Target="../embeddings/oleObject397.bin"/><Relationship Id="rId9" Type="http://schemas.openxmlformats.org/officeDocument/2006/relationships/image" Target="../media/image39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12.x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13" Type="http://schemas.openxmlformats.org/officeDocument/2006/relationships/image" Target="../media/image15.wmf"/><Relationship Id="rId18" Type="http://schemas.openxmlformats.org/officeDocument/2006/relationships/oleObject" Target="../embeddings/oleObject23.bin"/><Relationship Id="rId26" Type="http://schemas.openxmlformats.org/officeDocument/2006/relationships/oleObject" Target="../embeddings/oleObject27.bin"/><Relationship Id="rId39" Type="http://schemas.openxmlformats.org/officeDocument/2006/relationships/image" Target="../media/image31.wmf"/><Relationship Id="rId21" Type="http://schemas.openxmlformats.org/officeDocument/2006/relationships/image" Target="../media/image22.wmf"/><Relationship Id="rId34" Type="http://schemas.openxmlformats.org/officeDocument/2006/relationships/oleObject" Target="../embeddings/oleObject31.bin"/><Relationship Id="rId7" Type="http://schemas.openxmlformats.org/officeDocument/2006/relationships/image" Target="../media/image12.wmf"/><Relationship Id="rId12" Type="http://schemas.openxmlformats.org/officeDocument/2006/relationships/oleObject" Target="../embeddings/oleObject20.bin"/><Relationship Id="rId17" Type="http://schemas.openxmlformats.org/officeDocument/2006/relationships/image" Target="../media/image17.wmf"/><Relationship Id="rId25" Type="http://schemas.openxmlformats.org/officeDocument/2006/relationships/image" Target="../media/image24.wmf"/><Relationship Id="rId33" Type="http://schemas.openxmlformats.org/officeDocument/2006/relationships/image" Target="../media/image28.wmf"/><Relationship Id="rId38" Type="http://schemas.openxmlformats.org/officeDocument/2006/relationships/oleObject" Target="../embeddings/oleObject33.bin"/><Relationship Id="rId2" Type="http://schemas.openxmlformats.org/officeDocument/2006/relationships/oleObject" Target="../embeddings/oleObject15.bin"/><Relationship Id="rId16" Type="http://schemas.openxmlformats.org/officeDocument/2006/relationships/oleObject" Target="../embeddings/oleObject22.bin"/><Relationship Id="rId20" Type="http://schemas.openxmlformats.org/officeDocument/2006/relationships/oleObject" Target="../embeddings/oleObject24.bin"/><Relationship Id="rId29" Type="http://schemas.openxmlformats.org/officeDocument/2006/relationships/image" Target="../media/image26.wmf"/><Relationship Id="rId1" Type="http://schemas.openxmlformats.org/officeDocument/2006/relationships/slideLayout" Target="../slideLayouts/slideLayout12.xml"/><Relationship Id="rId6" Type="http://schemas.openxmlformats.org/officeDocument/2006/relationships/oleObject" Target="../embeddings/oleObject17.bin"/><Relationship Id="rId11" Type="http://schemas.openxmlformats.org/officeDocument/2006/relationships/image" Target="../media/image14.wmf"/><Relationship Id="rId24" Type="http://schemas.openxmlformats.org/officeDocument/2006/relationships/oleObject" Target="../embeddings/oleObject26.bin"/><Relationship Id="rId32" Type="http://schemas.openxmlformats.org/officeDocument/2006/relationships/oleObject" Target="../embeddings/oleObject30.bin"/><Relationship Id="rId37" Type="http://schemas.openxmlformats.org/officeDocument/2006/relationships/image" Target="../media/image30.wmf"/><Relationship Id="rId5" Type="http://schemas.openxmlformats.org/officeDocument/2006/relationships/image" Target="../media/image20.wmf"/><Relationship Id="rId15" Type="http://schemas.openxmlformats.org/officeDocument/2006/relationships/image" Target="../media/image21.wmf"/><Relationship Id="rId23" Type="http://schemas.openxmlformats.org/officeDocument/2006/relationships/image" Target="../media/image23.wmf"/><Relationship Id="rId28" Type="http://schemas.openxmlformats.org/officeDocument/2006/relationships/oleObject" Target="../embeddings/oleObject28.bin"/><Relationship Id="rId36" Type="http://schemas.openxmlformats.org/officeDocument/2006/relationships/oleObject" Target="../embeddings/oleObject32.bin"/><Relationship Id="rId10" Type="http://schemas.openxmlformats.org/officeDocument/2006/relationships/oleObject" Target="../embeddings/oleObject19.bin"/><Relationship Id="rId19" Type="http://schemas.openxmlformats.org/officeDocument/2006/relationships/image" Target="../media/image18.wmf"/><Relationship Id="rId31" Type="http://schemas.openxmlformats.org/officeDocument/2006/relationships/image" Target="../media/image27.wmf"/><Relationship Id="rId4" Type="http://schemas.openxmlformats.org/officeDocument/2006/relationships/oleObject" Target="../embeddings/oleObject16.bin"/><Relationship Id="rId9" Type="http://schemas.openxmlformats.org/officeDocument/2006/relationships/image" Target="../media/image13.wmf"/><Relationship Id="rId14" Type="http://schemas.openxmlformats.org/officeDocument/2006/relationships/oleObject" Target="../embeddings/oleObject21.bin"/><Relationship Id="rId22" Type="http://schemas.openxmlformats.org/officeDocument/2006/relationships/oleObject" Target="../embeddings/oleObject25.bin"/><Relationship Id="rId27" Type="http://schemas.openxmlformats.org/officeDocument/2006/relationships/image" Target="../media/image25.wmf"/><Relationship Id="rId30" Type="http://schemas.openxmlformats.org/officeDocument/2006/relationships/oleObject" Target="../embeddings/oleObject29.bin"/><Relationship Id="rId35" Type="http://schemas.openxmlformats.org/officeDocument/2006/relationships/image" Target="../media/image29.wmf"/><Relationship Id="rId8" Type="http://schemas.openxmlformats.org/officeDocument/2006/relationships/oleObject" Target="../embeddings/oleObject18.bin"/><Relationship Id="rId3"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4.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3" Type="http://schemas.openxmlformats.org/officeDocument/2006/relationships/image" Target="../media/image38.wmf"/><Relationship Id="rId18" Type="http://schemas.openxmlformats.org/officeDocument/2006/relationships/oleObject" Target="../embeddings/oleObject43.bin"/><Relationship Id="rId26" Type="http://schemas.openxmlformats.org/officeDocument/2006/relationships/oleObject" Target="../embeddings/oleObject47.bin"/><Relationship Id="rId39" Type="http://schemas.openxmlformats.org/officeDocument/2006/relationships/image" Target="../media/image51.wmf"/><Relationship Id="rId21" Type="http://schemas.openxmlformats.org/officeDocument/2006/relationships/image" Target="../media/image42.wmf"/><Relationship Id="rId34" Type="http://schemas.openxmlformats.org/officeDocument/2006/relationships/oleObject" Target="../embeddings/oleObject51.bin"/><Relationship Id="rId42" Type="http://schemas.openxmlformats.org/officeDocument/2006/relationships/oleObject" Target="../embeddings/oleObject55.bin"/><Relationship Id="rId47" Type="http://schemas.openxmlformats.org/officeDocument/2006/relationships/image" Target="../media/image55.wmf"/><Relationship Id="rId50" Type="http://schemas.openxmlformats.org/officeDocument/2006/relationships/oleObject" Target="../embeddings/oleObject59.bin"/><Relationship Id="rId7" Type="http://schemas.openxmlformats.org/officeDocument/2006/relationships/image" Target="../media/image35.wmf"/><Relationship Id="rId2" Type="http://schemas.openxmlformats.org/officeDocument/2006/relationships/oleObject" Target="../embeddings/oleObject35.bin"/><Relationship Id="rId16" Type="http://schemas.openxmlformats.org/officeDocument/2006/relationships/oleObject" Target="../embeddings/oleObject42.bin"/><Relationship Id="rId29" Type="http://schemas.openxmlformats.org/officeDocument/2006/relationships/image" Target="../media/image46.wmf"/><Relationship Id="rId11" Type="http://schemas.openxmlformats.org/officeDocument/2006/relationships/image" Target="../media/image37.wmf"/><Relationship Id="rId24" Type="http://schemas.openxmlformats.org/officeDocument/2006/relationships/oleObject" Target="../embeddings/oleObject46.bin"/><Relationship Id="rId32" Type="http://schemas.openxmlformats.org/officeDocument/2006/relationships/oleObject" Target="../embeddings/oleObject50.bin"/><Relationship Id="rId37" Type="http://schemas.openxmlformats.org/officeDocument/2006/relationships/image" Target="../media/image50.wmf"/><Relationship Id="rId40" Type="http://schemas.openxmlformats.org/officeDocument/2006/relationships/oleObject" Target="../embeddings/oleObject54.bin"/><Relationship Id="rId45" Type="http://schemas.openxmlformats.org/officeDocument/2006/relationships/image" Target="../media/image54.wmf"/><Relationship Id="rId53" Type="http://schemas.openxmlformats.org/officeDocument/2006/relationships/image" Target="../media/image58.wmf"/><Relationship Id="rId5" Type="http://schemas.openxmlformats.org/officeDocument/2006/relationships/image" Target="../media/image34.wmf"/><Relationship Id="rId10" Type="http://schemas.openxmlformats.org/officeDocument/2006/relationships/oleObject" Target="../embeddings/oleObject39.bin"/><Relationship Id="rId19" Type="http://schemas.openxmlformats.org/officeDocument/2006/relationships/image" Target="../media/image41.wmf"/><Relationship Id="rId31" Type="http://schemas.openxmlformats.org/officeDocument/2006/relationships/image" Target="../media/image47.wmf"/><Relationship Id="rId44" Type="http://schemas.openxmlformats.org/officeDocument/2006/relationships/oleObject" Target="../embeddings/oleObject56.bin"/><Relationship Id="rId52" Type="http://schemas.openxmlformats.org/officeDocument/2006/relationships/oleObject" Target="../embeddings/oleObject60.bin"/><Relationship Id="rId4" Type="http://schemas.openxmlformats.org/officeDocument/2006/relationships/oleObject" Target="../embeddings/oleObject36.bin"/><Relationship Id="rId9" Type="http://schemas.openxmlformats.org/officeDocument/2006/relationships/image" Target="../media/image36.wmf"/><Relationship Id="rId14" Type="http://schemas.openxmlformats.org/officeDocument/2006/relationships/oleObject" Target="../embeddings/oleObject41.bin"/><Relationship Id="rId22" Type="http://schemas.openxmlformats.org/officeDocument/2006/relationships/oleObject" Target="../embeddings/oleObject45.bin"/><Relationship Id="rId27" Type="http://schemas.openxmlformats.org/officeDocument/2006/relationships/image" Target="../media/image45.wmf"/><Relationship Id="rId30" Type="http://schemas.openxmlformats.org/officeDocument/2006/relationships/oleObject" Target="../embeddings/oleObject49.bin"/><Relationship Id="rId35" Type="http://schemas.openxmlformats.org/officeDocument/2006/relationships/image" Target="../media/image49.wmf"/><Relationship Id="rId43" Type="http://schemas.openxmlformats.org/officeDocument/2006/relationships/image" Target="../media/image53.wmf"/><Relationship Id="rId48" Type="http://schemas.openxmlformats.org/officeDocument/2006/relationships/oleObject" Target="../embeddings/oleObject58.bin"/><Relationship Id="rId8" Type="http://schemas.openxmlformats.org/officeDocument/2006/relationships/oleObject" Target="../embeddings/oleObject38.bin"/><Relationship Id="rId51" Type="http://schemas.openxmlformats.org/officeDocument/2006/relationships/image" Target="../media/image57.wmf"/><Relationship Id="rId3" Type="http://schemas.openxmlformats.org/officeDocument/2006/relationships/image" Target="../media/image33.wmf"/><Relationship Id="rId12" Type="http://schemas.openxmlformats.org/officeDocument/2006/relationships/oleObject" Target="../embeddings/oleObject40.bin"/><Relationship Id="rId17" Type="http://schemas.openxmlformats.org/officeDocument/2006/relationships/image" Target="../media/image40.wmf"/><Relationship Id="rId25" Type="http://schemas.openxmlformats.org/officeDocument/2006/relationships/image" Target="../media/image44.wmf"/><Relationship Id="rId33" Type="http://schemas.openxmlformats.org/officeDocument/2006/relationships/image" Target="../media/image48.wmf"/><Relationship Id="rId38" Type="http://schemas.openxmlformats.org/officeDocument/2006/relationships/oleObject" Target="../embeddings/oleObject53.bin"/><Relationship Id="rId46" Type="http://schemas.openxmlformats.org/officeDocument/2006/relationships/oleObject" Target="../embeddings/oleObject57.bin"/><Relationship Id="rId20" Type="http://schemas.openxmlformats.org/officeDocument/2006/relationships/oleObject" Target="../embeddings/oleObject44.bin"/><Relationship Id="rId41" Type="http://schemas.openxmlformats.org/officeDocument/2006/relationships/image" Target="../media/image52.wmf"/><Relationship Id="rId1" Type="http://schemas.openxmlformats.org/officeDocument/2006/relationships/slideLayout" Target="../slideLayouts/slideLayout12.xml"/><Relationship Id="rId6" Type="http://schemas.openxmlformats.org/officeDocument/2006/relationships/oleObject" Target="../embeddings/oleObject37.bin"/><Relationship Id="rId15" Type="http://schemas.openxmlformats.org/officeDocument/2006/relationships/image" Target="../media/image39.wmf"/><Relationship Id="rId23" Type="http://schemas.openxmlformats.org/officeDocument/2006/relationships/image" Target="../media/image43.wmf"/><Relationship Id="rId28" Type="http://schemas.openxmlformats.org/officeDocument/2006/relationships/oleObject" Target="../embeddings/oleObject48.bin"/><Relationship Id="rId36" Type="http://schemas.openxmlformats.org/officeDocument/2006/relationships/oleObject" Target="../embeddings/oleObject52.bin"/><Relationship Id="rId49" Type="http://schemas.openxmlformats.org/officeDocument/2006/relationships/image" Target="../media/image56.wmf"/></Relationships>
</file>

<file path=ppt/slides/_rels/slide9.xml.rels><?xml version="1.0" encoding="UTF-8" standalone="yes"?>
<Relationships xmlns="http://schemas.openxmlformats.org/package/2006/relationships"><Relationship Id="rId13" Type="http://schemas.openxmlformats.org/officeDocument/2006/relationships/image" Target="../media/image49.wmf"/><Relationship Id="rId18" Type="http://schemas.openxmlformats.org/officeDocument/2006/relationships/oleObject" Target="../embeddings/oleObject69.bin"/><Relationship Id="rId26" Type="http://schemas.openxmlformats.org/officeDocument/2006/relationships/oleObject" Target="../embeddings/oleObject73.bin"/><Relationship Id="rId39" Type="http://schemas.openxmlformats.org/officeDocument/2006/relationships/image" Target="../media/image73.wmf"/><Relationship Id="rId21" Type="http://schemas.openxmlformats.org/officeDocument/2006/relationships/image" Target="../media/image64.wmf"/><Relationship Id="rId34" Type="http://schemas.openxmlformats.org/officeDocument/2006/relationships/oleObject" Target="../embeddings/oleObject77.bin"/><Relationship Id="rId42" Type="http://schemas.openxmlformats.org/officeDocument/2006/relationships/oleObject" Target="../embeddings/oleObject81.bin"/><Relationship Id="rId7" Type="http://schemas.openxmlformats.org/officeDocument/2006/relationships/image" Target="../media/image61.wmf"/><Relationship Id="rId2" Type="http://schemas.openxmlformats.org/officeDocument/2006/relationships/oleObject" Target="../embeddings/oleObject61.bin"/><Relationship Id="rId16" Type="http://schemas.openxmlformats.org/officeDocument/2006/relationships/oleObject" Target="../embeddings/oleObject68.bin"/><Relationship Id="rId29" Type="http://schemas.openxmlformats.org/officeDocument/2006/relationships/image" Target="../media/image68.wmf"/><Relationship Id="rId1" Type="http://schemas.openxmlformats.org/officeDocument/2006/relationships/slideLayout" Target="../slideLayouts/slideLayout12.xml"/><Relationship Id="rId6" Type="http://schemas.openxmlformats.org/officeDocument/2006/relationships/oleObject" Target="../embeddings/oleObject63.bin"/><Relationship Id="rId11" Type="http://schemas.openxmlformats.org/officeDocument/2006/relationships/image" Target="../media/image48.wmf"/><Relationship Id="rId24" Type="http://schemas.openxmlformats.org/officeDocument/2006/relationships/oleObject" Target="../embeddings/oleObject72.bin"/><Relationship Id="rId32" Type="http://schemas.openxmlformats.org/officeDocument/2006/relationships/oleObject" Target="../embeddings/oleObject76.bin"/><Relationship Id="rId37" Type="http://schemas.openxmlformats.org/officeDocument/2006/relationships/image" Target="../media/image72.wmf"/><Relationship Id="rId40" Type="http://schemas.openxmlformats.org/officeDocument/2006/relationships/oleObject" Target="../embeddings/oleObject80.bin"/><Relationship Id="rId45" Type="http://schemas.openxmlformats.org/officeDocument/2006/relationships/image" Target="../media/image76.wmf"/><Relationship Id="rId5" Type="http://schemas.openxmlformats.org/officeDocument/2006/relationships/image" Target="../media/image60.wmf"/><Relationship Id="rId15" Type="http://schemas.openxmlformats.org/officeDocument/2006/relationships/image" Target="../media/image50.wmf"/><Relationship Id="rId23" Type="http://schemas.openxmlformats.org/officeDocument/2006/relationships/image" Target="../media/image65.wmf"/><Relationship Id="rId28" Type="http://schemas.openxmlformats.org/officeDocument/2006/relationships/oleObject" Target="../embeddings/oleObject74.bin"/><Relationship Id="rId36" Type="http://schemas.openxmlformats.org/officeDocument/2006/relationships/oleObject" Target="../embeddings/oleObject78.bin"/><Relationship Id="rId10" Type="http://schemas.openxmlformats.org/officeDocument/2006/relationships/oleObject" Target="../embeddings/oleObject65.bin"/><Relationship Id="rId19" Type="http://schemas.openxmlformats.org/officeDocument/2006/relationships/image" Target="../media/image63.wmf"/><Relationship Id="rId31" Type="http://schemas.openxmlformats.org/officeDocument/2006/relationships/image" Target="../media/image69.wmf"/><Relationship Id="rId44" Type="http://schemas.openxmlformats.org/officeDocument/2006/relationships/oleObject" Target="../embeddings/oleObject82.bin"/><Relationship Id="rId4" Type="http://schemas.openxmlformats.org/officeDocument/2006/relationships/oleObject" Target="../embeddings/oleObject62.bin"/><Relationship Id="rId9" Type="http://schemas.openxmlformats.org/officeDocument/2006/relationships/image" Target="../media/image62.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67.wmf"/><Relationship Id="rId30" Type="http://schemas.openxmlformats.org/officeDocument/2006/relationships/oleObject" Target="../embeddings/oleObject75.bin"/><Relationship Id="rId35" Type="http://schemas.openxmlformats.org/officeDocument/2006/relationships/image" Target="../media/image71.wmf"/><Relationship Id="rId43" Type="http://schemas.openxmlformats.org/officeDocument/2006/relationships/image" Target="../media/image75.wmf"/><Relationship Id="rId8" Type="http://schemas.openxmlformats.org/officeDocument/2006/relationships/oleObject" Target="../embeddings/oleObject64.bin"/><Relationship Id="rId3" Type="http://schemas.openxmlformats.org/officeDocument/2006/relationships/image" Target="../media/image59.wmf"/><Relationship Id="rId12" Type="http://schemas.openxmlformats.org/officeDocument/2006/relationships/oleObject" Target="../embeddings/oleObject66.bin"/><Relationship Id="rId17" Type="http://schemas.openxmlformats.org/officeDocument/2006/relationships/image" Target="../media/image51.wmf"/><Relationship Id="rId25" Type="http://schemas.openxmlformats.org/officeDocument/2006/relationships/image" Target="../media/image66.wmf"/><Relationship Id="rId33" Type="http://schemas.openxmlformats.org/officeDocument/2006/relationships/image" Target="../media/image70.wmf"/><Relationship Id="rId38" Type="http://schemas.openxmlformats.org/officeDocument/2006/relationships/oleObject" Target="../embeddings/oleObject79.bin"/><Relationship Id="rId20" Type="http://schemas.openxmlformats.org/officeDocument/2006/relationships/oleObject" Target="../embeddings/oleObject70.bin"/><Relationship Id="rId41" Type="http://schemas.openxmlformats.org/officeDocument/2006/relationships/image" Target="../media/image7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357686" y="3507073"/>
            <a:ext cx="571504" cy="57150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txBox="1">
            <a:spLocks noGrp="1"/>
          </p:cNvSpPr>
          <p:nvPr>
            <p:ph type="ctrTitle"/>
          </p:nvPr>
        </p:nvSpPr>
        <p:spPr>
          <a:xfrm>
            <a:off x="685800" y="2546999"/>
            <a:ext cx="7772400" cy="972820"/>
          </a:xfrm>
          <a:prstGeom prst="rect">
            <a:avLst/>
          </a:prstGeom>
          <a:noFill/>
        </p:spPr>
        <p:txBody>
          <a:bodyPr wrap="square" rtlCol="0">
            <a:spAutoFit/>
          </a:bodyPr>
          <a:lstStyle/>
          <a:p>
            <a:pPr algn="ctr"/>
            <a:r>
              <a:rPr lang="zh-CN" altLang="en-US" sz="5400" b="1" kern="10" dirty="0">
                <a:ln w="12700">
                  <a:solidFill>
                    <a:srgbClr val="EAEAEA"/>
                  </a:solidFill>
                  <a:round/>
                </a:ln>
                <a:latin typeface="华文行楷" pitchFamily="2" charset="-122"/>
                <a:ea typeface="华文行楷" pitchFamily="2" charset="-122"/>
              </a:rPr>
              <a:t>第十四章 波动光学</a:t>
            </a:r>
          </a:p>
        </p:txBody>
      </p:sp>
      <p:sp>
        <p:nvSpPr>
          <p:cNvPr id="5" name="TextBox 4"/>
          <p:cNvSpPr txBox="1"/>
          <p:nvPr/>
        </p:nvSpPr>
        <p:spPr>
          <a:xfrm>
            <a:off x="5429256" y="5500702"/>
            <a:ext cx="3143240" cy="830997"/>
          </a:xfrm>
          <a:prstGeom prst="rect">
            <a:avLst/>
          </a:prstGeom>
          <a:noFill/>
        </p:spPr>
        <p:txBody>
          <a:bodyPr wrap="square">
            <a:spAutoFit/>
          </a:bodyPr>
          <a:lstStyle/>
          <a:p>
            <a:pPr algn="ctr">
              <a:defRPr/>
            </a:pPr>
            <a:r>
              <a:rPr lang="zh-CN" altLang="en-US" sz="2400" b="1" dirty="0">
                <a:latin typeface="华文新魏" pitchFamily="2" charset="-122"/>
                <a:ea typeface="华文新魏" pitchFamily="2" charset="-122"/>
              </a:rPr>
              <a:t>北京邮电大学</a:t>
            </a:r>
            <a:endParaRPr lang="en-US" altLang="zh-CN" sz="2400" b="1" dirty="0">
              <a:latin typeface="华文新魏" pitchFamily="2" charset="-122"/>
              <a:ea typeface="华文新魏" pitchFamily="2" charset="-122"/>
            </a:endParaRPr>
          </a:p>
          <a:p>
            <a:pPr algn="ctr">
              <a:defRPr/>
            </a:pPr>
            <a:r>
              <a:rPr lang="zh-CN" altLang="en-US" sz="2400" b="1" dirty="0">
                <a:latin typeface="华文新魏" pitchFamily="2" charset="-122"/>
                <a:ea typeface="华文新魏" pitchFamily="2" charset="-122"/>
              </a:rPr>
              <a:t>    </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理学院物理系</a:t>
            </a:r>
          </a:p>
        </p:txBody>
      </p:sp>
      <p:sp>
        <p:nvSpPr>
          <p:cNvPr id="6" name="灯片编号占位符 3"/>
          <p:cNvSpPr>
            <a:spLocks noGrp="1"/>
          </p:cNvSpPr>
          <p:nvPr>
            <p:ph type="sldNum" sz="quarter" idx="10"/>
          </p:nvPr>
        </p:nvSpPr>
        <p:spPr>
          <a:xfrm>
            <a:off x="8382000" y="6429396"/>
            <a:ext cx="762000" cy="365125"/>
          </a:xfrm>
        </p:spPr>
        <p:txBody>
          <a:bodyPr/>
          <a:lstStyle/>
          <a:p>
            <a:pPr>
              <a:defRPr/>
            </a:pPr>
            <a:fld id="{91302544-5E55-473F-9CD0-21A1F90E4420}" type="slidenum">
              <a:rPr lang="zh-CN" altLang="en-US"/>
              <a:t>1</a:t>
            </a:fld>
            <a:endParaRPr lang="zh-CN" altLang="en-US" dirty="0"/>
          </a:p>
        </p:txBody>
      </p:sp>
      <p:pic>
        <p:nvPicPr>
          <p:cNvPr id="10" name="图片 9" descr="logo.jpg"/>
          <p:cNvPicPr>
            <a:picLocks noChangeAspect="1"/>
          </p:cNvPicPr>
          <p:nvPr/>
        </p:nvPicPr>
        <p:blipFill>
          <a:blip r:embed="rId2"/>
          <a:stretch>
            <a:fillRect/>
          </a:stretch>
        </p:blipFill>
        <p:spPr>
          <a:xfrm>
            <a:off x="0" y="0"/>
            <a:ext cx="9144000" cy="1666240"/>
          </a:xfrm>
          <a:prstGeom prst="rect">
            <a:avLst/>
          </a:prstGeom>
        </p:spPr>
      </p:pic>
      <p:sp>
        <p:nvSpPr>
          <p:cNvPr id="7" name="TextBox 6"/>
          <p:cNvSpPr txBox="1"/>
          <p:nvPr/>
        </p:nvSpPr>
        <p:spPr>
          <a:xfrm>
            <a:off x="3357554" y="4088319"/>
            <a:ext cx="2571768" cy="769441"/>
          </a:xfrm>
          <a:prstGeom prst="rect">
            <a:avLst/>
          </a:prstGeom>
          <a:noFill/>
        </p:spPr>
        <p:txBody>
          <a:bodyPr wrap="square" rtlCol="0">
            <a:spAutoFit/>
          </a:bodyPr>
          <a:lstStyle/>
          <a:p>
            <a:r>
              <a:rPr lang="zh-CN" altLang="en-US" sz="4400" b="1" dirty="0">
                <a:solidFill>
                  <a:srgbClr val="FF0000"/>
                </a:solidFill>
                <a:latin typeface="华文行楷" pitchFamily="2" charset="-122"/>
                <a:ea typeface="华文行楷" pitchFamily="2" charset="-122"/>
              </a:rPr>
              <a:t>光的衍射</a:t>
            </a:r>
          </a:p>
        </p:txBody>
      </p:sp>
      <p:sp>
        <p:nvSpPr>
          <p:cNvPr id="8" name="TextBox 7"/>
          <p:cNvSpPr txBox="1"/>
          <p:nvPr/>
        </p:nvSpPr>
        <p:spPr>
          <a:xfrm>
            <a:off x="4338000" y="3510000"/>
            <a:ext cx="714380" cy="584775"/>
          </a:xfrm>
          <a:prstGeom prst="rect">
            <a:avLst/>
          </a:prstGeom>
          <a:noFill/>
        </p:spPr>
        <p:txBody>
          <a:bodyPr wrap="square" rtlCol="0">
            <a:spAutoFit/>
          </a:bodyPr>
          <a:lstStyle/>
          <a:p>
            <a:r>
              <a:rPr lang="zh-CN" altLang="en-US" sz="3200" b="1" dirty="0">
                <a:solidFill>
                  <a:schemeClr val="bg1"/>
                </a:solidFill>
                <a:latin typeface="华文行楷" pitchFamily="2" charset="-122"/>
                <a:ea typeface="华文行楷" pitchFamily="2" charset="-122"/>
              </a:rPr>
              <a:t>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82613" y="860404"/>
            <a:ext cx="8347105" cy="556179"/>
          </a:xfrm>
          <a:prstGeom prst="rect">
            <a:avLst/>
          </a:prstGeom>
          <a:noFill/>
          <a:ln w="9525">
            <a:noFill/>
            <a:miter lim="800000"/>
          </a:ln>
        </p:spPr>
        <p:txBody>
          <a:bodyPr wrap="square" lIns="90000" tIns="46800" rIns="90000" bIns="46800">
            <a:spAutoFit/>
          </a:bodyPr>
          <a:lstStyle/>
          <a:p>
            <a:pPr algn="l">
              <a:lnSpc>
                <a:spcPct val="125000"/>
              </a:lnSpc>
            </a:pPr>
            <a:r>
              <a:rPr kumimoji="1" lang="en-US" altLang="zh-CN" sz="2400" b="1" dirty="0">
                <a:latin typeface="楷体" panose="02010609060101010101" pitchFamily="49" charset="-122"/>
                <a:ea typeface="楷体" panose="02010609060101010101" pitchFamily="49" charset="-122"/>
              </a:rPr>
              <a:t>a</a:t>
            </a:r>
            <a:r>
              <a:rPr kumimoji="1" lang="zh-CN" altLang="en-US" sz="2400" b="1" dirty="0">
                <a:latin typeface="楷体" panose="02010609060101010101" pitchFamily="49" charset="-122"/>
                <a:ea typeface="楷体" panose="02010609060101010101" pitchFamily="49" charset="-122"/>
              </a:rPr>
              <a:t>）得到的暗纹和中央明纹位置精确</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其它明纹位置只是近似</a:t>
            </a:r>
            <a:r>
              <a:rPr kumimoji="1" lang="en-US" altLang="zh-CN" sz="2400" b="1" dirty="0">
                <a:latin typeface="楷体" panose="02010609060101010101" pitchFamily="49" charset="-122"/>
                <a:ea typeface="楷体" panose="02010609060101010101" pitchFamily="49" charset="-122"/>
              </a:rPr>
              <a:t>.</a:t>
            </a:r>
          </a:p>
        </p:txBody>
      </p:sp>
      <p:sp>
        <p:nvSpPr>
          <p:cNvPr id="6" name="Rectangle 3"/>
          <p:cNvSpPr>
            <a:spLocks noChangeArrowheads="1"/>
          </p:cNvSpPr>
          <p:nvPr/>
        </p:nvSpPr>
        <p:spPr bwMode="auto">
          <a:xfrm>
            <a:off x="323850" y="428604"/>
            <a:ext cx="1204176" cy="461665"/>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说明</a:t>
            </a:r>
          </a:p>
        </p:txBody>
      </p:sp>
      <p:sp>
        <p:nvSpPr>
          <p:cNvPr id="7" name="Text Box 4"/>
          <p:cNvSpPr txBox="1">
            <a:spLocks noChangeArrowheads="1"/>
          </p:cNvSpPr>
          <p:nvPr/>
        </p:nvSpPr>
        <p:spPr bwMode="auto">
          <a:xfrm>
            <a:off x="563563" y="1508104"/>
            <a:ext cx="7319962" cy="463846"/>
          </a:xfrm>
          <a:prstGeom prst="rect">
            <a:avLst/>
          </a:prstGeom>
          <a:noFill/>
          <a:ln w="9525">
            <a:noFill/>
            <a:miter lim="800000"/>
          </a:ln>
        </p:spPr>
        <p:txBody>
          <a:bodyPr lIns="90000" tIns="46800" rIns="90000" bIns="46800">
            <a:spAutoFit/>
          </a:bodyPr>
          <a:lstStyle/>
          <a:p>
            <a:pPr algn="l"/>
            <a:r>
              <a:rPr kumimoji="1" lang="en-US" altLang="zh-CN" sz="2400" b="1" dirty="0">
                <a:latin typeface="楷体" panose="02010609060101010101" pitchFamily="49" charset="-122"/>
                <a:ea typeface="楷体" panose="02010609060101010101" pitchFamily="49" charset="-122"/>
              </a:rPr>
              <a:t>b</a:t>
            </a:r>
            <a:r>
              <a:rPr kumimoji="1" lang="zh-CN" altLang="en-US" sz="2400" b="1" dirty="0">
                <a:latin typeface="楷体" panose="02010609060101010101" pitchFamily="49" charset="-122"/>
                <a:ea typeface="楷体" panose="02010609060101010101" pitchFamily="49" charset="-122"/>
              </a:rPr>
              <a:t>）随着衍射角</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el-GR" altLang="zh-CN" sz="2400" b="1" i="1" dirty="0">
                <a:latin typeface="Times New Roman" panose="02020603050405020304" pitchFamily="18" charset="0"/>
                <a:ea typeface="楷体" panose="02010609060101010101" pitchFamily="49" charset="-122"/>
                <a:cs typeface="Times New Roman" panose="02020603050405020304" pitchFamily="18" charset="0"/>
              </a:rPr>
              <a:t>θ</a:t>
            </a:r>
            <a:r>
              <a:rPr kumimoji="1" lang="zh-CN" altLang="en-US" sz="2400" b="1" dirty="0">
                <a:latin typeface="楷体" panose="02010609060101010101" pitchFamily="49" charset="-122"/>
                <a:ea typeface="楷体" panose="02010609060101010101" pitchFamily="49" charset="-122"/>
              </a:rPr>
              <a:t>的增大，明条纹的强度减少</a:t>
            </a:r>
            <a:r>
              <a:rPr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grpSp>
        <p:nvGrpSpPr>
          <p:cNvPr id="2" name="Group 21"/>
          <p:cNvGrpSpPr/>
          <p:nvPr/>
        </p:nvGrpSpPr>
        <p:grpSpPr bwMode="auto">
          <a:xfrm>
            <a:off x="1477963" y="2155804"/>
            <a:ext cx="0" cy="2652713"/>
            <a:chOff x="1477963" y="2155804"/>
            <a:chExt cx="0" cy="2652713"/>
          </a:xfrm>
        </p:grpSpPr>
        <p:sp>
          <p:nvSpPr>
            <p:cNvPr id="25" name="Line 2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26" name="Line 2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graphicFrame>
        <p:nvGraphicFramePr>
          <p:cNvPr id="28" name="Object 25"/>
          <p:cNvGraphicFramePr>
            <a:graphicFrameLocks noChangeAspect="1"/>
          </p:cNvGraphicFramePr>
          <p:nvPr/>
        </p:nvGraphicFramePr>
        <p:xfrm>
          <a:off x="6365875" y="4310063"/>
          <a:ext cx="554038" cy="228600"/>
        </p:xfrm>
        <a:graphic>
          <a:graphicData uri="http://schemas.openxmlformats.org/presentationml/2006/ole">
            <mc:AlternateContent xmlns:mc="http://schemas.openxmlformats.org/markup-compatibility/2006">
              <mc:Choice xmlns:v="urn:schemas-microsoft-com:vml" Requires="v">
                <p:oleObj name="Equation" r:id="rId2" imgW="10363200" imgH="4267200" progId="Equation.DSMT4">
                  <p:embed/>
                </p:oleObj>
              </mc:Choice>
              <mc:Fallback>
                <p:oleObj name="Equation" r:id="rId2" imgW="10363200" imgH="4267200" progId="Equation.DSMT4">
                  <p:embed/>
                  <p:pic>
                    <p:nvPicPr>
                      <p:cNvPr id="0" name="Object 25"/>
                      <p:cNvPicPr>
                        <a:picLocks noChangeAspect="1"/>
                      </p:cNvPicPr>
                      <p:nvPr/>
                    </p:nvPicPr>
                    <p:blipFill>
                      <a:blip r:embed="rId3"/>
                      <a:stretch>
                        <a:fillRect/>
                      </a:stretch>
                    </p:blipFill>
                    <p:spPr>
                      <a:xfrm>
                        <a:off x="6365875" y="4310063"/>
                        <a:ext cx="554038" cy="228600"/>
                      </a:xfrm>
                      <a:prstGeom prst="rect">
                        <a:avLst/>
                      </a:prstGeom>
                      <a:noFill/>
                      <a:ln w="9525">
                        <a:noFill/>
                      </a:ln>
                    </p:spPr>
                  </p:pic>
                </p:oleObj>
              </mc:Fallback>
            </mc:AlternateContent>
          </a:graphicData>
        </a:graphic>
      </p:graphicFrame>
      <p:sp>
        <p:nvSpPr>
          <p:cNvPr id="29" name="Line 26"/>
          <p:cNvSpPr>
            <a:spLocks noChangeAspect="1" noChangeShapeType="1"/>
          </p:cNvSpPr>
          <p:nvPr/>
        </p:nvSpPr>
        <p:spPr bwMode="auto">
          <a:xfrm>
            <a:off x="5638800" y="2882879"/>
            <a:ext cx="909638" cy="0"/>
          </a:xfrm>
          <a:prstGeom prst="line">
            <a:avLst/>
          </a:prstGeom>
          <a:noFill/>
          <a:ln w="12700">
            <a:solidFill>
              <a:schemeClr val="tx1"/>
            </a:solidFill>
            <a:prstDash val="dash"/>
            <a:round/>
          </a:ln>
        </p:spPr>
        <p:txBody>
          <a:bodyPr/>
          <a:lstStyle/>
          <a:p>
            <a:endParaRPr lang="zh-CN" altLang="en-US" b="1">
              <a:latin typeface="楷体" panose="02010609060101010101" pitchFamily="49" charset="-122"/>
              <a:ea typeface="楷体" panose="02010609060101010101" pitchFamily="49" charset="-122"/>
            </a:endParaRPr>
          </a:p>
        </p:txBody>
      </p:sp>
      <p:sp>
        <p:nvSpPr>
          <p:cNvPr id="30" name="Line 27"/>
          <p:cNvSpPr>
            <a:spLocks noChangeShapeType="1"/>
          </p:cNvSpPr>
          <p:nvPr/>
        </p:nvSpPr>
        <p:spPr bwMode="auto">
          <a:xfrm rot="20160000" flipV="1">
            <a:off x="5492750" y="2409804"/>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31" name="Line 28"/>
          <p:cNvSpPr>
            <a:spLocks noChangeShapeType="1"/>
          </p:cNvSpPr>
          <p:nvPr/>
        </p:nvSpPr>
        <p:spPr bwMode="auto">
          <a:xfrm rot="15667098" flipV="1">
            <a:off x="5553870" y="4317185"/>
            <a:ext cx="468312" cy="288925"/>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32" name="Line 29"/>
          <p:cNvSpPr>
            <a:spLocks noChangeShapeType="1"/>
          </p:cNvSpPr>
          <p:nvPr/>
        </p:nvSpPr>
        <p:spPr bwMode="auto">
          <a:xfrm rot="15667098" flipV="1">
            <a:off x="5430837" y="3094017"/>
            <a:ext cx="1412875" cy="85090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33" name="Line 30"/>
          <p:cNvSpPr>
            <a:spLocks noChangeAspect="1" noChangeShapeType="1"/>
          </p:cNvSpPr>
          <p:nvPr/>
        </p:nvSpPr>
        <p:spPr bwMode="auto">
          <a:xfrm rot="20220000" flipV="1">
            <a:off x="5780088" y="4157642"/>
            <a:ext cx="857250" cy="252412"/>
          </a:xfrm>
          <a:prstGeom prst="line">
            <a:avLst/>
          </a:prstGeom>
          <a:noFill/>
          <a:ln w="19050">
            <a:solidFill>
              <a:schemeClr val="tx1"/>
            </a:solidFill>
            <a:round/>
            <a:headEnd type="triangle" w="sm" len="lg"/>
            <a:tailEnd type="triangle" w="sm" len="lg"/>
          </a:ln>
        </p:spPr>
        <p:txBody>
          <a:bodyPr>
            <a:spAutoFit/>
          </a:bodyPr>
          <a:lstStyle/>
          <a:p>
            <a:endParaRPr lang="zh-CN" altLang="en-US" b="1">
              <a:latin typeface="楷体" panose="02010609060101010101" pitchFamily="49" charset="-122"/>
              <a:ea typeface="楷体" panose="02010609060101010101" pitchFamily="49" charset="-122"/>
            </a:endParaRPr>
          </a:p>
        </p:txBody>
      </p:sp>
      <p:grpSp>
        <p:nvGrpSpPr>
          <p:cNvPr id="4" name="Group 33"/>
          <p:cNvGrpSpPr/>
          <p:nvPr/>
        </p:nvGrpSpPr>
        <p:grpSpPr bwMode="auto">
          <a:xfrm>
            <a:off x="5603875" y="2228829"/>
            <a:ext cx="0" cy="2652713"/>
            <a:chOff x="5603875" y="2228829"/>
            <a:chExt cx="0" cy="2652713"/>
          </a:xfrm>
        </p:grpSpPr>
        <p:sp>
          <p:nvSpPr>
            <p:cNvPr id="37" name="Line 34"/>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38" name="Line 35"/>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sp>
        <p:nvSpPr>
          <p:cNvPr id="40" name="Line 37"/>
          <p:cNvSpPr>
            <a:spLocks noChangeShapeType="1"/>
          </p:cNvSpPr>
          <p:nvPr/>
        </p:nvSpPr>
        <p:spPr bwMode="auto">
          <a:xfrm rot="20160000" flipV="1">
            <a:off x="5492750" y="260347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1" name="Line 38"/>
          <p:cNvSpPr>
            <a:spLocks noChangeShapeType="1"/>
          </p:cNvSpPr>
          <p:nvPr/>
        </p:nvSpPr>
        <p:spPr bwMode="auto">
          <a:xfrm rot="20160000" flipV="1">
            <a:off x="5492750" y="2795567"/>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2" name="Line 39"/>
          <p:cNvSpPr>
            <a:spLocks noChangeShapeType="1"/>
          </p:cNvSpPr>
          <p:nvPr/>
        </p:nvSpPr>
        <p:spPr bwMode="auto">
          <a:xfrm rot="20160000" flipV="1">
            <a:off x="5492750" y="2989242"/>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3" name="Line 40"/>
          <p:cNvSpPr>
            <a:spLocks noChangeShapeType="1"/>
          </p:cNvSpPr>
          <p:nvPr/>
        </p:nvSpPr>
        <p:spPr bwMode="auto">
          <a:xfrm rot="20160000" flipV="1">
            <a:off x="5492750" y="318132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4" name="Line 41"/>
          <p:cNvSpPr>
            <a:spLocks noChangeShapeType="1"/>
          </p:cNvSpPr>
          <p:nvPr/>
        </p:nvSpPr>
        <p:spPr bwMode="auto">
          <a:xfrm rot="20160000" flipV="1">
            <a:off x="5492750" y="3375004"/>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5" name="Line 42"/>
          <p:cNvSpPr>
            <a:spLocks noChangeShapeType="1"/>
          </p:cNvSpPr>
          <p:nvPr/>
        </p:nvSpPr>
        <p:spPr bwMode="auto">
          <a:xfrm rot="20160000" flipV="1">
            <a:off x="5492750" y="3567092"/>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6" name="Line 43"/>
          <p:cNvSpPr>
            <a:spLocks noChangeShapeType="1"/>
          </p:cNvSpPr>
          <p:nvPr/>
        </p:nvSpPr>
        <p:spPr bwMode="auto">
          <a:xfrm rot="20160000" flipV="1">
            <a:off x="5492750" y="375917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8" name="AutoShape 45"/>
          <p:cNvSpPr>
            <a:spLocks noChangeArrowheads="1"/>
          </p:cNvSpPr>
          <p:nvPr/>
        </p:nvSpPr>
        <p:spPr bwMode="auto">
          <a:xfrm>
            <a:off x="7091363" y="2974954"/>
            <a:ext cx="1547812" cy="1052513"/>
          </a:xfrm>
          <a:prstGeom prst="wedgeRectCallout">
            <a:avLst>
              <a:gd name="adj1" fmla="val -96463"/>
              <a:gd name="adj2" fmla="val 60407"/>
            </a:avLst>
          </a:prstGeom>
          <a:solidFill>
            <a:srgbClr val="00CC99">
              <a:alpha val="34901"/>
            </a:srgbClr>
          </a:solidFill>
          <a:ln w="9525">
            <a:solidFill>
              <a:srgbClr val="B2B2B2">
                <a:alpha val="50195"/>
              </a:srgbClr>
            </a:solidFill>
            <a:miter lim="800000"/>
          </a:ln>
        </p:spPr>
        <p:txBody>
          <a:bodyPr/>
          <a:lstStyle/>
          <a:p>
            <a:pPr algn="l">
              <a:lnSpc>
                <a:spcPct val="150000"/>
              </a:lnSpc>
            </a:pPr>
            <a:r>
              <a:rPr lang="zh-CN" altLang="en-US" sz="2000" b="1">
                <a:latin typeface="楷体" panose="02010609060101010101" pitchFamily="49" charset="-122"/>
                <a:ea typeface="楷体" panose="02010609060101010101" pitchFamily="49" charset="-122"/>
              </a:rPr>
              <a:t>分成   的</a:t>
            </a:r>
          </a:p>
          <a:p>
            <a:pPr algn="l">
              <a:lnSpc>
                <a:spcPct val="150000"/>
              </a:lnSpc>
            </a:pPr>
            <a:r>
              <a:rPr lang="zh-CN" altLang="en-US" sz="2000" b="1">
                <a:latin typeface="楷体" panose="02010609060101010101" pitchFamily="49" charset="-122"/>
                <a:ea typeface="楷体" panose="02010609060101010101" pitchFamily="49" charset="-122"/>
              </a:rPr>
              <a:t>份数愈多</a:t>
            </a:r>
          </a:p>
        </p:txBody>
      </p:sp>
      <p:sp>
        <p:nvSpPr>
          <p:cNvPr id="49" name="AutoShape 46"/>
          <p:cNvSpPr>
            <a:spLocks noChangeArrowheads="1"/>
          </p:cNvSpPr>
          <p:nvPr/>
        </p:nvSpPr>
        <p:spPr bwMode="auto">
          <a:xfrm>
            <a:off x="3490913" y="2947967"/>
            <a:ext cx="1728787" cy="1006475"/>
          </a:xfrm>
          <a:prstGeom prst="wedgeRectCallout">
            <a:avLst>
              <a:gd name="adj1" fmla="val 72500"/>
              <a:gd name="adj2" fmla="val 5046"/>
            </a:avLst>
          </a:prstGeom>
          <a:solidFill>
            <a:srgbClr val="00CC99">
              <a:alpha val="34901"/>
            </a:srgbClr>
          </a:solidFill>
          <a:ln w="9525">
            <a:solidFill>
              <a:srgbClr val="B2B2B2">
                <a:alpha val="58038"/>
              </a:srgbClr>
            </a:solidFill>
            <a:miter lim="800000"/>
          </a:ln>
        </p:spPr>
        <p:txBody>
          <a:bodyPr/>
          <a:lstStyle/>
          <a:p>
            <a:pPr algn="l">
              <a:lnSpc>
                <a:spcPct val="150000"/>
              </a:lnSpc>
            </a:pPr>
            <a:r>
              <a:rPr lang="zh-CN" altLang="en-US" sz="2000" b="1">
                <a:latin typeface="楷体" panose="02010609060101010101" pitchFamily="49" charset="-122"/>
                <a:ea typeface="楷体" panose="02010609060101010101" pitchFamily="49" charset="-122"/>
              </a:rPr>
              <a:t>每份半波带的能量就愈少</a:t>
            </a:r>
          </a:p>
        </p:txBody>
      </p:sp>
      <p:sp>
        <p:nvSpPr>
          <p:cNvPr id="51" name="Arc 48"/>
          <p:cNvSpPr/>
          <p:nvPr/>
        </p:nvSpPr>
        <p:spPr bwMode="auto">
          <a:xfrm rot="1342094">
            <a:off x="5360988" y="2525692"/>
            <a:ext cx="804862" cy="631825"/>
          </a:xfrm>
          <a:custGeom>
            <a:avLst/>
            <a:gdLst>
              <a:gd name="T0" fmla="*/ 2147483647 w 19032"/>
              <a:gd name="T1" fmla="*/ 0 h 14928"/>
              <a:gd name="T2" fmla="*/ 2147483647 w 19032"/>
              <a:gd name="T3" fmla="*/ 2147483647 h 14928"/>
              <a:gd name="T4" fmla="*/ 0 w 19032"/>
              <a:gd name="T5" fmla="*/ 2147483647 h 14928"/>
              <a:gd name="T6" fmla="*/ 0 60000 65536"/>
              <a:gd name="T7" fmla="*/ 0 60000 65536"/>
              <a:gd name="T8" fmla="*/ 0 60000 65536"/>
              <a:gd name="T9" fmla="*/ 0 w 19032"/>
              <a:gd name="T10" fmla="*/ 0 h 14928"/>
              <a:gd name="T11" fmla="*/ 19032 w 19032"/>
              <a:gd name="T12" fmla="*/ 14928 h 14928"/>
            </a:gdLst>
            <a:ahLst/>
            <a:cxnLst>
              <a:cxn ang="T6">
                <a:pos x="T0" y="T1"/>
              </a:cxn>
              <a:cxn ang="T7">
                <a:pos x="T2" y="T3"/>
              </a:cxn>
              <a:cxn ang="T8">
                <a:pos x="T4" y="T5"/>
              </a:cxn>
            </a:cxnLst>
            <a:rect l="T9" t="T10" r="T11" b="T12"/>
            <a:pathLst>
              <a:path w="19032" h="14928" fill="none" extrusionOk="0">
                <a:moveTo>
                  <a:pt x="15611" y="-1"/>
                </a:moveTo>
                <a:cubicBezTo>
                  <a:pt x="16958" y="1409"/>
                  <a:pt x="18109" y="2994"/>
                  <a:pt x="19031" y="4713"/>
                </a:cubicBezTo>
              </a:path>
              <a:path w="19032" h="14928" stroke="0" extrusionOk="0">
                <a:moveTo>
                  <a:pt x="15611" y="-1"/>
                </a:moveTo>
                <a:cubicBezTo>
                  <a:pt x="16958" y="1409"/>
                  <a:pt x="18109" y="2994"/>
                  <a:pt x="19031" y="4713"/>
                </a:cubicBezTo>
                <a:lnTo>
                  <a:pt x="0" y="14928"/>
                </a:lnTo>
                <a:close/>
              </a:path>
            </a:pathLst>
          </a:custGeom>
          <a:noFill/>
          <a:ln w="19050">
            <a:solidFill>
              <a:schemeClr val="tx1"/>
            </a:solidFill>
            <a:round/>
          </a:ln>
        </p:spPr>
        <p:txBody>
          <a:bodyPr wrap="none" anchor="ctr"/>
          <a:lstStyle/>
          <a:p>
            <a:endParaRPr lang="zh-CN" altLang="en-US" b="1">
              <a:latin typeface="楷体" panose="02010609060101010101" pitchFamily="49" charset="-122"/>
              <a:ea typeface="楷体" panose="02010609060101010101" pitchFamily="49" charset="-122"/>
            </a:endParaRPr>
          </a:p>
        </p:txBody>
      </p:sp>
      <p:graphicFrame>
        <p:nvGraphicFramePr>
          <p:cNvPr id="52" name="Object 49"/>
          <p:cNvGraphicFramePr>
            <a:graphicFrameLocks noChangeAspect="1"/>
          </p:cNvGraphicFramePr>
          <p:nvPr/>
        </p:nvGraphicFramePr>
        <p:xfrm>
          <a:off x="6315075" y="2571750"/>
          <a:ext cx="163513" cy="223838"/>
        </p:xfrm>
        <a:graphic>
          <a:graphicData uri="http://schemas.openxmlformats.org/presentationml/2006/ole">
            <mc:AlternateContent xmlns:mc="http://schemas.openxmlformats.org/markup-compatibility/2006">
              <mc:Choice xmlns:v="urn:schemas-microsoft-com:vml" Requires="v">
                <p:oleObj name="Equation" r:id="rId4" imgW="3048000" imgH="4267200" progId="Equation.DSMT4">
                  <p:embed/>
                </p:oleObj>
              </mc:Choice>
              <mc:Fallback>
                <p:oleObj name="Equation" r:id="rId4" imgW="3048000" imgH="4267200" progId="Equation.DSMT4">
                  <p:embed/>
                  <p:pic>
                    <p:nvPicPr>
                      <p:cNvPr id="0" name="Object 49"/>
                      <p:cNvPicPr>
                        <a:picLocks noChangeAspect="1"/>
                      </p:cNvPicPr>
                      <p:nvPr/>
                    </p:nvPicPr>
                    <p:blipFill>
                      <a:blip r:embed="rId5"/>
                      <a:stretch>
                        <a:fillRect/>
                      </a:stretch>
                    </p:blipFill>
                    <p:spPr>
                      <a:xfrm>
                        <a:off x="6315075" y="2571750"/>
                        <a:ext cx="163513" cy="223838"/>
                      </a:xfrm>
                      <a:prstGeom prst="rect">
                        <a:avLst/>
                      </a:prstGeom>
                      <a:noFill/>
                      <a:ln w="9525">
                        <a:noFill/>
                      </a:ln>
                    </p:spPr>
                  </p:pic>
                </p:oleObj>
              </mc:Fallback>
            </mc:AlternateContent>
          </a:graphicData>
        </a:graphic>
      </p:graphicFrame>
      <p:graphicFrame>
        <p:nvGraphicFramePr>
          <p:cNvPr id="53" name="Object 50"/>
          <p:cNvGraphicFramePr>
            <a:graphicFrameLocks noChangeAspect="1"/>
          </p:cNvGraphicFramePr>
          <p:nvPr/>
        </p:nvGraphicFramePr>
        <p:xfrm>
          <a:off x="7715272" y="3151143"/>
          <a:ext cx="334963" cy="258762"/>
        </p:xfrm>
        <a:graphic>
          <a:graphicData uri="http://schemas.openxmlformats.org/presentationml/2006/ole">
            <mc:AlternateContent xmlns:mc="http://schemas.openxmlformats.org/markup-compatibility/2006">
              <mc:Choice xmlns:v="urn:schemas-microsoft-com:vml" Requires="v">
                <p:oleObj name="Equation" r:id="rId6" imgW="6705600" imgH="5181600" progId="Equation.DSMT4">
                  <p:embed/>
                </p:oleObj>
              </mc:Choice>
              <mc:Fallback>
                <p:oleObj name="Equation" r:id="rId6" imgW="6705600" imgH="5181600" progId="Equation.DSMT4">
                  <p:embed/>
                  <p:pic>
                    <p:nvPicPr>
                      <p:cNvPr id="0" name="Object 50"/>
                      <p:cNvPicPr>
                        <a:picLocks noChangeAspect="1"/>
                      </p:cNvPicPr>
                      <p:nvPr/>
                    </p:nvPicPr>
                    <p:blipFill>
                      <a:blip r:embed="rId7"/>
                      <a:stretch>
                        <a:fillRect/>
                      </a:stretch>
                    </p:blipFill>
                    <p:spPr>
                      <a:xfrm>
                        <a:off x="7715272" y="3151143"/>
                        <a:ext cx="334963" cy="258762"/>
                      </a:xfrm>
                      <a:prstGeom prst="rect">
                        <a:avLst/>
                      </a:prstGeom>
                      <a:noFill/>
                      <a:ln w="9525">
                        <a:noFill/>
                      </a:ln>
                    </p:spPr>
                  </p:pic>
                </p:oleObj>
              </mc:Fallback>
            </mc:AlternateContent>
          </a:graphicData>
        </a:graphic>
      </p:graphicFrame>
      <p:sp>
        <p:nvSpPr>
          <p:cNvPr id="54" name="Text Box 51"/>
          <p:cNvSpPr txBox="1">
            <a:spLocks noChangeArrowheads="1"/>
          </p:cNvSpPr>
          <p:nvPr/>
        </p:nvSpPr>
        <p:spPr bwMode="auto">
          <a:xfrm>
            <a:off x="338138" y="4997175"/>
            <a:ext cx="4953000" cy="461665"/>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3</a:t>
            </a:r>
            <a:r>
              <a:rPr kumimoji="1" lang="zh-CN" altLang="en-US" sz="2400" b="1" dirty="0">
                <a:latin typeface="楷体" panose="02010609060101010101" pitchFamily="49" charset="-122"/>
                <a:ea typeface="楷体" panose="02010609060101010101" pitchFamily="49" charset="-122"/>
              </a:rPr>
              <a:t>）单缝衍射明纹角宽度和线宽度</a:t>
            </a:r>
          </a:p>
        </p:txBody>
      </p:sp>
      <p:sp>
        <p:nvSpPr>
          <p:cNvPr id="55" name="Rectangle 52"/>
          <p:cNvSpPr>
            <a:spLocks noChangeArrowheads="1"/>
          </p:cNvSpPr>
          <p:nvPr/>
        </p:nvSpPr>
        <p:spPr bwMode="auto">
          <a:xfrm>
            <a:off x="644525" y="5502000"/>
            <a:ext cx="1419276"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角宽度：</a:t>
            </a:r>
          </a:p>
        </p:txBody>
      </p:sp>
      <p:sp>
        <p:nvSpPr>
          <p:cNvPr id="56" name="Text Box 53"/>
          <p:cNvSpPr txBox="1">
            <a:spLocks noChangeArrowheads="1"/>
          </p:cNvSpPr>
          <p:nvPr/>
        </p:nvSpPr>
        <p:spPr bwMode="auto">
          <a:xfrm>
            <a:off x="1789113" y="5502000"/>
            <a:ext cx="4140209" cy="463846"/>
          </a:xfrm>
          <a:prstGeom prst="rect">
            <a:avLst/>
          </a:prstGeom>
          <a:noFill/>
          <a:ln w="9525">
            <a:noFill/>
            <a:miter lim="800000"/>
          </a:ln>
        </p:spPr>
        <p:txBody>
          <a:bodyPr wrap="squar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相邻暗纹对应的衍射角之差</a:t>
            </a:r>
            <a:r>
              <a:rPr kumimoji="1" lang="en-US" altLang="zh-CN" sz="2400" b="1" dirty="0">
                <a:latin typeface="楷体" panose="02010609060101010101" pitchFamily="49" charset="-122"/>
                <a:ea typeface="楷体" panose="02010609060101010101" pitchFamily="49" charset="-122"/>
              </a:rPr>
              <a:t>.</a:t>
            </a:r>
          </a:p>
        </p:txBody>
      </p:sp>
      <p:sp>
        <p:nvSpPr>
          <p:cNvPr id="57" name="Rectangle 54"/>
          <p:cNvSpPr>
            <a:spLocks noChangeArrowheads="1"/>
          </p:cNvSpPr>
          <p:nvPr/>
        </p:nvSpPr>
        <p:spPr bwMode="auto">
          <a:xfrm>
            <a:off x="641350" y="6036988"/>
            <a:ext cx="1419276"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线宽度：</a:t>
            </a:r>
          </a:p>
        </p:txBody>
      </p:sp>
      <p:sp>
        <p:nvSpPr>
          <p:cNvPr id="58" name="Rectangle 55"/>
          <p:cNvSpPr>
            <a:spLocks noChangeArrowheads="1"/>
          </p:cNvSpPr>
          <p:nvPr/>
        </p:nvSpPr>
        <p:spPr bwMode="auto">
          <a:xfrm>
            <a:off x="1806575" y="6036988"/>
            <a:ext cx="4146550" cy="463846"/>
          </a:xfrm>
          <a:prstGeom prst="rect">
            <a:avLst/>
          </a:prstGeom>
          <a:noFill/>
          <a:ln w="9525">
            <a:noFill/>
            <a:miter lim="800000"/>
          </a:ln>
        </p:spPr>
        <p:txBody>
          <a:bodyPr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观察屏上相邻暗纹的距离</a:t>
            </a:r>
            <a:r>
              <a:rPr kumimoji="1" lang="en-US" altLang="zh-CN" sz="2400" b="1">
                <a:latin typeface="楷体" panose="02010609060101010101" pitchFamily="49" charset="-122"/>
                <a:ea typeface="楷体" panose="02010609060101010101" pitchFamily="49" charset="-122"/>
              </a:rPr>
              <a:t>.</a:t>
            </a:r>
          </a:p>
        </p:txBody>
      </p:sp>
      <p:sp>
        <p:nvSpPr>
          <p:cNvPr id="60" name="Arc 214"/>
          <p:cNvSpPr/>
          <p:nvPr/>
        </p:nvSpPr>
        <p:spPr bwMode="auto">
          <a:xfrm rot="1060951">
            <a:off x="1258867" y="2403423"/>
            <a:ext cx="842962" cy="558800"/>
          </a:xfrm>
          <a:custGeom>
            <a:avLst/>
            <a:gdLst>
              <a:gd name="T0" fmla="*/ 2147483647 w 19933"/>
              <a:gd name="T1" fmla="*/ 0 h 13197"/>
              <a:gd name="T2" fmla="*/ 2147483647 w 19933"/>
              <a:gd name="T3" fmla="*/ 2147483647 h 13197"/>
              <a:gd name="T4" fmla="*/ 0 w 19933"/>
              <a:gd name="T5" fmla="*/ 2147483647 h 13197"/>
              <a:gd name="T6" fmla="*/ 0 60000 65536"/>
              <a:gd name="T7" fmla="*/ 0 60000 65536"/>
              <a:gd name="T8" fmla="*/ 0 60000 65536"/>
              <a:gd name="T9" fmla="*/ 0 w 19933"/>
              <a:gd name="T10" fmla="*/ 0 h 13197"/>
              <a:gd name="T11" fmla="*/ 19933 w 19933"/>
              <a:gd name="T12" fmla="*/ 13197 h 13197"/>
            </a:gdLst>
            <a:ahLst/>
            <a:cxnLst>
              <a:cxn ang="T6">
                <a:pos x="T0" y="T1"/>
              </a:cxn>
              <a:cxn ang="T7">
                <a:pos x="T2" y="T3"/>
              </a:cxn>
              <a:cxn ang="T8">
                <a:pos x="T4" y="T5"/>
              </a:cxn>
            </a:cxnLst>
            <a:rect l="T9" t="T10" r="T11" b="T12"/>
            <a:pathLst>
              <a:path w="19933" h="13197" fill="none" extrusionOk="0">
                <a:moveTo>
                  <a:pt x="17099" y="0"/>
                </a:moveTo>
                <a:cubicBezTo>
                  <a:pt x="18253" y="1494"/>
                  <a:pt x="19205" y="3133"/>
                  <a:pt x="19932" y="4875"/>
                </a:cubicBezTo>
              </a:path>
              <a:path w="19933" h="13197" stroke="0" extrusionOk="0">
                <a:moveTo>
                  <a:pt x="17099" y="0"/>
                </a:moveTo>
                <a:cubicBezTo>
                  <a:pt x="18253" y="1494"/>
                  <a:pt x="19205" y="3133"/>
                  <a:pt x="19932" y="4875"/>
                </a:cubicBezTo>
                <a:lnTo>
                  <a:pt x="0" y="13197"/>
                </a:lnTo>
                <a:close/>
              </a:path>
            </a:pathLst>
          </a:custGeom>
          <a:noFill/>
          <a:ln w="19050">
            <a:solidFill>
              <a:schemeClr val="tx1"/>
            </a:solidFill>
            <a:round/>
          </a:ln>
        </p:spPr>
        <p:txBody>
          <a:bodyPr wrap="none" anchor="ctr"/>
          <a:lstStyle/>
          <a:p>
            <a:endParaRPr lang="zh-CN" altLang="en-US" b="1">
              <a:latin typeface="楷体" panose="02010609060101010101" pitchFamily="49" charset="-122"/>
              <a:ea typeface="楷体" panose="02010609060101010101" pitchFamily="49" charset="-122"/>
            </a:endParaRPr>
          </a:p>
        </p:txBody>
      </p:sp>
      <p:graphicFrame>
        <p:nvGraphicFramePr>
          <p:cNvPr id="61" name="Object 215"/>
          <p:cNvGraphicFramePr>
            <a:graphicFrameLocks noChangeAspect="1"/>
          </p:cNvGraphicFramePr>
          <p:nvPr/>
        </p:nvGraphicFramePr>
        <p:xfrm>
          <a:off x="2268538" y="3986213"/>
          <a:ext cx="555625" cy="230187"/>
        </p:xfrm>
        <a:graphic>
          <a:graphicData uri="http://schemas.openxmlformats.org/presentationml/2006/ole">
            <mc:AlternateContent xmlns:mc="http://schemas.openxmlformats.org/markup-compatibility/2006">
              <mc:Choice xmlns:v="urn:schemas-microsoft-com:vml" Requires="v">
                <p:oleObj name="Equation" r:id="rId8" imgW="10363200" imgH="4267200" progId="Equation.DSMT4">
                  <p:embed/>
                </p:oleObj>
              </mc:Choice>
              <mc:Fallback>
                <p:oleObj name="Equation" r:id="rId8" imgW="10363200" imgH="4267200" progId="Equation.DSMT4">
                  <p:embed/>
                  <p:pic>
                    <p:nvPicPr>
                      <p:cNvPr id="0" name="Object 215"/>
                      <p:cNvPicPr>
                        <a:picLocks noChangeAspect="1"/>
                      </p:cNvPicPr>
                      <p:nvPr/>
                    </p:nvPicPr>
                    <p:blipFill>
                      <a:blip r:embed="rId9"/>
                      <a:stretch>
                        <a:fillRect/>
                      </a:stretch>
                    </p:blipFill>
                    <p:spPr>
                      <a:xfrm>
                        <a:off x="2268538" y="3986213"/>
                        <a:ext cx="555625" cy="230187"/>
                      </a:xfrm>
                      <a:prstGeom prst="rect">
                        <a:avLst/>
                      </a:prstGeom>
                      <a:noFill/>
                      <a:ln w="9525">
                        <a:noFill/>
                      </a:ln>
                    </p:spPr>
                  </p:pic>
                </p:oleObj>
              </mc:Fallback>
            </mc:AlternateContent>
          </a:graphicData>
        </a:graphic>
      </p:graphicFrame>
      <p:sp>
        <p:nvSpPr>
          <p:cNvPr id="62" name="Line 217"/>
          <p:cNvSpPr>
            <a:spLocks noChangeAspect="1" noChangeShapeType="1"/>
          </p:cNvSpPr>
          <p:nvPr/>
        </p:nvSpPr>
        <p:spPr bwMode="auto">
          <a:xfrm>
            <a:off x="1606529" y="2733623"/>
            <a:ext cx="909638" cy="0"/>
          </a:xfrm>
          <a:prstGeom prst="line">
            <a:avLst/>
          </a:prstGeom>
          <a:noFill/>
          <a:ln w="12700">
            <a:solidFill>
              <a:schemeClr val="tx1"/>
            </a:solidFill>
            <a:prstDash val="dash"/>
            <a:round/>
          </a:ln>
        </p:spPr>
        <p:txBody>
          <a:bodyPr/>
          <a:lstStyle/>
          <a:p>
            <a:endParaRPr lang="zh-CN" altLang="en-US" b="1">
              <a:latin typeface="楷体" panose="02010609060101010101" pitchFamily="49" charset="-122"/>
              <a:ea typeface="楷体" panose="02010609060101010101" pitchFamily="49" charset="-122"/>
            </a:endParaRPr>
          </a:p>
        </p:txBody>
      </p:sp>
      <p:graphicFrame>
        <p:nvGraphicFramePr>
          <p:cNvPr id="63" name="Object 218"/>
          <p:cNvGraphicFramePr>
            <a:graphicFrameLocks noChangeAspect="1"/>
          </p:cNvGraphicFramePr>
          <p:nvPr/>
        </p:nvGraphicFramePr>
        <p:xfrm>
          <a:off x="2228850" y="2465388"/>
          <a:ext cx="161925" cy="227012"/>
        </p:xfrm>
        <a:graphic>
          <a:graphicData uri="http://schemas.openxmlformats.org/presentationml/2006/ole">
            <mc:AlternateContent xmlns:mc="http://schemas.openxmlformats.org/markup-compatibility/2006">
              <mc:Choice xmlns:v="urn:schemas-microsoft-com:vml" Requires="v">
                <p:oleObj name="Equation" r:id="rId10" imgW="3048000" imgH="4267200" progId="Equation.DSMT4">
                  <p:embed/>
                </p:oleObj>
              </mc:Choice>
              <mc:Fallback>
                <p:oleObj name="Equation" r:id="rId10" imgW="3048000" imgH="4267200" progId="Equation.DSMT4">
                  <p:embed/>
                  <p:pic>
                    <p:nvPicPr>
                      <p:cNvPr id="0" name="Object 218"/>
                      <p:cNvPicPr>
                        <a:picLocks noChangeAspect="1"/>
                      </p:cNvPicPr>
                      <p:nvPr/>
                    </p:nvPicPr>
                    <p:blipFill>
                      <a:blip r:embed="rId11"/>
                      <a:stretch>
                        <a:fillRect/>
                      </a:stretch>
                    </p:blipFill>
                    <p:spPr>
                      <a:xfrm>
                        <a:off x="2228850" y="2465388"/>
                        <a:ext cx="161925" cy="227012"/>
                      </a:xfrm>
                      <a:prstGeom prst="rect">
                        <a:avLst/>
                      </a:prstGeom>
                      <a:noFill/>
                      <a:ln w="9525">
                        <a:noFill/>
                      </a:ln>
                    </p:spPr>
                  </p:pic>
                </p:oleObj>
              </mc:Fallback>
            </mc:AlternateContent>
          </a:graphicData>
        </a:graphic>
      </p:graphicFrame>
      <p:sp>
        <p:nvSpPr>
          <p:cNvPr id="64" name="Line 219"/>
          <p:cNvSpPr>
            <a:spLocks noChangeShapeType="1"/>
          </p:cNvSpPr>
          <p:nvPr/>
        </p:nvSpPr>
        <p:spPr bwMode="auto">
          <a:xfrm rot="21067098" flipV="1">
            <a:off x="1543029" y="2833636"/>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5" name="Line 220"/>
          <p:cNvSpPr>
            <a:spLocks noChangeShapeType="1"/>
          </p:cNvSpPr>
          <p:nvPr/>
        </p:nvSpPr>
        <p:spPr bwMode="auto">
          <a:xfrm rot="21067098" flipV="1">
            <a:off x="1541442" y="3260673"/>
            <a:ext cx="1008062"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6" name="Line 221"/>
          <p:cNvSpPr>
            <a:spLocks noChangeShapeType="1"/>
          </p:cNvSpPr>
          <p:nvPr/>
        </p:nvSpPr>
        <p:spPr bwMode="auto">
          <a:xfrm rot="21067098" flipV="1">
            <a:off x="1546204" y="3721048"/>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7" name="Line 222"/>
          <p:cNvSpPr>
            <a:spLocks noChangeShapeType="1"/>
          </p:cNvSpPr>
          <p:nvPr/>
        </p:nvSpPr>
        <p:spPr bwMode="auto">
          <a:xfrm rot="15667098" flipV="1">
            <a:off x="1366022" y="4352080"/>
            <a:ext cx="754063" cy="21590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68" name="Line 223"/>
          <p:cNvSpPr>
            <a:spLocks noChangeShapeType="1"/>
          </p:cNvSpPr>
          <p:nvPr/>
        </p:nvSpPr>
        <p:spPr bwMode="auto">
          <a:xfrm rot="15667098" flipV="1">
            <a:off x="1236642" y="4032198"/>
            <a:ext cx="1214437" cy="347663"/>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69" name="Line 224"/>
          <p:cNvSpPr>
            <a:spLocks noChangeShapeType="1"/>
          </p:cNvSpPr>
          <p:nvPr/>
        </p:nvSpPr>
        <p:spPr bwMode="auto">
          <a:xfrm rot="15667098" flipV="1">
            <a:off x="1135042" y="3698823"/>
            <a:ext cx="1574800" cy="45085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70" name="Line 225"/>
          <p:cNvSpPr>
            <a:spLocks noChangeShapeType="1"/>
          </p:cNvSpPr>
          <p:nvPr/>
        </p:nvSpPr>
        <p:spPr bwMode="auto">
          <a:xfrm rot="15667098" flipV="1">
            <a:off x="1022329" y="3386086"/>
            <a:ext cx="1971675" cy="56515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71" name="Text Box 226"/>
          <p:cNvSpPr txBox="1">
            <a:spLocks noChangeArrowheads="1"/>
          </p:cNvSpPr>
          <p:nvPr/>
        </p:nvSpPr>
        <p:spPr bwMode="auto">
          <a:xfrm rot="-1682042">
            <a:off x="1948120" y="4302073"/>
            <a:ext cx="369332" cy="523875"/>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p>
        </p:txBody>
      </p:sp>
      <p:sp>
        <p:nvSpPr>
          <p:cNvPr id="72" name="Text Box 227"/>
          <p:cNvSpPr txBox="1">
            <a:spLocks noChangeArrowheads="1"/>
          </p:cNvSpPr>
          <p:nvPr/>
        </p:nvSpPr>
        <p:spPr bwMode="auto">
          <a:xfrm rot="-1682042">
            <a:off x="2125920" y="4209998"/>
            <a:ext cx="369332" cy="533400"/>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p>
        </p:txBody>
      </p:sp>
      <p:sp>
        <p:nvSpPr>
          <p:cNvPr id="73" name="Line 228"/>
          <p:cNvSpPr>
            <a:spLocks noChangeShapeType="1"/>
          </p:cNvSpPr>
          <p:nvPr/>
        </p:nvSpPr>
        <p:spPr bwMode="auto">
          <a:xfrm rot="21067098" flipV="1">
            <a:off x="1657329" y="4117923"/>
            <a:ext cx="581025" cy="171450"/>
          </a:xfrm>
          <a:prstGeom prst="line">
            <a:avLst/>
          </a:prstGeom>
          <a:noFill/>
          <a:ln w="19050">
            <a:solidFill>
              <a:schemeClr val="tx1"/>
            </a:solidFill>
            <a:round/>
            <a:headEnd type="triangle" w="sm" len="lg"/>
            <a:tailEnd type="triangle" w="sm" len="lg"/>
          </a:ln>
        </p:spPr>
        <p:txBody>
          <a:bodyPr>
            <a:spAutoFit/>
          </a:bodyPr>
          <a:lstStyle/>
          <a:p>
            <a:endParaRPr lang="zh-CN" altLang="en-US" b="1">
              <a:latin typeface="楷体" panose="02010609060101010101" pitchFamily="49" charset="-122"/>
              <a:ea typeface="楷体" panose="02010609060101010101" pitchFamily="49" charset="-122"/>
            </a:endParaRPr>
          </a:p>
        </p:txBody>
      </p:sp>
      <p:grpSp>
        <p:nvGrpSpPr>
          <p:cNvPr id="8" name="Group 231"/>
          <p:cNvGrpSpPr/>
          <p:nvPr/>
        </p:nvGrpSpPr>
        <p:grpSpPr bwMode="auto">
          <a:xfrm>
            <a:off x="1571604" y="2079573"/>
            <a:ext cx="0" cy="2652713"/>
            <a:chOff x="1571604" y="2079573"/>
            <a:chExt cx="0" cy="2652713"/>
          </a:xfrm>
        </p:grpSpPr>
        <p:sp>
          <p:nvSpPr>
            <p:cNvPr id="77" name="Line 23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78" name="Line 23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graphicFrame>
        <p:nvGraphicFramePr>
          <p:cNvPr id="79" name="Object 235"/>
          <p:cNvGraphicFramePr>
            <a:graphicFrameLocks noChangeAspect="1"/>
          </p:cNvGraphicFramePr>
          <p:nvPr/>
        </p:nvGraphicFramePr>
        <p:xfrm>
          <a:off x="1482704" y="3074947"/>
          <a:ext cx="204788" cy="227012"/>
        </p:xfrm>
        <a:graphic>
          <a:graphicData uri="http://schemas.openxmlformats.org/presentationml/2006/ole">
            <mc:AlternateContent xmlns:mc="http://schemas.openxmlformats.org/markup-compatibility/2006">
              <mc:Choice xmlns:v="urn:schemas-microsoft-com:vml" Requires="v">
                <p:oleObj name="Equation" r:id="rId12" imgW="2743200" imgH="3048000" progId="Equation.DSMT4">
                  <p:embed/>
                </p:oleObj>
              </mc:Choice>
              <mc:Fallback>
                <p:oleObj name="Equation" r:id="rId12" imgW="2743200" imgH="3048000" progId="Equation.DSMT4">
                  <p:embed/>
                  <p:pic>
                    <p:nvPicPr>
                      <p:cNvPr id="0" name="Object 235"/>
                      <p:cNvPicPr>
                        <a:picLocks noChangeAspect="1"/>
                      </p:cNvPicPr>
                      <p:nvPr/>
                    </p:nvPicPr>
                    <p:blipFill>
                      <a:blip r:embed="rId13"/>
                      <a:stretch>
                        <a:fillRect/>
                      </a:stretch>
                    </p:blipFill>
                    <p:spPr>
                      <a:xfrm>
                        <a:off x="1482704" y="3074947"/>
                        <a:ext cx="204788" cy="227012"/>
                      </a:xfrm>
                      <a:prstGeom prst="rect">
                        <a:avLst/>
                      </a:prstGeom>
                      <a:noFill/>
                      <a:ln w="9525">
                        <a:noFill/>
                      </a:ln>
                    </p:spPr>
                  </p:pic>
                </p:oleObj>
              </mc:Fallback>
            </mc:AlternateContent>
          </a:graphicData>
        </a:graphic>
      </p:graphicFrame>
      <p:sp>
        <p:nvSpPr>
          <p:cNvPr id="94" name="Line 250"/>
          <p:cNvSpPr>
            <a:spLocks noChangeShapeType="1"/>
          </p:cNvSpPr>
          <p:nvPr/>
        </p:nvSpPr>
        <p:spPr bwMode="auto">
          <a:xfrm rot="21067098" flipV="1">
            <a:off x="1543029" y="2368498"/>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95" name="Line 143"/>
          <p:cNvSpPr>
            <a:spLocks noChangeShapeType="1"/>
          </p:cNvSpPr>
          <p:nvPr/>
        </p:nvSpPr>
        <p:spPr bwMode="auto">
          <a:xfrm>
            <a:off x="1546223" y="21034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96" name="Line 149"/>
          <p:cNvSpPr>
            <a:spLocks noChangeShapeType="1"/>
          </p:cNvSpPr>
          <p:nvPr/>
        </p:nvSpPr>
        <p:spPr bwMode="auto">
          <a:xfrm>
            <a:off x="1546223" y="27955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97" name="Line 144"/>
          <p:cNvSpPr>
            <a:spLocks noChangeShapeType="1"/>
          </p:cNvSpPr>
          <p:nvPr/>
        </p:nvSpPr>
        <p:spPr bwMode="auto">
          <a:xfrm>
            <a:off x="1546223" y="41227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136" name="Text Box 227"/>
          <p:cNvSpPr txBox="1">
            <a:spLocks noChangeArrowheads="1"/>
          </p:cNvSpPr>
          <p:nvPr/>
        </p:nvSpPr>
        <p:spPr bwMode="auto">
          <a:xfrm rot="-1682042">
            <a:off x="1748138" y="4421843"/>
            <a:ext cx="369332" cy="533400"/>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p>
        </p:txBody>
      </p:sp>
      <p:sp>
        <p:nvSpPr>
          <p:cNvPr id="137" name="Line 143"/>
          <p:cNvSpPr>
            <a:spLocks noChangeShapeType="1"/>
          </p:cNvSpPr>
          <p:nvPr/>
        </p:nvSpPr>
        <p:spPr bwMode="auto">
          <a:xfrm>
            <a:off x="5572132" y="22558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138" name="Line 149"/>
          <p:cNvSpPr>
            <a:spLocks noChangeShapeType="1"/>
          </p:cNvSpPr>
          <p:nvPr/>
        </p:nvSpPr>
        <p:spPr bwMode="auto">
          <a:xfrm>
            <a:off x="5572132" y="29479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139" name="Line 144"/>
          <p:cNvSpPr>
            <a:spLocks noChangeShapeType="1"/>
          </p:cNvSpPr>
          <p:nvPr/>
        </p:nvSpPr>
        <p:spPr bwMode="auto">
          <a:xfrm>
            <a:off x="5572132" y="42751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74" name="灯片编号占位符 7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wipe(left)">
                                      <p:cBhvr>
                                        <p:cTn id="25" dur="500"/>
                                        <p:tgtEl>
                                          <p:spTgt spid="9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wipe(left)">
                                      <p:cBhvr>
                                        <p:cTn id="28" dur="500"/>
                                        <p:tgtEl>
                                          <p:spTgt spid="9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wipe(left)">
                                      <p:cBhvr>
                                        <p:cTn id="33" dur="500"/>
                                        <p:tgtEl>
                                          <p:spTgt spid="9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left)">
                                      <p:cBhvr>
                                        <p:cTn id="41" dur="500"/>
                                        <p:tgtEl>
                                          <p:spTgt spid="65"/>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left)">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left)">
                                      <p:cBhvr>
                                        <p:cTn id="50" dur="1000"/>
                                        <p:tgtEl>
                                          <p:spTgt spid="62"/>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down)">
                                      <p:cBhvr>
                                        <p:cTn id="54" dur="500"/>
                                        <p:tgtEl>
                                          <p:spTgt spid="60"/>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left)">
                                      <p:cBhvr>
                                        <p:cTn id="58" dur="10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up)">
                                      <p:cBhvr>
                                        <p:cTn id="63" dur="500"/>
                                        <p:tgtEl>
                                          <p:spTgt spid="70"/>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up)">
                                      <p:cBhvr>
                                        <p:cTn id="67" dur="500"/>
                                        <p:tgtEl>
                                          <p:spTgt spid="69"/>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up)">
                                      <p:cBhvr>
                                        <p:cTn id="71" dur="500"/>
                                        <p:tgtEl>
                                          <p:spTgt spid="68"/>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wipe(up)">
                                      <p:cBhvr>
                                        <p:cTn id="75" dur="5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left)">
                                      <p:cBhvr>
                                        <p:cTn id="80" dur="500"/>
                                        <p:tgtEl>
                                          <p:spTgt spid="7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left)">
                                      <p:cBhvr>
                                        <p:cTn id="83" dur="500"/>
                                        <p:tgtEl>
                                          <p:spTgt spid="7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36"/>
                                        </p:tgtEl>
                                        <p:attrNameLst>
                                          <p:attrName>style.visibility</p:attrName>
                                        </p:attrNameLst>
                                      </p:cBhvr>
                                      <p:to>
                                        <p:strVal val="visible"/>
                                      </p:to>
                                    </p:set>
                                    <p:animEffect transition="in" filter="wipe(left)">
                                      <p:cBhvr>
                                        <p:cTn id="86" dur="500"/>
                                        <p:tgtEl>
                                          <p:spTgt spid="136"/>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p:cTn id="91" dur="1000" fill="hold"/>
                                        <p:tgtEl>
                                          <p:spTgt spid="73"/>
                                        </p:tgtEl>
                                        <p:attrNameLst>
                                          <p:attrName>ppt_w</p:attrName>
                                        </p:attrNameLst>
                                      </p:cBhvr>
                                      <p:tavLst>
                                        <p:tav tm="0">
                                          <p:val>
                                            <p:strVal val="#ppt_w*0.70"/>
                                          </p:val>
                                        </p:tav>
                                        <p:tav tm="100000">
                                          <p:val>
                                            <p:strVal val="#ppt_w"/>
                                          </p:val>
                                        </p:tav>
                                      </p:tavLst>
                                    </p:anim>
                                    <p:anim calcmode="lin" valueType="num">
                                      <p:cBhvr>
                                        <p:cTn id="92" dur="1000" fill="hold"/>
                                        <p:tgtEl>
                                          <p:spTgt spid="73"/>
                                        </p:tgtEl>
                                        <p:attrNameLst>
                                          <p:attrName>ppt_h</p:attrName>
                                        </p:attrNameLst>
                                      </p:cBhvr>
                                      <p:tavLst>
                                        <p:tav tm="0">
                                          <p:val>
                                            <p:strVal val="#ppt_h"/>
                                          </p:val>
                                        </p:tav>
                                        <p:tav tm="100000">
                                          <p:val>
                                            <p:strVal val="#ppt_h"/>
                                          </p:val>
                                        </p:tav>
                                      </p:tavLst>
                                    </p:anim>
                                    <p:animEffect transition="in" filter="fade">
                                      <p:cBhvr>
                                        <p:cTn id="93" dur="1000"/>
                                        <p:tgtEl>
                                          <p:spTgt spid="73"/>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wipe(left)">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7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37"/>
                                        </p:tgtEl>
                                        <p:attrNameLst>
                                          <p:attrName>style.visibility</p:attrName>
                                        </p:attrNameLst>
                                      </p:cBhvr>
                                      <p:to>
                                        <p:strVal val="visible"/>
                                      </p:to>
                                    </p:set>
                                    <p:animEffect transition="in" filter="wipe(left)">
                                      <p:cBhvr>
                                        <p:cTn id="106" dur="500"/>
                                        <p:tgtEl>
                                          <p:spTgt spid="137"/>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38"/>
                                        </p:tgtEl>
                                        <p:attrNameLst>
                                          <p:attrName>style.visibility</p:attrName>
                                        </p:attrNameLst>
                                      </p:cBhvr>
                                      <p:to>
                                        <p:strVal val="visible"/>
                                      </p:to>
                                    </p:set>
                                    <p:animEffect transition="in" filter="wipe(left)">
                                      <p:cBhvr>
                                        <p:cTn id="109" dur="500"/>
                                        <p:tgtEl>
                                          <p:spTgt spid="13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39"/>
                                        </p:tgtEl>
                                        <p:attrNameLst>
                                          <p:attrName>style.visibility</p:attrName>
                                        </p:attrNameLst>
                                      </p:cBhvr>
                                      <p:to>
                                        <p:strVal val="visible"/>
                                      </p:to>
                                    </p:set>
                                    <p:animEffect transition="in" filter="wipe(left)">
                                      <p:cBhvr>
                                        <p:cTn id="112" dur="500"/>
                                        <p:tgtEl>
                                          <p:spTgt spid="1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left)">
                                      <p:cBhvr>
                                        <p:cTn id="120" dur="500"/>
                                        <p:tgtEl>
                                          <p:spTgt spid="40"/>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left)">
                                      <p:cBhvr>
                                        <p:cTn id="126" dur="500"/>
                                        <p:tgtEl>
                                          <p:spTgt spid="42"/>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wipe(left)">
                                      <p:cBhvr>
                                        <p:cTn id="129" dur="500"/>
                                        <p:tgtEl>
                                          <p:spTgt spid="43"/>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left)">
                                      <p:cBhvr>
                                        <p:cTn id="132" dur="500"/>
                                        <p:tgtEl>
                                          <p:spTgt spid="44"/>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wipe(left)">
                                      <p:cBhvr>
                                        <p:cTn id="135" dur="500"/>
                                        <p:tgtEl>
                                          <p:spTgt spid="45"/>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wipe(left)">
                                      <p:cBhvr>
                                        <p:cTn id="143" dur="1000"/>
                                        <p:tgtEl>
                                          <p:spTgt spid="29"/>
                                        </p:tgtEl>
                                      </p:cBhvr>
                                    </p:animEffect>
                                  </p:childTnLst>
                                </p:cTn>
                              </p:par>
                            </p:childTnLst>
                          </p:cTn>
                        </p:par>
                        <p:par>
                          <p:cTn id="144" fill="hold">
                            <p:stCondLst>
                              <p:cond delay="1000"/>
                            </p:stCondLst>
                            <p:childTnLst>
                              <p:par>
                                <p:cTn id="145" presetID="22" presetClass="entr" presetSubtype="4" fill="hold" grpId="0" nodeType="after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down)">
                                      <p:cBhvr>
                                        <p:cTn id="147" dur="500"/>
                                        <p:tgtEl>
                                          <p:spTgt spid="51"/>
                                        </p:tgtEl>
                                      </p:cBhvr>
                                    </p:animEffect>
                                  </p:childTnLst>
                                </p:cTn>
                              </p:par>
                            </p:childTnLst>
                          </p:cTn>
                        </p:par>
                        <p:par>
                          <p:cTn id="148" fill="hold">
                            <p:stCondLst>
                              <p:cond delay="1500"/>
                            </p:stCondLst>
                            <p:childTnLst>
                              <p:par>
                                <p:cTn id="149" presetID="22" presetClass="entr" presetSubtype="8" fill="hold" nodeType="after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wipe(left)">
                                      <p:cBhvr>
                                        <p:cTn id="151" dur="10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wipe(up)">
                                      <p:cBhvr>
                                        <p:cTn id="156" dur="500"/>
                                        <p:tgtEl>
                                          <p:spTgt spid="32"/>
                                        </p:tgtEl>
                                      </p:cBhvr>
                                    </p:animEffect>
                                  </p:childTnLst>
                                </p:cTn>
                              </p:par>
                            </p:childTnLst>
                          </p:cTn>
                        </p:par>
                        <p:par>
                          <p:cTn id="157" fill="hold">
                            <p:stCondLst>
                              <p:cond delay="500"/>
                            </p:stCondLst>
                            <p:childTnLst>
                              <p:par>
                                <p:cTn id="158" presetID="22" presetClass="entr" presetSubtype="1" fill="hold" grpId="0" nodeType="after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wipe(up)">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55"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 calcmode="lin" valueType="num">
                                      <p:cBhvr>
                                        <p:cTn id="165" dur="1000" fill="hold"/>
                                        <p:tgtEl>
                                          <p:spTgt spid="33"/>
                                        </p:tgtEl>
                                        <p:attrNameLst>
                                          <p:attrName>ppt_w</p:attrName>
                                        </p:attrNameLst>
                                      </p:cBhvr>
                                      <p:tavLst>
                                        <p:tav tm="0">
                                          <p:val>
                                            <p:strVal val="#ppt_w*0.70"/>
                                          </p:val>
                                        </p:tav>
                                        <p:tav tm="100000">
                                          <p:val>
                                            <p:strVal val="#ppt_w"/>
                                          </p:val>
                                        </p:tav>
                                      </p:tavLst>
                                    </p:anim>
                                    <p:anim calcmode="lin" valueType="num">
                                      <p:cBhvr>
                                        <p:cTn id="166" dur="1000" fill="hold"/>
                                        <p:tgtEl>
                                          <p:spTgt spid="33"/>
                                        </p:tgtEl>
                                        <p:attrNameLst>
                                          <p:attrName>ppt_h</p:attrName>
                                        </p:attrNameLst>
                                      </p:cBhvr>
                                      <p:tavLst>
                                        <p:tav tm="0">
                                          <p:val>
                                            <p:strVal val="#ppt_h"/>
                                          </p:val>
                                        </p:tav>
                                        <p:tav tm="100000">
                                          <p:val>
                                            <p:strVal val="#ppt_h"/>
                                          </p:val>
                                        </p:tav>
                                      </p:tavLst>
                                    </p:anim>
                                    <p:animEffect transition="in" filter="fade">
                                      <p:cBhvr>
                                        <p:cTn id="167" dur="1000"/>
                                        <p:tgtEl>
                                          <p:spTgt spid="33"/>
                                        </p:tgtEl>
                                      </p:cBhvr>
                                    </p:animEffect>
                                  </p:childTnLst>
                                </p:cTn>
                              </p:par>
                            </p:childTnLst>
                          </p:cTn>
                        </p:par>
                        <p:par>
                          <p:cTn id="168" fill="hold">
                            <p:stCondLst>
                              <p:cond delay="1000"/>
                            </p:stCondLst>
                            <p:childTnLst>
                              <p:par>
                                <p:cTn id="169" presetID="22" presetClass="entr" presetSubtype="8" fill="hold" nodeType="afterEffect">
                                  <p:stCondLst>
                                    <p:cond delay="0"/>
                                  </p:stCondLst>
                                  <p:childTnLst>
                                    <p:set>
                                      <p:cBhvr>
                                        <p:cTn id="170" dur="1" fill="hold">
                                          <p:stCondLst>
                                            <p:cond delay="0"/>
                                          </p:stCondLst>
                                        </p:cTn>
                                        <p:tgtEl>
                                          <p:spTgt spid="28"/>
                                        </p:tgtEl>
                                        <p:attrNameLst>
                                          <p:attrName>style.visibility</p:attrName>
                                        </p:attrNameLst>
                                      </p:cBhvr>
                                      <p:to>
                                        <p:strVal val="visible"/>
                                      </p:to>
                                    </p:set>
                                    <p:animEffect transition="in" filter="wipe(left)">
                                      <p:cBhvr>
                                        <p:cTn id="171" dur="500"/>
                                        <p:tgtEl>
                                          <p:spTgt spid="28"/>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48"/>
                                        </p:tgtEl>
                                        <p:attrNameLst>
                                          <p:attrName>style.visibility</p:attrName>
                                        </p:attrNameLst>
                                      </p:cBhvr>
                                      <p:to>
                                        <p:strVal val="visible"/>
                                      </p:to>
                                    </p:set>
                                    <p:animEffect transition="in" filter="dissolve">
                                      <p:cBhvr>
                                        <p:cTn id="176" dur="500"/>
                                        <p:tgtEl>
                                          <p:spTgt spid="48"/>
                                        </p:tgtEl>
                                      </p:cBhvr>
                                    </p:animEffect>
                                  </p:childTnLst>
                                </p:cTn>
                              </p:par>
                              <p:par>
                                <p:cTn id="177" presetID="22" presetClass="entr" presetSubtype="8" fill="hold"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wipe(left)">
                                      <p:cBhvr>
                                        <p:cTn id="179" dur="500"/>
                                        <p:tgtEl>
                                          <p:spTgt spid="53"/>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dissolve">
                                      <p:cBhvr>
                                        <p:cTn id="184" dur="500"/>
                                        <p:tgtEl>
                                          <p:spTgt spid="49"/>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wipe(left)">
                                      <p:cBhvr>
                                        <p:cTn id="188" dur="500"/>
                                        <p:tgtEl>
                                          <p:spTgt spid="5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55">
                                            <p:txEl>
                                              <p:pRg st="0" end="0"/>
                                            </p:txEl>
                                          </p:spTgt>
                                        </p:tgtEl>
                                        <p:attrNameLst>
                                          <p:attrName>style.visibility</p:attrName>
                                        </p:attrNameLst>
                                      </p:cBhvr>
                                      <p:to>
                                        <p:strVal val="visible"/>
                                      </p:to>
                                    </p:set>
                                    <p:animEffect transition="in" filter="wipe(left)">
                                      <p:cBhvr>
                                        <p:cTn id="193" dur="500"/>
                                        <p:tgtEl>
                                          <p:spTgt spid="55">
                                            <p:txEl>
                                              <p:pRg st="0" end="0"/>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6">
                                            <p:txEl>
                                              <p:pRg st="0" end="0"/>
                                            </p:txEl>
                                          </p:spTgt>
                                        </p:tgtEl>
                                        <p:attrNameLst>
                                          <p:attrName>style.visibility</p:attrName>
                                        </p:attrNameLst>
                                      </p:cBhvr>
                                      <p:to>
                                        <p:strVal val="visible"/>
                                      </p:to>
                                    </p:set>
                                    <p:animEffect transition="in" filter="wipe(left)">
                                      <p:cBhvr>
                                        <p:cTn id="198" dur="500"/>
                                        <p:tgtEl>
                                          <p:spTgt spid="56">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57">
                                            <p:txEl>
                                              <p:pRg st="0" end="0"/>
                                            </p:txEl>
                                          </p:spTgt>
                                        </p:tgtEl>
                                        <p:attrNameLst>
                                          <p:attrName>style.visibility</p:attrName>
                                        </p:attrNameLst>
                                      </p:cBhvr>
                                      <p:to>
                                        <p:strVal val="visible"/>
                                      </p:to>
                                    </p:set>
                                    <p:animEffect transition="in" filter="wipe(left)">
                                      <p:cBhvr>
                                        <p:cTn id="203" dur="500"/>
                                        <p:tgtEl>
                                          <p:spTgt spid="57">
                                            <p:txEl>
                                              <p:pRg st="0" end="0"/>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58">
                                            <p:txEl>
                                              <p:pRg st="0" end="0"/>
                                            </p:txEl>
                                          </p:spTgt>
                                        </p:tgtEl>
                                        <p:attrNameLst>
                                          <p:attrName>style.visibility</p:attrName>
                                        </p:attrNameLst>
                                      </p:cBhvr>
                                      <p:to>
                                        <p:strVal val="visible"/>
                                      </p:to>
                                    </p:set>
                                    <p:animEffect transition="in" filter="wipe(left)">
                                      <p:cBhvr>
                                        <p:cTn id="208"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9" grpId="0" animBg="1"/>
      <p:bldP spid="30" grpId="0" animBg="1"/>
      <p:bldP spid="31" grpId="0" animBg="1"/>
      <p:bldP spid="32" grpId="0" animBg="1"/>
      <p:bldP spid="33" grpId="0" animBg="1"/>
      <p:bldP spid="40" grpId="0" animBg="1"/>
      <p:bldP spid="41" grpId="0" animBg="1"/>
      <p:bldP spid="42" grpId="0" animBg="1"/>
      <p:bldP spid="43" grpId="0" animBg="1"/>
      <p:bldP spid="44" grpId="0" animBg="1"/>
      <p:bldP spid="45" grpId="0" animBg="1"/>
      <p:bldP spid="46" grpId="0" animBg="1"/>
      <p:bldP spid="48" grpId="0" animBg="1"/>
      <p:bldP spid="49" grpId="0" animBg="1"/>
      <p:bldP spid="51" grpId="0" animBg="1"/>
      <p:bldP spid="54" grpId="0" autoUpdateAnimBg="0"/>
      <p:bldP spid="55" grpId="0" build="p" autoUpdateAnimBg="0"/>
      <p:bldP spid="56" grpId="0" build="p" autoUpdateAnimBg="0"/>
      <p:bldP spid="57" grpId="0" build="p" autoUpdateAnimBg="0"/>
      <p:bldP spid="58" grpId="0" build="p" autoUpdateAnimBg="0"/>
      <p:bldP spid="60" grpId="0" animBg="1"/>
      <p:bldP spid="62" grpId="0" animBg="1"/>
      <p:bldP spid="64" grpId="0" animBg="1"/>
      <p:bldP spid="65" grpId="0" animBg="1"/>
      <p:bldP spid="66" grpId="0" animBg="1"/>
      <p:bldP spid="67" grpId="0" animBg="1"/>
      <p:bldP spid="68" grpId="0" animBg="1"/>
      <p:bldP spid="69" grpId="0" animBg="1"/>
      <p:bldP spid="70" grpId="0" animBg="1"/>
      <p:bldP spid="71" grpId="0"/>
      <p:bldP spid="72" grpId="0"/>
      <p:bldP spid="73" grpId="0" animBg="1"/>
      <p:bldP spid="94" grpId="0" animBg="1"/>
      <p:bldP spid="95" grpId="0" animBg="1"/>
      <p:bldP spid="96" grpId="0" animBg="1"/>
      <p:bldP spid="97" grpId="0" animBg="1"/>
      <p:bldP spid="136" grpId="0"/>
      <p:bldP spid="137" grpId="0" animBg="1"/>
      <p:bldP spid="138" grpId="0" animBg="1"/>
      <p:bldP spid="1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2"/>
          <p:cNvSpPr/>
          <p:nvPr/>
        </p:nvSpPr>
        <p:spPr bwMode="auto">
          <a:xfrm rot="-861512">
            <a:off x="4182449" y="1506516"/>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pic>
        <p:nvPicPr>
          <p:cNvPr id="7" name="Picture 3" descr="其"/>
          <p:cNvPicPr>
            <a:picLocks noChangeAspect="1" noChangeArrowheads="1"/>
          </p:cNvPicPr>
          <p:nvPr/>
        </p:nvPicPr>
        <p:blipFill>
          <a:blip r:embed="rId2" cstate="print"/>
          <a:srcRect/>
          <a:stretch>
            <a:fillRect/>
          </a:stretch>
        </p:blipFill>
        <p:spPr bwMode="auto">
          <a:xfrm>
            <a:off x="5512774" y="436541"/>
            <a:ext cx="1511300" cy="2890838"/>
          </a:xfrm>
          <a:prstGeom prst="rect">
            <a:avLst/>
          </a:prstGeom>
          <a:noFill/>
          <a:ln w="9525">
            <a:noFill/>
            <a:miter lim="800000"/>
            <a:headEnd/>
            <a:tailEnd/>
          </a:ln>
        </p:spPr>
      </p:pic>
      <p:sp>
        <p:nvSpPr>
          <p:cNvPr id="8" name="Line 4"/>
          <p:cNvSpPr>
            <a:spLocks noChangeShapeType="1"/>
          </p:cNvSpPr>
          <p:nvPr/>
        </p:nvSpPr>
        <p:spPr bwMode="auto">
          <a:xfrm>
            <a:off x="3021986" y="1895454"/>
            <a:ext cx="4092575"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9" name="Line 5"/>
          <p:cNvSpPr>
            <a:spLocks noChangeShapeType="1"/>
          </p:cNvSpPr>
          <p:nvPr/>
        </p:nvSpPr>
        <p:spPr bwMode="auto">
          <a:xfrm flipV="1">
            <a:off x="3002936" y="1495404"/>
            <a:ext cx="2457450" cy="412750"/>
          </a:xfrm>
          <a:prstGeom prst="line">
            <a:avLst/>
          </a:prstGeom>
          <a:noFill/>
          <a:ln w="19050">
            <a:solidFill>
              <a:schemeClr val="tx1"/>
            </a:solidFill>
            <a:round/>
          </a:ln>
        </p:spPr>
        <p:txBody>
          <a:bodyPr/>
          <a:lstStyle/>
          <a:p>
            <a:endParaRPr lang="zh-CN" altLang="en-US"/>
          </a:p>
        </p:txBody>
      </p:sp>
      <p:sp>
        <p:nvSpPr>
          <p:cNvPr id="10" name="Line 6"/>
          <p:cNvSpPr>
            <a:spLocks noChangeShapeType="1"/>
          </p:cNvSpPr>
          <p:nvPr/>
        </p:nvSpPr>
        <p:spPr bwMode="auto">
          <a:xfrm>
            <a:off x="3002936" y="1900216"/>
            <a:ext cx="2457450" cy="357188"/>
          </a:xfrm>
          <a:prstGeom prst="line">
            <a:avLst/>
          </a:prstGeom>
          <a:noFill/>
          <a:ln w="19050">
            <a:solidFill>
              <a:schemeClr val="tx1"/>
            </a:solidFill>
            <a:round/>
          </a:ln>
        </p:spPr>
        <p:txBody>
          <a:bodyPr/>
          <a:lstStyle/>
          <a:p>
            <a:endParaRPr lang="zh-CN" altLang="en-US"/>
          </a:p>
        </p:txBody>
      </p:sp>
      <p:sp>
        <p:nvSpPr>
          <p:cNvPr id="11" name="Line 7"/>
          <p:cNvSpPr>
            <a:spLocks noChangeShapeType="1"/>
          </p:cNvSpPr>
          <p:nvPr/>
        </p:nvSpPr>
        <p:spPr bwMode="auto">
          <a:xfrm flipV="1">
            <a:off x="2990236" y="1114404"/>
            <a:ext cx="2470150" cy="795337"/>
          </a:xfrm>
          <a:prstGeom prst="line">
            <a:avLst/>
          </a:prstGeom>
          <a:noFill/>
          <a:ln w="19050">
            <a:solidFill>
              <a:schemeClr val="tx1"/>
            </a:solidFill>
            <a:round/>
          </a:ln>
        </p:spPr>
        <p:txBody>
          <a:bodyPr/>
          <a:lstStyle/>
          <a:p>
            <a:endParaRPr lang="zh-CN" altLang="en-US"/>
          </a:p>
        </p:txBody>
      </p:sp>
      <p:sp>
        <p:nvSpPr>
          <p:cNvPr id="12" name="Line 8"/>
          <p:cNvSpPr>
            <a:spLocks noChangeShapeType="1"/>
          </p:cNvSpPr>
          <p:nvPr/>
        </p:nvSpPr>
        <p:spPr bwMode="auto">
          <a:xfrm flipH="1">
            <a:off x="3009286" y="2716191"/>
            <a:ext cx="0" cy="620713"/>
          </a:xfrm>
          <a:prstGeom prst="line">
            <a:avLst/>
          </a:prstGeom>
          <a:noFill/>
          <a:ln w="19050">
            <a:solidFill>
              <a:schemeClr val="tx1"/>
            </a:solidFill>
            <a:round/>
          </a:ln>
        </p:spPr>
        <p:txBody>
          <a:bodyPr/>
          <a:lstStyle/>
          <a:p>
            <a:endParaRPr lang="zh-CN" altLang="en-US"/>
          </a:p>
        </p:txBody>
      </p:sp>
      <p:sp>
        <p:nvSpPr>
          <p:cNvPr id="13" name="Line 9"/>
          <p:cNvSpPr>
            <a:spLocks noChangeShapeType="1"/>
          </p:cNvSpPr>
          <p:nvPr/>
        </p:nvSpPr>
        <p:spPr bwMode="auto">
          <a:xfrm>
            <a:off x="4585674" y="3141641"/>
            <a:ext cx="868362" cy="0"/>
          </a:xfrm>
          <a:prstGeom prst="line">
            <a:avLst/>
          </a:prstGeom>
          <a:noFill/>
          <a:ln w="19050">
            <a:solidFill>
              <a:schemeClr val="tx1"/>
            </a:solidFill>
            <a:round/>
            <a:tailEnd type="triangle" w="sm" len="lg"/>
          </a:ln>
        </p:spPr>
        <p:txBody>
          <a:bodyPr/>
          <a:lstStyle/>
          <a:p>
            <a:endParaRPr lang="zh-CN" altLang="en-US"/>
          </a:p>
        </p:txBody>
      </p:sp>
      <p:sp>
        <p:nvSpPr>
          <p:cNvPr id="14" name="Line 10"/>
          <p:cNvSpPr>
            <a:spLocks noChangeShapeType="1"/>
          </p:cNvSpPr>
          <p:nvPr/>
        </p:nvSpPr>
        <p:spPr bwMode="auto">
          <a:xfrm flipH="1">
            <a:off x="3012461" y="3141641"/>
            <a:ext cx="1023938" cy="0"/>
          </a:xfrm>
          <a:prstGeom prst="line">
            <a:avLst/>
          </a:prstGeom>
          <a:noFill/>
          <a:ln w="19050">
            <a:solidFill>
              <a:schemeClr val="tx1"/>
            </a:solidFill>
            <a:round/>
            <a:tailEnd type="triangle" w="sm" len="lg"/>
          </a:ln>
        </p:spPr>
        <p:txBody>
          <a:bodyPr lIns="90000" tIns="46800" rIns="90000" bIns="46800"/>
          <a:lstStyle/>
          <a:p>
            <a:endParaRPr lang="zh-CN" altLang="en-US"/>
          </a:p>
        </p:txBody>
      </p:sp>
      <p:graphicFrame>
        <p:nvGraphicFramePr>
          <p:cNvPr id="15" name="Object 11"/>
          <p:cNvGraphicFramePr>
            <a:graphicFrameLocks noChangeAspect="1"/>
          </p:cNvGraphicFramePr>
          <p:nvPr/>
        </p:nvGraphicFramePr>
        <p:xfrm>
          <a:off x="3783013" y="2130425"/>
          <a:ext cx="341312" cy="295275"/>
        </p:xfrm>
        <a:graphic>
          <a:graphicData uri="http://schemas.openxmlformats.org/presentationml/2006/ole">
            <mc:AlternateContent xmlns:mc="http://schemas.openxmlformats.org/markup-compatibility/2006">
              <mc:Choice xmlns:v="urn:schemas-microsoft-com:vml" Requires="v">
                <p:oleObj name="Equation" r:id="rId3" imgW="6400800" imgH="5486400" progId="Equation.DSMT4">
                  <p:embed/>
                </p:oleObj>
              </mc:Choice>
              <mc:Fallback>
                <p:oleObj name="Equation" r:id="rId3" imgW="6400800" imgH="5486400" progId="Equation.DSMT4">
                  <p:embed/>
                  <p:pic>
                    <p:nvPicPr>
                      <p:cNvPr id="0" name="Object 11"/>
                      <p:cNvPicPr>
                        <a:picLocks noChangeAspect="1"/>
                      </p:cNvPicPr>
                      <p:nvPr/>
                    </p:nvPicPr>
                    <p:blipFill>
                      <a:blip r:embed="rId4"/>
                      <a:stretch>
                        <a:fillRect/>
                      </a:stretch>
                    </p:blipFill>
                    <p:spPr>
                      <a:xfrm>
                        <a:off x="3783013" y="2130425"/>
                        <a:ext cx="341312" cy="295275"/>
                      </a:xfrm>
                      <a:prstGeom prst="rect">
                        <a:avLst/>
                      </a:prstGeom>
                      <a:noFill/>
                      <a:ln w="9525">
                        <a:noFill/>
                      </a:ln>
                    </p:spPr>
                  </p:pic>
                </p:oleObj>
              </mc:Fallback>
            </mc:AlternateContent>
          </a:graphicData>
        </a:graphic>
      </p:graphicFrame>
      <p:graphicFrame>
        <p:nvGraphicFramePr>
          <p:cNvPr id="16" name="Object 12"/>
          <p:cNvGraphicFramePr>
            <a:graphicFrameLocks noChangeAspect="1"/>
          </p:cNvGraphicFramePr>
          <p:nvPr/>
        </p:nvGraphicFramePr>
        <p:xfrm>
          <a:off x="4127500" y="1166813"/>
          <a:ext cx="323850" cy="292100"/>
        </p:xfrm>
        <a:graphic>
          <a:graphicData uri="http://schemas.openxmlformats.org/presentationml/2006/ole">
            <mc:AlternateContent xmlns:mc="http://schemas.openxmlformats.org/markup-compatibility/2006">
              <mc:Choice xmlns:v="urn:schemas-microsoft-com:vml" Requires="v">
                <p:oleObj name="Equation" r:id="rId5" imgW="6096000" imgH="5486400" progId="Equation.DSMT4">
                  <p:embed/>
                </p:oleObj>
              </mc:Choice>
              <mc:Fallback>
                <p:oleObj name="Equation" r:id="rId5" imgW="6096000" imgH="5486400" progId="Equation.DSMT4">
                  <p:embed/>
                  <p:pic>
                    <p:nvPicPr>
                      <p:cNvPr id="0" name="Object 12"/>
                      <p:cNvPicPr>
                        <a:picLocks noChangeAspect="1"/>
                      </p:cNvPicPr>
                      <p:nvPr/>
                    </p:nvPicPr>
                    <p:blipFill>
                      <a:blip r:embed="rId6"/>
                      <a:stretch>
                        <a:fillRect/>
                      </a:stretch>
                    </p:blipFill>
                    <p:spPr>
                      <a:xfrm>
                        <a:off x="4127500" y="1166813"/>
                        <a:ext cx="323850" cy="292100"/>
                      </a:xfrm>
                      <a:prstGeom prst="rect">
                        <a:avLst/>
                      </a:prstGeom>
                      <a:noFill/>
                      <a:ln w="9525">
                        <a:noFill/>
                      </a:ln>
                    </p:spPr>
                  </p:pic>
                </p:oleObj>
              </mc:Fallback>
            </mc:AlternateContent>
          </a:graphicData>
        </a:graphic>
      </p:graphicFrame>
      <p:graphicFrame>
        <p:nvGraphicFramePr>
          <p:cNvPr id="17" name="Object 13"/>
          <p:cNvGraphicFramePr>
            <a:graphicFrameLocks noChangeAspect="1"/>
          </p:cNvGraphicFramePr>
          <p:nvPr/>
        </p:nvGraphicFramePr>
        <p:xfrm>
          <a:off x="5206709" y="1200132"/>
          <a:ext cx="198120" cy="297179"/>
        </p:xfrm>
        <a:graphic>
          <a:graphicData uri="http://schemas.openxmlformats.org/presentationml/2006/ole">
            <mc:AlternateContent xmlns:mc="http://schemas.openxmlformats.org/markup-compatibility/2006">
              <mc:Choice xmlns:v="urn:schemas-microsoft-com:vml" Requires="v">
                <p:oleObj name="Equation" r:id="rId7" imgW="3657600" imgH="5486400" progId="Equation.DSMT4">
                  <p:embed/>
                </p:oleObj>
              </mc:Choice>
              <mc:Fallback>
                <p:oleObj name="Equation" r:id="rId7" imgW="3657600" imgH="5486400" progId="Equation.DSMT4">
                  <p:embed/>
                  <p:pic>
                    <p:nvPicPr>
                      <p:cNvPr id="0" name="Object 13"/>
                      <p:cNvPicPr>
                        <a:picLocks noChangeAspect="1"/>
                      </p:cNvPicPr>
                      <p:nvPr/>
                    </p:nvPicPr>
                    <p:blipFill>
                      <a:blip r:embed="rId8"/>
                      <a:stretch>
                        <a:fillRect/>
                      </a:stretch>
                    </p:blipFill>
                    <p:spPr>
                      <a:xfrm>
                        <a:off x="5206709" y="1200132"/>
                        <a:ext cx="198120" cy="297179"/>
                      </a:xfrm>
                      <a:prstGeom prst="rect">
                        <a:avLst/>
                      </a:prstGeom>
                      <a:noFill/>
                      <a:ln w="9525">
                        <a:noFill/>
                      </a:ln>
                    </p:spPr>
                  </p:pic>
                </p:oleObj>
              </mc:Fallback>
            </mc:AlternateContent>
          </a:graphicData>
        </a:graphic>
      </p:graphicFrame>
      <p:graphicFrame>
        <p:nvGraphicFramePr>
          <p:cNvPr id="18" name="Object 14"/>
          <p:cNvGraphicFramePr>
            <a:graphicFrameLocks noChangeAspect="1"/>
          </p:cNvGraphicFramePr>
          <p:nvPr/>
        </p:nvGraphicFramePr>
        <p:xfrm>
          <a:off x="5191469" y="785794"/>
          <a:ext cx="213360" cy="294640"/>
        </p:xfrm>
        <a:graphic>
          <a:graphicData uri="http://schemas.openxmlformats.org/presentationml/2006/ole">
            <mc:AlternateContent xmlns:mc="http://schemas.openxmlformats.org/markup-compatibility/2006">
              <mc:Choice xmlns:v="urn:schemas-microsoft-com:vml" Requires="v">
                <p:oleObj name="Equation" r:id="rId9" imgW="3962400" imgH="5486400" progId="Equation.DSMT4">
                  <p:embed/>
                </p:oleObj>
              </mc:Choice>
              <mc:Fallback>
                <p:oleObj name="Equation" r:id="rId9" imgW="3962400" imgH="5486400" progId="Equation.DSMT4">
                  <p:embed/>
                  <p:pic>
                    <p:nvPicPr>
                      <p:cNvPr id="0" name="Object 14"/>
                      <p:cNvPicPr>
                        <a:picLocks noChangeAspect="1"/>
                      </p:cNvPicPr>
                      <p:nvPr/>
                    </p:nvPicPr>
                    <p:blipFill>
                      <a:blip r:embed="rId10"/>
                      <a:stretch>
                        <a:fillRect/>
                      </a:stretch>
                    </p:blipFill>
                    <p:spPr>
                      <a:xfrm>
                        <a:off x="5191469" y="785794"/>
                        <a:ext cx="213360" cy="294640"/>
                      </a:xfrm>
                      <a:prstGeom prst="rect">
                        <a:avLst/>
                      </a:prstGeom>
                      <a:noFill/>
                      <a:ln w="9525">
                        <a:noFill/>
                      </a:ln>
                    </p:spPr>
                  </p:pic>
                </p:oleObj>
              </mc:Fallback>
            </mc:AlternateContent>
          </a:graphicData>
        </a:graphic>
      </p:graphicFrame>
      <p:grpSp>
        <p:nvGrpSpPr>
          <p:cNvPr id="2" name="Group 15"/>
          <p:cNvGrpSpPr/>
          <p:nvPr/>
        </p:nvGrpSpPr>
        <p:grpSpPr bwMode="auto">
          <a:xfrm>
            <a:off x="2513986" y="1198541"/>
            <a:ext cx="0" cy="1428750"/>
            <a:chOff x="2513986" y="1198541"/>
            <a:chExt cx="0" cy="1428750"/>
          </a:xfrm>
        </p:grpSpPr>
        <p:sp>
          <p:nvSpPr>
            <p:cNvPr id="20" name="Line 16"/>
            <p:cNvSpPr>
              <a:spLocks noChangeShapeType="1"/>
            </p:cNvSpPr>
            <p:nvPr/>
          </p:nvSpPr>
          <p:spPr bwMode="auto">
            <a:xfrm>
              <a:off x="832" y="1253"/>
              <a:ext cx="0" cy="300"/>
            </a:xfrm>
            <a:prstGeom prst="line">
              <a:avLst/>
            </a:prstGeom>
            <a:noFill/>
            <a:ln w="57150">
              <a:solidFill>
                <a:schemeClr val="folHlink"/>
              </a:solidFill>
              <a:round/>
            </a:ln>
          </p:spPr>
          <p:txBody>
            <a:bodyPr/>
            <a:lstStyle/>
            <a:p>
              <a:endParaRPr lang="zh-CN" altLang="en-US"/>
            </a:p>
          </p:txBody>
        </p:sp>
        <p:sp>
          <p:nvSpPr>
            <p:cNvPr id="21" name="Line 17"/>
            <p:cNvSpPr>
              <a:spLocks noChangeShapeType="1"/>
            </p:cNvSpPr>
            <p:nvPr/>
          </p:nvSpPr>
          <p:spPr bwMode="auto">
            <a:xfrm flipH="1">
              <a:off x="832" y="1827"/>
              <a:ext cx="0" cy="326"/>
            </a:xfrm>
            <a:prstGeom prst="line">
              <a:avLst/>
            </a:prstGeom>
            <a:noFill/>
            <a:ln w="57150">
              <a:solidFill>
                <a:schemeClr val="folHlink"/>
              </a:solidFill>
              <a:round/>
            </a:ln>
          </p:spPr>
          <p:txBody>
            <a:bodyPr/>
            <a:lstStyle/>
            <a:p>
              <a:endParaRPr lang="zh-CN" altLang="en-US"/>
            </a:p>
          </p:txBody>
        </p:sp>
      </p:grpSp>
      <p:grpSp>
        <p:nvGrpSpPr>
          <p:cNvPr id="4" name="Group 18"/>
          <p:cNvGrpSpPr/>
          <p:nvPr/>
        </p:nvGrpSpPr>
        <p:grpSpPr bwMode="auto">
          <a:xfrm>
            <a:off x="1726586" y="1190604"/>
            <a:ext cx="755650" cy="928687"/>
            <a:chOff x="336" y="1248"/>
            <a:chExt cx="476" cy="605"/>
          </a:xfrm>
        </p:grpSpPr>
        <p:sp>
          <p:nvSpPr>
            <p:cNvPr id="23" name="Line 19"/>
            <p:cNvSpPr>
              <a:spLocks noChangeShapeType="1"/>
            </p:cNvSpPr>
            <p:nvPr/>
          </p:nvSpPr>
          <p:spPr bwMode="auto">
            <a:xfrm>
              <a:off x="336" y="1553"/>
              <a:ext cx="476" cy="0"/>
            </a:xfrm>
            <a:prstGeom prst="line">
              <a:avLst/>
            </a:prstGeom>
            <a:noFill/>
            <a:ln w="12700">
              <a:solidFill>
                <a:schemeClr val="tx1"/>
              </a:solidFill>
              <a:round/>
              <a:tailEnd type="triangle" w="sm" len="lg"/>
            </a:ln>
          </p:spPr>
          <p:txBody>
            <a:bodyPr/>
            <a:lstStyle/>
            <a:p>
              <a:endParaRPr lang="zh-CN" altLang="en-US"/>
            </a:p>
          </p:txBody>
        </p:sp>
        <p:sp>
          <p:nvSpPr>
            <p:cNvPr id="24" name="Line 20"/>
            <p:cNvSpPr>
              <a:spLocks noChangeShapeType="1"/>
            </p:cNvSpPr>
            <p:nvPr/>
          </p:nvSpPr>
          <p:spPr bwMode="auto">
            <a:xfrm>
              <a:off x="336" y="1632"/>
              <a:ext cx="476" cy="0"/>
            </a:xfrm>
            <a:prstGeom prst="line">
              <a:avLst/>
            </a:prstGeom>
            <a:noFill/>
            <a:ln w="12700">
              <a:solidFill>
                <a:schemeClr val="tx1"/>
              </a:solidFill>
              <a:round/>
              <a:tailEnd type="triangle" w="sm" len="lg"/>
            </a:ln>
          </p:spPr>
          <p:txBody>
            <a:bodyPr/>
            <a:lstStyle/>
            <a:p>
              <a:endParaRPr lang="zh-CN" altLang="en-US"/>
            </a:p>
          </p:txBody>
        </p:sp>
        <p:sp>
          <p:nvSpPr>
            <p:cNvPr id="25" name="Line 21"/>
            <p:cNvSpPr>
              <a:spLocks noChangeShapeType="1"/>
            </p:cNvSpPr>
            <p:nvPr/>
          </p:nvSpPr>
          <p:spPr bwMode="auto">
            <a:xfrm>
              <a:off x="336" y="1706"/>
              <a:ext cx="476" cy="0"/>
            </a:xfrm>
            <a:prstGeom prst="line">
              <a:avLst/>
            </a:prstGeom>
            <a:noFill/>
            <a:ln w="12700">
              <a:solidFill>
                <a:schemeClr val="tx1"/>
              </a:solidFill>
              <a:round/>
              <a:tailEnd type="triangle" w="sm" len="lg"/>
            </a:ln>
          </p:spPr>
          <p:txBody>
            <a:bodyPr/>
            <a:lstStyle/>
            <a:p>
              <a:endParaRPr lang="zh-CN" altLang="en-US"/>
            </a:p>
          </p:txBody>
        </p:sp>
        <p:sp>
          <p:nvSpPr>
            <p:cNvPr id="26" name="Line 22"/>
            <p:cNvSpPr>
              <a:spLocks noChangeShapeType="1"/>
            </p:cNvSpPr>
            <p:nvPr/>
          </p:nvSpPr>
          <p:spPr bwMode="auto">
            <a:xfrm>
              <a:off x="336" y="1774"/>
              <a:ext cx="476" cy="0"/>
            </a:xfrm>
            <a:prstGeom prst="line">
              <a:avLst/>
            </a:prstGeom>
            <a:noFill/>
            <a:ln w="12700">
              <a:solidFill>
                <a:schemeClr val="tx1"/>
              </a:solidFill>
              <a:round/>
              <a:tailEnd type="triangle" w="sm" len="lg"/>
            </a:ln>
          </p:spPr>
          <p:txBody>
            <a:bodyPr/>
            <a:lstStyle/>
            <a:p>
              <a:endParaRPr lang="zh-CN" altLang="en-US"/>
            </a:p>
          </p:txBody>
        </p:sp>
        <p:sp>
          <p:nvSpPr>
            <p:cNvPr id="27" name="Line 23"/>
            <p:cNvSpPr>
              <a:spLocks noChangeShapeType="1"/>
            </p:cNvSpPr>
            <p:nvPr/>
          </p:nvSpPr>
          <p:spPr bwMode="auto">
            <a:xfrm>
              <a:off x="336" y="1853"/>
              <a:ext cx="476" cy="0"/>
            </a:xfrm>
            <a:prstGeom prst="line">
              <a:avLst/>
            </a:prstGeom>
            <a:noFill/>
            <a:ln w="12700">
              <a:solidFill>
                <a:schemeClr val="tx1"/>
              </a:solidFill>
              <a:round/>
              <a:tailEnd type="triangle" w="sm" len="lg"/>
            </a:ln>
          </p:spPr>
          <p:txBody>
            <a:bodyPr/>
            <a:lstStyle/>
            <a:p>
              <a:endParaRPr lang="zh-CN" altLang="en-US"/>
            </a:p>
          </p:txBody>
        </p:sp>
        <p:graphicFrame>
          <p:nvGraphicFramePr>
            <p:cNvPr id="28" name="Object 24"/>
            <p:cNvGraphicFramePr>
              <a:graphicFrameLocks noChangeAspect="1"/>
            </p:cNvGraphicFramePr>
            <p:nvPr/>
          </p:nvGraphicFramePr>
          <p:xfrm>
            <a:off x="345" y="1248"/>
            <a:ext cx="213" cy="270"/>
          </p:xfrm>
          <a:graphic>
            <a:graphicData uri="http://schemas.openxmlformats.org/presentationml/2006/ole">
              <mc:AlternateContent xmlns:mc="http://schemas.openxmlformats.org/markup-compatibility/2006">
                <mc:Choice xmlns:v="urn:schemas-microsoft-com:vml" Requires="v">
                  <p:oleObj name="Equation" r:id="rId11" imgW="3352800" imgH="4267200" progId="Equation.DSMT4">
                    <p:embed/>
                  </p:oleObj>
                </mc:Choice>
                <mc:Fallback>
                  <p:oleObj name="Equation" r:id="rId11" imgW="3352800" imgH="4267200" progId="Equation.DSMT4">
                    <p:embed/>
                    <p:pic>
                      <p:nvPicPr>
                        <p:cNvPr id="0" name="Object 24"/>
                        <p:cNvPicPr>
                          <a:picLocks noChangeAspect="1"/>
                        </p:cNvPicPr>
                        <p:nvPr/>
                      </p:nvPicPr>
                      <p:blipFill>
                        <a:blip r:embed="rId12"/>
                        <a:stretch>
                          <a:fillRect/>
                        </a:stretch>
                      </p:blipFill>
                      <p:spPr>
                        <a:xfrm>
                          <a:off x="345" y="1248"/>
                          <a:ext cx="213" cy="270"/>
                        </a:xfrm>
                        <a:prstGeom prst="rect">
                          <a:avLst/>
                        </a:prstGeom>
                        <a:noFill/>
                        <a:ln w="9525">
                          <a:noFill/>
                        </a:ln>
                      </p:spPr>
                    </p:pic>
                  </p:oleObj>
                </mc:Fallback>
              </mc:AlternateContent>
            </a:graphicData>
          </a:graphic>
        </p:graphicFrame>
      </p:grpSp>
      <p:graphicFrame>
        <p:nvGraphicFramePr>
          <p:cNvPr id="29" name="Object 25"/>
          <p:cNvGraphicFramePr>
            <a:graphicFrameLocks noChangeAspect="1"/>
          </p:cNvGraphicFramePr>
          <p:nvPr/>
        </p:nvGraphicFramePr>
        <p:xfrm>
          <a:off x="5204170" y="1657332"/>
          <a:ext cx="200659" cy="223520"/>
        </p:xfrm>
        <a:graphic>
          <a:graphicData uri="http://schemas.openxmlformats.org/presentationml/2006/ole">
            <mc:AlternateContent xmlns:mc="http://schemas.openxmlformats.org/markup-compatibility/2006">
              <mc:Choice xmlns:v="urn:schemas-microsoft-com:vml" Requires="v">
                <p:oleObj name="Equation" r:id="rId13" imgW="3048000" imgH="3352800" progId="Equation.DSMT4">
                  <p:embed/>
                </p:oleObj>
              </mc:Choice>
              <mc:Fallback>
                <p:oleObj name="Equation" r:id="rId13" imgW="3048000" imgH="3352800" progId="Equation.DSMT4">
                  <p:embed/>
                  <p:pic>
                    <p:nvPicPr>
                      <p:cNvPr id="0" name="Object 25"/>
                      <p:cNvPicPr>
                        <a:picLocks noChangeAspect="1"/>
                      </p:cNvPicPr>
                      <p:nvPr/>
                    </p:nvPicPr>
                    <p:blipFill>
                      <a:blip r:embed="rId14"/>
                      <a:stretch>
                        <a:fillRect/>
                      </a:stretch>
                    </p:blipFill>
                    <p:spPr>
                      <a:xfrm>
                        <a:off x="5204170" y="1657332"/>
                        <a:ext cx="200659" cy="223520"/>
                      </a:xfrm>
                      <a:prstGeom prst="rect">
                        <a:avLst/>
                      </a:prstGeom>
                      <a:noFill/>
                      <a:ln w="9525">
                        <a:noFill/>
                      </a:ln>
                    </p:spPr>
                  </p:pic>
                </p:oleObj>
              </mc:Fallback>
            </mc:AlternateContent>
          </a:graphicData>
        </a:graphic>
      </p:graphicFrame>
      <p:graphicFrame>
        <p:nvGraphicFramePr>
          <p:cNvPr id="30" name="Object 26"/>
          <p:cNvGraphicFramePr>
            <a:graphicFrameLocks noChangeAspect="1"/>
          </p:cNvGraphicFramePr>
          <p:nvPr/>
        </p:nvGraphicFramePr>
        <p:xfrm>
          <a:off x="4257061" y="3032122"/>
          <a:ext cx="123825" cy="163512"/>
        </p:xfrm>
        <a:graphic>
          <a:graphicData uri="http://schemas.openxmlformats.org/presentationml/2006/ole">
            <mc:AlternateContent xmlns:mc="http://schemas.openxmlformats.org/markup-compatibility/2006">
              <mc:Choice xmlns:v="urn:schemas-microsoft-com:vml" Requires="v">
                <p:oleObj name="Equation" r:id="rId15" imgW="3657600" imgH="4876800" progId="Equation.DSMT4">
                  <p:embed/>
                </p:oleObj>
              </mc:Choice>
              <mc:Fallback>
                <p:oleObj name="Equation" r:id="rId15" imgW="3657600" imgH="4876800" progId="Equation.DSMT4">
                  <p:embed/>
                  <p:pic>
                    <p:nvPicPr>
                      <p:cNvPr id="0" name="Object 26"/>
                      <p:cNvPicPr>
                        <a:picLocks noChangeAspect="1"/>
                      </p:cNvPicPr>
                      <p:nvPr/>
                    </p:nvPicPr>
                    <p:blipFill>
                      <a:blip r:embed="rId16"/>
                      <a:stretch>
                        <a:fillRect/>
                      </a:stretch>
                    </p:blipFill>
                    <p:spPr>
                      <a:xfrm>
                        <a:off x="4257061" y="3032122"/>
                        <a:ext cx="123825" cy="163512"/>
                      </a:xfrm>
                      <a:prstGeom prst="rect">
                        <a:avLst/>
                      </a:prstGeom>
                      <a:noFill/>
                      <a:ln w="9525">
                        <a:noFill/>
                      </a:ln>
                    </p:spPr>
                  </p:pic>
                </p:oleObj>
              </mc:Fallback>
            </mc:AlternateContent>
          </a:graphicData>
        </a:graphic>
      </p:graphicFrame>
      <p:graphicFrame>
        <p:nvGraphicFramePr>
          <p:cNvPr id="31" name="Object 27"/>
          <p:cNvGraphicFramePr>
            <a:graphicFrameLocks noChangeAspect="1"/>
          </p:cNvGraphicFramePr>
          <p:nvPr/>
        </p:nvGraphicFramePr>
        <p:xfrm>
          <a:off x="7291746" y="1811334"/>
          <a:ext cx="327661" cy="292101"/>
        </p:xfrm>
        <a:graphic>
          <a:graphicData uri="http://schemas.openxmlformats.org/presentationml/2006/ole">
            <mc:AlternateContent xmlns:mc="http://schemas.openxmlformats.org/markup-compatibility/2006">
              <mc:Choice xmlns:v="urn:schemas-microsoft-com:vml" Requires="v">
                <p:oleObj name="Equation" r:id="rId17" imgW="6096000" imgH="5486400" progId="Equation.DSMT4">
                  <p:embed/>
                </p:oleObj>
              </mc:Choice>
              <mc:Fallback>
                <p:oleObj name="Equation" r:id="rId17" imgW="6096000" imgH="5486400" progId="Equation.DSMT4">
                  <p:embed/>
                  <p:pic>
                    <p:nvPicPr>
                      <p:cNvPr id="0" name="Object 27"/>
                      <p:cNvPicPr>
                        <a:picLocks noChangeAspect="1"/>
                      </p:cNvPicPr>
                      <p:nvPr/>
                    </p:nvPicPr>
                    <p:blipFill>
                      <a:blip r:embed="rId18"/>
                      <a:stretch>
                        <a:fillRect/>
                      </a:stretch>
                    </p:blipFill>
                    <p:spPr>
                      <a:xfrm>
                        <a:off x="7291746" y="1811334"/>
                        <a:ext cx="327661" cy="292101"/>
                      </a:xfrm>
                      <a:prstGeom prst="rect">
                        <a:avLst/>
                      </a:prstGeom>
                      <a:noFill/>
                      <a:ln w="9525">
                        <a:noFill/>
                      </a:ln>
                    </p:spPr>
                  </p:pic>
                </p:oleObj>
              </mc:Fallback>
            </mc:AlternateContent>
          </a:graphicData>
        </a:graphic>
      </p:graphicFrame>
      <p:graphicFrame>
        <p:nvGraphicFramePr>
          <p:cNvPr id="32" name="Object 28"/>
          <p:cNvGraphicFramePr>
            <a:graphicFrameLocks noChangeAspect="1"/>
          </p:cNvGraphicFramePr>
          <p:nvPr/>
        </p:nvGraphicFramePr>
        <p:xfrm>
          <a:off x="7349513" y="1189019"/>
          <a:ext cx="307341" cy="292101"/>
        </p:xfrm>
        <a:graphic>
          <a:graphicData uri="http://schemas.openxmlformats.org/presentationml/2006/ole">
            <mc:AlternateContent xmlns:mc="http://schemas.openxmlformats.org/markup-compatibility/2006">
              <mc:Choice xmlns:v="urn:schemas-microsoft-com:vml" Requires="v">
                <p:oleObj name="Equation" r:id="rId19" imgW="5791200" imgH="5486400" progId="Equation.DSMT4">
                  <p:embed/>
                </p:oleObj>
              </mc:Choice>
              <mc:Fallback>
                <p:oleObj name="Equation" r:id="rId19" imgW="5791200" imgH="5486400" progId="Equation.DSMT4">
                  <p:embed/>
                  <p:pic>
                    <p:nvPicPr>
                      <p:cNvPr id="0" name="Object 28"/>
                      <p:cNvPicPr>
                        <a:picLocks noChangeAspect="1"/>
                      </p:cNvPicPr>
                      <p:nvPr/>
                    </p:nvPicPr>
                    <p:blipFill>
                      <a:blip r:embed="rId20"/>
                      <a:stretch>
                        <a:fillRect/>
                      </a:stretch>
                    </p:blipFill>
                    <p:spPr>
                      <a:xfrm>
                        <a:off x="7349513" y="1189019"/>
                        <a:ext cx="307341" cy="292101"/>
                      </a:xfrm>
                      <a:prstGeom prst="rect">
                        <a:avLst/>
                      </a:prstGeom>
                      <a:noFill/>
                      <a:ln w="9525">
                        <a:noFill/>
                      </a:ln>
                    </p:spPr>
                  </p:pic>
                </p:oleObj>
              </mc:Fallback>
            </mc:AlternateContent>
          </a:graphicData>
        </a:graphic>
      </p:graphicFrame>
      <p:graphicFrame>
        <p:nvGraphicFramePr>
          <p:cNvPr id="33" name="Object 29"/>
          <p:cNvGraphicFramePr>
            <a:graphicFrameLocks noChangeAspect="1"/>
          </p:cNvGraphicFramePr>
          <p:nvPr/>
        </p:nvGraphicFramePr>
        <p:xfrm>
          <a:off x="4976201" y="2289156"/>
          <a:ext cx="491742" cy="467358"/>
        </p:xfrm>
        <a:graphic>
          <a:graphicData uri="http://schemas.openxmlformats.org/presentationml/2006/ole">
            <mc:AlternateContent xmlns:mc="http://schemas.openxmlformats.org/markup-compatibility/2006">
              <mc:Choice xmlns:v="urn:schemas-microsoft-com:vml" Requires="v">
                <p:oleObj name="Equation" r:id="rId21" imgW="5791200" imgH="5486400" progId="Equation.DSMT4">
                  <p:embed/>
                </p:oleObj>
              </mc:Choice>
              <mc:Fallback>
                <p:oleObj name="Equation" r:id="rId21" imgW="5791200" imgH="5486400" progId="Equation.DSMT4">
                  <p:embed/>
                  <p:pic>
                    <p:nvPicPr>
                      <p:cNvPr id="0" name="Object 29"/>
                      <p:cNvPicPr>
                        <a:picLocks noChangeAspect="1"/>
                      </p:cNvPicPr>
                      <p:nvPr/>
                    </p:nvPicPr>
                    <p:blipFill>
                      <a:blip r:embed="rId22"/>
                      <a:stretch>
                        <a:fillRect/>
                      </a:stretch>
                    </p:blipFill>
                    <p:spPr>
                      <a:xfrm>
                        <a:off x="4976201" y="2289156"/>
                        <a:ext cx="491742" cy="467358"/>
                      </a:xfrm>
                      <a:prstGeom prst="rect">
                        <a:avLst/>
                      </a:prstGeom>
                      <a:noFill/>
                      <a:ln w="9525">
                        <a:noFill/>
                      </a:ln>
                    </p:spPr>
                  </p:pic>
                </p:oleObj>
              </mc:Fallback>
            </mc:AlternateContent>
          </a:graphicData>
        </a:graphic>
      </p:graphicFrame>
      <p:sp>
        <p:nvSpPr>
          <p:cNvPr id="34" name="Line 30"/>
          <p:cNvSpPr>
            <a:spLocks noChangeShapeType="1"/>
          </p:cNvSpPr>
          <p:nvPr/>
        </p:nvSpPr>
        <p:spPr bwMode="auto">
          <a:xfrm>
            <a:off x="5517536" y="2257404"/>
            <a:ext cx="1905000" cy="3175"/>
          </a:xfrm>
          <a:prstGeom prst="line">
            <a:avLst/>
          </a:prstGeom>
          <a:noFill/>
          <a:ln w="19050">
            <a:solidFill>
              <a:schemeClr val="tx1"/>
            </a:solidFill>
            <a:prstDash val="dash"/>
            <a:round/>
          </a:ln>
        </p:spPr>
        <p:txBody>
          <a:bodyPr lIns="90000" tIns="46800" rIns="90000" bIns="46800"/>
          <a:lstStyle/>
          <a:p>
            <a:endParaRPr lang="zh-CN" altLang="en-US"/>
          </a:p>
        </p:txBody>
      </p:sp>
      <p:sp>
        <p:nvSpPr>
          <p:cNvPr id="35" name="Line 31"/>
          <p:cNvSpPr>
            <a:spLocks noChangeShapeType="1"/>
          </p:cNvSpPr>
          <p:nvPr/>
        </p:nvSpPr>
        <p:spPr bwMode="auto">
          <a:xfrm>
            <a:off x="5488961" y="1081066"/>
            <a:ext cx="1989138" cy="26988"/>
          </a:xfrm>
          <a:prstGeom prst="line">
            <a:avLst/>
          </a:prstGeom>
          <a:noFill/>
          <a:ln w="19050">
            <a:solidFill>
              <a:schemeClr val="tx1"/>
            </a:solidFill>
            <a:prstDash val="dash"/>
            <a:round/>
          </a:ln>
        </p:spPr>
        <p:txBody>
          <a:bodyPr lIns="90000" tIns="46800" rIns="90000" bIns="46800"/>
          <a:lstStyle/>
          <a:p>
            <a:endParaRPr lang="zh-CN" altLang="en-US"/>
          </a:p>
        </p:txBody>
      </p:sp>
      <p:sp>
        <p:nvSpPr>
          <p:cNvPr id="36" name="Line 32"/>
          <p:cNvSpPr>
            <a:spLocks noChangeShapeType="1"/>
          </p:cNvSpPr>
          <p:nvPr/>
        </p:nvSpPr>
        <p:spPr bwMode="auto">
          <a:xfrm flipV="1">
            <a:off x="5508011" y="1471591"/>
            <a:ext cx="1973263" cy="19050"/>
          </a:xfrm>
          <a:prstGeom prst="line">
            <a:avLst/>
          </a:prstGeom>
          <a:noFill/>
          <a:ln w="19050">
            <a:solidFill>
              <a:schemeClr val="tx1"/>
            </a:solidFill>
            <a:prstDash val="dash"/>
            <a:round/>
          </a:ln>
        </p:spPr>
        <p:txBody>
          <a:bodyPr lIns="90000" tIns="46800" rIns="90000" bIns="46800"/>
          <a:lstStyle/>
          <a:p>
            <a:endParaRPr lang="zh-CN" altLang="en-US"/>
          </a:p>
        </p:txBody>
      </p:sp>
      <p:graphicFrame>
        <p:nvGraphicFramePr>
          <p:cNvPr id="37" name="Object 33"/>
          <p:cNvGraphicFramePr>
            <a:graphicFrameLocks noChangeAspect="1"/>
          </p:cNvGraphicFramePr>
          <p:nvPr/>
        </p:nvGraphicFramePr>
        <p:xfrm>
          <a:off x="4600575" y="1628775"/>
          <a:ext cx="201613" cy="300038"/>
        </p:xfrm>
        <a:graphic>
          <a:graphicData uri="http://schemas.openxmlformats.org/presentationml/2006/ole">
            <mc:AlternateContent xmlns:mc="http://schemas.openxmlformats.org/markup-compatibility/2006">
              <mc:Choice xmlns:v="urn:schemas-microsoft-com:vml" Requires="v">
                <p:oleObj name="Equation" r:id="rId23" imgW="3657600" imgH="5486400" progId="Equation.DSMT4">
                  <p:embed/>
                </p:oleObj>
              </mc:Choice>
              <mc:Fallback>
                <p:oleObj name="Equation" r:id="rId23" imgW="3657600" imgH="5486400" progId="Equation.DSMT4">
                  <p:embed/>
                  <p:pic>
                    <p:nvPicPr>
                      <p:cNvPr id="0" name="Object 33"/>
                      <p:cNvPicPr>
                        <a:picLocks noChangeAspect="1"/>
                      </p:cNvPicPr>
                      <p:nvPr/>
                    </p:nvPicPr>
                    <p:blipFill>
                      <a:blip r:embed="rId24"/>
                      <a:stretch>
                        <a:fillRect/>
                      </a:stretch>
                    </p:blipFill>
                    <p:spPr>
                      <a:xfrm>
                        <a:off x="4600575" y="1628775"/>
                        <a:ext cx="201613" cy="300038"/>
                      </a:xfrm>
                      <a:prstGeom prst="rect">
                        <a:avLst/>
                      </a:prstGeom>
                      <a:noFill/>
                      <a:ln w="9525">
                        <a:noFill/>
                      </a:ln>
                    </p:spPr>
                  </p:pic>
                </p:oleObj>
              </mc:Fallback>
            </mc:AlternateContent>
          </a:graphicData>
        </a:graphic>
      </p:graphicFrame>
      <p:sp>
        <p:nvSpPr>
          <p:cNvPr id="38" name="Line 34"/>
          <p:cNvSpPr>
            <a:spLocks noChangeShapeType="1"/>
          </p:cNvSpPr>
          <p:nvPr/>
        </p:nvSpPr>
        <p:spPr bwMode="auto">
          <a:xfrm>
            <a:off x="7241561" y="1481116"/>
            <a:ext cx="0" cy="776288"/>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39" name="Line 35"/>
          <p:cNvSpPr>
            <a:spLocks noChangeShapeType="1"/>
          </p:cNvSpPr>
          <p:nvPr/>
        </p:nvSpPr>
        <p:spPr bwMode="auto">
          <a:xfrm>
            <a:off x="7241561" y="1114404"/>
            <a:ext cx="0" cy="38100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40" name="Text Box 36"/>
          <p:cNvSpPr txBox="1">
            <a:spLocks noChangeArrowheads="1"/>
          </p:cNvSpPr>
          <p:nvPr/>
        </p:nvSpPr>
        <p:spPr bwMode="auto">
          <a:xfrm>
            <a:off x="774086" y="3652858"/>
            <a:ext cx="3135313" cy="457200"/>
          </a:xfrm>
          <a:prstGeom prst="rect">
            <a:avLst/>
          </a:prstGeom>
          <a:noFill/>
          <a:ln w="9525">
            <a:noFill/>
            <a:miter lim="800000"/>
          </a:ln>
        </p:spPr>
        <p:txBody>
          <a:bodyPr>
            <a:spAutoFit/>
          </a:bodyPr>
          <a:lstStyle/>
          <a:p>
            <a:pPr algn="just"/>
            <a:r>
              <a:rPr kumimoji="1" lang="zh-CN" altLang="en-US" sz="2400" b="1" dirty="0">
                <a:latin typeface="楷体" panose="02010609060101010101" pitchFamily="49" charset="-122"/>
                <a:ea typeface="楷体" panose="02010609060101010101" pitchFamily="49" charset="-122"/>
              </a:rPr>
              <a:t>中央明纹角宽度</a:t>
            </a:r>
            <a:r>
              <a:rPr kumimoji="1" lang="en-US" altLang="zh-CN" sz="2400" b="1" dirty="0">
                <a:latin typeface="楷体" panose="02010609060101010101" pitchFamily="49" charset="-122"/>
                <a:ea typeface="楷体" panose="02010609060101010101" pitchFamily="49" charset="-122"/>
              </a:rPr>
              <a:t>:</a:t>
            </a:r>
          </a:p>
        </p:txBody>
      </p:sp>
      <p:graphicFrame>
        <p:nvGraphicFramePr>
          <p:cNvPr id="41" name="Object 37"/>
          <p:cNvGraphicFramePr/>
          <p:nvPr/>
        </p:nvGraphicFramePr>
        <p:xfrm>
          <a:off x="3360738" y="3643314"/>
          <a:ext cx="2476500" cy="479425"/>
        </p:xfrm>
        <a:graphic>
          <a:graphicData uri="http://schemas.openxmlformats.org/presentationml/2006/ole">
            <mc:AlternateContent xmlns:mc="http://schemas.openxmlformats.org/markup-compatibility/2006">
              <mc:Choice xmlns:v="urn:schemas-microsoft-com:vml" Requires="v">
                <p:oleObj name="Equation" r:id="rId25" imgW="28346400" imgH="5486400" progId="Equation.DSMT4">
                  <p:embed/>
                </p:oleObj>
              </mc:Choice>
              <mc:Fallback>
                <p:oleObj name="Equation" r:id="rId25" imgW="28346400" imgH="5486400" progId="Equation.DSMT4">
                  <p:embed/>
                  <p:pic>
                    <p:nvPicPr>
                      <p:cNvPr id="0" name="Object 37"/>
                      <p:cNvPicPr/>
                      <p:nvPr/>
                    </p:nvPicPr>
                    <p:blipFill>
                      <a:blip r:embed="rId26"/>
                      <a:stretch>
                        <a:fillRect/>
                      </a:stretch>
                    </p:blipFill>
                    <p:spPr>
                      <a:xfrm>
                        <a:off x="3360738" y="3643314"/>
                        <a:ext cx="2476500" cy="479425"/>
                      </a:xfrm>
                      <a:prstGeom prst="rect">
                        <a:avLst/>
                      </a:prstGeom>
                      <a:noFill/>
                      <a:ln w="9525">
                        <a:noFill/>
                      </a:ln>
                    </p:spPr>
                  </p:pic>
                </p:oleObj>
              </mc:Fallback>
            </mc:AlternateContent>
          </a:graphicData>
        </a:graphic>
      </p:graphicFrame>
      <p:sp>
        <p:nvSpPr>
          <p:cNvPr id="42" name="Text Box 38"/>
          <p:cNvSpPr txBox="1">
            <a:spLocks noChangeArrowheads="1"/>
          </p:cNvSpPr>
          <p:nvPr/>
        </p:nvSpPr>
        <p:spPr bwMode="auto">
          <a:xfrm>
            <a:off x="759799" y="4300558"/>
            <a:ext cx="2835275" cy="457200"/>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中央明纹线宽度</a:t>
            </a:r>
            <a:r>
              <a:rPr kumimoji="1" lang="en-US" altLang="zh-CN" sz="2400" b="1">
                <a:latin typeface="楷体" panose="02010609060101010101" pitchFamily="49" charset="-122"/>
                <a:ea typeface="楷体" panose="02010609060101010101" pitchFamily="49" charset="-122"/>
              </a:rPr>
              <a:t>:</a:t>
            </a:r>
          </a:p>
        </p:txBody>
      </p:sp>
      <p:graphicFrame>
        <p:nvGraphicFramePr>
          <p:cNvPr id="43" name="Object 39"/>
          <p:cNvGraphicFramePr/>
          <p:nvPr/>
        </p:nvGraphicFramePr>
        <p:xfrm>
          <a:off x="3386138" y="4337052"/>
          <a:ext cx="4251325" cy="482600"/>
        </p:xfrm>
        <a:graphic>
          <a:graphicData uri="http://schemas.openxmlformats.org/presentationml/2006/ole">
            <mc:AlternateContent xmlns:mc="http://schemas.openxmlformats.org/markup-compatibility/2006">
              <mc:Choice xmlns:v="urn:schemas-microsoft-com:vml" Requires="v">
                <p:oleObj name="Equation" r:id="rId27" imgW="48463200" imgH="5486400" progId="Equation.DSMT4">
                  <p:embed/>
                </p:oleObj>
              </mc:Choice>
              <mc:Fallback>
                <p:oleObj name="Equation" r:id="rId27" imgW="48463200" imgH="5486400" progId="Equation.DSMT4">
                  <p:embed/>
                  <p:pic>
                    <p:nvPicPr>
                      <p:cNvPr id="0" name="Object 39"/>
                      <p:cNvPicPr/>
                      <p:nvPr/>
                    </p:nvPicPr>
                    <p:blipFill>
                      <a:blip r:embed="rId28"/>
                      <a:stretch>
                        <a:fillRect/>
                      </a:stretch>
                    </p:blipFill>
                    <p:spPr>
                      <a:xfrm>
                        <a:off x="3386138" y="4337052"/>
                        <a:ext cx="4251325" cy="482600"/>
                      </a:xfrm>
                      <a:prstGeom prst="rect">
                        <a:avLst/>
                      </a:prstGeom>
                      <a:noFill/>
                      <a:ln w="9525">
                        <a:noFill/>
                      </a:ln>
                    </p:spPr>
                  </p:pic>
                </p:oleObj>
              </mc:Fallback>
            </mc:AlternateContent>
          </a:graphicData>
        </a:graphic>
      </p:graphicFrame>
      <p:grpSp>
        <p:nvGrpSpPr>
          <p:cNvPr id="19" name="Group 40"/>
          <p:cNvGrpSpPr/>
          <p:nvPr/>
        </p:nvGrpSpPr>
        <p:grpSpPr bwMode="auto">
          <a:xfrm>
            <a:off x="5460386" y="428604"/>
            <a:ext cx="76200" cy="2895600"/>
            <a:chOff x="3648" y="1008"/>
            <a:chExt cx="48" cy="1344"/>
          </a:xfrm>
        </p:grpSpPr>
        <p:sp>
          <p:nvSpPr>
            <p:cNvPr id="45" name="Rectangle 41"/>
            <p:cNvSpPr>
              <a:spLocks noChangeArrowheads="1"/>
            </p:cNvSpPr>
            <p:nvPr/>
          </p:nvSpPr>
          <p:spPr bwMode="auto">
            <a:xfrm>
              <a:off x="3648" y="1008"/>
              <a:ext cx="48" cy="1344"/>
            </a:xfrm>
            <a:prstGeom prst="rect">
              <a:avLst/>
            </a:prstGeom>
            <a:solidFill>
              <a:srgbClr val="CCFF99"/>
            </a:solidFill>
            <a:ln w="9525">
              <a:noFill/>
              <a:miter lim="800000"/>
            </a:ln>
          </p:spPr>
          <p:txBody>
            <a:bodyPr wrap="none" lIns="90000" tIns="46800" rIns="90000" bIns="46800" anchor="ctr"/>
            <a:lstStyle/>
            <a:p>
              <a:endParaRPr lang="zh-CN" altLang="en-US"/>
            </a:p>
          </p:txBody>
        </p:sp>
        <p:sp>
          <p:nvSpPr>
            <p:cNvPr id="46" name="Line 42"/>
            <p:cNvSpPr>
              <a:spLocks noChangeShapeType="1"/>
            </p:cNvSpPr>
            <p:nvPr/>
          </p:nvSpPr>
          <p:spPr bwMode="auto">
            <a:xfrm>
              <a:off x="3648" y="1008"/>
              <a:ext cx="0" cy="1344"/>
            </a:xfrm>
            <a:prstGeom prst="line">
              <a:avLst/>
            </a:prstGeom>
            <a:noFill/>
            <a:ln w="38100">
              <a:solidFill>
                <a:srgbClr val="0066CC"/>
              </a:solidFill>
              <a:round/>
            </a:ln>
          </p:spPr>
          <p:txBody>
            <a:bodyPr wrap="none" lIns="90000" tIns="46800" rIns="90000" bIns="46800" anchor="ctr"/>
            <a:lstStyle/>
            <a:p>
              <a:endParaRPr lang="zh-CN" altLang="en-US"/>
            </a:p>
          </p:txBody>
        </p:sp>
      </p:grpSp>
      <p:sp>
        <p:nvSpPr>
          <p:cNvPr id="47" name="Text Box 43"/>
          <p:cNvSpPr txBox="1">
            <a:spLocks noChangeArrowheads="1"/>
          </p:cNvSpPr>
          <p:nvPr/>
        </p:nvSpPr>
        <p:spPr bwMode="auto">
          <a:xfrm>
            <a:off x="774086" y="4948258"/>
            <a:ext cx="3228975" cy="457200"/>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第</a:t>
            </a:r>
            <a:r>
              <a:rPr kumimoji="1" lang="en-US" altLang="zh-CN" sz="2400" b="1" i="1" dirty="0">
                <a:latin typeface="楷体" panose="02010609060101010101" pitchFamily="49" charset="-122"/>
                <a:ea typeface="楷体" panose="02010609060101010101" pitchFamily="49" charset="-122"/>
              </a:rPr>
              <a:t>k </a:t>
            </a:r>
            <a:r>
              <a:rPr kumimoji="1" lang="zh-CN" altLang="en-US" sz="2400" b="1" dirty="0">
                <a:latin typeface="楷体" panose="02010609060101010101" pitchFamily="49" charset="-122"/>
                <a:ea typeface="楷体" panose="02010609060101010101" pitchFamily="49" charset="-122"/>
              </a:rPr>
              <a:t>级明纹角宽度</a:t>
            </a:r>
            <a:r>
              <a:rPr kumimoji="1" lang="en-US" altLang="zh-CN" sz="2400" b="1" dirty="0">
                <a:latin typeface="楷体" panose="02010609060101010101" pitchFamily="49" charset="-122"/>
                <a:ea typeface="楷体" panose="02010609060101010101" pitchFamily="49" charset="-122"/>
              </a:rPr>
              <a:t>:</a:t>
            </a:r>
          </a:p>
        </p:txBody>
      </p:sp>
      <p:graphicFrame>
        <p:nvGraphicFramePr>
          <p:cNvPr id="48" name="Object 44"/>
          <p:cNvGraphicFramePr/>
          <p:nvPr/>
        </p:nvGraphicFramePr>
        <p:xfrm>
          <a:off x="3695700" y="4979989"/>
          <a:ext cx="1390650" cy="479425"/>
        </p:xfrm>
        <a:graphic>
          <a:graphicData uri="http://schemas.openxmlformats.org/presentationml/2006/ole">
            <mc:AlternateContent xmlns:mc="http://schemas.openxmlformats.org/markup-compatibility/2006">
              <mc:Choice xmlns:v="urn:schemas-microsoft-com:vml" Requires="v">
                <p:oleObj name="Equation" r:id="rId29" imgW="15849600" imgH="5486400" progId="Equation.DSMT4">
                  <p:embed/>
                </p:oleObj>
              </mc:Choice>
              <mc:Fallback>
                <p:oleObj name="Equation" r:id="rId29" imgW="15849600" imgH="5486400" progId="Equation.DSMT4">
                  <p:embed/>
                  <p:pic>
                    <p:nvPicPr>
                      <p:cNvPr id="0" name="Object 44"/>
                      <p:cNvPicPr/>
                      <p:nvPr/>
                    </p:nvPicPr>
                    <p:blipFill>
                      <a:blip r:embed="rId30"/>
                      <a:stretch>
                        <a:fillRect/>
                      </a:stretch>
                    </p:blipFill>
                    <p:spPr>
                      <a:xfrm>
                        <a:off x="3695700" y="4979989"/>
                        <a:ext cx="1390650" cy="479425"/>
                      </a:xfrm>
                      <a:prstGeom prst="rect">
                        <a:avLst/>
                      </a:prstGeom>
                      <a:noFill/>
                      <a:ln w="9525">
                        <a:noFill/>
                      </a:ln>
                    </p:spPr>
                  </p:pic>
                </p:oleObj>
              </mc:Fallback>
            </mc:AlternateContent>
          </a:graphicData>
        </a:graphic>
      </p:graphicFrame>
      <p:sp>
        <p:nvSpPr>
          <p:cNvPr id="49" name="Oval 45"/>
          <p:cNvSpPr>
            <a:spLocks noChangeArrowheads="1"/>
          </p:cNvSpPr>
          <p:nvPr/>
        </p:nvSpPr>
        <p:spPr bwMode="auto">
          <a:xfrm>
            <a:off x="2890224" y="866754"/>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50" name="Rectangle 46"/>
          <p:cNvSpPr>
            <a:spLocks noChangeArrowheads="1"/>
          </p:cNvSpPr>
          <p:nvPr/>
        </p:nvSpPr>
        <p:spPr bwMode="auto">
          <a:xfrm>
            <a:off x="499449" y="5692796"/>
            <a:ext cx="1309974" cy="461665"/>
          </a:xfrm>
          <a:prstGeom prst="rect">
            <a:avLst/>
          </a:prstGeom>
          <a:noFill/>
          <a:ln w="12700" cap="sq" algn="ctr">
            <a:noFill/>
            <a:miter lim="800000"/>
          </a:ln>
        </p:spPr>
        <p:txBody>
          <a:bodyPr wrap="none">
            <a:spAutoFit/>
          </a:bodyPr>
          <a:lstStyle/>
          <a:p>
            <a:pPr algn="l">
              <a:buSzPct val="80000"/>
              <a:buFont typeface="Wingdings" panose="05000000000000000000" pitchFamily="2" charset="2"/>
              <a:buChar char="Ø"/>
            </a:pP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结论</a:t>
            </a:r>
            <a:r>
              <a:rPr kumimoji="1" lang="en-US" altLang="zh-CN" sz="2400" b="1" dirty="0">
                <a:latin typeface="楷体" panose="02010609060101010101" pitchFamily="49" charset="-122"/>
                <a:ea typeface="楷体" panose="02010609060101010101" pitchFamily="49" charset="-122"/>
              </a:rPr>
              <a:t>:</a:t>
            </a:r>
          </a:p>
        </p:txBody>
      </p:sp>
      <p:sp>
        <p:nvSpPr>
          <p:cNvPr id="51" name="Text Box 47"/>
          <p:cNvSpPr txBox="1">
            <a:spLocks noChangeArrowheads="1"/>
          </p:cNvSpPr>
          <p:nvPr/>
        </p:nvSpPr>
        <p:spPr bwMode="auto">
          <a:xfrm>
            <a:off x="1663962" y="5694380"/>
            <a:ext cx="6837128"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中央明条纹的角宽度是其他明条纹角宽度的两倍</a:t>
            </a:r>
            <a:r>
              <a:rPr lang="en-US" altLang="zh-CN" sz="2400" b="1" dirty="0">
                <a:latin typeface="楷体" panose="02010609060101010101" pitchFamily="49" charset="-122"/>
                <a:ea typeface="楷体" panose="02010609060101010101" pitchFamily="49" charset="-122"/>
              </a:rPr>
              <a:t>.</a:t>
            </a:r>
          </a:p>
        </p:txBody>
      </p:sp>
      <p:sp>
        <p:nvSpPr>
          <p:cNvPr id="52" name="Arc 48"/>
          <p:cNvSpPr/>
          <p:nvPr/>
        </p:nvSpPr>
        <p:spPr bwMode="auto">
          <a:xfrm rot="1792046">
            <a:off x="3644286" y="1490641"/>
            <a:ext cx="811213" cy="604838"/>
          </a:xfrm>
          <a:custGeom>
            <a:avLst/>
            <a:gdLst>
              <a:gd name="T0" fmla="*/ 2147483647 w 19186"/>
              <a:gd name="T1" fmla="*/ 0 h 14276"/>
              <a:gd name="T2" fmla="*/ 2147483647 w 19186"/>
              <a:gd name="T3" fmla="*/ 2147483647 h 14276"/>
              <a:gd name="T4" fmla="*/ 0 w 19186"/>
              <a:gd name="T5" fmla="*/ 2147483647 h 14276"/>
              <a:gd name="T6" fmla="*/ 0 60000 65536"/>
              <a:gd name="T7" fmla="*/ 0 60000 65536"/>
              <a:gd name="T8" fmla="*/ 0 60000 65536"/>
              <a:gd name="T9" fmla="*/ 0 w 19186"/>
              <a:gd name="T10" fmla="*/ 0 h 14276"/>
              <a:gd name="T11" fmla="*/ 19186 w 19186"/>
              <a:gd name="T12" fmla="*/ 14276 h 14276"/>
            </a:gdLst>
            <a:ahLst/>
            <a:cxnLst>
              <a:cxn ang="T6">
                <a:pos x="T0" y="T1"/>
              </a:cxn>
              <a:cxn ang="T7">
                <a:pos x="T2" y="T3"/>
              </a:cxn>
              <a:cxn ang="T8">
                <a:pos x="T4" y="T5"/>
              </a:cxn>
            </a:cxnLst>
            <a:rect l="T9" t="T10" r="T11" b="T12"/>
            <a:pathLst>
              <a:path w="19186" h="14276" fill="none" extrusionOk="0">
                <a:moveTo>
                  <a:pt x="16209" y="0"/>
                </a:moveTo>
                <a:cubicBezTo>
                  <a:pt x="17376" y="1324"/>
                  <a:pt x="18375" y="2786"/>
                  <a:pt x="19186" y="4353"/>
                </a:cubicBezTo>
              </a:path>
              <a:path w="19186" h="14276" stroke="0" extrusionOk="0">
                <a:moveTo>
                  <a:pt x="16209" y="0"/>
                </a:moveTo>
                <a:cubicBezTo>
                  <a:pt x="17376" y="1324"/>
                  <a:pt x="18375" y="2786"/>
                  <a:pt x="19186" y="4353"/>
                </a:cubicBezTo>
                <a:lnTo>
                  <a:pt x="0" y="14276"/>
                </a:lnTo>
                <a:close/>
              </a:path>
            </a:pathLst>
          </a:custGeom>
          <a:noFill/>
          <a:ln w="19050">
            <a:solidFill>
              <a:schemeClr val="hlink"/>
            </a:solidFill>
            <a:round/>
          </a:ln>
        </p:spPr>
        <p:txBody>
          <a:bodyPr wrap="none" anchor="ctr"/>
          <a:lstStyle/>
          <a:p>
            <a:endParaRPr lang="zh-CN" altLang="en-US"/>
          </a:p>
        </p:txBody>
      </p:sp>
      <p:sp>
        <p:nvSpPr>
          <p:cNvPr id="53" name="Arc 49"/>
          <p:cNvSpPr/>
          <p:nvPr/>
        </p:nvSpPr>
        <p:spPr bwMode="auto">
          <a:xfrm rot="-161955">
            <a:off x="3898286" y="1746229"/>
            <a:ext cx="152400" cy="290512"/>
          </a:xfrm>
          <a:custGeom>
            <a:avLst/>
            <a:gdLst>
              <a:gd name="T0" fmla="*/ 2147483647 w 21600"/>
              <a:gd name="T1" fmla="*/ 0 h 26394"/>
              <a:gd name="T2" fmla="*/ 2147483647 w 21600"/>
              <a:gd name="T3" fmla="*/ 2147483647 h 26394"/>
              <a:gd name="T4" fmla="*/ 0 w 21600"/>
              <a:gd name="T5" fmla="*/ 2147483647 h 26394"/>
              <a:gd name="T6" fmla="*/ 0 60000 65536"/>
              <a:gd name="T7" fmla="*/ 0 60000 65536"/>
              <a:gd name="T8" fmla="*/ 0 60000 65536"/>
              <a:gd name="T9" fmla="*/ 0 w 21600"/>
              <a:gd name="T10" fmla="*/ 0 h 26394"/>
              <a:gd name="T11" fmla="*/ 21600 w 21600"/>
              <a:gd name="T12" fmla="*/ 26394 h 26394"/>
            </a:gdLst>
            <a:ahLst/>
            <a:cxnLst>
              <a:cxn ang="T6">
                <a:pos x="T0" y="T1"/>
              </a:cxn>
              <a:cxn ang="T7">
                <a:pos x="T2" y="T3"/>
              </a:cxn>
              <a:cxn ang="T8">
                <a:pos x="T4" y="T5"/>
              </a:cxn>
            </a:cxnLst>
            <a:rect l="T9" t="T10" r="T11" b="T12"/>
            <a:pathLst>
              <a:path w="21600" h="26394" fill="none" extrusionOk="0">
                <a:moveTo>
                  <a:pt x="18562" y="-1"/>
                </a:moveTo>
                <a:cubicBezTo>
                  <a:pt x="20550" y="3341"/>
                  <a:pt x="21600" y="7156"/>
                  <a:pt x="21600" y="11045"/>
                </a:cubicBezTo>
                <a:cubicBezTo>
                  <a:pt x="21600" y="16810"/>
                  <a:pt x="19294" y="22337"/>
                  <a:pt x="15197" y="26393"/>
                </a:cubicBezTo>
              </a:path>
              <a:path w="21600" h="26394" stroke="0" extrusionOk="0">
                <a:moveTo>
                  <a:pt x="18562" y="-1"/>
                </a:moveTo>
                <a:cubicBezTo>
                  <a:pt x="20550" y="3341"/>
                  <a:pt x="21600" y="7156"/>
                  <a:pt x="21600" y="11045"/>
                </a:cubicBezTo>
                <a:cubicBezTo>
                  <a:pt x="21600" y="16810"/>
                  <a:pt x="19294" y="22337"/>
                  <a:pt x="15197" y="26393"/>
                </a:cubicBezTo>
                <a:lnTo>
                  <a:pt x="0" y="11045"/>
                </a:lnTo>
                <a:close/>
              </a:path>
            </a:pathLst>
          </a:custGeom>
          <a:noFill/>
          <a:ln w="19050">
            <a:solidFill>
              <a:schemeClr val="tx1"/>
            </a:solidFill>
            <a:round/>
          </a:ln>
        </p:spPr>
        <p:txBody>
          <a:bodyPr wrap="none" lIns="90000" tIns="46800" rIns="90000" bIns="46800" anchor="ctr"/>
          <a:lstStyle/>
          <a:p>
            <a:endParaRPr lang="zh-CN" altLang="en-US"/>
          </a:p>
        </p:txBody>
      </p:sp>
      <p:sp>
        <p:nvSpPr>
          <p:cNvPr id="54" name="灯片编号占位符 5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par>
                          <p:cTn id="48" fill="hold">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par>
                          <p:cTn id="52" fill="hold">
                            <p:stCondLst>
                              <p:cond delay="1500"/>
                            </p:stCondLst>
                            <p:childTnLst>
                              <p:par>
                                <p:cTn id="53" presetID="2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up)">
                                      <p:cBhvr>
                                        <p:cTn id="69" dur="500"/>
                                        <p:tgtEl>
                                          <p:spTgt spid="53"/>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up)">
                                      <p:cBhvr>
                                        <p:cTn id="96" dur="500"/>
                                        <p:tgtEl>
                                          <p:spTgt spid="38"/>
                                        </p:tgtEl>
                                      </p:cBhvr>
                                    </p:animEffect>
                                  </p:childTnLst>
                                </p:cTn>
                              </p:par>
                            </p:childTnLst>
                          </p:cTn>
                        </p:par>
                        <p:par>
                          <p:cTn id="97" fill="hold">
                            <p:stCondLst>
                              <p:cond delay="1500"/>
                            </p:stCondLst>
                            <p:childTnLst>
                              <p:par>
                                <p:cTn id="98" presetID="22" presetClass="entr" presetSubtype="8"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ipe(up)">
                                      <p:cBhvr>
                                        <p:cTn id="105" dur="500"/>
                                        <p:tgtEl>
                                          <p:spTgt spid="12"/>
                                        </p:tgtEl>
                                      </p:cBhvr>
                                    </p:animEffect>
                                  </p:childTnLst>
                                </p:cTn>
                              </p:par>
                            </p:childTnLst>
                          </p:cTn>
                        </p:par>
                        <p:par>
                          <p:cTn id="106" fill="hold">
                            <p:stCondLst>
                              <p:cond delay="500"/>
                            </p:stCondLst>
                            <p:childTnLst>
                              <p:par>
                                <p:cTn id="107" presetID="22" presetClass="entr" presetSubtype="2"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wipe(right)">
                                      <p:cBhvr>
                                        <p:cTn id="109" dur="500"/>
                                        <p:tgtEl>
                                          <p:spTgt spid="14"/>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wipe(left)">
                                      <p:cBhvr>
                                        <p:cTn id="113" dur="500"/>
                                        <p:tgtEl>
                                          <p:spTgt spid="13"/>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wipe(left)">
                                      <p:cBhvr>
                                        <p:cTn id="122" dur="500"/>
                                        <p:tgtEl>
                                          <p:spTgt spid="4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wipe(left)">
                                      <p:cBhvr>
                                        <p:cTn id="127" dur="500"/>
                                        <p:tgtEl>
                                          <p:spTgt spid="11"/>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18"/>
                                        </p:tgtEl>
                                        <p:attrNameLst>
                                          <p:attrName>style.visibility</p:attrName>
                                        </p:attrNameLst>
                                      </p:cBhvr>
                                      <p:to>
                                        <p:strVal val="visible"/>
                                      </p:to>
                                    </p:set>
                                    <p:animEffect transition="in" filter="wipe(left)">
                                      <p:cBhvr>
                                        <p:cTn id="131" dur="500"/>
                                        <p:tgtEl>
                                          <p:spTgt spid="18"/>
                                        </p:tgtEl>
                                      </p:cBhvr>
                                    </p:animEffect>
                                  </p:childTnLst>
                                </p:cTn>
                              </p:par>
                            </p:childTnLst>
                          </p:cTn>
                        </p:par>
                        <p:par>
                          <p:cTn id="132" fill="hold">
                            <p:stCondLst>
                              <p:cond delay="1000"/>
                            </p:stCondLst>
                            <p:childTnLst>
                              <p:par>
                                <p:cTn id="133" presetID="22" presetClass="entr" presetSubtype="1" fill="hold" grpId="0" nodeType="after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wipe(up)">
                                      <p:cBhvr>
                                        <p:cTn id="135" dur="500"/>
                                        <p:tgtEl>
                                          <p:spTgt spid="6"/>
                                        </p:tgtEl>
                                      </p:cBhvr>
                                    </p:animEffec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left)">
                                      <p:cBhvr>
                                        <p:cTn id="139" dur="500"/>
                                        <p:tgtEl>
                                          <p:spTgt spid="1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wipe(left)">
                                      <p:cBhvr>
                                        <p:cTn id="144" dur="500"/>
                                        <p:tgtEl>
                                          <p:spTgt spid="35"/>
                                        </p:tgtEl>
                                      </p:cBhvr>
                                    </p:animEffect>
                                  </p:childTnLst>
                                </p:cTn>
                              </p:par>
                            </p:childTnLst>
                          </p:cTn>
                        </p:par>
                        <p:par>
                          <p:cTn id="145" fill="hold">
                            <p:stCondLst>
                              <p:cond delay="500"/>
                            </p:stCondLst>
                            <p:childTnLst>
                              <p:par>
                                <p:cTn id="146" presetID="22" presetClass="entr" presetSubtype="4" fill="hold" grpId="0" nodeType="afterEffect">
                                  <p:stCondLst>
                                    <p:cond delay="0"/>
                                  </p:stCondLst>
                                  <p:childTnLst>
                                    <p:set>
                                      <p:cBhvr>
                                        <p:cTn id="147" dur="1" fill="hold">
                                          <p:stCondLst>
                                            <p:cond delay="0"/>
                                          </p:stCondLst>
                                        </p:cTn>
                                        <p:tgtEl>
                                          <p:spTgt spid="39"/>
                                        </p:tgtEl>
                                        <p:attrNameLst>
                                          <p:attrName>style.visibility</p:attrName>
                                        </p:attrNameLst>
                                      </p:cBhvr>
                                      <p:to>
                                        <p:strVal val="visible"/>
                                      </p:to>
                                    </p:set>
                                    <p:animEffect transition="in" filter="wipe(down)">
                                      <p:cBhvr>
                                        <p:cTn id="148" dur="500"/>
                                        <p:tgtEl>
                                          <p:spTgt spid="39"/>
                                        </p:tgtEl>
                                      </p:cBhvr>
                                    </p:animEffect>
                                  </p:childTnLst>
                                </p:cTn>
                              </p:par>
                            </p:childTnLst>
                          </p:cTn>
                        </p:par>
                        <p:par>
                          <p:cTn id="149" fill="hold">
                            <p:stCondLst>
                              <p:cond delay="1000"/>
                            </p:stCondLst>
                            <p:childTnLst>
                              <p:par>
                                <p:cTn id="150" presetID="22" presetClass="entr" presetSubtype="8" fill="hold" nodeType="after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wipe(left)">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47">
                                            <p:txEl>
                                              <p:pRg st="0" end="0"/>
                                            </p:txEl>
                                          </p:spTgt>
                                        </p:tgtEl>
                                        <p:attrNameLst>
                                          <p:attrName>style.visibility</p:attrName>
                                        </p:attrNameLst>
                                      </p:cBhvr>
                                      <p:to>
                                        <p:strVal val="visible"/>
                                      </p:to>
                                    </p:set>
                                    <p:animEffect transition="in" filter="wipe(left)">
                                      <p:cBhvr>
                                        <p:cTn id="157" dur="500"/>
                                        <p:tgtEl>
                                          <p:spTgt spid="47">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wipe(left)">
                                      <p:cBhvr>
                                        <p:cTn id="162" dur="500"/>
                                        <p:tgtEl>
                                          <p:spTgt spid="48"/>
                                        </p:tgtEl>
                                      </p:cBhvr>
                                    </p:animEffect>
                                  </p:childTnLst>
                                </p:cTn>
                              </p:par>
                            </p:childTnLst>
                          </p:cTn>
                        </p:par>
                        <p:par>
                          <p:cTn id="163" fill="hold">
                            <p:stCondLst>
                              <p:cond delay="500"/>
                            </p:stCondLst>
                            <p:childTnLst>
                              <p:par>
                                <p:cTn id="164" presetID="22" presetClass="entr" presetSubtype="8" fill="hold" grpId="0" nodeType="after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wipe(left)">
                                      <p:cBhvr>
                                        <p:cTn id="166" dur="500"/>
                                        <p:tgtEl>
                                          <p:spTgt spid="5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wipe(left)">
                                      <p:cBhvr>
                                        <p:cTn id="1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34" grpId="0" animBg="1"/>
      <p:bldP spid="35" grpId="0" animBg="1"/>
      <p:bldP spid="36" grpId="0" animBg="1"/>
      <p:bldP spid="38" grpId="0" animBg="1"/>
      <p:bldP spid="39" grpId="0" animBg="1"/>
      <p:bldP spid="40" grpId="0" autoUpdateAnimBg="0"/>
      <p:bldP spid="42" grpId="0" autoUpdateAnimBg="0"/>
      <p:bldP spid="47" grpId="0" build="p" autoUpdateAnimBg="0"/>
      <p:bldP spid="50" grpId="0"/>
      <p:bldP spid="51" grpId="0"/>
      <p:bldP spid="52" grpId="0" animBg="1"/>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31838" y="1395699"/>
            <a:ext cx="649287" cy="461665"/>
          </a:xfrm>
          <a:prstGeom prst="rect">
            <a:avLst/>
          </a:prstGeom>
          <a:noFill/>
          <a:ln w="9525">
            <a:noFill/>
            <a:miter lim="800000"/>
          </a:ln>
        </p:spPr>
        <p:txBody>
          <a:bodyPr>
            <a:spAutoFit/>
          </a:bodyPr>
          <a:lstStyle/>
          <a:p>
            <a:pPr marL="446405" indent="-446405" algn="just"/>
            <a:r>
              <a:rPr kumimoji="1" lang="en-US" altLang="zh-CN" sz="2400" b="1" dirty="0">
                <a:latin typeface="楷体" panose="02010609060101010101" pitchFamily="49" charset="-122"/>
                <a:ea typeface="楷体" panose="02010609060101010101" pitchFamily="49" charset="-122"/>
                <a:sym typeface="Symbol" panose="05050102010706020507" pitchFamily="18" charset="2"/>
              </a:rPr>
              <a:t>(1)</a:t>
            </a:r>
            <a:endParaRPr kumimoji="1" lang="en-US" altLang="zh-CN" sz="2400" b="1"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1357290" y="1374804"/>
            <a:ext cx="5292725" cy="553998"/>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latin typeface="楷体" panose="02010609060101010101" pitchFamily="49" charset="-122"/>
                <a:ea typeface="楷体" panose="02010609060101010101" pitchFamily="49" charset="-122"/>
              </a:rPr>
              <a:t>波长越长，缝宽越小</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条纹宽度越宽</a:t>
            </a:r>
            <a:r>
              <a:rPr kumimoji="1" lang="en-US" altLang="zh-CN" sz="2400" b="1" dirty="0">
                <a:latin typeface="楷体" panose="02010609060101010101" pitchFamily="49" charset="-122"/>
                <a:ea typeface="楷体" panose="02010609060101010101" pitchFamily="49" charset="-122"/>
              </a:rPr>
              <a:t>.</a:t>
            </a:r>
          </a:p>
        </p:txBody>
      </p:sp>
      <p:sp>
        <p:nvSpPr>
          <p:cNvPr id="8" name="Text Box 5"/>
          <p:cNvSpPr txBox="1">
            <a:spLocks noChangeArrowheads="1"/>
          </p:cNvSpPr>
          <p:nvPr/>
        </p:nvSpPr>
        <p:spPr bwMode="auto">
          <a:xfrm>
            <a:off x="4116388" y="2200279"/>
            <a:ext cx="4321175" cy="553998"/>
          </a:xfrm>
          <a:prstGeom prst="rect">
            <a:avLst/>
          </a:prstGeom>
          <a:noFill/>
          <a:ln w="9525">
            <a:noFill/>
            <a:miter lim="800000"/>
          </a:ln>
        </p:spPr>
        <p:txBody>
          <a:bodyP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波动光学退化到几何光学</a:t>
            </a:r>
            <a:r>
              <a:rPr kumimoji="1" lang="en-US" altLang="zh-CN" sz="2400" b="1" dirty="0">
                <a:latin typeface="楷体" panose="02010609060101010101" pitchFamily="49" charset="-122"/>
                <a:ea typeface="楷体" panose="02010609060101010101" pitchFamily="49" charset="-122"/>
              </a:rPr>
              <a:t>.</a:t>
            </a:r>
          </a:p>
        </p:txBody>
      </p:sp>
      <p:graphicFrame>
        <p:nvGraphicFramePr>
          <p:cNvPr id="9" name="Object 6"/>
          <p:cNvGraphicFramePr/>
          <p:nvPr/>
        </p:nvGraphicFramePr>
        <p:xfrm>
          <a:off x="1327135" y="2282793"/>
          <a:ext cx="1173163" cy="454025"/>
        </p:xfrm>
        <a:graphic>
          <a:graphicData uri="http://schemas.openxmlformats.org/presentationml/2006/ole">
            <mc:AlternateContent xmlns:mc="http://schemas.openxmlformats.org/markup-compatibility/2006">
              <mc:Choice xmlns:v="urn:schemas-microsoft-com:vml" Requires="v">
                <p:oleObj name="Equation" r:id="rId2" imgW="13411200" imgH="5181600" progId="Equation.DSMT4">
                  <p:embed/>
                </p:oleObj>
              </mc:Choice>
              <mc:Fallback>
                <p:oleObj name="Equation" r:id="rId2" imgW="13411200" imgH="5181600" progId="Equation.DSMT4">
                  <p:embed/>
                  <p:pic>
                    <p:nvPicPr>
                      <p:cNvPr id="0" name="Object 6"/>
                      <p:cNvPicPr/>
                      <p:nvPr/>
                    </p:nvPicPr>
                    <p:blipFill>
                      <a:blip r:embed="rId3"/>
                      <a:stretch>
                        <a:fillRect/>
                      </a:stretch>
                    </p:blipFill>
                    <p:spPr>
                      <a:xfrm>
                        <a:off x="1327135" y="2282793"/>
                        <a:ext cx="1173163" cy="454025"/>
                      </a:xfrm>
                      <a:prstGeom prst="rect">
                        <a:avLst/>
                      </a:prstGeom>
                      <a:noFill/>
                      <a:ln w="9525">
                        <a:noFill/>
                      </a:ln>
                    </p:spPr>
                  </p:pic>
                </p:oleObj>
              </mc:Fallback>
            </mc:AlternateContent>
          </a:graphicData>
        </a:graphic>
      </p:graphicFrame>
      <p:graphicFrame>
        <p:nvGraphicFramePr>
          <p:cNvPr id="10" name="Object 7"/>
          <p:cNvGraphicFramePr/>
          <p:nvPr/>
        </p:nvGraphicFramePr>
        <p:xfrm>
          <a:off x="2789238" y="2252644"/>
          <a:ext cx="1200150" cy="479425"/>
        </p:xfrm>
        <a:graphic>
          <a:graphicData uri="http://schemas.openxmlformats.org/presentationml/2006/ole">
            <mc:AlternateContent xmlns:mc="http://schemas.openxmlformats.org/markup-compatibility/2006">
              <mc:Choice xmlns:v="urn:schemas-microsoft-com:vml" Requires="v">
                <p:oleObj name="Equation" r:id="rId4" imgW="13716000" imgH="5486400" progId="Equation.DSMT4">
                  <p:embed/>
                </p:oleObj>
              </mc:Choice>
              <mc:Fallback>
                <p:oleObj name="Equation" r:id="rId4" imgW="13716000" imgH="5486400" progId="Equation.DSMT4">
                  <p:embed/>
                  <p:pic>
                    <p:nvPicPr>
                      <p:cNvPr id="0" name="Object 7"/>
                      <p:cNvPicPr/>
                      <p:nvPr/>
                    </p:nvPicPr>
                    <p:blipFill>
                      <a:blip r:embed="rId5"/>
                      <a:stretch>
                        <a:fillRect/>
                      </a:stretch>
                    </p:blipFill>
                    <p:spPr>
                      <a:xfrm>
                        <a:off x="2789238" y="2252644"/>
                        <a:ext cx="1200150" cy="479425"/>
                      </a:xfrm>
                      <a:prstGeom prst="rect">
                        <a:avLst/>
                      </a:prstGeom>
                      <a:noFill/>
                      <a:ln w="9525">
                        <a:noFill/>
                      </a:ln>
                    </p:spPr>
                  </p:pic>
                </p:oleObj>
              </mc:Fallback>
            </mc:AlternateContent>
          </a:graphicData>
        </a:graphic>
      </p:graphicFrame>
      <p:graphicFrame>
        <p:nvGraphicFramePr>
          <p:cNvPr id="11" name="Object 8"/>
          <p:cNvGraphicFramePr/>
          <p:nvPr/>
        </p:nvGraphicFramePr>
        <p:xfrm>
          <a:off x="1357290" y="2946381"/>
          <a:ext cx="1090612" cy="454025"/>
        </p:xfrm>
        <a:graphic>
          <a:graphicData uri="http://schemas.openxmlformats.org/presentationml/2006/ole">
            <mc:AlternateContent xmlns:mc="http://schemas.openxmlformats.org/markup-compatibility/2006">
              <mc:Choice xmlns:v="urn:schemas-microsoft-com:vml" Requires="v">
                <p:oleObj name="Equation" r:id="rId6" imgW="12496800" imgH="5181600" progId="Equation.DSMT4">
                  <p:embed/>
                </p:oleObj>
              </mc:Choice>
              <mc:Fallback>
                <p:oleObj name="Equation" r:id="rId6" imgW="12496800" imgH="5181600" progId="Equation.DSMT4">
                  <p:embed/>
                  <p:pic>
                    <p:nvPicPr>
                      <p:cNvPr id="0" name="Object 8"/>
                      <p:cNvPicPr/>
                      <p:nvPr/>
                    </p:nvPicPr>
                    <p:blipFill>
                      <a:blip r:embed="rId7"/>
                      <a:stretch>
                        <a:fillRect/>
                      </a:stretch>
                    </p:blipFill>
                    <p:spPr>
                      <a:xfrm>
                        <a:off x="1357290" y="2946381"/>
                        <a:ext cx="1090612" cy="454025"/>
                      </a:xfrm>
                      <a:prstGeom prst="rect">
                        <a:avLst/>
                      </a:prstGeom>
                      <a:noFill/>
                      <a:ln w="9525">
                        <a:noFill/>
                      </a:ln>
                    </p:spPr>
                  </p:pic>
                </p:oleObj>
              </mc:Fallback>
            </mc:AlternateContent>
          </a:graphicData>
        </a:graphic>
      </p:graphicFrame>
      <p:graphicFrame>
        <p:nvGraphicFramePr>
          <p:cNvPr id="12" name="Object 9"/>
          <p:cNvGraphicFramePr/>
          <p:nvPr/>
        </p:nvGraphicFramePr>
        <p:xfrm>
          <a:off x="2789238" y="2920981"/>
          <a:ext cx="1225550" cy="482600"/>
        </p:xfrm>
        <a:graphic>
          <a:graphicData uri="http://schemas.openxmlformats.org/presentationml/2006/ole">
            <mc:AlternateContent xmlns:mc="http://schemas.openxmlformats.org/markup-compatibility/2006">
              <mc:Choice xmlns:v="urn:schemas-microsoft-com:vml" Requires="v">
                <p:oleObj name="Equation" r:id="rId8" imgW="14020800" imgH="5486400" progId="Equation.DSMT4">
                  <p:embed/>
                </p:oleObj>
              </mc:Choice>
              <mc:Fallback>
                <p:oleObj name="Equation" r:id="rId8" imgW="14020800" imgH="5486400" progId="Equation.DSMT4">
                  <p:embed/>
                  <p:pic>
                    <p:nvPicPr>
                      <p:cNvPr id="0" name="Object 9"/>
                      <p:cNvPicPr/>
                      <p:nvPr/>
                    </p:nvPicPr>
                    <p:blipFill>
                      <a:blip r:embed="rId9"/>
                      <a:stretch>
                        <a:fillRect/>
                      </a:stretch>
                    </p:blipFill>
                    <p:spPr>
                      <a:xfrm>
                        <a:off x="2789238" y="2920981"/>
                        <a:ext cx="1225550" cy="482600"/>
                      </a:xfrm>
                      <a:prstGeom prst="rect">
                        <a:avLst/>
                      </a:prstGeom>
                      <a:noFill/>
                      <a:ln w="9525">
                        <a:noFill/>
                      </a:ln>
                    </p:spPr>
                  </p:pic>
                </p:oleObj>
              </mc:Fallback>
            </mc:AlternateContent>
          </a:graphicData>
        </a:graphic>
      </p:graphicFrame>
      <p:sp>
        <p:nvSpPr>
          <p:cNvPr id="13" name="Text Box 10"/>
          <p:cNvSpPr txBox="1">
            <a:spLocks noChangeArrowheads="1"/>
          </p:cNvSpPr>
          <p:nvPr/>
        </p:nvSpPr>
        <p:spPr bwMode="auto">
          <a:xfrm>
            <a:off x="4116388" y="2921004"/>
            <a:ext cx="3121665"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观察屏上不出现暗纹</a:t>
            </a:r>
            <a:r>
              <a:rPr kumimoji="1" lang="en-US" altLang="zh-CN" sz="2400" b="1">
                <a:latin typeface="楷体" panose="02010609060101010101" pitchFamily="49" charset="-122"/>
                <a:ea typeface="楷体" panose="02010609060101010101" pitchFamily="49" charset="-122"/>
              </a:rPr>
              <a:t>.</a:t>
            </a:r>
          </a:p>
        </p:txBody>
      </p:sp>
      <p:sp>
        <p:nvSpPr>
          <p:cNvPr id="14" name="Rectangle 11"/>
          <p:cNvSpPr>
            <a:spLocks noChangeArrowheads="1"/>
          </p:cNvSpPr>
          <p:nvPr/>
        </p:nvSpPr>
        <p:spPr bwMode="auto">
          <a:xfrm>
            <a:off x="430213" y="857232"/>
            <a:ext cx="1204176" cy="461665"/>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讨论</a:t>
            </a:r>
          </a:p>
        </p:txBody>
      </p:sp>
      <p:sp>
        <p:nvSpPr>
          <p:cNvPr id="15" name="Text Box 12"/>
          <p:cNvSpPr txBox="1">
            <a:spLocks noChangeArrowheads="1"/>
          </p:cNvSpPr>
          <p:nvPr/>
        </p:nvSpPr>
        <p:spPr bwMode="auto">
          <a:xfrm>
            <a:off x="731838" y="2252663"/>
            <a:ext cx="648232" cy="463846"/>
          </a:xfrm>
          <a:prstGeom prst="rect">
            <a:avLst/>
          </a:prstGeom>
          <a:noFill/>
          <a:ln w="9525">
            <a:noFill/>
            <a:miter lim="800000"/>
          </a:ln>
        </p:spPr>
        <p:txBody>
          <a:bodyPr wrap="none" lIns="90000" tIns="46800" rIns="90000" bIns="46800">
            <a:spAutoFit/>
          </a:bodyPr>
          <a:lstStyle/>
          <a:p>
            <a:pPr algn="l"/>
            <a:r>
              <a:rPr kumimoji="1" lang="en-US" altLang="zh-CN" sz="2400" b="1">
                <a:latin typeface="楷体" panose="02010609060101010101" pitchFamily="49" charset="-122"/>
                <a:ea typeface="楷体" panose="02010609060101010101" pitchFamily="49" charset="-122"/>
              </a:rPr>
              <a:t>(2)</a:t>
            </a:r>
          </a:p>
        </p:txBody>
      </p:sp>
      <p:sp>
        <p:nvSpPr>
          <p:cNvPr id="16" name="Text Box 13"/>
          <p:cNvSpPr txBox="1">
            <a:spLocks noChangeArrowheads="1"/>
          </p:cNvSpPr>
          <p:nvPr/>
        </p:nvSpPr>
        <p:spPr bwMode="auto">
          <a:xfrm>
            <a:off x="731838" y="3543304"/>
            <a:ext cx="5329237" cy="457200"/>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(4) </a:t>
            </a:r>
            <a:r>
              <a:rPr kumimoji="1" lang="zh-CN" altLang="en-US" sz="2400" b="1" dirty="0">
                <a:latin typeface="楷体" panose="02010609060101010101" pitchFamily="49" charset="-122"/>
                <a:ea typeface="楷体" panose="02010609060101010101" pitchFamily="49" charset="-122"/>
              </a:rPr>
              <a:t>缝位置变化不影响条纹位置分布</a:t>
            </a:r>
            <a:r>
              <a:rPr kumimoji="1" lang="en-US" altLang="zh-CN" sz="2400" b="1" dirty="0">
                <a:latin typeface="楷体" panose="02010609060101010101" pitchFamily="49" charset="-122"/>
                <a:ea typeface="楷体" panose="02010609060101010101" pitchFamily="49" charset="-122"/>
              </a:rPr>
              <a:t>.</a:t>
            </a:r>
          </a:p>
        </p:txBody>
      </p:sp>
      <p:sp>
        <p:nvSpPr>
          <p:cNvPr id="17" name="Text Box 14"/>
          <p:cNvSpPr txBox="1">
            <a:spLocks noChangeArrowheads="1"/>
          </p:cNvSpPr>
          <p:nvPr/>
        </p:nvSpPr>
        <p:spPr bwMode="auto">
          <a:xfrm>
            <a:off x="731838" y="2921004"/>
            <a:ext cx="648232" cy="463846"/>
          </a:xfrm>
          <a:prstGeom prst="rect">
            <a:avLst/>
          </a:prstGeom>
          <a:noFill/>
          <a:ln w="9525">
            <a:noFill/>
            <a:miter lim="800000"/>
          </a:ln>
        </p:spPr>
        <p:txBody>
          <a:bodyPr wrap="none" lIns="90000" tIns="46800" rIns="90000" bIns="46800">
            <a:spAutoFit/>
          </a:bodyPr>
          <a:lstStyle/>
          <a:p>
            <a:pPr algn="l"/>
            <a:r>
              <a:rPr kumimoji="1" lang="en-US" altLang="zh-CN" sz="2400" b="1">
                <a:latin typeface="楷体" panose="02010609060101010101" pitchFamily="49" charset="-122"/>
                <a:ea typeface="楷体" panose="02010609060101010101" pitchFamily="49" charset="-122"/>
              </a:rPr>
              <a:t>(3)</a:t>
            </a:r>
          </a:p>
        </p:txBody>
      </p:sp>
      <p:sp>
        <p:nvSpPr>
          <p:cNvPr id="18" name="Line 91"/>
          <p:cNvSpPr>
            <a:spLocks noChangeShapeType="1"/>
          </p:cNvSpPr>
          <p:nvPr/>
        </p:nvSpPr>
        <p:spPr bwMode="auto">
          <a:xfrm>
            <a:off x="4321187" y="4732370"/>
            <a:ext cx="1963737" cy="377825"/>
          </a:xfrm>
          <a:prstGeom prst="line">
            <a:avLst/>
          </a:prstGeom>
          <a:noFill/>
          <a:ln w="28575">
            <a:solidFill>
              <a:srgbClr val="FF0000"/>
            </a:solidFill>
            <a:round/>
          </a:ln>
        </p:spPr>
        <p:txBody>
          <a:bodyPr/>
          <a:lstStyle/>
          <a:p>
            <a:endParaRPr lang="zh-CN" altLang="en-US"/>
          </a:p>
        </p:txBody>
      </p:sp>
      <p:sp>
        <p:nvSpPr>
          <p:cNvPr id="19" name="Line 92"/>
          <p:cNvSpPr>
            <a:spLocks noChangeShapeType="1"/>
          </p:cNvSpPr>
          <p:nvPr/>
        </p:nvSpPr>
        <p:spPr bwMode="auto">
          <a:xfrm flipV="1">
            <a:off x="4321187" y="5121307"/>
            <a:ext cx="1963737" cy="377825"/>
          </a:xfrm>
          <a:prstGeom prst="line">
            <a:avLst/>
          </a:prstGeom>
          <a:noFill/>
          <a:ln w="28575">
            <a:solidFill>
              <a:srgbClr val="FF0000"/>
            </a:solidFill>
            <a:round/>
          </a:ln>
        </p:spPr>
        <p:txBody>
          <a:bodyPr/>
          <a:lstStyle/>
          <a:p>
            <a:endParaRPr lang="zh-CN" altLang="en-US"/>
          </a:p>
        </p:txBody>
      </p:sp>
      <p:sp>
        <p:nvSpPr>
          <p:cNvPr id="25" name="Line 98"/>
          <p:cNvSpPr>
            <a:spLocks noChangeShapeType="1"/>
          </p:cNvSpPr>
          <p:nvPr/>
        </p:nvSpPr>
        <p:spPr bwMode="auto">
          <a:xfrm>
            <a:off x="2328874" y="4711732"/>
            <a:ext cx="6905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26" name="Line 99"/>
          <p:cNvSpPr>
            <a:spLocks noChangeShapeType="1"/>
          </p:cNvSpPr>
          <p:nvPr/>
        </p:nvSpPr>
        <p:spPr bwMode="auto">
          <a:xfrm>
            <a:off x="2324112" y="5116545"/>
            <a:ext cx="690562"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27" name="Line 100"/>
          <p:cNvSpPr>
            <a:spLocks noChangeShapeType="1"/>
          </p:cNvSpPr>
          <p:nvPr/>
        </p:nvSpPr>
        <p:spPr bwMode="auto">
          <a:xfrm>
            <a:off x="2328874" y="5519770"/>
            <a:ext cx="690563" cy="0"/>
          </a:xfrm>
          <a:prstGeom prst="line">
            <a:avLst/>
          </a:prstGeom>
          <a:noFill/>
          <a:ln w="28575">
            <a:solidFill>
              <a:srgbClr val="FF0000"/>
            </a:solidFill>
            <a:round/>
            <a:tailEnd type="none" w="sm" len="lg"/>
          </a:ln>
        </p:spPr>
        <p:txBody>
          <a:bodyPr lIns="90000" tIns="46800" rIns="90000" bIns="46800"/>
          <a:lstStyle/>
          <a:p>
            <a:endParaRPr lang="zh-CN" altLang="en-US"/>
          </a:p>
        </p:txBody>
      </p:sp>
      <p:graphicFrame>
        <p:nvGraphicFramePr>
          <p:cNvPr id="28" name="Object 101"/>
          <p:cNvGraphicFramePr>
            <a:graphicFrameLocks noChangeAspect="1"/>
          </p:cNvGraphicFramePr>
          <p:nvPr/>
        </p:nvGraphicFramePr>
        <p:xfrm>
          <a:off x="2808298" y="5519754"/>
          <a:ext cx="247650" cy="266700"/>
        </p:xfrm>
        <a:graphic>
          <a:graphicData uri="http://schemas.openxmlformats.org/presentationml/2006/ole">
            <mc:AlternateContent xmlns:mc="http://schemas.openxmlformats.org/markup-compatibility/2006">
              <mc:Choice xmlns:v="urn:schemas-microsoft-com:vml" Requires="v">
                <p:oleObj name="Equation" r:id="rId10" imgW="3657600" imgH="3962400" progId="Equation.DSMT4">
                  <p:embed/>
                </p:oleObj>
              </mc:Choice>
              <mc:Fallback>
                <p:oleObj name="Equation" r:id="rId10" imgW="3657600" imgH="3962400" progId="Equation.DSMT4">
                  <p:embed/>
                  <p:pic>
                    <p:nvPicPr>
                      <p:cNvPr id="0" name="Object 101"/>
                      <p:cNvPicPr>
                        <a:picLocks noChangeAspect="1"/>
                      </p:cNvPicPr>
                      <p:nvPr/>
                    </p:nvPicPr>
                    <p:blipFill>
                      <a:blip r:embed="rId11"/>
                      <a:stretch>
                        <a:fillRect/>
                      </a:stretch>
                    </p:blipFill>
                    <p:spPr>
                      <a:xfrm>
                        <a:off x="2808298" y="5519754"/>
                        <a:ext cx="247650" cy="266700"/>
                      </a:xfrm>
                      <a:prstGeom prst="rect">
                        <a:avLst/>
                      </a:prstGeom>
                      <a:noFill/>
                      <a:ln w="9525">
                        <a:noFill/>
                      </a:ln>
                    </p:spPr>
                  </p:pic>
                </p:oleObj>
              </mc:Fallback>
            </mc:AlternateContent>
          </a:graphicData>
        </a:graphic>
      </p:graphicFrame>
      <p:graphicFrame>
        <p:nvGraphicFramePr>
          <p:cNvPr id="29" name="Object 102"/>
          <p:cNvGraphicFramePr>
            <a:graphicFrameLocks noChangeAspect="1"/>
          </p:cNvGraphicFramePr>
          <p:nvPr/>
        </p:nvGraphicFramePr>
        <p:xfrm>
          <a:off x="2808299" y="4410092"/>
          <a:ext cx="244476" cy="263524"/>
        </p:xfrm>
        <a:graphic>
          <a:graphicData uri="http://schemas.openxmlformats.org/presentationml/2006/ole">
            <mc:AlternateContent xmlns:mc="http://schemas.openxmlformats.org/markup-compatibility/2006">
              <mc:Choice xmlns:v="urn:schemas-microsoft-com:vml" Requires="v">
                <p:oleObj name="Equation" r:id="rId12" imgW="3657600" imgH="3962400" progId="Equation.DSMT4">
                  <p:embed/>
                </p:oleObj>
              </mc:Choice>
              <mc:Fallback>
                <p:oleObj name="Equation" r:id="rId12" imgW="3657600" imgH="3962400" progId="Equation.DSMT4">
                  <p:embed/>
                  <p:pic>
                    <p:nvPicPr>
                      <p:cNvPr id="0" name="Object 102"/>
                      <p:cNvPicPr>
                        <a:picLocks noChangeAspect="1"/>
                      </p:cNvPicPr>
                      <p:nvPr/>
                    </p:nvPicPr>
                    <p:blipFill>
                      <a:blip r:embed="rId13"/>
                      <a:stretch>
                        <a:fillRect/>
                      </a:stretch>
                    </p:blipFill>
                    <p:spPr>
                      <a:xfrm>
                        <a:off x="2808299" y="4410092"/>
                        <a:ext cx="244476" cy="263524"/>
                      </a:xfrm>
                      <a:prstGeom prst="rect">
                        <a:avLst/>
                      </a:prstGeom>
                      <a:noFill/>
                      <a:ln w="9525">
                        <a:noFill/>
                      </a:ln>
                    </p:spPr>
                  </p:pic>
                </p:oleObj>
              </mc:Fallback>
            </mc:AlternateContent>
          </a:graphicData>
        </a:graphic>
      </p:graphicFrame>
      <p:sp>
        <p:nvSpPr>
          <p:cNvPr id="32" name="Line 105"/>
          <p:cNvSpPr>
            <a:spLocks noChangeAspect="1" noChangeShapeType="1"/>
          </p:cNvSpPr>
          <p:nvPr/>
        </p:nvSpPr>
        <p:spPr bwMode="auto">
          <a:xfrm>
            <a:off x="2444762" y="4711732"/>
            <a:ext cx="173037" cy="1588"/>
          </a:xfrm>
          <a:prstGeom prst="line">
            <a:avLst/>
          </a:prstGeom>
          <a:noFill/>
          <a:ln w="28575">
            <a:solidFill>
              <a:srgbClr val="FF0000"/>
            </a:solidFill>
            <a:round/>
            <a:tailEnd type="triangle" w="med" len="lg"/>
          </a:ln>
        </p:spPr>
        <p:txBody>
          <a:bodyPr/>
          <a:lstStyle/>
          <a:p>
            <a:endParaRPr lang="zh-CN" altLang="en-US"/>
          </a:p>
        </p:txBody>
      </p:sp>
      <p:sp>
        <p:nvSpPr>
          <p:cNvPr id="33" name="Line 106"/>
          <p:cNvSpPr>
            <a:spLocks noChangeAspect="1" noChangeShapeType="1"/>
          </p:cNvSpPr>
          <p:nvPr/>
        </p:nvSpPr>
        <p:spPr bwMode="auto">
          <a:xfrm rot="-60000">
            <a:off x="2466987" y="5114957"/>
            <a:ext cx="173037" cy="1588"/>
          </a:xfrm>
          <a:prstGeom prst="line">
            <a:avLst/>
          </a:prstGeom>
          <a:noFill/>
          <a:ln w="28575">
            <a:solidFill>
              <a:srgbClr val="FF0000"/>
            </a:solidFill>
            <a:round/>
            <a:tailEnd type="triangle" w="med" len="lg"/>
          </a:ln>
        </p:spPr>
        <p:txBody>
          <a:bodyPr/>
          <a:lstStyle/>
          <a:p>
            <a:endParaRPr lang="zh-CN" altLang="en-US"/>
          </a:p>
        </p:txBody>
      </p:sp>
      <p:sp>
        <p:nvSpPr>
          <p:cNvPr id="34" name="Line 107"/>
          <p:cNvSpPr>
            <a:spLocks noChangeAspect="1" noChangeShapeType="1"/>
          </p:cNvSpPr>
          <p:nvPr/>
        </p:nvSpPr>
        <p:spPr bwMode="auto">
          <a:xfrm rot="-60000">
            <a:off x="2466987" y="5516595"/>
            <a:ext cx="173037" cy="1587"/>
          </a:xfrm>
          <a:prstGeom prst="line">
            <a:avLst/>
          </a:prstGeom>
          <a:noFill/>
          <a:ln w="28575">
            <a:solidFill>
              <a:srgbClr val="FF0000"/>
            </a:solidFill>
            <a:round/>
            <a:tailEnd type="triangle" w="med" len="lg"/>
          </a:ln>
        </p:spPr>
        <p:txBody>
          <a:bodyPr/>
          <a:lstStyle/>
          <a:p>
            <a:endParaRPr lang="zh-CN" altLang="en-US"/>
          </a:p>
        </p:txBody>
      </p:sp>
      <p:sp>
        <p:nvSpPr>
          <p:cNvPr id="35" name="Line 108"/>
          <p:cNvSpPr>
            <a:spLocks noChangeShapeType="1"/>
          </p:cNvSpPr>
          <p:nvPr/>
        </p:nvSpPr>
        <p:spPr bwMode="auto">
          <a:xfrm>
            <a:off x="3011499" y="5519770"/>
            <a:ext cx="11223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36" name="Line 109"/>
          <p:cNvSpPr>
            <a:spLocks noChangeAspect="1" noChangeShapeType="1"/>
          </p:cNvSpPr>
          <p:nvPr/>
        </p:nvSpPr>
        <p:spPr bwMode="auto">
          <a:xfrm>
            <a:off x="3403612" y="5521357"/>
            <a:ext cx="173037" cy="1588"/>
          </a:xfrm>
          <a:prstGeom prst="line">
            <a:avLst/>
          </a:prstGeom>
          <a:noFill/>
          <a:ln w="28575">
            <a:solidFill>
              <a:srgbClr val="FF0000"/>
            </a:solidFill>
            <a:round/>
            <a:tailEnd type="triangle" w="med" len="lg"/>
          </a:ln>
        </p:spPr>
        <p:txBody>
          <a:bodyPr/>
          <a:lstStyle/>
          <a:p>
            <a:endParaRPr lang="zh-CN" altLang="en-US"/>
          </a:p>
        </p:txBody>
      </p:sp>
      <p:sp>
        <p:nvSpPr>
          <p:cNvPr id="37" name="Line 110"/>
          <p:cNvSpPr>
            <a:spLocks noChangeShapeType="1"/>
          </p:cNvSpPr>
          <p:nvPr/>
        </p:nvSpPr>
        <p:spPr bwMode="auto">
          <a:xfrm>
            <a:off x="3021024" y="5113370"/>
            <a:ext cx="11223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38" name="Line 111"/>
          <p:cNvSpPr>
            <a:spLocks noChangeAspect="1" noChangeShapeType="1"/>
          </p:cNvSpPr>
          <p:nvPr/>
        </p:nvSpPr>
        <p:spPr bwMode="auto">
          <a:xfrm>
            <a:off x="3403612" y="5111782"/>
            <a:ext cx="173037" cy="1588"/>
          </a:xfrm>
          <a:prstGeom prst="line">
            <a:avLst/>
          </a:prstGeom>
          <a:noFill/>
          <a:ln w="28575">
            <a:solidFill>
              <a:srgbClr val="FF0000"/>
            </a:solidFill>
            <a:round/>
            <a:tailEnd type="triangle" w="med" len="lg"/>
          </a:ln>
        </p:spPr>
        <p:txBody>
          <a:bodyPr/>
          <a:lstStyle/>
          <a:p>
            <a:endParaRPr lang="zh-CN" altLang="en-US"/>
          </a:p>
        </p:txBody>
      </p:sp>
      <p:sp>
        <p:nvSpPr>
          <p:cNvPr id="39" name="Line 112"/>
          <p:cNvSpPr>
            <a:spLocks noChangeShapeType="1"/>
          </p:cNvSpPr>
          <p:nvPr/>
        </p:nvSpPr>
        <p:spPr bwMode="auto">
          <a:xfrm>
            <a:off x="3006737" y="4713320"/>
            <a:ext cx="1122362"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40" name="Line 113"/>
          <p:cNvSpPr>
            <a:spLocks noChangeAspect="1" noChangeShapeType="1"/>
          </p:cNvSpPr>
          <p:nvPr/>
        </p:nvSpPr>
        <p:spPr bwMode="auto">
          <a:xfrm rot="-60000">
            <a:off x="3398849" y="4710145"/>
            <a:ext cx="173038" cy="1587"/>
          </a:xfrm>
          <a:prstGeom prst="line">
            <a:avLst/>
          </a:prstGeom>
          <a:noFill/>
          <a:ln w="28575">
            <a:solidFill>
              <a:srgbClr val="FF0000"/>
            </a:solidFill>
            <a:round/>
            <a:tailEnd type="triangle" w="med" len="lg"/>
          </a:ln>
        </p:spPr>
        <p:txBody>
          <a:bodyPr/>
          <a:lstStyle/>
          <a:p>
            <a:endParaRPr lang="zh-CN" altLang="en-US"/>
          </a:p>
        </p:txBody>
      </p:sp>
      <p:grpSp>
        <p:nvGrpSpPr>
          <p:cNvPr id="2" name="Group 114"/>
          <p:cNvGrpSpPr/>
          <p:nvPr/>
        </p:nvGrpSpPr>
        <p:grpSpPr bwMode="auto">
          <a:xfrm>
            <a:off x="2963863" y="4235473"/>
            <a:ext cx="0" cy="2076450"/>
            <a:chOff x="2963863" y="4235473"/>
            <a:chExt cx="0" cy="2076450"/>
          </a:xfrm>
        </p:grpSpPr>
        <p:sp>
          <p:nvSpPr>
            <p:cNvPr id="42" name="Line 115"/>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43" name="Line 116"/>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44" name="Line 117"/>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45" name="Line 118"/>
          <p:cNvSpPr>
            <a:spLocks noChangeShapeType="1"/>
          </p:cNvSpPr>
          <p:nvPr/>
        </p:nvSpPr>
        <p:spPr bwMode="auto">
          <a:xfrm>
            <a:off x="4340237" y="5111782"/>
            <a:ext cx="1946275" cy="0"/>
          </a:xfrm>
          <a:prstGeom prst="line">
            <a:avLst/>
          </a:prstGeom>
          <a:noFill/>
          <a:ln w="28575">
            <a:solidFill>
              <a:srgbClr val="FF0000"/>
            </a:solidFill>
            <a:round/>
          </a:ln>
        </p:spPr>
        <p:txBody>
          <a:bodyPr/>
          <a:lstStyle/>
          <a:p>
            <a:endParaRPr lang="zh-CN" altLang="en-US"/>
          </a:p>
        </p:txBody>
      </p:sp>
      <p:sp>
        <p:nvSpPr>
          <p:cNvPr id="46" name="Line 119"/>
          <p:cNvSpPr>
            <a:spLocks noChangeAspect="1" noChangeShapeType="1"/>
          </p:cNvSpPr>
          <p:nvPr/>
        </p:nvSpPr>
        <p:spPr bwMode="auto">
          <a:xfrm flipV="1">
            <a:off x="4987937" y="5327682"/>
            <a:ext cx="215900" cy="42863"/>
          </a:xfrm>
          <a:prstGeom prst="line">
            <a:avLst/>
          </a:prstGeom>
          <a:noFill/>
          <a:ln w="28575">
            <a:solidFill>
              <a:srgbClr val="FF0000"/>
            </a:solidFill>
            <a:round/>
            <a:tailEnd type="triangle" w="med" len="lg"/>
          </a:ln>
        </p:spPr>
        <p:txBody>
          <a:bodyPr/>
          <a:lstStyle/>
          <a:p>
            <a:endParaRPr lang="zh-CN" altLang="en-US"/>
          </a:p>
        </p:txBody>
      </p:sp>
      <p:sp>
        <p:nvSpPr>
          <p:cNvPr id="47" name="Line 120"/>
          <p:cNvSpPr>
            <a:spLocks noChangeAspect="1" noChangeShapeType="1"/>
          </p:cNvSpPr>
          <p:nvPr/>
        </p:nvSpPr>
        <p:spPr bwMode="auto">
          <a:xfrm>
            <a:off x="4987937" y="4860957"/>
            <a:ext cx="215900" cy="44450"/>
          </a:xfrm>
          <a:prstGeom prst="line">
            <a:avLst/>
          </a:prstGeom>
          <a:noFill/>
          <a:ln w="28575">
            <a:solidFill>
              <a:srgbClr val="FF0000"/>
            </a:solidFill>
            <a:round/>
            <a:tailEnd type="triangle" w="med" len="lg"/>
          </a:ln>
        </p:spPr>
        <p:txBody>
          <a:bodyPr/>
          <a:lstStyle/>
          <a:p>
            <a:endParaRPr lang="zh-CN" altLang="en-US"/>
          </a:p>
        </p:txBody>
      </p:sp>
      <p:sp>
        <p:nvSpPr>
          <p:cNvPr id="48" name="Line 121"/>
          <p:cNvSpPr>
            <a:spLocks noChangeAspect="1" noChangeShapeType="1"/>
          </p:cNvSpPr>
          <p:nvPr/>
        </p:nvSpPr>
        <p:spPr bwMode="auto">
          <a:xfrm>
            <a:off x="4984762" y="5111782"/>
            <a:ext cx="215900" cy="1588"/>
          </a:xfrm>
          <a:prstGeom prst="line">
            <a:avLst/>
          </a:prstGeom>
          <a:noFill/>
          <a:ln w="28575">
            <a:solidFill>
              <a:srgbClr val="FF0000"/>
            </a:solidFill>
            <a:round/>
            <a:tailEnd type="triangle" w="med" len="lg"/>
          </a:ln>
        </p:spPr>
        <p:txBody>
          <a:bodyPr/>
          <a:lstStyle/>
          <a:p>
            <a:endParaRPr lang="zh-CN" altLang="en-US"/>
          </a:p>
        </p:txBody>
      </p:sp>
      <p:sp>
        <p:nvSpPr>
          <p:cNvPr id="51" name="Line 124"/>
          <p:cNvSpPr>
            <a:spLocks noChangeShapeType="1"/>
          </p:cNvSpPr>
          <p:nvPr/>
        </p:nvSpPr>
        <p:spPr bwMode="auto">
          <a:xfrm>
            <a:off x="2974987" y="5899162"/>
            <a:ext cx="11223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2" name="Line 125"/>
          <p:cNvSpPr>
            <a:spLocks noChangeAspect="1" noChangeShapeType="1"/>
          </p:cNvSpPr>
          <p:nvPr/>
        </p:nvSpPr>
        <p:spPr bwMode="auto">
          <a:xfrm rot="-60000">
            <a:off x="3328999" y="5895987"/>
            <a:ext cx="173038" cy="1588"/>
          </a:xfrm>
          <a:prstGeom prst="line">
            <a:avLst/>
          </a:prstGeom>
          <a:noFill/>
          <a:ln w="28575">
            <a:solidFill>
              <a:srgbClr val="0070C0"/>
            </a:solidFill>
            <a:round/>
            <a:tailEnd type="triangle" w="med" len="lg"/>
          </a:ln>
        </p:spPr>
        <p:txBody>
          <a:bodyPr/>
          <a:lstStyle/>
          <a:p>
            <a:endParaRPr lang="zh-CN" altLang="en-US"/>
          </a:p>
        </p:txBody>
      </p:sp>
      <p:sp>
        <p:nvSpPr>
          <p:cNvPr id="57" name="Line 130"/>
          <p:cNvSpPr>
            <a:spLocks noChangeShapeType="1"/>
          </p:cNvSpPr>
          <p:nvPr/>
        </p:nvSpPr>
        <p:spPr bwMode="auto">
          <a:xfrm>
            <a:off x="2309801" y="5097475"/>
            <a:ext cx="690563"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8" name="Line 131"/>
          <p:cNvSpPr>
            <a:spLocks noChangeShapeType="1"/>
          </p:cNvSpPr>
          <p:nvPr/>
        </p:nvSpPr>
        <p:spPr bwMode="auto">
          <a:xfrm>
            <a:off x="2339987" y="5500700"/>
            <a:ext cx="6905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9" name="Line 132"/>
          <p:cNvSpPr>
            <a:spLocks noChangeShapeType="1"/>
          </p:cNvSpPr>
          <p:nvPr/>
        </p:nvSpPr>
        <p:spPr bwMode="auto">
          <a:xfrm>
            <a:off x="2344749" y="5899162"/>
            <a:ext cx="690563" cy="0"/>
          </a:xfrm>
          <a:prstGeom prst="line">
            <a:avLst/>
          </a:prstGeom>
          <a:noFill/>
          <a:ln w="28575">
            <a:solidFill>
              <a:srgbClr val="0070C0"/>
            </a:solidFill>
            <a:round/>
            <a:tailEnd type="none" w="sm" len="lg"/>
          </a:ln>
        </p:spPr>
        <p:txBody>
          <a:bodyPr lIns="90000" tIns="46800" rIns="90000" bIns="46800"/>
          <a:lstStyle/>
          <a:p>
            <a:endParaRPr lang="zh-CN" altLang="en-US"/>
          </a:p>
        </p:txBody>
      </p:sp>
      <p:graphicFrame>
        <p:nvGraphicFramePr>
          <p:cNvPr id="60" name="Object 133"/>
          <p:cNvGraphicFramePr>
            <a:graphicFrameLocks noChangeAspect="1"/>
          </p:cNvGraphicFramePr>
          <p:nvPr/>
        </p:nvGraphicFramePr>
        <p:xfrm>
          <a:off x="2786050" y="5873768"/>
          <a:ext cx="247650" cy="269876"/>
        </p:xfrm>
        <a:graphic>
          <a:graphicData uri="http://schemas.openxmlformats.org/presentationml/2006/ole">
            <mc:AlternateContent xmlns:mc="http://schemas.openxmlformats.org/markup-compatibility/2006">
              <mc:Choice xmlns:v="urn:schemas-microsoft-com:vml" Requires="v">
                <p:oleObj name="Equation" r:id="rId14" imgW="3657600" imgH="3962400" progId="Equation.DSMT4">
                  <p:embed/>
                </p:oleObj>
              </mc:Choice>
              <mc:Fallback>
                <p:oleObj name="Equation" r:id="rId14" imgW="3657600" imgH="3962400" progId="Equation.DSMT4">
                  <p:embed/>
                  <p:pic>
                    <p:nvPicPr>
                      <p:cNvPr id="0" name="Object 133"/>
                      <p:cNvPicPr>
                        <a:picLocks noChangeAspect="1"/>
                      </p:cNvPicPr>
                      <p:nvPr/>
                    </p:nvPicPr>
                    <p:blipFill>
                      <a:blip r:embed="rId15"/>
                      <a:stretch>
                        <a:fillRect/>
                      </a:stretch>
                    </p:blipFill>
                    <p:spPr>
                      <a:xfrm>
                        <a:off x="2786050" y="5873768"/>
                        <a:ext cx="247650" cy="269876"/>
                      </a:xfrm>
                      <a:prstGeom prst="rect">
                        <a:avLst/>
                      </a:prstGeom>
                      <a:noFill/>
                      <a:ln w="9525">
                        <a:noFill/>
                      </a:ln>
                    </p:spPr>
                  </p:pic>
                </p:oleObj>
              </mc:Fallback>
            </mc:AlternateContent>
          </a:graphicData>
        </a:graphic>
      </p:graphicFrame>
      <p:graphicFrame>
        <p:nvGraphicFramePr>
          <p:cNvPr id="61" name="Object 134"/>
          <p:cNvGraphicFramePr>
            <a:graphicFrameLocks noChangeAspect="1"/>
          </p:cNvGraphicFramePr>
          <p:nvPr/>
        </p:nvGraphicFramePr>
        <p:xfrm>
          <a:off x="2786050" y="4805374"/>
          <a:ext cx="244476" cy="266700"/>
        </p:xfrm>
        <a:graphic>
          <a:graphicData uri="http://schemas.openxmlformats.org/presentationml/2006/ole">
            <mc:AlternateContent xmlns:mc="http://schemas.openxmlformats.org/markup-compatibility/2006">
              <mc:Choice xmlns:v="urn:schemas-microsoft-com:vml" Requires="v">
                <p:oleObj name="Equation" r:id="rId16" imgW="3657600" imgH="3962400" progId="Equation.DSMT4">
                  <p:embed/>
                </p:oleObj>
              </mc:Choice>
              <mc:Fallback>
                <p:oleObj name="Equation" r:id="rId16" imgW="3657600" imgH="3962400" progId="Equation.DSMT4">
                  <p:embed/>
                  <p:pic>
                    <p:nvPicPr>
                      <p:cNvPr id="0" name="Object 134"/>
                      <p:cNvPicPr>
                        <a:picLocks noChangeAspect="1"/>
                      </p:cNvPicPr>
                      <p:nvPr/>
                    </p:nvPicPr>
                    <p:blipFill>
                      <a:blip r:embed="rId17"/>
                      <a:stretch>
                        <a:fillRect/>
                      </a:stretch>
                    </p:blipFill>
                    <p:spPr>
                      <a:xfrm>
                        <a:off x="2786050" y="4805374"/>
                        <a:ext cx="244476" cy="266700"/>
                      </a:xfrm>
                      <a:prstGeom prst="rect">
                        <a:avLst/>
                      </a:prstGeom>
                      <a:noFill/>
                      <a:ln w="9525">
                        <a:noFill/>
                      </a:ln>
                    </p:spPr>
                  </p:pic>
                </p:oleObj>
              </mc:Fallback>
            </mc:AlternateContent>
          </a:graphicData>
        </a:graphic>
      </p:graphicFrame>
      <p:sp>
        <p:nvSpPr>
          <p:cNvPr id="62" name="Line 135"/>
          <p:cNvSpPr>
            <a:spLocks noChangeAspect="1" noChangeShapeType="1"/>
          </p:cNvSpPr>
          <p:nvPr/>
        </p:nvSpPr>
        <p:spPr bwMode="auto">
          <a:xfrm>
            <a:off x="2460637" y="5095887"/>
            <a:ext cx="173037" cy="1588"/>
          </a:xfrm>
          <a:prstGeom prst="line">
            <a:avLst/>
          </a:prstGeom>
          <a:noFill/>
          <a:ln w="28575">
            <a:solidFill>
              <a:srgbClr val="0070C0"/>
            </a:solidFill>
            <a:round/>
            <a:tailEnd type="triangle" w="med" len="lg"/>
          </a:ln>
        </p:spPr>
        <p:txBody>
          <a:bodyPr/>
          <a:lstStyle/>
          <a:p>
            <a:endParaRPr lang="zh-CN" altLang="en-US"/>
          </a:p>
        </p:txBody>
      </p:sp>
      <p:sp>
        <p:nvSpPr>
          <p:cNvPr id="63" name="Line 136"/>
          <p:cNvSpPr>
            <a:spLocks noChangeAspect="1" noChangeShapeType="1"/>
          </p:cNvSpPr>
          <p:nvPr/>
        </p:nvSpPr>
        <p:spPr bwMode="auto">
          <a:xfrm rot="-60000">
            <a:off x="2482862" y="5499112"/>
            <a:ext cx="173037" cy="1588"/>
          </a:xfrm>
          <a:prstGeom prst="line">
            <a:avLst/>
          </a:prstGeom>
          <a:noFill/>
          <a:ln w="28575">
            <a:solidFill>
              <a:srgbClr val="0070C0"/>
            </a:solidFill>
            <a:round/>
            <a:tailEnd type="triangle" w="med" len="lg"/>
          </a:ln>
        </p:spPr>
        <p:txBody>
          <a:bodyPr/>
          <a:lstStyle/>
          <a:p>
            <a:endParaRPr lang="zh-CN" altLang="en-US"/>
          </a:p>
        </p:txBody>
      </p:sp>
      <p:sp>
        <p:nvSpPr>
          <p:cNvPr id="64" name="Line 137"/>
          <p:cNvSpPr>
            <a:spLocks noChangeAspect="1" noChangeShapeType="1"/>
          </p:cNvSpPr>
          <p:nvPr/>
        </p:nvSpPr>
        <p:spPr bwMode="auto">
          <a:xfrm rot="-60000">
            <a:off x="2482862" y="5900750"/>
            <a:ext cx="173037" cy="1587"/>
          </a:xfrm>
          <a:prstGeom prst="line">
            <a:avLst/>
          </a:prstGeom>
          <a:noFill/>
          <a:ln w="28575">
            <a:solidFill>
              <a:srgbClr val="0070C0"/>
            </a:solidFill>
            <a:round/>
            <a:tailEnd type="triangle" w="med" len="lg"/>
          </a:ln>
        </p:spPr>
        <p:txBody>
          <a:bodyPr/>
          <a:lstStyle/>
          <a:p>
            <a:endParaRPr lang="zh-CN" altLang="en-US"/>
          </a:p>
        </p:txBody>
      </p:sp>
      <p:grpSp>
        <p:nvGrpSpPr>
          <p:cNvPr id="4" name="Group 138"/>
          <p:cNvGrpSpPr/>
          <p:nvPr/>
        </p:nvGrpSpPr>
        <p:grpSpPr bwMode="auto">
          <a:xfrm>
            <a:off x="3198813" y="4638698"/>
            <a:ext cx="0" cy="2076450"/>
            <a:chOff x="3198813" y="4638698"/>
            <a:chExt cx="0" cy="2076450"/>
          </a:xfrm>
        </p:grpSpPr>
        <p:sp>
          <p:nvSpPr>
            <p:cNvPr id="66" name="Line 139"/>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7" name="Line 140"/>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8" name="Line 141"/>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69" name="Line 142"/>
          <p:cNvSpPr>
            <a:spLocks noChangeShapeType="1"/>
          </p:cNvSpPr>
          <p:nvPr/>
        </p:nvSpPr>
        <p:spPr bwMode="auto">
          <a:xfrm>
            <a:off x="2976574" y="5503875"/>
            <a:ext cx="1122363"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70" name="Line 143"/>
          <p:cNvSpPr>
            <a:spLocks noChangeAspect="1" noChangeShapeType="1"/>
          </p:cNvSpPr>
          <p:nvPr/>
        </p:nvSpPr>
        <p:spPr bwMode="auto">
          <a:xfrm rot="-60000">
            <a:off x="3330587" y="5500700"/>
            <a:ext cx="173037" cy="1587"/>
          </a:xfrm>
          <a:prstGeom prst="line">
            <a:avLst/>
          </a:prstGeom>
          <a:noFill/>
          <a:ln w="28575">
            <a:solidFill>
              <a:srgbClr val="0070C0"/>
            </a:solidFill>
            <a:round/>
            <a:tailEnd type="triangle" w="med" len="lg"/>
          </a:ln>
        </p:spPr>
        <p:txBody>
          <a:bodyPr/>
          <a:lstStyle/>
          <a:p>
            <a:endParaRPr lang="zh-CN" altLang="en-US"/>
          </a:p>
        </p:txBody>
      </p:sp>
      <p:sp>
        <p:nvSpPr>
          <p:cNvPr id="71" name="Line 144"/>
          <p:cNvSpPr>
            <a:spLocks noChangeShapeType="1"/>
          </p:cNvSpPr>
          <p:nvPr/>
        </p:nvSpPr>
        <p:spPr bwMode="auto">
          <a:xfrm>
            <a:off x="2974987" y="5097475"/>
            <a:ext cx="11223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72" name="Line 145"/>
          <p:cNvSpPr>
            <a:spLocks noChangeAspect="1" noChangeShapeType="1"/>
          </p:cNvSpPr>
          <p:nvPr/>
        </p:nvSpPr>
        <p:spPr bwMode="auto">
          <a:xfrm rot="-60000">
            <a:off x="3328999" y="5094300"/>
            <a:ext cx="173038" cy="1587"/>
          </a:xfrm>
          <a:prstGeom prst="line">
            <a:avLst/>
          </a:prstGeom>
          <a:noFill/>
          <a:ln w="28575">
            <a:solidFill>
              <a:srgbClr val="0070C0"/>
            </a:solidFill>
            <a:round/>
            <a:tailEnd type="triangle" w="med" len="lg"/>
          </a:ln>
        </p:spPr>
        <p:txBody>
          <a:bodyPr/>
          <a:lstStyle/>
          <a:p>
            <a:endParaRPr lang="zh-CN" altLang="en-US"/>
          </a:p>
        </p:txBody>
      </p:sp>
      <p:sp>
        <p:nvSpPr>
          <p:cNvPr id="73" name="Line 146"/>
          <p:cNvSpPr>
            <a:spLocks noChangeShapeType="1"/>
          </p:cNvSpPr>
          <p:nvPr/>
        </p:nvSpPr>
        <p:spPr bwMode="auto">
          <a:xfrm flipV="1">
            <a:off x="4249749" y="5097475"/>
            <a:ext cx="1963738" cy="377825"/>
          </a:xfrm>
          <a:prstGeom prst="line">
            <a:avLst/>
          </a:prstGeom>
          <a:noFill/>
          <a:ln w="28575">
            <a:solidFill>
              <a:srgbClr val="0070C0"/>
            </a:solidFill>
            <a:round/>
          </a:ln>
        </p:spPr>
        <p:txBody>
          <a:bodyPr/>
          <a:lstStyle/>
          <a:p>
            <a:endParaRPr lang="zh-CN" altLang="en-US"/>
          </a:p>
        </p:txBody>
      </p:sp>
      <p:sp>
        <p:nvSpPr>
          <p:cNvPr id="74" name="Line 147"/>
          <p:cNvSpPr>
            <a:spLocks noChangeShapeType="1"/>
          </p:cNvSpPr>
          <p:nvPr/>
        </p:nvSpPr>
        <p:spPr bwMode="auto">
          <a:xfrm>
            <a:off x="4268799" y="5087950"/>
            <a:ext cx="1946275" cy="0"/>
          </a:xfrm>
          <a:prstGeom prst="line">
            <a:avLst/>
          </a:prstGeom>
          <a:noFill/>
          <a:ln w="28575">
            <a:solidFill>
              <a:srgbClr val="0070C0"/>
            </a:solidFill>
            <a:round/>
          </a:ln>
        </p:spPr>
        <p:txBody>
          <a:bodyPr/>
          <a:lstStyle/>
          <a:p>
            <a:endParaRPr lang="zh-CN" altLang="en-US"/>
          </a:p>
        </p:txBody>
      </p:sp>
      <p:sp>
        <p:nvSpPr>
          <p:cNvPr id="75" name="Line 148"/>
          <p:cNvSpPr>
            <a:spLocks noChangeAspect="1" noChangeShapeType="1"/>
          </p:cNvSpPr>
          <p:nvPr/>
        </p:nvSpPr>
        <p:spPr bwMode="auto">
          <a:xfrm flipV="1">
            <a:off x="4916499" y="5303850"/>
            <a:ext cx="215900" cy="42862"/>
          </a:xfrm>
          <a:prstGeom prst="line">
            <a:avLst/>
          </a:prstGeom>
          <a:noFill/>
          <a:ln w="28575">
            <a:solidFill>
              <a:srgbClr val="0070C0"/>
            </a:solidFill>
            <a:round/>
            <a:tailEnd type="triangle" w="med" len="lg"/>
          </a:ln>
        </p:spPr>
        <p:txBody>
          <a:bodyPr/>
          <a:lstStyle/>
          <a:p>
            <a:endParaRPr lang="zh-CN" altLang="en-US"/>
          </a:p>
        </p:txBody>
      </p:sp>
      <p:sp>
        <p:nvSpPr>
          <p:cNvPr id="76" name="Line 149"/>
          <p:cNvSpPr>
            <a:spLocks noChangeAspect="1" noChangeShapeType="1"/>
          </p:cNvSpPr>
          <p:nvPr/>
        </p:nvSpPr>
        <p:spPr bwMode="auto">
          <a:xfrm>
            <a:off x="4913324" y="5087950"/>
            <a:ext cx="215900" cy="1587"/>
          </a:xfrm>
          <a:prstGeom prst="line">
            <a:avLst/>
          </a:prstGeom>
          <a:noFill/>
          <a:ln w="28575">
            <a:solidFill>
              <a:srgbClr val="0070C0"/>
            </a:solidFill>
            <a:round/>
            <a:tailEnd type="triangle" w="med" len="lg"/>
          </a:ln>
        </p:spPr>
        <p:txBody>
          <a:bodyPr/>
          <a:lstStyle/>
          <a:p>
            <a:endParaRPr lang="zh-CN" altLang="en-US"/>
          </a:p>
        </p:txBody>
      </p:sp>
      <p:sp>
        <p:nvSpPr>
          <p:cNvPr id="77" name="Line 150"/>
          <p:cNvSpPr>
            <a:spLocks noChangeShapeType="1"/>
          </p:cNvSpPr>
          <p:nvPr/>
        </p:nvSpPr>
        <p:spPr bwMode="auto">
          <a:xfrm flipV="1">
            <a:off x="4213237" y="5100650"/>
            <a:ext cx="1995487" cy="792162"/>
          </a:xfrm>
          <a:prstGeom prst="line">
            <a:avLst/>
          </a:prstGeom>
          <a:noFill/>
          <a:ln w="28575">
            <a:solidFill>
              <a:srgbClr val="0070C0"/>
            </a:solidFill>
            <a:round/>
          </a:ln>
        </p:spPr>
        <p:txBody>
          <a:bodyPr/>
          <a:lstStyle/>
          <a:p>
            <a:endParaRPr lang="zh-CN" altLang="en-US"/>
          </a:p>
        </p:txBody>
      </p:sp>
      <p:sp>
        <p:nvSpPr>
          <p:cNvPr id="78" name="Line 151"/>
          <p:cNvSpPr>
            <a:spLocks noChangeAspect="1" noChangeShapeType="1"/>
          </p:cNvSpPr>
          <p:nvPr/>
        </p:nvSpPr>
        <p:spPr bwMode="auto">
          <a:xfrm rot="21120000" flipV="1">
            <a:off x="4899037" y="5545150"/>
            <a:ext cx="249237" cy="52387"/>
          </a:xfrm>
          <a:prstGeom prst="line">
            <a:avLst/>
          </a:prstGeom>
          <a:noFill/>
          <a:ln w="28575">
            <a:solidFill>
              <a:srgbClr val="0070C0"/>
            </a:solidFill>
            <a:round/>
            <a:tailEnd type="triangle" w="med" len="lg"/>
          </a:ln>
        </p:spPr>
        <p:txBody>
          <a:bodyPr/>
          <a:lstStyle/>
          <a:p>
            <a:endParaRPr lang="zh-CN" altLang="en-US"/>
          </a:p>
        </p:txBody>
      </p:sp>
      <p:grpSp>
        <p:nvGrpSpPr>
          <p:cNvPr id="20" name="组合 87"/>
          <p:cNvGrpSpPr/>
          <p:nvPr/>
        </p:nvGrpSpPr>
        <p:grpSpPr>
          <a:xfrm>
            <a:off x="2955928" y="3973532"/>
            <a:ext cx="3687774" cy="2241550"/>
            <a:chOff x="2786050" y="3973532"/>
            <a:chExt cx="3687774" cy="2241550"/>
          </a:xfrm>
        </p:grpSpPr>
        <p:sp>
          <p:nvSpPr>
            <p:cNvPr id="21" name="Line 94"/>
            <p:cNvSpPr>
              <a:spLocks noChangeShapeType="1"/>
            </p:cNvSpPr>
            <p:nvPr/>
          </p:nvSpPr>
          <p:spPr bwMode="auto">
            <a:xfrm>
              <a:off x="2786050" y="5094307"/>
              <a:ext cx="3282950" cy="0"/>
            </a:xfrm>
            <a:prstGeom prst="line">
              <a:avLst/>
            </a:prstGeom>
            <a:noFill/>
            <a:ln w="12700">
              <a:solidFill>
                <a:schemeClr val="tx1"/>
              </a:solidFill>
              <a:prstDash val="dash"/>
              <a:round/>
              <a:headEnd type="none" w="med" len="sm"/>
              <a:tailEnd type="none" w="med" len="sm"/>
            </a:ln>
          </p:spPr>
          <p:txBody>
            <a:bodyPr/>
            <a:lstStyle/>
            <a:p>
              <a:endParaRPr lang="zh-CN" altLang="en-US"/>
            </a:p>
          </p:txBody>
        </p:sp>
        <p:grpSp>
          <p:nvGrpSpPr>
            <p:cNvPr id="22" name="组合 82"/>
            <p:cNvGrpSpPr/>
            <p:nvPr/>
          </p:nvGrpSpPr>
          <p:grpSpPr>
            <a:xfrm>
              <a:off x="3929058" y="3973532"/>
              <a:ext cx="2544766" cy="2241550"/>
              <a:chOff x="4214810" y="4202136"/>
              <a:chExt cx="2544766" cy="2241550"/>
            </a:xfrm>
          </p:grpSpPr>
          <p:sp>
            <p:nvSpPr>
              <p:cNvPr id="53" name="Line 126"/>
              <p:cNvSpPr>
                <a:spLocks noChangeShapeType="1"/>
              </p:cNvSpPr>
              <p:nvPr/>
            </p:nvSpPr>
            <p:spPr bwMode="auto">
              <a:xfrm>
                <a:off x="6376988" y="4202136"/>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31" name="Oval 104"/>
              <p:cNvSpPr>
                <a:spLocks noChangeArrowheads="1"/>
              </p:cNvSpPr>
              <p:nvPr/>
            </p:nvSpPr>
            <p:spPr bwMode="auto">
              <a:xfrm>
                <a:off x="4214810" y="4275161"/>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aphicFrame>
            <p:nvGraphicFramePr>
              <p:cNvPr id="54" name="Object 127"/>
              <p:cNvGraphicFramePr>
                <a:graphicFrameLocks noChangeAspect="1"/>
              </p:cNvGraphicFramePr>
              <p:nvPr/>
            </p:nvGraphicFramePr>
            <p:xfrm>
              <a:off x="5343524" y="5948372"/>
              <a:ext cx="247650" cy="327026"/>
            </p:xfrm>
            <a:graphic>
              <a:graphicData uri="http://schemas.openxmlformats.org/presentationml/2006/ole">
                <mc:AlternateContent xmlns:mc="http://schemas.openxmlformats.org/markup-compatibility/2006">
                  <mc:Choice xmlns:v="urn:schemas-microsoft-com:vml" Requires="v">
                    <p:oleObj name="Equation" r:id="rId18" imgW="3657600" imgH="4876800" progId="Equation.DSMT4">
                      <p:embed/>
                    </p:oleObj>
                  </mc:Choice>
                  <mc:Fallback>
                    <p:oleObj name="Equation" r:id="rId18" imgW="3657600" imgH="4876800" progId="Equation.DSMT4">
                      <p:embed/>
                      <p:pic>
                        <p:nvPicPr>
                          <p:cNvPr id="0" name="Object 127"/>
                          <p:cNvPicPr>
                            <a:picLocks noChangeAspect="1"/>
                          </p:cNvPicPr>
                          <p:nvPr/>
                        </p:nvPicPr>
                        <p:blipFill>
                          <a:blip r:embed="rId19"/>
                          <a:stretch>
                            <a:fillRect/>
                          </a:stretch>
                        </p:blipFill>
                        <p:spPr>
                          <a:xfrm>
                            <a:off x="5343524" y="5948372"/>
                            <a:ext cx="247650" cy="327026"/>
                          </a:xfrm>
                          <a:prstGeom prst="rect">
                            <a:avLst/>
                          </a:prstGeom>
                          <a:noFill/>
                          <a:ln w="9525">
                            <a:noFill/>
                          </a:ln>
                        </p:spPr>
                      </p:pic>
                    </p:oleObj>
                  </mc:Fallback>
                </mc:AlternateContent>
              </a:graphicData>
            </a:graphic>
          </p:graphicFrame>
          <p:sp>
            <p:nvSpPr>
              <p:cNvPr id="55" name="Line 128"/>
              <p:cNvSpPr>
                <a:spLocks noChangeShapeType="1"/>
              </p:cNvSpPr>
              <p:nvPr/>
            </p:nvSpPr>
            <p:spPr bwMode="auto">
              <a:xfrm>
                <a:off x="4319588" y="6316686"/>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56" name="Line 129"/>
              <p:cNvSpPr>
                <a:spLocks noChangeShapeType="1"/>
              </p:cNvSpPr>
              <p:nvPr/>
            </p:nvSpPr>
            <p:spPr bwMode="auto">
              <a:xfrm>
                <a:off x="4319588" y="5992836"/>
                <a:ext cx="0" cy="381000"/>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80" name="Object 153"/>
              <p:cNvGraphicFramePr>
                <a:graphicFrameLocks noChangeAspect="1"/>
              </p:cNvGraphicFramePr>
              <p:nvPr/>
            </p:nvGraphicFramePr>
            <p:xfrm>
              <a:off x="6489700" y="5105411"/>
              <a:ext cx="269876" cy="368300"/>
            </p:xfrm>
            <a:graphic>
              <a:graphicData uri="http://schemas.openxmlformats.org/presentationml/2006/ole">
                <mc:AlternateContent xmlns:mc="http://schemas.openxmlformats.org/markup-compatibility/2006">
                  <mc:Choice xmlns:v="urn:schemas-microsoft-com:vml" Requires="v">
                    <p:oleObj name="Equation" r:id="rId20" imgW="3962400" imgH="5486400" progId="Equation.DSMT4">
                      <p:embed/>
                    </p:oleObj>
                  </mc:Choice>
                  <mc:Fallback>
                    <p:oleObj name="Equation" r:id="rId20" imgW="3962400" imgH="5486400" progId="Equation.DSMT4">
                      <p:embed/>
                      <p:pic>
                        <p:nvPicPr>
                          <p:cNvPr id="0" name="Object 153"/>
                          <p:cNvPicPr>
                            <a:picLocks noChangeAspect="1"/>
                          </p:cNvPicPr>
                          <p:nvPr/>
                        </p:nvPicPr>
                        <p:blipFill>
                          <a:blip r:embed="rId21"/>
                          <a:stretch>
                            <a:fillRect/>
                          </a:stretch>
                        </p:blipFill>
                        <p:spPr>
                          <a:xfrm>
                            <a:off x="6489700" y="5105411"/>
                            <a:ext cx="269876" cy="368300"/>
                          </a:xfrm>
                          <a:prstGeom prst="rect">
                            <a:avLst/>
                          </a:prstGeom>
                          <a:noFill/>
                          <a:ln w="9525">
                            <a:noFill/>
                          </a:ln>
                        </p:spPr>
                      </p:pic>
                    </p:oleObj>
                  </mc:Fallback>
                </mc:AlternateContent>
              </a:graphicData>
            </a:graphic>
          </p:graphicFrame>
        </p:grpSp>
      </p:grpSp>
      <p:sp>
        <p:nvSpPr>
          <p:cNvPr id="84" name="Line 139"/>
          <p:cNvSpPr>
            <a:spLocks noChangeShapeType="1"/>
          </p:cNvSpPr>
          <p:nvPr/>
        </p:nvSpPr>
        <p:spPr bwMode="auto">
          <a:xfrm>
            <a:off x="3071802" y="408147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85" name="Line 140"/>
          <p:cNvSpPr>
            <a:spLocks noChangeShapeType="1"/>
          </p:cNvSpPr>
          <p:nvPr/>
        </p:nvSpPr>
        <p:spPr bwMode="auto">
          <a:xfrm>
            <a:off x="3071802" y="5500702"/>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86" name="Line 141"/>
          <p:cNvSpPr>
            <a:spLocks noChangeShapeType="1"/>
          </p:cNvSpPr>
          <p:nvPr/>
        </p:nvSpPr>
        <p:spPr bwMode="auto">
          <a:xfrm>
            <a:off x="3071802" y="4713307"/>
            <a:ext cx="0" cy="7620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79" name="灯片编号占位符 78"/>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81" name="Text Box 3"/>
          <p:cNvSpPr txBox="1">
            <a:spLocks noChangeArrowheads="1"/>
          </p:cNvSpPr>
          <p:nvPr/>
        </p:nvSpPr>
        <p:spPr bwMode="auto">
          <a:xfrm>
            <a:off x="6215074" y="1428736"/>
            <a:ext cx="2357454" cy="424155"/>
          </a:xfrm>
          <a:prstGeom prst="rect">
            <a:avLst/>
          </a:prstGeom>
          <a:noFill/>
          <a:ln w="9525">
            <a:noFill/>
            <a:miter lim="800000"/>
          </a:ln>
        </p:spPr>
        <p:txBody>
          <a:bodyPr wrap="square">
            <a:spAutoFit/>
          </a:bodyPr>
          <a:lstStyle/>
          <a:p>
            <a:pPr algn="l">
              <a:lnSpc>
                <a:spcPct val="125000"/>
              </a:lnSpc>
              <a:spcBef>
                <a:spcPct val="50000"/>
              </a:spcBef>
            </a:pPr>
            <a:r>
              <a:rPr kumimoji="1" lang="zh-CN" altLang="en-US" sz="2000" b="1" dirty="0">
                <a:solidFill>
                  <a:srgbClr val="FF0000"/>
                </a:solidFill>
                <a:latin typeface="楷体" panose="02010609060101010101" pitchFamily="49" charset="-122"/>
                <a:ea typeface="楷体" panose="02010609060101010101" pitchFamily="49" charset="-122"/>
              </a:rPr>
              <a:t>（衍射反比率）</a:t>
            </a:r>
            <a:endParaRPr kumimoji="1" lang="en-US" altLang="zh-CN"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
                                            <p:txEl>
                                              <p:pRg st="0" end="0"/>
                                            </p:txEl>
                                          </p:spTgt>
                                        </p:tgtEl>
                                        <p:attrNameLst>
                                          <p:attrName>style.visibility</p:attrName>
                                        </p:attrNameLst>
                                      </p:cBhvr>
                                      <p:to>
                                        <p:strVal val="visible"/>
                                      </p:to>
                                    </p:set>
                                    <p:animEffect transition="in" filter="wipe(left)">
                                      <p:cBhvr>
                                        <p:cTn id="22" dur="500"/>
                                        <p:tgtEl>
                                          <p:spTgt spid="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wipe(left)">
                                      <p:cBhvr>
                                        <p:cTn id="59" dur="500"/>
                                        <p:tgtEl>
                                          <p:spTgt spid="1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500"/>
                                        <p:tgtEl>
                                          <p:spTgt spid="3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left)">
                                      <p:cBhvr>
                                        <p:cTn id="83" dur="500"/>
                                        <p:tgtEl>
                                          <p:spTgt spid="26"/>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par>
                                <p:cTn id="98" presetID="22" presetClass="entr" presetSubtype="8"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left)">
                                      <p:cBhvr>
                                        <p:cTn id="100" dur="5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left)">
                                      <p:cBhvr>
                                        <p:cTn id="105" dur="500"/>
                                        <p:tgtEl>
                                          <p:spTgt spid="3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lef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left)">
                                      <p:cBhvr>
                                        <p:cTn id="111" dur="500"/>
                                        <p:tgtEl>
                                          <p:spTgt spid="37"/>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left)">
                                      <p:cBhvr>
                                        <p:cTn id="114" dur="500"/>
                                        <p:tgtEl>
                                          <p:spTgt spid="38"/>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ipe(left)">
                                      <p:cBhvr>
                                        <p:cTn id="120" dur="500"/>
                                        <p:tgtEl>
                                          <p:spTgt spid="3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8"/>
                                        </p:tgtEl>
                                        <p:attrNameLst>
                                          <p:attrName>style.visibility</p:attrName>
                                        </p:attrNameLst>
                                      </p:cBhvr>
                                      <p:to>
                                        <p:strVal val="visible"/>
                                      </p:to>
                                    </p:set>
                                    <p:animEffect transition="in" filter="wipe(left)">
                                      <p:cBhvr>
                                        <p:cTn id="125" dur="500"/>
                                        <p:tgtEl>
                                          <p:spTgt spid="1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left)">
                                      <p:cBhvr>
                                        <p:cTn id="128" dur="500"/>
                                        <p:tgtEl>
                                          <p:spTgt spid="47"/>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wipe(left)">
                                      <p:cBhvr>
                                        <p:cTn id="134" dur="500"/>
                                        <p:tgtEl>
                                          <p:spTgt spid="4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19"/>
                                        </p:tgtEl>
                                        <p:attrNameLst>
                                          <p:attrName>style.visibility</p:attrName>
                                        </p:attrNameLst>
                                      </p:cBhvr>
                                      <p:to>
                                        <p:strVal val="visible"/>
                                      </p:to>
                                    </p:set>
                                    <p:animEffect transition="in" filter="wipe(left)">
                                      <p:cBhvr>
                                        <p:cTn id="137" dur="500"/>
                                        <p:tgtEl>
                                          <p:spTgt spid="19"/>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wipe(left)">
                                      <p:cBhvr>
                                        <p:cTn id="140" dur="500"/>
                                        <p:tgtEl>
                                          <p:spTgt spid="46"/>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8"/>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5"/>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7"/>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28"/>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3"/>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4"/>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35"/>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6"/>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45"/>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46"/>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47"/>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grpId="1" nodeType="clickEffect">
                                  <p:stCondLst>
                                    <p:cond delay="0"/>
                                  </p:stCondLst>
                                  <p:childTnLst>
                                    <p:animMotion origin="layout" path="M 1.38889E-6 -7.40741E-7 L 1.38889E-6 0.05833 " pathEditMode="relative" rAng="0" ptsTypes="AA">
                                      <p:cBhvr>
                                        <p:cTn id="186" dur="2000" fill="hold"/>
                                        <p:tgtEl>
                                          <p:spTgt spid="84"/>
                                        </p:tgtEl>
                                        <p:attrNameLst>
                                          <p:attrName>ppt_x</p:attrName>
                                          <p:attrName>ppt_y</p:attrName>
                                        </p:attrNameLst>
                                      </p:cBhvr>
                                      <p:rCtr x="0" y="29"/>
                                    </p:animMotion>
                                  </p:childTnLst>
                                </p:cTn>
                              </p:par>
                              <p:par>
                                <p:cTn id="187" presetID="42" presetClass="path" presetSubtype="0" accel="50000" decel="50000" fill="hold" grpId="1" nodeType="withEffect">
                                  <p:stCondLst>
                                    <p:cond delay="0"/>
                                  </p:stCondLst>
                                  <p:childTnLst>
                                    <p:animMotion origin="layout" path="M 1.38889E-6 4.81481E-6 L 1.38889E-6 0.05254 " pathEditMode="relative" rAng="0" ptsTypes="AA">
                                      <p:cBhvr>
                                        <p:cTn id="188" dur="2000" fill="hold"/>
                                        <p:tgtEl>
                                          <p:spTgt spid="86"/>
                                        </p:tgtEl>
                                        <p:attrNameLst>
                                          <p:attrName>ppt_x</p:attrName>
                                          <p:attrName>ppt_y</p:attrName>
                                        </p:attrNameLst>
                                      </p:cBhvr>
                                      <p:rCtr x="0" y="26"/>
                                    </p:animMotion>
                                  </p:childTnLst>
                                </p:cTn>
                              </p:par>
                              <p:par>
                                <p:cTn id="189" presetID="42" presetClass="path" presetSubtype="0" accel="50000" decel="50000" fill="hold" grpId="1" nodeType="withEffect">
                                  <p:stCondLst>
                                    <p:cond delay="0"/>
                                  </p:stCondLst>
                                  <p:childTnLst>
                                    <p:animMotion origin="layout" path="M 1.38889E-6 -4.44444E-6 L 1.38889E-6 0.05255 " pathEditMode="relative" rAng="0" ptsTypes="AA">
                                      <p:cBhvr>
                                        <p:cTn id="190" dur="2000" fill="hold"/>
                                        <p:tgtEl>
                                          <p:spTgt spid="85"/>
                                        </p:tgtEl>
                                        <p:attrNameLst>
                                          <p:attrName>ppt_x</p:attrName>
                                          <p:attrName>ppt_y</p:attrName>
                                        </p:attrNameLst>
                                      </p:cBhvr>
                                      <p:rCtr x="0" y="26"/>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wipe(left)">
                                      <p:cBhvr>
                                        <p:cTn id="195" dur="500"/>
                                        <p:tgtEl>
                                          <p:spTgt spid="57"/>
                                        </p:tgtEl>
                                      </p:cBhvr>
                                    </p:animEffect>
                                  </p:childTnLst>
                                </p:cTn>
                              </p:par>
                              <p:par>
                                <p:cTn id="196" presetID="22" presetClass="entr" presetSubtype="8" fill="hold" grpId="0" nodeType="withEffect">
                                  <p:stCondLst>
                                    <p:cond delay="0"/>
                                  </p:stCondLst>
                                  <p:childTnLst>
                                    <p:set>
                                      <p:cBhvr>
                                        <p:cTn id="197" dur="1" fill="hold">
                                          <p:stCondLst>
                                            <p:cond delay="0"/>
                                          </p:stCondLst>
                                        </p:cTn>
                                        <p:tgtEl>
                                          <p:spTgt spid="62"/>
                                        </p:tgtEl>
                                        <p:attrNameLst>
                                          <p:attrName>style.visibility</p:attrName>
                                        </p:attrNameLst>
                                      </p:cBhvr>
                                      <p:to>
                                        <p:strVal val="visible"/>
                                      </p:to>
                                    </p:set>
                                    <p:animEffect transition="in" filter="wipe(left)">
                                      <p:cBhvr>
                                        <p:cTn id="198" dur="500"/>
                                        <p:tgtEl>
                                          <p:spTgt spid="62"/>
                                        </p:tgtEl>
                                      </p:cBhvr>
                                    </p:animEffect>
                                  </p:childTnLst>
                                </p:cTn>
                              </p:par>
                              <p:par>
                                <p:cTn id="199" presetID="22" presetClass="entr" presetSubtype="8" fill="hold" grpId="0" nodeType="withEffect">
                                  <p:stCondLst>
                                    <p:cond delay="0"/>
                                  </p:stCondLst>
                                  <p:childTnLst>
                                    <p:set>
                                      <p:cBhvr>
                                        <p:cTn id="200" dur="1" fill="hold">
                                          <p:stCondLst>
                                            <p:cond delay="0"/>
                                          </p:stCondLst>
                                        </p:cTn>
                                        <p:tgtEl>
                                          <p:spTgt spid="58"/>
                                        </p:tgtEl>
                                        <p:attrNameLst>
                                          <p:attrName>style.visibility</p:attrName>
                                        </p:attrNameLst>
                                      </p:cBhvr>
                                      <p:to>
                                        <p:strVal val="visible"/>
                                      </p:to>
                                    </p:set>
                                    <p:animEffect transition="in" filter="wipe(left)">
                                      <p:cBhvr>
                                        <p:cTn id="201" dur="500"/>
                                        <p:tgtEl>
                                          <p:spTgt spid="58"/>
                                        </p:tgtEl>
                                      </p:cBhvr>
                                    </p:animEffect>
                                  </p:childTnLst>
                                </p:cTn>
                              </p:par>
                              <p:par>
                                <p:cTn id="202" presetID="22" presetClass="entr" presetSubtype="8" fill="hold" grpId="0" nodeType="withEffect">
                                  <p:stCondLst>
                                    <p:cond delay="0"/>
                                  </p:stCondLst>
                                  <p:childTnLst>
                                    <p:set>
                                      <p:cBhvr>
                                        <p:cTn id="203" dur="1" fill="hold">
                                          <p:stCondLst>
                                            <p:cond delay="0"/>
                                          </p:stCondLst>
                                        </p:cTn>
                                        <p:tgtEl>
                                          <p:spTgt spid="63"/>
                                        </p:tgtEl>
                                        <p:attrNameLst>
                                          <p:attrName>style.visibility</p:attrName>
                                        </p:attrNameLst>
                                      </p:cBhvr>
                                      <p:to>
                                        <p:strVal val="visible"/>
                                      </p:to>
                                    </p:set>
                                    <p:animEffect transition="in" filter="wipe(left)">
                                      <p:cBhvr>
                                        <p:cTn id="204" dur="500"/>
                                        <p:tgtEl>
                                          <p:spTgt spid="63"/>
                                        </p:tgtEl>
                                      </p:cBhvr>
                                    </p:animEffect>
                                  </p:childTnLst>
                                </p:cTn>
                              </p:par>
                              <p:par>
                                <p:cTn id="205" presetID="22" presetClass="entr" presetSubtype="8" fill="hold" grpId="0" nodeType="withEffect">
                                  <p:stCondLst>
                                    <p:cond delay="0"/>
                                  </p:stCondLst>
                                  <p:childTnLst>
                                    <p:set>
                                      <p:cBhvr>
                                        <p:cTn id="206" dur="1" fill="hold">
                                          <p:stCondLst>
                                            <p:cond delay="0"/>
                                          </p:stCondLst>
                                        </p:cTn>
                                        <p:tgtEl>
                                          <p:spTgt spid="64"/>
                                        </p:tgtEl>
                                        <p:attrNameLst>
                                          <p:attrName>style.visibility</p:attrName>
                                        </p:attrNameLst>
                                      </p:cBhvr>
                                      <p:to>
                                        <p:strVal val="visible"/>
                                      </p:to>
                                    </p:set>
                                    <p:animEffect transition="in" filter="wipe(left)">
                                      <p:cBhvr>
                                        <p:cTn id="207" dur="500"/>
                                        <p:tgtEl>
                                          <p:spTgt spid="64"/>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wipe(left)">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animEffect transition="in" filter="wipe(left)">
                                      <p:cBhvr>
                                        <p:cTn id="215" dur="500"/>
                                        <p:tgtEl>
                                          <p:spTgt spid="61"/>
                                        </p:tgtEl>
                                      </p:cBhvr>
                                    </p:animEffect>
                                  </p:childTnLst>
                                </p:cTn>
                              </p:par>
                              <p:par>
                                <p:cTn id="216" presetID="22" presetClass="entr" presetSubtype="8" fill="hold" nodeType="withEffect">
                                  <p:stCondLst>
                                    <p:cond delay="0"/>
                                  </p:stCondLst>
                                  <p:childTnLst>
                                    <p:set>
                                      <p:cBhvr>
                                        <p:cTn id="217" dur="1" fill="hold">
                                          <p:stCondLst>
                                            <p:cond delay="0"/>
                                          </p:stCondLst>
                                        </p:cTn>
                                        <p:tgtEl>
                                          <p:spTgt spid="60"/>
                                        </p:tgtEl>
                                        <p:attrNameLst>
                                          <p:attrName>style.visibility</p:attrName>
                                        </p:attrNameLst>
                                      </p:cBhvr>
                                      <p:to>
                                        <p:strVal val="visible"/>
                                      </p:to>
                                    </p:set>
                                    <p:animEffect transition="in" filter="wipe(left)">
                                      <p:cBhvr>
                                        <p:cTn id="218" dur="500"/>
                                        <p:tgtEl>
                                          <p:spTgt spid="6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52"/>
                                        </p:tgtEl>
                                        <p:attrNameLst>
                                          <p:attrName>style.visibility</p:attrName>
                                        </p:attrNameLst>
                                      </p:cBhvr>
                                      <p:to>
                                        <p:strVal val="visible"/>
                                      </p:to>
                                    </p:set>
                                    <p:animEffect transition="in" filter="wipe(left)">
                                      <p:cBhvr>
                                        <p:cTn id="223" dur="500"/>
                                        <p:tgtEl>
                                          <p:spTgt spid="52"/>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51"/>
                                        </p:tgtEl>
                                        <p:attrNameLst>
                                          <p:attrName>style.visibility</p:attrName>
                                        </p:attrNameLst>
                                      </p:cBhvr>
                                      <p:to>
                                        <p:strVal val="visible"/>
                                      </p:to>
                                    </p:set>
                                    <p:animEffect transition="in" filter="wipe(left)">
                                      <p:cBhvr>
                                        <p:cTn id="226" dur="500"/>
                                        <p:tgtEl>
                                          <p:spTgt spid="51"/>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70"/>
                                        </p:tgtEl>
                                        <p:attrNameLst>
                                          <p:attrName>style.visibility</p:attrName>
                                        </p:attrNameLst>
                                      </p:cBhvr>
                                      <p:to>
                                        <p:strVal val="visible"/>
                                      </p:to>
                                    </p:set>
                                    <p:animEffect transition="in" filter="wipe(left)">
                                      <p:cBhvr>
                                        <p:cTn id="229" dur="500"/>
                                        <p:tgtEl>
                                          <p:spTgt spid="70"/>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69"/>
                                        </p:tgtEl>
                                        <p:attrNameLst>
                                          <p:attrName>style.visibility</p:attrName>
                                        </p:attrNameLst>
                                      </p:cBhvr>
                                      <p:to>
                                        <p:strVal val="visible"/>
                                      </p:to>
                                    </p:set>
                                    <p:animEffect transition="in" filter="wipe(left)">
                                      <p:cBhvr>
                                        <p:cTn id="232" dur="500"/>
                                        <p:tgtEl>
                                          <p:spTgt spid="69"/>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72"/>
                                        </p:tgtEl>
                                        <p:attrNameLst>
                                          <p:attrName>style.visibility</p:attrName>
                                        </p:attrNameLst>
                                      </p:cBhvr>
                                      <p:to>
                                        <p:strVal val="visible"/>
                                      </p:to>
                                    </p:set>
                                    <p:animEffect transition="in" filter="wipe(left)">
                                      <p:cBhvr>
                                        <p:cTn id="235" dur="500"/>
                                        <p:tgtEl>
                                          <p:spTgt spid="72"/>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wipe(left)">
                                      <p:cBhvr>
                                        <p:cTn id="238" dur="500"/>
                                        <p:tgtEl>
                                          <p:spTgt spid="71"/>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74"/>
                                        </p:tgtEl>
                                        <p:attrNameLst>
                                          <p:attrName>style.visibility</p:attrName>
                                        </p:attrNameLst>
                                      </p:cBhvr>
                                      <p:to>
                                        <p:strVal val="visible"/>
                                      </p:to>
                                    </p:set>
                                    <p:animEffect transition="in" filter="wipe(left)">
                                      <p:cBhvr>
                                        <p:cTn id="243" dur="500"/>
                                        <p:tgtEl>
                                          <p:spTgt spid="74"/>
                                        </p:tgtEl>
                                      </p:cBhvr>
                                    </p:animEffect>
                                  </p:childTnLst>
                                </p:cTn>
                              </p:par>
                              <p:par>
                                <p:cTn id="244" presetID="22" presetClass="entr" presetSubtype="8" fill="hold" grpId="0" nodeType="withEffect">
                                  <p:stCondLst>
                                    <p:cond delay="0"/>
                                  </p:stCondLst>
                                  <p:childTnLst>
                                    <p:set>
                                      <p:cBhvr>
                                        <p:cTn id="245" dur="1" fill="hold">
                                          <p:stCondLst>
                                            <p:cond delay="0"/>
                                          </p:stCondLst>
                                        </p:cTn>
                                        <p:tgtEl>
                                          <p:spTgt spid="76"/>
                                        </p:tgtEl>
                                        <p:attrNameLst>
                                          <p:attrName>style.visibility</p:attrName>
                                        </p:attrNameLst>
                                      </p:cBhvr>
                                      <p:to>
                                        <p:strVal val="visible"/>
                                      </p:to>
                                    </p:set>
                                    <p:animEffect transition="in" filter="wipe(left)">
                                      <p:cBhvr>
                                        <p:cTn id="246" dur="500"/>
                                        <p:tgtEl>
                                          <p:spTgt spid="76"/>
                                        </p:tgtEl>
                                      </p:cBhvr>
                                    </p:animEffect>
                                  </p:childTnLst>
                                </p:cTn>
                              </p:par>
                              <p:par>
                                <p:cTn id="247" presetID="22" presetClass="entr" presetSubtype="8" fill="hold" grpId="0" nodeType="withEffect">
                                  <p:stCondLst>
                                    <p:cond delay="0"/>
                                  </p:stCondLst>
                                  <p:childTnLst>
                                    <p:set>
                                      <p:cBhvr>
                                        <p:cTn id="248" dur="1" fill="hold">
                                          <p:stCondLst>
                                            <p:cond delay="0"/>
                                          </p:stCondLst>
                                        </p:cTn>
                                        <p:tgtEl>
                                          <p:spTgt spid="73"/>
                                        </p:tgtEl>
                                        <p:attrNameLst>
                                          <p:attrName>style.visibility</p:attrName>
                                        </p:attrNameLst>
                                      </p:cBhvr>
                                      <p:to>
                                        <p:strVal val="visible"/>
                                      </p:to>
                                    </p:set>
                                    <p:animEffect transition="in" filter="wipe(left)">
                                      <p:cBhvr>
                                        <p:cTn id="249" dur="500"/>
                                        <p:tgtEl>
                                          <p:spTgt spid="73"/>
                                        </p:tgtEl>
                                      </p:cBhvr>
                                    </p:animEffect>
                                  </p:childTnLst>
                                </p:cTn>
                              </p:par>
                              <p:par>
                                <p:cTn id="250" presetID="22" presetClass="entr" presetSubtype="8" fill="hold" grpId="0" nodeType="withEffect">
                                  <p:stCondLst>
                                    <p:cond delay="0"/>
                                  </p:stCondLst>
                                  <p:childTnLst>
                                    <p:set>
                                      <p:cBhvr>
                                        <p:cTn id="251" dur="1" fill="hold">
                                          <p:stCondLst>
                                            <p:cond delay="0"/>
                                          </p:stCondLst>
                                        </p:cTn>
                                        <p:tgtEl>
                                          <p:spTgt spid="75"/>
                                        </p:tgtEl>
                                        <p:attrNameLst>
                                          <p:attrName>style.visibility</p:attrName>
                                        </p:attrNameLst>
                                      </p:cBhvr>
                                      <p:to>
                                        <p:strVal val="visible"/>
                                      </p:to>
                                    </p:set>
                                    <p:animEffect transition="in" filter="wipe(left)">
                                      <p:cBhvr>
                                        <p:cTn id="252" dur="500"/>
                                        <p:tgtEl>
                                          <p:spTgt spid="75"/>
                                        </p:tgtEl>
                                      </p:cBhvr>
                                    </p:animEffect>
                                  </p:childTnLst>
                                </p:cTn>
                              </p:par>
                              <p:par>
                                <p:cTn id="253" presetID="22" presetClass="entr" presetSubtype="8" fill="hold" grpId="0" nodeType="withEffect">
                                  <p:stCondLst>
                                    <p:cond delay="0"/>
                                  </p:stCondLst>
                                  <p:childTnLst>
                                    <p:set>
                                      <p:cBhvr>
                                        <p:cTn id="254" dur="1" fill="hold">
                                          <p:stCondLst>
                                            <p:cond delay="0"/>
                                          </p:stCondLst>
                                        </p:cTn>
                                        <p:tgtEl>
                                          <p:spTgt spid="77"/>
                                        </p:tgtEl>
                                        <p:attrNameLst>
                                          <p:attrName>style.visibility</p:attrName>
                                        </p:attrNameLst>
                                      </p:cBhvr>
                                      <p:to>
                                        <p:strVal val="visible"/>
                                      </p:to>
                                    </p:set>
                                    <p:animEffect transition="in" filter="wipe(left)">
                                      <p:cBhvr>
                                        <p:cTn id="255" dur="500"/>
                                        <p:tgtEl>
                                          <p:spTgt spid="77"/>
                                        </p:tgtEl>
                                      </p:cBhvr>
                                    </p:animEffect>
                                  </p:childTnLst>
                                </p:cTn>
                              </p:par>
                              <p:par>
                                <p:cTn id="256" presetID="22" presetClass="entr" presetSubtype="8" fill="hold" grpId="0" nodeType="withEffect">
                                  <p:stCondLst>
                                    <p:cond delay="0"/>
                                  </p:stCondLst>
                                  <p:childTnLst>
                                    <p:set>
                                      <p:cBhvr>
                                        <p:cTn id="257" dur="1" fill="hold">
                                          <p:stCondLst>
                                            <p:cond delay="0"/>
                                          </p:stCondLst>
                                        </p:cTn>
                                        <p:tgtEl>
                                          <p:spTgt spid="78"/>
                                        </p:tgtEl>
                                        <p:attrNameLst>
                                          <p:attrName>style.visibility</p:attrName>
                                        </p:attrNameLst>
                                      </p:cBhvr>
                                      <p:to>
                                        <p:strVal val="visible"/>
                                      </p:to>
                                    </p:set>
                                    <p:animEffect transition="in" filter="wipe(left)">
                                      <p:cBhvr>
                                        <p:cTn id="258" dur="500"/>
                                        <p:tgtEl>
                                          <p:spTgt spid="78"/>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6"/>
                                        </p:tgtEl>
                                        <p:attrNameLst>
                                          <p:attrName>style.visibility</p:attrName>
                                        </p:attrNameLst>
                                      </p:cBhvr>
                                      <p:to>
                                        <p:strVal val="visible"/>
                                      </p:to>
                                    </p:set>
                                    <p:animEffect transition="in" filter="wipe(left)">
                                      <p:cBhvr>
                                        <p:cTn id="2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p:bldP spid="8" grpId="0" autoUpdateAnimBg="0"/>
      <p:bldP spid="13" grpId="0" build="p" autoUpdateAnimBg="0"/>
      <p:bldP spid="14" grpId="0"/>
      <p:bldP spid="15" grpId="0" autoUpdateAnimBg="0"/>
      <p:bldP spid="16" grpId="0" autoUpdateAnimBg="0"/>
      <p:bldP spid="17" grpId="0" autoUpdateAnimBg="0"/>
      <p:bldP spid="18" grpId="0" animBg="1"/>
      <p:bldP spid="18" grpId="1" animBg="1"/>
      <p:bldP spid="19" grpId="0" animBg="1"/>
      <p:bldP spid="19" grpId="1" animBg="1"/>
      <p:bldP spid="25" grpId="0" animBg="1"/>
      <p:bldP spid="25" grpId="1" animBg="1"/>
      <p:bldP spid="26" grpId="0" animBg="1"/>
      <p:bldP spid="26" grpId="1" animBg="1"/>
      <p:bldP spid="27" grpId="0" animBg="1"/>
      <p:bldP spid="27"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5" grpId="0" animBg="1"/>
      <p:bldP spid="45" grpId="1" animBg="1"/>
      <p:bldP spid="46" grpId="0" animBg="1"/>
      <p:bldP spid="46" grpId="1" animBg="1"/>
      <p:bldP spid="47" grpId="0" animBg="1"/>
      <p:bldP spid="47" grpId="1" animBg="1"/>
      <p:bldP spid="48" grpId="0" animBg="1"/>
      <p:bldP spid="48" grpId="1" animBg="1"/>
      <p:bldP spid="51" grpId="0" animBg="1"/>
      <p:bldP spid="52" grpId="0" animBg="1"/>
      <p:bldP spid="57" grpId="0" animBg="1"/>
      <p:bldP spid="58" grpId="0" animBg="1"/>
      <p:bldP spid="59" grpId="0" animBg="1"/>
      <p:bldP spid="62" grpId="0" animBg="1"/>
      <p:bldP spid="63" grpId="0" animBg="1"/>
      <p:bldP spid="64"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84" grpId="0" animBg="1"/>
      <p:bldP spid="84" grpId="1" animBg="1"/>
      <p:bldP spid="85" grpId="0" animBg="1"/>
      <p:bldP spid="85" grpId="1" animBg="1"/>
      <p:bldP spid="86" grpId="0" animBg="1"/>
      <p:bldP spid="86" grpId="1" animBg="1"/>
      <p:bldP spid="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rot="-971860">
            <a:off x="7292975" y="3519488"/>
            <a:ext cx="158750" cy="153987"/>
          </a:xfrm>
          <a:prstGeom prst="rect">
            <a:avLst/>
          </a:prstGeom>
          <a:noFill/>
          <a:ln w="9525">
            <a:solidFill>
              <a:srgbClr val="FF0000"/>
            </a:solidFill>
            <a:miter lim="800000"/>
          </a:ln>
        </p:spPr>
        <p:txBody>
          <a:bodyPr wrap="none" anchor="ctr"/>
          <a:lstStyle/>
          <a:p>
            <a:endParaRPr lang="zh-CN" altLang="en-US"/>
          </a:p>
        </p:txBody>
      </p:sp>
      <p:sp>
        <p:nvSpPr>
          <p:cNvPr id="4" name="Rectangle 3"/>
          <p:cNvSpPr>
            <a:spLocks noChangeArrowheads="1"/>
          </p:cNvSpPr>
          <p:nvPr/>
        </p:nvSpPr>
        <p:spPr bwMode="auto">
          <a:xfrm rot="-1677754">
            <a:off x="6592888" y="3852863"/>
            <a:ext cx="158750" cy="153987"/>
          </a:xfrm>
          <a:prstGeom prst="rect">
            <a:avLst/>
          </a:prstGeom>
          <a:noFill/>
          <a:ln w="9525">
            <a:solidFill>
              <a:schemeClr val="tx1"/>
            </a:solidFill>
            <a:miter lim="800000"/>
          </a:ln>
        </p:spPr>
        <p:txBody>
          <a:bodyPr wrap="none" anchor="ctr"/>
          <a:lstStyle/>
          <a:p>
            <a:endParaRPr lang="zh-CN" altLang="en-US"/>
          </a:p>
        </p:txBody>
      </p:sp>
      <p:sp>
        <p:nvSpPr>
          <p:cNvPr id="5" name="Rectangle 4"/>
          <p:cNvSpPr>
            <a:spLocks noChangeArrowheads="1"/>
          </p:cNvSpPr>
          <p:nvPr/>
        </p:nvSpPr>
        <p:spPr bwMode="auto">
          <a:xfrm>
            <a:off x="269875" y="1341438"/>
            <a:ext cx="491138"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求</a:t>
            </a:r>
          </a:p>
        </p:txBody>
      </p:sp>
      <p:graphicFrame>
        <p:nvGraphicFramePr>
          <p:cNvPr id="6" name="Object 5"/>
          <p:cNvGraphicFramePr/>
          <p:nvPr/>
        </p:nvGraphicFramePr>
        <p:xfrm>
          <a:off x="1854189" y="3913194"/>
          <a:ext cx="1146175" cy="373062"/>
        </p:xfrm>
        <a:graphic>
          <a:graphicData uri="http://schemas.openxmlformats.org/presentationml/2006/ole">
            <mc:AlternateContent xmlns:mc="http://schemas.openxmlformats.org/markup-compatibility/2006">
              <mc:Choice xmlns:v="urn:schemas-microsoft-com:vml" Requires="v">
                <p:oleObj name="Equation" r:id="rId2" imgW="13106400" imgH="4267200" progId="Equation.DSMT4">
                  <p:embed/>
                </p:oleObj>
              </mc:Choice>
              <mc:Fallback>
                <p:oleObj name="Equation" r:id="rId2" imgW="13106400" imgH="4267200" progId="Equation.DSMT4">
                  <p:embed/>
                  <p:pic>
                    <p:nvPicPr>
                      <p:cNvPr id="0" name="Object 5"/>
                      <p:cNvPicPr/>
                      <p:nvPr/>
                    </p:nvPicPr>
                    <p:blipFill>
                      <a:blip r:embed="rId3"/>
                      <a:stretch>
                        <a:fillRect/>
                      </a:stretch>
                    </p:blipFill>
                    <p:spPr>
                      <a:xfrm>
                        <a:off x="1854189" y="3913194"/>
                        <a:ext cx="1146175" cy="373062"/>
                      </a:xfrm>
                      <a:prstGeom prst="rect">
                        <a:avLst/>
                      </a:prstGeom>
                      <a:noFill/>
                      <a:ln w="9525">
                        <a:noFill/>
                      </a:ln>
                    </p:spPr>
                  </p:pic>
                </p:oleObj>
              </mc:Fallback>
            </mc:AlternateContent>
          </a:graphicData>
        </a:graphic>
      </p:graphicFrame>
      <p:graphicFrame>
        <p:nvGraphicFramePr>
          <p:cNvPr id="7" name="Object 6"/>
          <p:cNvGraphicFramePr>
            <a:graphicFrameLocks noChangeAspect="1"/>
          </p:cNvGraphicFramePr>
          <p:nvPr/>
        </p:nvGraphicFramePr>
        <p:xfrm>
          <a:off x="1509713" y="4645037"/>
          <a:ext cx="2852737" cy="427037"/>
        </p:xfrm>
        <a:graphic>
          <a:graphicData uri="http://schemas.openxmlformats.org/presentationml/2006/ole">
            <mc:AlternateContent xmlns:mc="http://schemas.openxmlformats.org/markup-compatibility/2006">
              <mc:Choice xmlns:v="urn:schemas-microsoft-com:vml" Requires="v">
                <p:oleObj name="Equation" r:id="rId4" imgW="32613600" imgH="4876800" progId="Equation.DSMT4">
                  <p:embed/>
                </p:oleObj>
              </mc:Choice>
              <mc:Fallback>
                <p:oleObj name="Equation" r:id="rId4" imgW="32613600" imgH="4876800" progId="Equation.DSMT4">
                  <p:embed/>
                  <p:pic>
                    <p:nvPicPr>
                      <p:cNvPr id="0" name="Object 6"/>
                      <p:cNvPicPr>
                        <a:picLocks noChangeAspect="1"/>
                      </p:cNvPicPr>
                      <p:nvPr/>
                    </p:nvPicPr>
                    <p:blipFill>
                      <a:blip r:embed="rId5"/>
                      <a:stretch>
                        <a:fillRect/>
                      </a:stretch>
                    </p:blipFill>
                    <p:spPr>
                      <a:xfrm>
                        <a:off x="1509713" y="4645037"/>
                        <a:ext cx="2852737" cy="427037"/>
                      </a:xfrm>
                      <a:prstGeom prst="rect">
                        <a:avLst/>
                      </a:prstGeom>
                      <a:noFill/>
                      <a:ln w="9525">
                        <a:noFill/>
                      </a:ln>
                    </p:spPr>
                  </p:pic>
                </p:oleObj>
              </mc:Fallback>
            </mc:AlternateContent>
          </a:graphicData>
        </a:graphic>
      </p:graphicFrame>
      <p:graphicFrame>
        <p:nvGraphicFramePr>
          <p:cNvPr id="8" name="Object 7"/>
          <p:cNvGraphicFramePr>
            <a:graphicFrameLocks noChangeAspect="1"/>
          </p:cNvGraphicFramePr>
          <p:nvPr/>
        </p:nvGraphicFramePr>
        <p:xfrm>
          <a:off x="1422395" y="5354638"/>
          <a:ext cx="2506663" cy="825500"/>
        </p:xfrm>
        <a:graphic>
          <a:graphicData uri="http://schemas.openxmlformats.org/presentationml/2006/ole">
            <mc:AlternateContent xmlns:mc="http://schemas.openxmlformats.org/markup-compatibility/2006">
              <mc:Choice xmlns:v="urn:schemas-microsoft-com:vml" Requires="v">
                <p:oleObj name="Equation" r:id="rId6" imgW="28651200" imgH="9448800" progId="Equation.DSMT4">
                  <p:embed/>
                </p:oleObj>
              </mc:Choice>
              <mc:Fallback>
                <p:oleObj name="Equation" r:id="rId6" imgW="28651200" imgH="9448800" progId="Equation.DSMT4">
                  <p:embed/>
                  <p:pic>
                    <p:nvPicPr>
                      <p:cNvPr id="0" name="Object 7"/>
                      <p:cNvPicPr>
                        <a:picLocks noChangeAspect="1"/>
                      </p:cNvPicPr>
                      <p:nvPr/>
                    </p:nvPicPr>
                    <p:blipFill>
                      <a:blip r:embed="rId7"/>
                      <a:stretch>
                        <a:fillRect/>
                      </a:stretch>
                    </p:blipFill>
                    <p:spPr>
                      <a:xfrm>
                        <a:off x="1422395" y="5354638"/>
                        <a:ext cx="2506663" cy="825500"/>
                      </a:xfrm>
                      <a:prstGeom prst="rect">
                        <a:avLst/>
                      </a:prstGeom>
                      <a:noFill/>
                      <a:ln w="9525">
                        <a:noFill/>
                      </a:ln>
                    </p:spPr>
                  </p:pic>
                </p:oleObj>
              </mc:Fallback>
            </mc:AlternateContent>
          </a:graphicData>
        </a:graphic>
      </p:graphicFrame>
      <p:graphicFrame>
        <p:nvGraphicFramePr>
          <p:cNvPr id="9" name="Object 8"/>
          <p:cNvGraphicFramePr>
            <a:graphicFrameLocks noChangeAspect="1"/>
          </p:cNvGraphicFramePr>
          <p:nvPr/>
        </p:nvGraphicFramePr>
        <p:xfrm>
          <a:off x="4143372" y="5572140"/>
          <a:ext cx="1808162" cy="419100"/>
        </p:xfrm>
        <a:graphic>
          <a:graphicData uri="http://schemas.openxmlformats.org/presentationml/2006/ole">
            <mc:AlternateContent xmlns:mc="http://schemas.openxmlformats.org/markup-compatibility/2006">
              <mc:Choice xmlns:v="urn:schemas-microsoft-com:vml" Requires="v">
                <p:oleObj name="Equation" r:id="rId8" imgW="21031200" imgH="4876800" progId="Equation.DSMT4">
                  <p:embed/>
                </p:oleObj>
              </mc:Choice>
              <mc:Fallback>
                <p:oleObj name="Equation" r:id="rId8" imgW="21031200" imgH="4876800" progId="Equation.DSMT4">
                  <p:embed/>
                  <p:pic>
                    <p:nvPicPr>
                      <p:cNvPr id="0" name="Object 8"/>
                      <p:cNvPicPr>
                        <a:picLocks noChangeAspect="1"/>
                      </p:cNvPicPr>
                      <p:nvPr/>
                    </p:nvPicPr>
                    <p:blipFill>
                      <a:blip r:embed="rId9"/>
                      <a:stretch>
                        <a:fillRect/>
                      </a:stretch>
                    </p:blipFill>
                    <p:spPr>
                      <a:xfrm>
                        <a:off x="4143372" y="5572140"/>
                        <a:ext cx="1808162" cy="419100"/>
                      </a:xfrm>
                      <a:prstGeom prst="rect">
                        <a:avLst/>
                      </a:prstGeom>
                      <a:noFill/>
                      <a:ln w="9525">
                        <a:noFill/>
                      </a:ln>
                    </p:spPr>
                  </p:pic>
                </p:oleObj>
              </mc:Fallback>
            </mc:AlternateContent>
          </a:graphicData>
        </a:graphic>
      </p:graphicFrame>
      <p:sp>
        <p:nvSpPr>
          <p:cNvPr id="10" name="Rectangle 9"/>
          <p:cNvSpPr>
            <a:spLocks noChangeArrowheads="1"/>
          </p:cNvSpPr>
          <p:nvPr/>
        </p:nvSpPr>
        <p:spPr bwMode="auto">
          <a:xfrm>
            <a:off x="836613" y="3284538"/>
            <a:ext cx="1237518" cy="369332"/>
          </a:xfrm>
          <a:prstGeom prst="rect">
            <a:avLst/>
          </a:prstGeom>
          <a:noFill/>
          <a:ln w="9525">
            <a:noFill/>
            <a:miter lim="800000"/>
          </a:ln>
        </p:spPr>
        <p:txBody>
          <a:bodyPr wrap="none" lIns="0" tIns="0" rIns="0" bIns="0">
            <a:spAutoFit/>
          </a:bodyPr>
          <a:lstStyle/>
          <a:p>
            <a:pPr algn="l"/>
            <a:r>
              <a:rPr kumimoji="1" lang="zh-CN" altLang="en-US" sz="2400" b="1" dirty="0">
                <a:latin typeface="楷体" panose="02010609060101010101" pitchFamily="49" charset="-122"/>
                <a:ea typeface="楷体" panose="02010609060101010101" pitchFamily="49" charset="-122"/>
              </a:rPr>
              <a:t>对于暗纹</a:t>
            </a:r>
          </a:p>
        </p:txBody>
      </p:sp>
      <p:sp>
        <p:nvSpPr>
          <p:cNvPr id="11" name="Rectangle 10"/>
          <p:cNvSpPr>
            <a:spLocks noChangeArrowheads="1"/>
          </p:cNvSpPr>
          <p:nvPr/>
        </p:nvSpPr>
        <p:spPr bwMode="auto">
          <a:xfrm>
            <a:off x="815975" y="4632325"/>
            <a:ext cx="309380" cy="369332"/>
          </a:xfrm>
          <a:prstGeom prst="rect">
            <a:avLst/>
          </a:prstGeom>
          <a:noFill/>
          <a:ln w="9525">
            <a:noFill/>
            <a:miter lim="800000"/>
          </a:ln>
        </p:spPr>
        <p:txBody>
          <a:bodyPr wrap="none" lIns="0" tIns="0" rIns="0" bIns="0">
            <a:spAutoFit/>
          </a:bodyPr>
          <a:lstStyle/>
          <a:p>
            <a:pPr algn="l"/>
            <a:r>
              <a:rPr kumimoji="1" lang="zh-CN" altLang="en-US" sz="2400" b="1">
                <a:latin typeface="楷体" panose="02010609060101010101" pitchFamily="49" charset="-122"/>
                <a:ea typeface="楷体" panose="02010609060101010101" pitchFamily="49" charset="-122"/>
              </a:rPr>
              <a:t>则</a:t>
            </a:r>
          </a:p>
        </p:txBody>
      </p:sp>
      <p:sp>
        <p:nvSpPr>
          <p:cNvPr id="12" name="Text Box 11"/>
          <p:cNvSpPr txBox="1">
            <a:spLocks noChangeArrowheads="1"/>
          </p:cNvSpPr>
          <p:nvPr/>
        </p:nvSpPr>
        <p:spPr bwMode="auto">
          <a:xfrm>
            <a:off x="727075" y="260350"/>
            <a:ext cx="8077200" cy="1017844"/>
          </a:xfrm>
          <a:prstGeom prst="rect">
            <a:avLst/>
          </a:prstGeom>
          <a:noFill/>
          <a:ln w="9525">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如图示，设有一波长为 </a:t>
            </a:r>
            <a:r>
              <a:rPr kumimoji="1" lang="el-GR" altLang="zh-CN" sz="2400" b="1" i="1" dirty="0">
                <a:latin typeface="Times New Roman" panose="02020603050405020304"/>
                <a:ea typeface="楷体" panose="02010609060101010101" pitchFamily="49" charset="-122"/>
                <a:cs typeface="Times New Roman" panose="02020603050405020304"/>
              </a:rPr>
              <a:t>λ</a:t>
            </a:r>
            <a:r>
              <a:rPr kumimoji="1" lang="en-US" altLang="zh-CN" sz="2400" b="1" i="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rPr>
              <a:t>的单色平面波沿着与缝平面的法线成</a:t>
            </a:r>
            <a:r>
              <a:rPr kumimoji="1" lang="en-US" altLang="zh-CN" sz="2400" b="1" i="1" dirty="0">
                <a:latin typeface="楷体" panose="02010609060101010101" pitchFamily="49" charset="-122"/>
                <a:ea typeface="楷体" panose="02010609060101010101" pitchFamily="49" charset="-122"/>
              </a:rPr>
              <a:t> </a:t>
            </a:r>
            <a:r>
              <a:rPr kumimoji="1" lang="el-GR" altLang="zh-CN" sz="2400" b="1" i="1" dirty="0">
                <a:latin typeface="Times New Roman" panose="02020603050405020304"/>
                <a:ea typeface="楷体" panose="02010609060101010101" pitchFamily="49" charset="-122"/>
                <a:cs typeface="Times New Roman" panose="02020603050405020304"/>
              </a:rPr>
              <a:t>θ</a:t>
            </a:r>
            <a:r>
              <a:rPr kumimoji="1" lang="en-US" altLang="zh-CN" sz="2400" b="1" i="1" dirty="0">
                <a:latin typeface="Times New Roman" panose="02020603050405020304"/>
                <a:ea typeface="楷体" panose="02010609060101010101" pitchFamily="49" charset="-122"/>
                <a:cs typeface="Times New Roman" panose="02020603050405020304"/>
              </a:rPr>
              <a:t> </a:t>
            </a:r>
            <a:r>
              <a:rPr kumimoji="1" lang="zh-CN" altLang="en-US" sz="2400" b="1" dirty="0">
                <a:latin typeface="楷体" panose="02010609060101010101" pitchFamily="49" charset="-122"/>
                <a:ea typeface="楷体" panose="02010609060101010101" pitchFamily="49" charset="-122"/>
              </a:rPr>
              <a:t>角的方向入射到宽为 </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的单缝 </a:t>
            </a:r>
            <a:r>
              <a:rPr kumimoji="1" lang="en-US" altLang="zh-CN" sz="2400" b="1" i="1" dirty="0">
                <a:latin typeface="楷体" panose="02010609060101010101" pitchFamily="49" charset="-122"/>
                <a:ea typeface="楷体" panose="02010609060101010101" pitchFamily="49" charset="-122"/>
              </a:rPr>
              <a:t>AB </a:t>
            </a:r>
            <a:r>
              <a:rPr kumimoji="1" lang="zh-CN" altLang="en-US" sz="2400" b="1" dirty="0">
                <a:latin typeface="楷体" panose="02010609060101010101" pitchFamily="49" charset="-122"/>
                <a:ea typeface="楷体" panose="02010609060101010101" pitchFamily="49" charset="-122"/>
              </a:rPr>
              <a:t>上</a:t>
            </a:r>
            <a:r>
              <a:rPr kumimoji="1" lang="en-US" altLang="zh-CN" sz="2400" b="1" dirty="0">
                <a:latin typeface="楷体" panose="02010609060101010101" pitchFamily="49" charset="-122"/>
                <a:ea typeface="楷体" panose="02010609060101010101" pitchFamily="49" charset="-122"/>
              </a:rPr>
              <a:t>.</a:t>
            </a:r>
          </a:p>
        </p:txBody>
      </p:sp>
      <p:sp>
        <p:nvSpPr>
          <p:cNvPr id="13" name="Rectangle 12"/>
          <p:cNvSpPr>
            <a:spLocks noChangeArrowheads="1"/>
          </p:cNvSpPr>
          <p:nvPr/>
        </p:nvSpPr>
        <p:spPr bwMode="auto">
          <a:xfrm>
            <a:off x="346075" y="1989138"/>
            <a:ext cx="309380" cy="369332"/>
          </a:xfrm>
          <a:prstGeom prst="rect">
            <a:avLst/>
          </a:prstGeom>
          <a:noFill/>
          <a:ln w="9525">
            <a:noFill/>
            <a:miter lim="800000"/>
          </a:ln>
        </p:spPr>
        <p:txBody>
          <a:bodyPr wrap="none" lIns="0" tIns="0" rIns="0" bIns="0">
            <a:spAutoFit/>
          </a:bodyPr>
          <a:lstStyle/>
          <a:p>
            <a:pPr algn="l"/>
            <a:r>
              <a:rPr kumimoji="1" lang="zh-CN" altLang="en-US" sz="2400" b="1" dirty="0">
                <a:latin typeface="楷体" panose="02010609060101010101" pitchFamily="49" charset="-122"/>
                <a:ea typeface="楷体" panose="02010609060101010101" pitchFamily="49" charset="-122"/>
              </a:rPr>
              <a:t>解</a:t>
            </a:r>
          </a:p>
        </p:txBody>
      </p:sp>
      <p:sp>
        <p:nvSpPr>
          <p:cNvPr id="14" name="Rectangle 13"/>
          <p:cNvSpPr>
            <a:spLocks noChangeArrowheads="1"/>
          </p:cNvSpPr>
          <p:nvPr/>
        </p:nvSpPr>
        <p:spPr bwMode="auto">
          <a:xfrm>
            <a:off x="817563" y="1989138"/>
            <a:ext cx="7253287" cy="369332"/>
          </a:xfrm>
          <a:prstGeom prst="rect">
            <a:avLst/>
          </a:prstGeom>
          <a:noFill/>
          <a:ln w="9525">
            <a:noFill/>
            <a:miter lim="800000"/>
          </a:ln>
        </p:spPr>
        <p:txBody>
          <a:bodyPr lIns="0" tIns="0" rIns="0" bIns="0">
            <a:spAutoFit/>
          </a:bodyPr>
          <a:lstStyle/>
          <a:p>
            <a:pPr algn="l"/>
            <a:r>
              <a:rPr kumimoji="1" lang="zh-CN" altLang="en-US" sz="2400" b="1">
                <a:latin typeface="楷体" panose="02010609060101010101" pitchFamily="49" charset="-122"/>
                <a:ea typeface="楷体" panose="02010609060101010101" pitchFamily="49" charset="-122"/>
              </a:rPr>
              <a:t>在狭缝两个边缘处，衍射角为</a:t>
            </a:r>
            <a:r>
              <a:rPr kumimoji="1" lang="zh-CN" altLang="en-US" sz="2400" b="1" i="1">
                <a:latin typeface="楷体" panose="02010609060101010101" pitchFamily="49" charset="-122"/>
                <a:ea typeface="楷体" panose="02010609060101010101" pitchFamily="49" charset="-122"/>
              </a:rPr>
              <a:t> </a:t>
            </a:r>
            <a:r>
              <a:rPr kumimoji="1" lang="zh-CN" altLang="en-US" sz="2400" b="1" i="1">
                <a:latin typeface="楷体" panose="02010609060101010101" pitchFamily="49" charset="-122"/>
                <a:ea typeface="楷体" panose="02010609060101010101" pitchFamily="49" charset="-122"/>
                <a:sym typeface="Symbol" panose="05050102010706020507" pitchFamily="18" charset="2"/>
              </a:rPr>
              <a:t> </a:t>
            </a:r>
            <a:r>
              <a:rPr kumimoji="1" lang="zh-CN" altLang="en-US" sz="2400" b="1">
                <a:latin typeface="楷体" panose="02010609060101010101" pitchFamily="49" charset="-122"/>
                <a:ea typeface="楷体" panose="02010609060101010101" pitchFamily="49" charset="-122"/>
              </a:rPr>
              <a:t>的两光的光程差为</a:t>
            </a:r>
          </a:p>
        </p:txBody>
      </p:sp>
      <p:graphicFrame>
        <p:nvGraphicFramePr>
          <p:cNvPr id="15" name="Object 14"/>
          <p:cNvGraphicFramePr/>
          <p:nvPr/>
        </p:nvGraphicFramePr>
        <p:xfrm>
          <a:off x="2617788" y="2571750"/>
          <a:ext cx="2501900" cy="425450"/>
        </p:xfrm>
        <a:graphic>
          <a:graphicData uri="http://schemas.openxmlformats.org/presentationml/2006/ole">
            <mc:AlternateContent xmlns:mc="http://schemas.openxmlformats.org/markup-compatibility/2006">
              <mc:Choice xmlns:v="urn:schemas-microsoft-com:vml" Requires="v">
                <p:oleObj name="Equation" r:id="rId10" imgW="28651200" imgH="4876800" progId="Equation.DSMT4">
                  <p:embed/>
                </p:oleObj>
              </mc:Choice>
              <mc:Fallback>
                <p:oleObj name="Equation" r:id="rId10" imgW="28651200" imgH="4876800" progId="Equation.DSMT4">
                  <p:embed/>
                  <p:pic>
                    <p:nvPicPr>
                      <p:cNvPr id="0" name="Object 14"/>
                      <p:cNvPicPr/>
                      <p:nvPr/>
                    </p:nvPicPr>
                    <p:blipFill>
                      <a:blip r:embed="rId11"/>
                      <a:stretch>
                        <a:fillRect/>
                      </a:stretch>
                    </p:blipFill>
                    <p:spPr>
                      <a:xfrm>
                        <a:off x="2617788" y="2571750"/>
                        <a:ext cx="2501900" cy="425450"/>
                      </a:xfrm>
                      <a:prstGeom prst="rect">
                        <a:avLst/>
                      </a:prstGeom>
                      <a:noFill/>
                      <a:ln w="9525">
                        <a:noFill/>
                      </a:ln>
                    </p:spPr>
                  </p:pic>
                </p:oleObj>
              </mc:Fallback>
            </mc:AlternateContent>
          </a:graphicData>
        </a:graphic>
      </p:graphicFrame>
      <p:sp>
        <p:nvSpPr>
          <p:cNvPr id="16" name="Rectangle 15"/>
          <p:cNvSpPr>
            <a:spLocks noChangeArrowheads="1"/>
          </p:cNvSpPr>
          <p:nvPr/>
        </p:nvSpPr>
        <p:spPr bwMode="auto">
          <a:xfrm>
            <a:off x="269875" y="338138"/>
            <a:ext cx="685800" cy="461665"/>
          </a:xfrm>
          <a:prstGeom prst="rect">
            <a:avLst/>
          </a:prstGeom>
          <a:noFill/>
          <a:ln w="9525">
            <a:noFill/>
            <a:miter lim="800000"/>
          </a:ln>
        </p:spPr>
        <p:txBody>
          <a:bodyPr>
            <a:spAutoFit/>
          </a:bodyPr>
          <a:lstStyle/>
          <a:p>
            <a:pPr algn="l"/>
            <a:r>
              <a:rPr kumimoji="1" lang="zh-CN" altLang="en-US" sz="2400" b="1" dirty="0">
                <a:latin typeface="楷体" panose="02010609060101010101" pitchFamily="49" charset="-122"/>
                <a:ea typeface="楷体" panose="02010609060101010101" pitchFamily="49" charset="-122"/>
              </a:rPr>
              <a:t>例</a:t>
            </a:r>
          </a:p>
        </p:txBody>
      </p:sp>
      <p:sp>
        <p:nvSpPr>
          <p:cNvPr id="17" name="Line 16"/>
          <p:cNvSpPr>
            <a:spLocks noChangeShapeType="1"/>
          </p:cNvSpPr>
          <p:nvPr/>
        </p:nvSpPr>
        <p:spPr bwMode="auto">
          <a:xfrm>
            <a:off x="6097588" y="5137150"/>
            <a:ext cx="2362200" cy="0"/>
          </a:xfrm>
          <a:prstGeom prst="line">
            <a:avLst/>
          </a:prstGeom>
          <a:noFill/>
          <a:ln w="19050">
            <a:solidFill>
              <a:schemeClr val="tx1"/>
            </a:solidFill>
            <a:prstDash val="dash"/>
            <a:round/>
          </a:ln>
        </p:spPr>
        <p:txBody>
          <a:bodyPr wrap="none" lIns="90000" tIns="46800" rIns="90000" bIns="46800" anchor="ctr"/>
          <a:lstStyle/>
          <a:p>
            <a:endParaRPr lang="zh-CN" altLang="en-US"/>
          </a:p>
        </p:txBody>
      </p:sp>
      <p:sp>
        <p:nvSpPr>
          <p:cNvPr id="18" name="Arc 17"/>
          <p:cNvSpPr/>
          <p:nvPr/>
        </p:nvSpPr>
        <p:spPr bwMode="auto">
          <a:xfrm flipH="1" flipV="1">
            <a:off x="6929438" y="5127625"/>
            <a:ext cx="76200" cy="152400"/>
          </a:xfrm>
          <a:custGeom>
            <a:avLst/>
            <a:gdLst>
              <a:gd name="T0" fmla="*/ 0 w 21600"/>
              <a:gd name="T1" fmla="*/ 0 h 21600"/>
              <a:gd name="T2" fmla="*/ 51815958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p:spPr>
        <p:txBody>
          <a:bodyPr wrap="none" lIns="90000" tIns="46800" rIns="90000" bIns="46800" anchor="ctr"/>
          <a:lstStyle/>
          <a:p>
            <a:endParaRPr lang="zh-CN" altLang="en-US"/>
          </a:p>
        </p:txBody>
      </p:sp>
      <p:sp>
        <p:nvSpPr>
          <p:cNvPr id="19" name="Arc 18"/>
          <p:cNvSpPr/>
          <p:nvPr/>
        </p:nvSpPr>
        <p:spPr bwMode="auto">
          <a:xfrm>
            <a:off x="7802563" y="4978400"/>
            <a:ext cx="76200" cy="152400"/>
          </a:xfrm>
          <a:custGeom>
            <a:avLst/>
            <a:gdLst>
              <a:gd name="T0" fmla="*/ 0 w 21600"/>
              <a:gd name="T1" fmla="*/ 0 h 21600"/>
              <a:gd name="T2" fmla="*/ 51815958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p:spPr>
        <p:txBody>
          <a:bodyPr wrap="none" lIns="90000" tIns="46800" rIns="90000" bIns="46800" anchor="ctr"/>
          <a:lstStyle/>
          <a:p>
            <a:endParaRPr lang="zh-CN" altLang="en-US"/>
          </a:p>
        </p:txBody>
      </p:sp>
      <p:graphicFrame>
        <p:nvGraphicFramePr>
          <p:cNvPr id="20" name="Object 19"/>
          <p:cNvGraphicFramePr>
            <a:graphicFrameLocks noChangeAspect="1"/>
          </p:cNvGraphicFramePr>
          <p:nvPr/>
        </p:nvGraphicFramePr>
        <p:xfrm>
          <a:off x="7215206" y="3162300"/>
          <a:ext cx="247650" cy="266700"/>
        </p:xfrm>
        <a:graphic>
          <a:graphicData uri="http://schemas.openxmlformats.org/presentationml/2006/ole">
            <mc:AlternateContent xmlns:mc="http://schemas.openxmlformats.org/markup-compatibility/2006">
              <mc:Choice xmlns:v="urn:schemas-microsoft-com:vml" Requires="v">
                <p:oleObj name="Equation" r:id="rId12" imgW="3657600" imgH="3962400" progId="Equation.DSMT4">
                  <p:embed/>
                </p:oleObj>
              </mc:Choice>
              <mc:Fallback>
                <p:oleObj name="Equation" r:id="rId12" imgW="3657600" imgH="3962400" progId="Equation.DSMT4">
                  <p:embed/>
                  <p:pic>
                    <p:nvPicPr>
                      <p:cNvPr id="0" name="Object 19"/>
                      <p:cNvPicPr>
                        <a:picLocks noChangeAspect="1"/>
                      </p:cNvPicPr>
                      <p:nvPr/>
                    </p:nvPicPr>
                    <p:blipFill>
                      <a:blip r:embed="rId13"/>
                      <a:stretch>
                        <a:fillRect/>
                      </a:stretch>
                    </p:blipFill>
                    <p:spPr>
                      <a:xfrm>
                        <a:off x="7215206" y="3162300"/>
                        <a:ext cx="247650" cy="266700"/>
                      </a:xfrm>
                      <a:prstGeom prst="rect">
                        <a:avLst/>
                      </a:prstGeom>
                      <a:noFill/>
                      <a:ln w="9525">
                        <a:noFill/>
                      </a:ln>
                    </p:spPr>
                  </p:pic>
                </p:oleObj>
              </mc:Fallback>
            </mc:AlternateContent>
          </a:graphicData>
        </a:graphic>
      </p:graphicFrame>
      <p:graphicFrame>
        <p:nvGraphicFramePr>
          <p:cNvPr id="21" name="Object 20"/>
          <p:cNvGraphicFramePr>
            <a:graphicFrameLocks noChangeAspect="1"/>
          </p:cNvGraphicFramePr>
          <p:nvPr/>
        </p:nvGraphicFramePr>
        <p:xfrm>
          <a:off x="6867525" y="5495924"/>
          <a:ext cx="244476" cy="263526"/>
        </p:xfrm>
        <a:graphic>
          <a:graphicData uri="http://schemas.openxmlformats.org/presentationml/2006/ole">
            <mc:AlternateContent xmlns:mc="http://schemas.openxmlformats.org/markup-compatibility/2006">
              <mc:Choice xmlns:v="urn:schemas-microsoft-com:vml" Requires="v">
                <p:oleObj name="Equation" r:id="rId14" imgW="3657600" imgH="3962400" progId="Equation.DSMT4">
                  <p:embed/>
                </p:oleObj>
              </mc:Choice>
              <mc:Fallback>
                <p:oleObj name="Equation" r:id="rId14" imgW="3657600" imgH="3962400" progId="Equation.DSMT4">
                  <p:embed/>
                  <p:pic>
                    <p:nvPicPr>
                      <p:cNvPr id="0" name="Object 20"/>
                      <p:cNvPicPr>
                        <a:picLocks noChangeAspect="1"/>
                      </p:cNvPicPr>
                      <p:nvPr/>
                    </p:nvPicPr>
                    <p:blipFill>
                      <a:blip r:embed="rId15"/>
                      <a:stretch>
                        <a:fillRect/>
                      </a:stretch>
                    </p:blipFill>
                    <p:spPr>
                      <a:xfrm>
                        <a:off x="6867525" y="5495924"/>
                        <a:ext cx="244476" cy="263526"/>
                      </a:xfrm>
                      <a:prstGeom prst="rect">
                        <a:avLst/>
                      </a:prstGeom>
                      <a:noFill/>
                      <a:ln w="9525">
                        <a:noFill/>
                      </a:ln>
                    </p:spPr>
                  </p:pic>
                </p:oleObj>
              </mc:Fallback>
            </mc:AlternateContent>
          </a:graphicData>
        </a:graphic>
      </p:graphicFrame>
      <p:graphicFrame>
        <p:nvGraphicFramePr>
          <p:cNvPr id="22" name="Object 21"/>
          <p:cNvGraphicFramePr>
            <a:graphicFrameLocks noChangeAspect="1"/>
          </p:cNvGraphicFramePr>
          <p:nvPr/>
        </p:nvGraphicFramePr>
        <p:xfrm>
          <a:off x="6643702" y="5214950"/>
          <a:ext cx="212724" cy="212724"/>
        </p:xfrm>
        <a:graphic>
          <a:graphicData uri="http://schemas.openxmlformats.org/presentationml/2006/ole">
            <mc:AlternateContent xmlns:mc="http://schemas.openxmlformats.org/markup-compatibility/2006">
              <mc:Choice xmlns:v="urn:schemas-microsoft-com:vml" Requires="v">
                <p:oleObj name="Equation" r:id="rId16" imgW="4267200" imgH="4267200" progId="Equation.DSMT4">
                  <p:embed/>
                </p:oleObj>
              </mc:Choice>
              <mc:Fallback>
                <p:oleObj name="Equation" r:id="rId16" imgW="4267200" imgH="4267200" progId="Equation.DSMT4">
                  <p:embed/>
                  <p:pic>
                    <p:nvPicPr>
                      <p:cNvPr id="0" name="Object 21"/>
                      <p:cNvPicPr>
                        <a:picLocks noChangeAspect="1"/>
                      </p:cNvPicPr>
                      <p:nvPr/>
                    </p:nvPicPr>
                    <p:blipFill>
                      <a:blip r:embed="rId17"/>
                      <a:stretch>
                        <a:fillRect/>
                      </a:stretch>
                    </p:blipFill>
                    <p:spPr>
                      <a:xfrm>
                        <a:off x="6643702" y="5214950"/>
                        <a:ext cx="212724" cy="212724"/>
                      </a:xfrm>
                      <a:prstGeom prst="rect">
                        <a:avLst/>
                      </a:prstGeom>
                      <a:noFill/>
                      <a:ln w="9525">
                        <a:noFill/>
                      </a:ln>
                    </p:spPr>
                  </p:pic>
                </p:oleObj>
              </mc:Fallback>
            </mc:AlternateContent>
          </a:graphicData>
        </a:graphic>
      </p:graphicFrame>
      <p:graphicFrame>
        <p:nvGraphicFramePr>
          <p:cNvPr id="23" name="Object 22"/>
          <p:cNvGraphicFramePr>
            <a:graphicFrameLocks noChangeAspect="1"/>
          </p:cNvGraphicFramePr>
          <p:nvPr/>
        </p:nvGraphicFramePr>
        <p:xfrm>
          <a:off x="8001024" y="4929198"/>
          <a:ext cx="196850" cy="196850"/>
        </p:xfrm>
        <a:graphic>
          <a:graphicData uri="http://schemas.openxmlformats.org/presentationml/2006/ole">
            <mc:AlternateContent xmlns:mc="http://schemas.openxmlformats.org/markup-compatibility/2006">
              <mc:Choice xmlns:v="urn:schemas-microsoft-com:vml" Requires="v">
                <p:oleObj name="Equation" r:id="rId18" imgW="3962400" imgH="3962400" progId="Equation.DSMT4">
                  <p:embed/>
                </p:oleObj>
              </mc:Choice>
              <mc:Fallback>
                <p:oleObj name="Equation" r:id="rId18" imgW="3962400" imgH="3962400" progId="Equation.DSMT4">
                  <p:embed/>
                  <p:pic>
                    <p:nvPicPr>
                      <p:cNvPr id="0" name="Object 22"/>
                      <p:cNvPicPr>
                        <a:picLocks noChangeAspect="1"/>
                      </p:cNvPicPr>
                      <p:nvPr/>
                    </p:nvPicPr>
                    <p:blipFill>
                      <a:blip r:embed="rId19"/>
                      <a:stretch>
                        <a:fillRect/>
                      </a:stretch>
                    </p:blipFill>
                    <p:spPr>
                      <a:xfrm>
                        <a:off x="8001024" y="4929198"/>
                        <a:ext cx="196850" cy="196850"/>
                      </a:xfrm>
                      <a:prstGeom prst="rect">
                        <a:avLst/>
                      </a:prstGeom>
                      <a:noFill/>
                      <a:ln w="9525">
                        <a:noFill/>
                      </a:ln>
                    </p:spPr>
                  </p:pic>
                </p:oleObj>
              </mc:Fallback>
            </mc:AlternateContent>
          </a:graphicData>
        </a:graphic>
      </p:graphicFrame>
      <p:grpSp>
        <p:nvGrpSpPr>
          <p:cNvPr id="2" name="Group 23"/>
          <p:cNvGrpSpPr/>
          <p:nvPr/>
        </p:nvGrpSpPr>
        <p:grpSpPr bwMode="auto">
          <a:xfrm>
            <a:off x="7269163" y="3263900"/>
            <a:ext cx="1008062" cy="1871663"/>
            <a:chOff x="4558" y="2160"/>
            <a:chExt cx="635" cy="1179"/>
          </a:xfrm>
        </p:grpSpPr>
        <p:sp>
          <p:nvSpPr>
            <p:cNvPr id="25" name="Line 24"/>
            <p:cNvSpPr>
              <a:spLocks noChangeShapeType="1"/>
            </p:cNvSpPr>
            <p:nvPr/>
          </p:nvSpPr>
          <p:spPr bwMode="auto">
            <a:xfrm flipV="1">
              <a:off x="4558" y="2160"/>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6" name="Line 25"/>
            <p:cNvSpPr>
              <a:spLocks noChangeShapeType="1"/>
            </p:cNvSpPr>
            <p:nvPr/>
          </p:nvSpPr>
          <p:spPr bwMode="auto">
            <a:xfrm flipV="1">
              <a:off x="4558" y="2478"/>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7" name="Line 26"/>
            <p:cNvSpPr>
              <a:spLocks noChangeShapeType="1"/>
            </p:cNvSpPr>
            <p:nvPr/>
          </p:nvSpPr>
          <p:spPr bwMode="auto">
            <a:xfrm flipV="1">
              <a:off x="4558" y="2840"/>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8" name="Line 27"/>
            <p:cNvSpPr>
              <a:spLocks noChangeShapeType="1"/>
            </p:cNvSpPr>
            <p:nvPr/>
          </p:nvSpPr>
          <p:spPr bwMode="auto">
            <a:xfrm flipV="1">
              <a:off x="4558" y="3158"/>
              <a:ext cx="635" cy="181"/>
            </a:xfrm>
            <a:prstGeom prst="line">
              <a:avLst/>
            </a:prstGeom>
            <a:noFill/>
            <a:ln w="19050" cap="sq">
              <a:solidFill>
                <a:schemeClr val="tx1"/>
              </a:solidFill>
              <a:round/>
              <a:tailEnd type="triangle" w="sm" len="lg"/>
            </a:ln>
          </p:spPr>
          <p:txBody>
            <a:bodyPr wrap="none" anchor="ctr"/>
            <a:lstStyle/>
            <a:p>
              <a:endParaRPr lang="zh-CN" altLang="en-US"/>
            </a:p>
          </p:txBody>
        </p:sp>
      </p:grpSp>
      <p:grpSp>
        <p:nvGrpSpPr>
          <p:cNvPr id="24" name="Group 28"/>
          <p:cNvGrpSpPr/>
          <p:nvPr/>
        </p:nvGrpSpPr>
        <p:grpSpPr bwMode="auto">
          <a:xfrm>
            <a:off x="6343650" y="3517900"/>
            <a:ext cx="939800" cy="2127250"/>
            <a:chOff x="4604" y="2341"/>
            <a:chExt cx="592" cy="1340"/>
          </a:xfrm>
        </p:grpSpPr>
        <p:sp>
          <p:nvSpPr>
            <p:cNvPr id="30" name="Line 29"/>
            <p:cNvSpPr>
              <a:spLocks noChangeShapeType="1"/>
            </p:cNvSpPr>
            <p:nvPr/>
          </p:nvSpPr>
          <p:spPr bwMode="auto">
            <a:xfrm flipV="1">
              <a:off x="4604" y="2341"/>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1" name="Line 30"/>
            <p:cNvSpPr>
              <a:spLocks noChangeShapeType="1"/>
            </p:cNvSpPr>
            <p:nvPr/>
          </p:nvSpPr>
          <p:spPr bwMode="auto">
            <a:xfrm flipV="1">
              <a:off x="4604" y="3022"/>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2" name="Line 31"/>
            <p:cNvSpPr>
              <a:spLocks noChangeShapeType="1"/>
            </p:cNvSpPr>
            <p:nvPr/>
          </p:nvSpPr>
          <p:spPr bwMode="auto">
            <a:xfrm flipV="1">
              <a:off x="4604" y="2686"/>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3" name="Line 32"/>
            <p:cNvSpPr>
              <a:spLocks noChangeShapeType="1"/>
            </p:cNvSpPr>
            <p:nvPr/>
          </p:nvSpPr>
          <p:spPr bwMode="auto">
            <a:xfrm flipV="1">
              <a:off x="4606" y="3363"/>
              <a:ext cx="590" cy="318"/>
            </a:xfrm>
            <a:prstGeom prst="line">
              <a:avLst/>
            </a:prstGeom>
            <a:noFill/>
            <a:ln w="19050" cap="sq">
              <a:solidFill>
                <a:schemeClr val="tx1"/>
              </a:solidFill>
              <a:round/>
              <a:tailEnd type="triangle" w="sm" len="lg"/>
            </a:ln>
          </p:spPr>
          <p:txBody>
            <a:bodyPr wrap="none" anchor="ctr"/>
            <a:lstStyle/>
            <a:p>
              <a:endParaRPr lang="zh-CN" altLang="en-US"/>
            </a:p>
          </p:txBody>
        </p:sp>
      </p:grpSp>
      <p:grpSp>
        <p:nvGrpSpPr>
          <p:cNvPr id="29" name="Group 33"/>
          <p:cNvGrpSpPr/>
          <p:nvPr/>
        </p:nvGrpSpPr>
        <p:grpSpPr bwMode="auto">
          <a:xfrm>
            <a:off x="7259638" y="2924175"/>
            <a:ext cx="0" cy="2874963"/>
            <a:chOff x="7259638" y="2924175"/>
            <a:chExt cx="0" cy="2874963"/>
          </a:xfrm>
        </p:grpSpPr>
        <p:sp>
          <p:nvSpPr>
            <p:cNvPr id="35" name="Line 34"/>
            <p:cNvSpPr>
              <a:spLocks noChangeShapeType="1"/>
            </p:cNvSpPr>
            <p:nvPr/>
          </p:nvSpPr>
          <p:spPr bwMode="auto">
            <a:xfrm>
              <a:off x="5193" y="3409"/>
              <a:ext cx="0" cy="363"/>
            </a:xfrm>
            <a:prstGeom prst="line">
              <a:avLst/>
            </a:prstGeom>
            <a:noFill/>
            <a:ln w="76200" cap="sq">
              <a:solidFill>
                <a:schemeClr val="hlink"/>
              </a:solidFill>
              <a:round/>
            </a:ln>
          </p:spPr>
          <p:txBody>
            <a:bodyPr wrap="none" anchor="ctr"/>
            <a:lstStyle/>
            <a:p>
              <a:endParaRPr lang="zh-CN" altLang="en-US"/>
            </a:p>
          </p:txBody>
        </p:sp>
        <p:sp>
          <p:nvSpPr>
            <p:cNvPr id="36" name="Line 35"/>
            <p:cNvSpPr>
              <a:spLocks noChangeShapeType="1"/>
            </p:cNvSpPr>
            <p:nvPr/>
          </p:nvSpPr>
          <p:spPr bwMode="auto">
            <a:xfrm>
              <a:off x="5193" y="1961"/>
              <a:ext cx="0" cy="363"/>
            </a:xfrm>
            <a:prstGeom prst="line">
              <a:avLst/>
            </a:prstGeom>
            <a:noFill/>
            <a:ln w="76200" cap="sq">
              <a:solidFill>
                <a:schemeClr val="hlink"/>
              </a:solidFill>
              <a:round/>
            </a:ln>
          </p:spPr>
          <p:txBody>
            <a:bodyPr wrap="none" anchor="ctr"/>
            <a:lstStyle/>
            <a:p>
              <a:endParaRPr lang="zh-CN" altLang="en-US"/>
            </a:p>
          </p:txBody>
        </p:sp>
      </p:grpSp>
      <p:sp>
        <p:nvSpPr>
          <p:cNvPr id="37" name="Line 36"/>
          <p:cNvSpPr>
            <a:spLocks noChangeShapeType="1"/>
          </p:cNvSpPr>
          <p:nvPr/>
        </p:nvSpPr>
        <p:spPr bwMode="auto">
          <a:xfrm flipV="1">
            <a:off x="6424613" y="3314700"/>
            <a:ext cx="720725" cy="387350"/>
          </a:xfrm>
          <a:prstGeom prst="line">
            <a:avLst/>
          </a:prstGeom>
          <a:noFill/>
          <a:ln w="19050" cap="sq">
            <a:solidFill>
              <a:schemeClr val="tx1"/>
            </a:solidFill>
            <a:round/>
            <a:headEnd type="triangle" w="sm" len="lg"/>
            <a:tailEnd type="triangle" w="sm" len="lg"/>
          </a:ln>
        </p:spPr>
        <p:txBody>
          <a:bodyPr wrap="none" anchor="ctr"/>
          <a:lstStyle/>
          <a:p>
            <a:endParaRPr lang="zh-CN" altLang="en-US"/>
          </a:p>
        </p:txBody>
      </p:sp>
      <p:sp>
        <p:nvSpPr>
          <p:cNvPr id="38" name="Line 37"/>
          <p:cNvSpPr>
            <a:spLocks noChangeShapeType="1"/>
          </p:cNvSpPr>
          <p:nvPr/>
        </p:nvSpPr>
        <p:spPr bwMode="auto">
          <a:xfrm rot="5400000" flipV="1">
            <a:off x="5812632" y="3733006"/>
            <a:ext cx="1868488" cy="1006475"/>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39" name="Line 38"/>
          <p:cNvSpPr>
            <a:spLocks noChangeShapeType="1"/>
          </p:cNvSpPr>
          <p:nvPr/>
        </p:nvSpPr>
        <p:spPr bwMode="auto">
          <a:xfrm rot="5400000" flipV="1">
            <a:off x="6793706" y="3077369"/>
            <a:ext cx="581025" cy="312738"/>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40" name="Object 39"/>
          <p:cNvGraphicFramePr>
            <a:graphicFrameLocks noChangeAspect="1"/>
          </p:cNvGraphicFramePr>
          <p:nvPr/>
        </p:nvGraphicFramePr>
        <p:xfrm>
          <a:off x="6429388" y="3200400"/>
          <a:ext cx="520700" cy="215900"/>
        </p:xfrm>
        <a:graphic>
          <a:graphicData uri="http://schemas.openxmlformats.org/presentationml/2006/ole">
            <mc:AlternateContent xmlns:mc="http://schemas.openxmlformats.org/markup-compatibility/2006">
              <mc:Choice xmlns:v="urn:schemas-microsoft-com:vml" Requires="v">
                <p:oleObj name="Equation" r:id="rId20" imgW="10363200" imgH="4267200" progId="Equation.DSMT4">
                  <p:embed/>
                </p:oleObj>
              </mc:Choice>
              <mc:Fallback>
                <p:oleObj name="Equation" r:id="rId20" imgW="10363200" imgH="4267200" progId="Equation.DSMT4">
                  <p:embed/>
                  <p:pic>
                    <p:nvPicPr>
                      <p:cNvPr id="0" name="Object 39"/>
                      <p:cNvPicPr>
                        <a:picLocks noChangeAspect="1"/>
                      </p:cNvPicPr>
                      <p:nvPr/>
                    </p:nvPicPr>
                    <p:blipFill>
                      <a:blip r:embed="rId21"/>
                      <a:stretch>
                        <a:fillRect/>
                      </a:stretch>
                    </p:blipFill>
                    <p:spPr>
                      <a:xfrm>
                        <a:off x="6429388" y="3200400"/>
                        <a:ext cx="520700" cy="215900"/>
                      </a:xfrm>
                      <a:prstGeom prst="rect">
                        <a:avLst/>
                      </a:prstGeom>
                      <a:noFill/>
                      <a:ln w="9525">
                        <a:noFill/>
                      </a:ln>
                    </p:spPr>
                  </p:pic>
                </p:oleObj>
              </mc:Fallback>
            </mc:AlternateContent>
          </a:graphicData>
        </a:graphic>
      </p:graphicFrame>
      <p:sp>
        <p:nvSpPr>
          <p:cNvPr id="41" name="Line 40"/>
          <p:cNvSpPr>
            <a:spLocks noChangeShapeType="1"/>
          </p:cNvSpPr>
          <p:nvPr/>
        </p:nvSpPr>
        <p:spPr bwMode="auto">
          <a:xfrm rot="16200000" flipV="1">
            <a:off x="6560344" y="4261644"/>
            <a:ext cx="1982788" cy="565150"/>
          </a:xfrm>
          <a:prstGeom prst="line">
            <a:avLst/>
          </a:prstGeom>
          <a:noFill/>
          <a:ln w="19050">
            <a:solidFill>
              <a:srgbClr val="FF0000"/>
            </a:solidFill>
            <a:prstDash val="dash"/>
            <a:round/>
            <a:tailEnd type="none" w="sm" len="lg"/>
          </a:ln>
        </p:spPr>
        <p:txBody>
          <a:bodyPr wrap="none" anchor="ctr"/>
          <a:lstStyle/>
          <a:p>
            <a:endParaRPr lang="zh-CN" altLang="en-US"/>
          </a:p>
        </p:txBody>
      </p:sp>
      <p:grpSp>
        <p:nvGrpSpPr>
          <p:cNvPr id="34" name="Group 48"/>
          <p:cNvGrpSpPr/>
          <p:nvPr/>
        </p:nvGrpSpPr>
        <p:grpSpPr bwMode="auto">
          <a:xfrm>
            <a:off x="7135817" y="5130804"/>
            <a:ext cx="887413" cy="687388"/>
            <a:chOff x="4359" y="3369"/>
            <a:chExt cx="559" cy="433"/>
          </a:xfrm>
        </p:grpSpPr>
        <p:sp>
          <p:nvSpPr>
            <p:cNvPr id="43" name="Line 42"/>
            <p:cNvSpPr>
              <a:spLocks noChangeShapeType="1"/>
            </p:cNvSpPr>
            <p:nvPr/>
          </p:nvSpPr>
          <p:spPr bwMode="auto">
            <a:xfrm flipV="1">
              <a:off x="4359" y="3578"/>
              <a:ext cx="151" cy="43"/>
            </a:xfrm>
            <a:prstGeom prst="line">
              <a:avLst/>
            </a:prstGeom>
            <a:noFill/>
            <a:ln w="19050" cap="sq">
              <a:solidFill>
                <a:srgbClr val="FF0000"/>
              </a:solidFill>
              <a:round/>
              <a:tailEnd type="triangle" w="sm" len="lg"/>
            </a:ln>
          </p:spPr>
          <p:txBody>
            <a:bodyPr wrap="none" anchor="ctr"/>
            <a:lstStyle/>
            <a:p>
              <a:endParaRPr lang="zh-CN" altLang="en-US"/>
            </a:p>
          </p:txBody>
        </p:sp>
        <p:sp>
          <p:nvSpPr>
            <p:cNvPr id="44" name="Line 43"/>
            <p:cNvSpPr>
              <a:spLocks noChangeShapeType="1"/>
            </p:cNvSpPr>
            <p:nvPr/>
          </p:nvSpPr>
          <p:spPr bwMode="auto">
            <a:xfrm rot="16200000" flipV="1">
              <a:off x="4329" y="3483"/>
              <a:ext cx="317" cy="90"/>
            </a:xfrm>
            <a:prstGeom prst="line">
              <a:avLst/>
            </a:prstGeom>
            <a:noFill/>
            <a:ln w="19050">
              <a:solidFill>
                <a:srgbClr val="FF0000"/>
              </a:solidFill>
              <a:prstDash val="dash"/>
              <a:round/>
              <a:tailEnd type="none" w="sm" len="lg"/>
            </a:ln>
          </p:spPr>
          <p:txBody>
            <a:bodyPr wrap="none" anchor="ctr"/>
            <a:lstStyle/>
            <a:p>
              <a:endParaRPr lang="zh-CN" altLang="en-US"/>
            </a:p>
          </p:txBody>
        </p:sp>
        <p:graphicFrame>
          <p:nvGraphicFramePr>
            <p:cNvPr id="45" name="Object 44"/>
            <p:cNvGraphicFramePr>
              <a:graphicFrameLocks noChangeAspect="1"/>
            </p:cNvGraphicFramePr>
            <p:nvPr/>
          </p:nvGraphicFramePr>
          <p:xfrm>
            <a:off x="4523" y="3602"/>
            <a:ext cx="381" cy="200"/>
          </p:xfrm>
          <a:graphic>
            <a:graphicData uri="http://schemas.openxmlformats.org/presentationml/2006/ole">
              <mc:AlternateContent xmlns:mc="http://schemas.openxmlformats.org/markup-compatibility/2006">
                <mc:Choice xmlns:v="urn:schemas-microsoft-com:vml" Requires="v">
                  <p:oleObj name="Equation" r:id="rId22" imgW="10363200" imgH="4876800" progId="Equation.DSMT4">
                    <p:embed/>
                  </p:oleObj>
                </mc:Choice>
                <mc:Fallback>
                  <p:oleObj name="Equation" r:id="rId22" imgW="10363200" imgH="4876800" progId="Equation.DSMT4">
                    <p:embed/>
                    <p:pic>
                      <p:nvPicPr>
                        <p:cNvPr id="0" name="Object 44"/>
                        <p:cNvPicPr>
                          <a:picLocks noChangeAspect="1"/>
                        </p:cNvPicPr>
                        <p:nvPr/>
                      </p:nvPicPr>
                      <p:blipFill>
                        <a:blip r:embed="rId23"/>
                        <a:stretch>
                          <a:fillRect/>
                        </a:stretch>
                      </p:blipFill>
                      <p:spPr>
                        <a:xfrm>
                          <a:off x="4523" y="3602"/>
                          <a:ext cx="381" cy="200"/>
                        </a:xfrm>
                        <a:prstGeom prst="rect">
                          <a:avLst/>
                        </a:prstGeom>
                        <a:noFill/>
                        <a:ln w="9525">
                          <a:noFill/>
                        </a:ln>
                      </p:spPr>
                    </p:pic>
                  </p:oleObj>
                </mc:Fallback>
              </mc:AlternateContent>
            </a:graphicData>
          </a:graphic>
        </p:graphicFrame>
        <p:sp>
          <p:nvSpPr>
            <p:cNvPr id="46" name="Line 45"/>
            <p:cNvSpPr>
              <a:spLocks noChangeShapeType="1"/>
            </p:cNvSpPr>
            <p:nvPr/>
          </p:nvSpPr>
          <p:spPr bwMode="auto">
            <a:xfrm flipV="1">
              <a:off x="4767" y="3442"/>
              <a:ext cx="151" cy="43"/>
            </a:xfrm>
            <a:prstGeom prst="line">
              <a:avLst/>
            </a:prstGeom>
            <a:noFill/>
            <a:ln w="19050" cap="sq">
              <a:solidFill>
                <a:srgbClr val="FF0000"/>
              </a:solidFill>
              <a:round/>
              <a:headEnd type="triangle" w="sm" len="lg"/>
              <a:tailEnd type="none" w="sm" len="lg"/>
            </a:ln>
          </p:spPr>
          <p:txBody>
            <a:bodyPr wrap="none" anchor="ctr"/>
            <a:lstStyle/>
            <a:p>
              <a:endParaRPr lang="zh-CN" altLang="en-US"/>
            </a:p>
          </p:txBody>
        </p:sp>
      </p:grpSp>
      <p:sp>
        <p:nvSpPr>
          <p:cNvPr id="47" name="Rectangle 46"/>
          <p:cNvSpPr>
            <a:spLocks noChangeArrowheads="1"/>
          </p:cNvSpPr>
          <p:nvPr/>
        </p:nvSpPr>
        <p:spPr bwMode="auto">
          <a:xfrm>
            <a:off x="706438" y="1355725"/>
            <a:ext cx="6712392"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写出各级暗条纹对应的衍射角 </a:t>
            </a:r>
            <a:r>
              <a:rPr kumimoji="1" lang="zh-CN" altLang="en-US" sz="2400" b="1" i="1">
                <a:latin typeface="楷体" panose="02010609060101010101" pitchFamily="49" charset="-122"/>
                <a:ea typeface="楷体" panose="02010609060101010101" pitchFamily="49" charset="-122"/>
                <a:sym typeface="Symbol" panose="05050102010706020507" pitchFamily="18" charset="2"/>
              </a:rPr>
              <a:t></a:t>
            </a:r>
            <a:r>
              <a:rPr kumimoji="1" lang="zh-CN" altLang="en-US" sz="2400" b="1" i="1">
                <a:latin typeface="楷体" panose="02010609060101010101" pitchFamily="49" charset="-122"/>
                <a:ea typeface="楷体" panose="02010609060101010101" pitchFamily="49" charset="-122"/>
              </a:rPr>
              <a:t> </a:t>
            </a:r>
            <a:r>
              <a:rPr kumimoji="1" lang="zh-CN" altLang="en-US" sz="2400" b="1">
                <a:latin typeface="楷体" panose="02010609060101010101" pitchFamily="49" charset="-122"/>
                <a:ea typeface="楷体" panose="02010609060101010101" pitchFamily="49" charset="-122"/>
              </a:rPr>
              <a:t>所满足的条件</a:t>
            </a:r>
            <a:r>
              <a:rPr kumimoji="1" lang="en-US" altLang="zh-CN" sz="2400" b="1">
                <a:latin typeface="楷体" panose="02010609060101010101" pitchFamily="49" charset="-122"/>
                <a:ea typeface="楷体" panose="02010609060101010101" pitchFamily="49" charset="-122"/>
              </a:rPr>
              <a:t>.</a:t>
            </a:r>
          </a:p>
        </p:txBody>
      </p:sp>
      <p:sp>
        <p:nvSpPr>
          <p:cNvPr id="48" name="Line 47"/>
          <p:cNvSpPr>
            <a:spLocks noChangeShapeType="1"/>
          </p:cNvSpPr>
          <p:nvPr/>
        </p:nvSpPr>
        <p:spPr bwMode="auto">
          <a:xfrm>
            <a:off x="7248525" y="3517900"/>
            <a:ext cx="0" cy="1657350"/>
          </a:xfrm>
          <a:prstGeom prst="line">
            <a:avLst/>
          </a:prstGeom>
          <a:noFill/>
          <a:ln w="19050">
            <a:solidFill>
              <a:schemeClr val="tx1"/>
            </a:solidFill>
            <a:prstDash val="dash"/>
            <a:round/>
          </a:ln>
        </p:spPr>
        <p:txBody>
          <a:bodyPr wrap="none" anchor="ctr"/>
          <a:lstStyle/>
          <a:p>
            <a:endParaRPr lang="zh-CN" altLang="en-US"/>
          </a:p>
        </p:txBody>
      </p:sp>
      <p:sp>
        <p:nvSpPr>
          <p:cNvPr id="49" name="Line 34"/>
          <p:cNvSpPr>
            <a:spLocks noChangeShapeType="1"/>
          </p:cNvSpPr>
          <p:nvPr/>
        </p:nvSpPr>
        <p:spPr bwMode="auto">
          <a:xfrm>
            <a:off x="7259638" y="5222875"/>
            <a:ext cx="0" cy="576263"/>
          </a:xfrm>
          <a:prstGeom prst="line">
            <a:avLst/>
          </a:prstGeom>
          <a:noFill/>
          <a:ln w="76200" cap="sq">
            <a:solidFill>
              <a:schemeClr val="hlink"/>
            </a:solidFill>
            <a:round/>
          </a:ln>
        </p:spPr>
        <p:txBody>
          <a:bodyPr wrap="none" anchor="ctr"/>
          <a:lstStyle/>
          <a:p>
            <a:endParaRPr lang="zh-CN" altLang="en-US"/>
          </a:p>
        </p:txBody>
      </p:sp>
      <p:sp>
        <p:nvSpPr>
          <p:cNvPr id="50" name="Line 35"/>
          <p:cNvSpPr>
            <a:spLocks noChangeShapeType="1"/>
          </p:cNvSpPr>
          <p:nvPr/>
        </p:nvSpPr>
        <p:spPr bwMode="auto">
          <a:xfrm>
            <a:off x="7259638" y="2924175"/>
            <a:ext cx="0" cy="576263"/>
          </a:xfrm>
          <a:prstGeom prst="line">
            <a:avLst/>
          </a:prstGeom>
          <a:noFill/>
          <a:ln w="76200" cap="sq">
            <a:solidFill>
              <a:schemeClr val="hlink"/>
            </a:solidFill>
            <a:round/>
          </a:ln>
        </p:spPr>
        <p:txBody>
          <a:bodyPr wrap="none" anchor="ctr"/>
          <a:lstStyle/>
          <a:p>
            <a:endParaRPr lang="zh-CN" altLang="en-US"/>
          </a:p>
        </p:txBody>
      </p:sp>
      <p:sp>
        <p:nvSpPr>
          <p:cNvPr id="51" name="灯片编号占位符 50"/>
          <p:cNvSpPr>
            <a:spLocks noGrp="1"/>
          </p:cNvSpPr>
          <p:nvPr>
            <p:ph type="sldNum" sz="quarter" idx="12"/>
          </p:nvPr>
        </p:nvSpPr>
        <p:spPr/>
        <p:txBody>
          <a:bodyPr/>
          <a:lstStyle/>
          <a:p>
            <a:fld id="{0C913308-F349-4B6D-A68A-DD1791B4A57B}"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up)">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wipe(left)">
                                      <p:cBhvr>
                                        <p:cTn id="54" dur="500"/>
                                        <p:tgtEl>
                                          <p:spTgt spid="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7">
                                            <p:txEl>
                                              <p:pRg st="0" end="0"/>
                                            </p:txEl>
                                          </p:spTgt>
                                        </p:tgtEl>
                                        <p:attrNameLst>
                                          <p:attrName>style.visibility</p:attrName>
                                        </p:attrNameLst>
                                      </p:cBhvr>
                                      <p:to>
                                        <p:strVal val="visible"/>
                                      </p:to>
                                    </p:set>
                                    <p:animEffect transition="in" filter="wipe(left)">
                                      <p:cBhvr>
                                        <p:cTn id="59" dur="500"/>
                                        <p:tgtEl>
                                          <p:spTgt spid="4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up)">
                                      <p:cBhvr>
                                        <p:cTn id="68" dur="500"/>
                                        <p:tgtEl>
                                          <p:spTgt spid="19"/>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left)">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wipe(left)">
                                      <p:cBhvr>
                                        <p:cTn id="95" dur="500"/>
                                        <p:tgtEl>
                                          <p:spTgt spid="37"/>
                                        </p:tgtEl>
                                      </p:cBhvr>
                                    </p:animEffect>
                                  </p:childTnLst>
                                </p:cTn>
                              </p:par>
                            </p:childTnLst>
                          </p:cTn>
                        </p:par>
                        <p:par>
                          <p:cTn id="96" fill="hold">
                            <p:stCondLst>
                              <p:cond delay="1000"/>
                            </p:stCondLst>
                            <p:childTnLst>
                              <p:par>
                                <p:cTn id="97" presetID="22" presetClass="entr" presetSubtype="8"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left)">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up)">
                                      <p:cBhvr>
                                        <p:cTn id="104" dur="500"/>
                                        <p:tgtEl>
                                          <p:spTgt spid="41"/>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up)">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wipe(left)">
                                      <p:cBhvr>
                                        <p:cTn id="117" dur="500"/>
                                        <p:tgtEl>
                                          <p:spTgt spid="1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wipe(left)">
                                      <p:cBhvr>
                                        <p:cTn id="122" dur="500"/>
                                        <p:tgtEl>
                                          <p:spTgt spid="1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wipe(left)">
                                      <p:cBhvr>
                                        <p:cTn id="127" dur="500"/>
                                        <p:tgtEl>
                                          <p:spTgt spid="10"/>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wipe(left)">
                                      <p:cBhvr>
                                        <p:cTn id="131" dur="500"/>
                                        <p:tgtEl>
                                          <p:spTgt spid="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1"/>
                                        </p:tgtEl>
                                        <p:attrNameLst>
                                          <p:attrName>style.visibility</p:attrName>
                                        </p:attrNameLst>
                                      </p:cBhvr>
                                      <p:to>
                                        <p:strVal val="visible"/>
                                      </p:to>
                                    </p:set>
                                    <p:animEffect transition="in" filter="wipe(left)">
                                      <p:cBhvr>
                                        <p:cTn id="136" dur="500"/>
                                        <p:tgtEl>
                                          <p:spTgt spid="11"/>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7"/>
                                        </p:tgtEl>
                                        <p:attrNameLst>
                                          <p:attrName>style.visibility</p:attrName>
                                        </p:attrNameLst>
                                      </p:cBhvr>
                                      <p:to>
                                        <p:strVal val="visible"/>
                                      </p:to>
                                    </p:set>
                                    <p:animEffect transition="in" filter="wipe(left)">
                                      <p:cBhvr>
                                        <p:cTn id="140" dur="500"/>
                                        <p:tgtEl>
                                          <p:spTgt spid="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wipe(left)">
                                      <p:cBhvr>
                                        <p:cTn id="145" dur="500"/>
                                        <p:tgtEl>
                                          <p:spTgt spid="8"/>
                                        </p:tgtEl>
                                      </p:cBhvr>
                                    </p:animEffec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wipe(left)">
                                      <p:cBhvr>
                                        <p:cTn id="1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build="p" autoUpdateAnimBg="0"/>
      <p:bldP spid="10" grpId="0" autoUpdateAnimBg="0"/>
      <p:bldP spid="11" grpId="0" autoUpdateAnimBg="0"/>
      <p:bldP spid="12" grpId="0" autoUpdateAnimBg="0"/>
      <p:bldP spid="13" grpId="0" autoUpdateAnimBg="0"/>
      <p:bldP spid="14" grpId="0" autoUpdateAnimBg="0"/>
      <p:bldP spid="16" grpId="0" autoUpdateAnimBg="0"/>
      <p:bldP spid="17" grpId="0" animBg="1"/>
      <p:bldP spid="18" grpId="0" animBg="1"/>
      <p:bldP spid="19" grpId="0" animBg="1"/>
      <p:bldP spid="37" grpId="0" animBg="1"/>
      <p:bldP spid="38" grpId="0" animBg="1"/>
      <p:bldP spid="39" grpId="0" animBg="1"/>
      <p:bldP spid="41" grpId="0" animBg="1"/>
      <p:bldP spid="47" grpId="0" build="p" autoUpdateAnimBg="0"/>
      <p:bldP spid="48" grpId="0" animBg="1"/>
      <p:bldP spid="49"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55650" y="319088"/>
            <a:ext cx="8137525" cy="553998"/>
          </a:xfrm>
          <a:prstGeom prst="rect">
            <a:avLst/>
          </a:prstGeom>
          <a:noFill/>
          <a:ln w="9525">
            <a:noFill/>
            <a:miter lim="800000"/>
          </a:ln>
        </p:spPr>
        <p:txBody>
          <a:bodyPr>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用波长为 </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sz="2400" b="1" dirty="0">
                <a:latin typeface="楷体" panose="02010609060101010101" pitchFamily="49" charset="-122"/>
                <a:ea typeface="楷体" panose="02010609060101010101" pitchFamily="49" charset="-122"/>
              </a:rPr>
              <a:t>和</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 </a:t>
            </a:r>
            <a:r>
              <a:rPr kumimoji="1" lang="zh-CN" altLang="en-US" sz="2400" b="1" dirty="0">
                <a:latin typeface="楷体" panose="02010609060101010101" pitchFamily="49" charset="-122"/>
                <a:ea typeface="楷体" panose="02010609060101010101" pitchFamily="49" charset="-122"/>
              </a:rPr>
              <a:t>的平行光垂直照射一单缝，在距缝很远的</a:t>
            </a:r>
          </a:p>
        </p:txBody>
      </p:sp>
      <p:sp>
        <p:nvSpPr>
          <p:cNvPr id="4" name="Text Box 3"/>
          <p:cNvSpPr txBox="1">
            <a:spLocks noChangeArrowheads="1"/>
          </p:cNvSpPr>
          <p:nvPr/>
        </p:nvSpPr>
        <p:spPr bwMode="auto">
          <a:xfrm>
            <a:off x="717550" y="869950"/>
            <a:ext cx="8426450" cy="1006475"/>
          </a:xfrm>
          <a:prstGeom prst="rect">
            <a:avLst/>
          </a:prstGeom>
          <a:noFill/>
          <a:ln w="9525">
            <a:noFill/>
            <a:miter lim="800000"/>
          </a:ln>
        </p:spPr>
        <p:txBody>
          <a:bodyPr>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屏上观察衍射条纹，如果 </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 </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sz="2400" b="1" dirty="0">
                <a:latin typeface="楷体" panose="02010609060101010101" pitchFamily="49" charset="-122"/>
                <a:ea typeface="楷体" panose="02010609060101010101" pitchFamily="49" charset="-122"/>
              </a:rPr>
              <a:t>的第一级衍射暗纹与 </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 </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 </a:t>
            </a:r>
            <a:r>
              <a:rPr kumimoji="1" lang="zh-CN" altLang="en-US" sz="2400" b="1" dirty="0">
                <a:latin typeface="楷体" panose="02010609060101010101" pitchFamily="49" charset="-122"/>
                <a:ea typeface="楷体" panose="02010609060101010101" pitchFamily="49" charset="-122"/>
              </a:rPr>
              <a:t>的第二</a:t>
            </a:r>
          </a:p>
          <a:p>
            <a:pPr algn="just">
              <a:lnSpc>
                <a:spcPct val="125000"/>
              </a:lnSpc>
            </a:pPr>
            <a:r>
              <a:rPr kumimoji="1" lang="zh-CN" altLang="en-US" sz="2400" b="1" dirty="0">
                <a:latin typeface="楷体" panose="02010609060101010101" pitchFamily="49" charset="-122"/>
                <a:ea typeface="楷体" panose="02010609060101010101" pitchFamily="49" charset="-122"/>
              </a:rPr>
              <a:t>级衍射暗纹重合</a:t>
            </a:r>
            <a:r>
              <a:rPr kumimoji="1" lang="en-US" altLang="zh-CN" sz="2400" b="1" dirty="0">
                <a:latin typeface="楷体" panose="02010609060101010101" pitchFamily="49" charset="-122"/>
                <a:ea typeface="楷体" panose="02010609060101010101" pitchFamily="49" charset="-122"/>
              </a:rPr>
              <a:t>.</a:t>
            </a:r>
          </a:p>
        </p:txBody>
      </p:sp>
      <p:sp>
        <p:nvSpPr>
          <p:cNvPr id="5" name="Text Box 12"/>
          <p:cNvSpPr txBox="1">
            <a:spLocks noChangeArrowheads="1"/>
          </p:cNvSpPr>
          <p:nvPr/>
        </p:nvSpPr>
        <p:spPr bwMode="auto">
          <a:xfrm>
            <a:off x="560370" y="5429264"/>
            <a:ext cx="1439862" cy="553998"/>
          </a:xfrm>
          <a:prstGeom prst="rect">
            <a:avLst/>
          </a:prstGeom>
          <a:noFill/>
          <a:ln w="9525">
            <a:noFill/>
            <a:miter lim="800000"/>
          </a:ln>
        </p:spPr>
        <p:txBody>
          <a:bodyPr>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重合，即</a:t>
            </a:r>
          </a:p>
        </p:txBody>
      </p:sp>
      <p:sp>
        <p:nvSpPr>
          <p:cNvPr id="6" name="Text Box 13"/>
          <p:cNvSpPr txBox="1">
            <a:spLocks noChangeArrowheads="1"/>
          </p:cNvSpPr>
          <p:nvPr/>
        </p:nvSpPr>
        <p:spPr bwMode="auto">
          <a:xfrm>
            <a:off x="722313" y="1785926"/>
            <a:ext cx="4248150"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latin typeface="楷体" panose="02010609060101010101" pitchFamily="49" charset="-122"/>
                <a:ea typeface="楷体" panose="02010609060101010101" pitchFamily="49" charset="-122"/>
              </a:rPr>
              <a:t>(1) </a:t>
            </a:r>
            <a:r>
              <a:rPr kumimoji="1" lang="zh-CN" altLang="en-US" sz="2400" b="1">
                <a:latin typeface="楷体" panose="02010609060101010101" pitchFamily="49" charset="-122"/>
                <a:ea typeface="楷体" panose="02010609060101010101" pitchFamily="49" charset="-122"/>
              </a:rPr>
              <a:t>两种波长之间的关系；</a:t>
            </a:r>
          </a:p>
        </p:txBody>
      </p:sp>
      <p:sp>
        <p:nvSpPr>
          <p:cNvPr id="7" name="Text Box 14"/>
          <p:cNvSpPr txBox="1">
            <a:spLocks noChangeArrowheads="1"/>
          </p:cNvSpPr>
          <p:nvPr/>
        </p:nvSpPr>
        <p:spPr bwMode="auto">
          <a:xfrm>
            <a:off x="717550" y="2312976"/>
            <a:ext cx="83883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latin typeface="楷体" panose="02010609060101010101" pitchFamily="49" charset="-122"/>
                <a:ea typeface="楷体" panose="02010609060101010101" pitchFamily="49" charset="-122"/>
              </a:rPr>
              <a:t>(2) </a:t>
            </a:r>
            <a:r>
              <a:rPr kumimoji="1" lang="zh-CN" altLang="en-US" sz="2400" b="1">
                <a:latin typeface="楷体" panose="02010609060101010101" pitchFamily="49" charset="-122"/>
                <a:ea typeface="楷体" panose="02010609060101010101" pitchFamily="49" charset="-122"/>
              </a:rPr>
              <a:t>这两种波长的衍射图样中是否还有其它级的暗纹重合</a:t>
            </a:r>
            <a:r>
              <a:rPr kumimoji="1" lang="en-US" altLang="zh-CN" sz="2400" b="1">
                <a:latin typeface="楷体" panose="02010609060101010101" pitchFamily="49" charset="-122"/>
                <a:ea typeface="楷体" panose="02010609060101010101" pitchFamily="49" charset="-122"/>
              </a:rPr>
              <a:t>.</a:t>
            </a:r>
          </a:p>
        </p:txBody>
      </p:sp>
      <p:sp>
        <p:nvSpPr>
          <p:cNvPr id="8" name="Text Box 15"/>
          <p:cNvSpPr txBox="1">
            <a:spLocks noChangeArrowheads="1"/>
          </p:cNvSpPr>
          <p:nvPr/>
        </p:nvSpPr>
        <p:spPr bwMode="auto">
          <a:xfrm>
            <a:off x="730250" y="3017878"/>
            <a:ext cx="3198808" cy="1015663"/>
          </a:xfrm>
          <a:prstGeom prst="rect">
            <a:avLst/>
          </a:prstGeom>
          <a:noFill/>
          <a:ln w="9525">
            <a:noFill/>
            <a:miter lim="800000"/>
          </a:ln>
        </p:spPr>
        <p:txBody>
          <a:bodyPr wrap="square">
            <a:spAutoFit/>
          </a:bodyPr>
          <a:lstStyle/>
          <a:p>
            <a:pPr marL="457200" indent="-457200" algn="just" fontAlgn="ctr">
              <a:lnSpc>
                <a:spcPct val="125000"/>
              </a:lnSpc>
            </a:pPr>
            <a:r>
              <a:rPr kumimoji="1" lang="en-US" altLang="zh-CN" sz="2400" b="1" dirty="0">
                <a:latin typeface="楷体" panose="02010609060101010101" pitchFamily="49" charset="-122"/>
                <a:ea typeface="楷体" panose="02010609060101010101" pitchFamily="49" charset="-122"/>
              </a:rPr>
              <a:t>(1) </a:t>
            </a:r>
            <a:r>
              <a:rPr kumimoji="1" lang="zh-CN" altLang="en-US" sz="2400" b="1" dirty="0">
                <a:latin typeface="楷体" panose="02010609060101010101" pitchFamily="49" charset="-122"/>
                <a:ea typeface="楷体" panose="02010609060101010101" pitchFamily="49" charset="-122"/>
              </a:rPr>
              <a:t>单缝衍射暗纹条件 </a:t>
            </a:r>
          </a:p>
        </p:txBody>
      </p:sp>
      <p:graphicFrame>
        <p:nvGraphicFramePr>
          <p:cNvPr id="9" name="Object 16"/>
          <p:cNvGraphicFramePr/>
          <p:nvPr/>
        </p:nvGraphicFramePr>
        <p:xfrm>
          <a:off x="1609725" y="3571875"/>
          <a:ext cx="1598613" cy="479425"/>
        </p:xfrm>
        <a:graphic>
          <a:graphicData uri="http://schemas.openxmlformats.org/presentationml/2006/ole">
            <mc:AlternateContent xmlns:mc="http://schemas.openxmlformats.org/markup-compatibility/2006">
              <mc:Choice xmlns:v="urn:schemas-microsoft-com:vml" Requires="v">
                <p:oleObj name="Equation" r:id="rId2" imgW="18288000" imgH="5486400" progId="Equation.DSMT4">
                  <p:embed/>
                </p:oleObj>
              </mc:Choice>
              <mc:Fallback>
                <p:oleObj name="Equation" r:id="rId2" imgW="18288000" imgH="5486400" progId="Equation.DSMT4">
                  <p:embed/>
                  <p:pic>
                    <p:nvPicPr>
                      <p:cNvPr id="0" name="Object 16"/>
                      <p:cNvPicPr/>
                      <p:nvPr/>
                    </p:nvPicPr>
                    <p:blipFill>
                      <a:blip r:embed="rId3"/>
                      <a:stretch>
                        <a:fillRect/>
                      </a:stretch>
                    </p:blipFill>
                    <p:spPr>
                      <a:xfrm>
                        <a:off x="1609725" y="3571875"/>
                        <a:ext cx="1598613" cy="479425"/>
                      </a:xfrm>
                      <a:prstGeom prst="rect">
                        <a:avLst/>
                      </a:prstGeom>
                      <a:noFill/>
                      <a:ln w="9525">
                        <a:noFill/>
                      </a:ln>
                    </p:spPr>
                  </p:pic>
                </p:oleObj>
              </mc:Fallback>
            </mc:AlternateContent>
          </a:graphicData>
        </a:graphic>
      </p:graphicFrame>
      <p:graphicFrame>
        <p:nvGraphicFramePr>
          <p:cNvPr id="10" name="Object 17"/>
          <p:cNvGraphicFramePr/>
          <p:nvPr/>
        </p:nvGraphicFramePr>
        <p:xfrm>
          <a:off x="1536700" y="4794250"/>
          <a:ext cx="1704975" cy="479425"/>
        </p:xfrm>
        <a:graphic>
          <a:graphicData uri="http://schemas.openxmlformats.org/presentationml/2006/ole">
            <mc:AlternateContent xmlns:mc="http://schemas.openxmlformats.org/markup-compatibility/2006">
              <mc:Choice xmlns:v="urn:schemas-microsoft-com:vml" Requires="v">
                <p:oleObj name="Equation" r:id="rId4" imgW="19507200" imgH="5486400" progId="Equation.DSMT4">
                  <p:embed/>
                </p:oleObj>
              </mc:Choice>
              <mc:Fallback>
                <p:oleObj name="Equation" r:id="rId4" imgW="19507200" imgH="5486400" progId="Equation.DSMT4">
                  <p:embed/>
                  <p:pic>
                    <p:nvPicPr>
                      <p:cNvPr id="0" name="Object 17"/>
                      <p:cNvPicPr/>
                      <p:nvPr/>
                    </p:nvPicPr>
                    <p:blipFill>
                      <a:blip r:embed="rId5"/>
                      <a:stretch>
                        <a:fillRect/>
                      </a:stretch>
                    </p:blipFill>
                    <p:spPr>
                      <a:xfrm>
                        <a:off x="1536700" y="4794250"/>
                        <a:ext cx="1704975" cy="479425"/>
                      </a:xfrm>
                      <a:prstGeom prst="rect">
                        <a:avLst/>
                      </a:prstGeom>
                      <a:noFill/>
                      <a:ln w="9525">
                        <a:noFill/>
                      </a:ln>
                    </p:spPr>
                  </p:pic>
                </p:oleObj>
              </mc:Fallback>
            </mc:AlternateContent>
          </a:graphicData>
        </a:graphic>
      </p:graphicFrame>
      <p:graphicFrame>
        <p:nvGraphicFramePr>
          <p:cNvPr id="11" name="Object 18"/>
          <p:cNvGraphicFramePr/>
          <p:nvPr/>
        </p:nvGraphicFramePr>
        <p:xfrm>
          <a:off x="1525588" y="4148138"/>
          <a:ext cx="1492250" cy="479425"/>
        </p:xfrm>
        <a:graphic>
          <a:graphicData uri="http://schemas.openxmlformats.org/presentationml/2006/ole">
            <mc:AlternateContent xmlns:mc="http://schemas.openxmlformats.org/markup-compatibility/2006">
              <mc:Choice xmlns:v="urn:schemas-microsoft-com:vml" Requires="v">
                <p:oleObj name="Equation" r:id="rId6" imgW="17068800" imgH="5486400" progId="Equation.DSMT4">
                  <p:embed/>
                </p:oleObj>
              </mc:Choice>
              <mc:Fallback>
                <p:oleObj name="Equation" r:id="rId6" imgW="17068800" imgH="5486400" progId="Equation.DSMT4">
                  <p:embed/>
                  <p:pic>
                    <p:nvPicPr>
                      <p:cNvPr id="0" name="Object 18"/>
                      <p:cNvPicPr/>
                      <p:nvPr/>
                    </p:nvPicPr>
                    <p:blipFill>
                      <a:blip r:embed="rId7"/>
                      <a:stretch>
                        <a:fillRect/>
                      </a:stretch>
                    </p:blipFill>
                    <p:spPr>
                      <a:xfrm>
                        <a:off x="1525588" y="4148138"/>
                        <a:ext cx="1492250" cy="479425"/>
                      </a:xfrm>
                      <a:prstGeom prst="rect">
                        <a:avLst/>
                      </a:prstGeom>
                      <a:noFill/>
                      <a:ln w="9525">
                        <a:noFill/>
                      </a:ln>
                    </p:spPr>
                  </p:pic>
                </p:oleObj>
              </mc:Fallback>
            </mc:AlternateContent>
          </a:graphicData>
        </a:graphic>
      </p:graphicFrame>
      <p:graphicFrame>
        <p:nvGraphicFramePr>
          <p:cNvPr id="12" name="Object 19"/>
          <p:cNvGraphicFramePr/>
          <p:nvPr/>
        </p:nvGraphicFramePr>
        <p:xfrm>
          <a:off x="1643063" y="6064250"/>
          <a:ext cx="1119187" cy="479425"/>
        </p:xfrm>
        <a:graphic>
          <a:graphicData uri="http://schemas.openxmlformats.org/presentationml/2006/ole">
            <mc:AlternateContent xmlns:mc="http://schemas.openxmlformats.org/markup-compatibility/2006">
              <mc:Choice xmlns:v="urn:schemas-microsoft-com:vml" Requires="v">
                <p:oleObj name="Equation" r:id="rId8" imgW="12801600" imgH="5486400" progId="Equation.DSMT4">
                  <p:embed/>
                </p:oleObj>
              </mc:Choice>
              <mc:Fallback>
                <p:oleObj name="Equation" r:id="rId8" imgW="12801600" imgH="5486400" progId="Equation.DSMT4">
                  <p:embed/>
                  <p:pic>
                    <p:nvPicPr>
                      <p:cNvPr id="0" name="Object 19"/>
                      <p:cNvPicPr/>
                      <p:nvPr/>
                    </p:nvPicPr>
                    <p:blipFill>
                      <a:blip r:embed="rId9"/>
                      <a:stretch>
                        <a:fillRect/>
                      </a:stretch>
                    </p:blipFill>
                    <p:spPr>
                      <a:xfrm>
                        <a:off x="1643063" y="6064250"/>
                        <a:ext cx="1119187" cy="479425"/>
                      </a:xfrm>
                      <a:prstGeom prst="rect">
                        <a:avLst/>
                      </a:prstGeom>
                      <a:noFill/>
                      <a:ln w="9525">
                        <a:noFill/>
                      </a:ln>
                    </p:spPr>
                  </p:pic>
                </p:oleObj>
              </mc:Fallback>
            </mc:AlternateContent>
          </a:graphicData>
        </a:graphic>
      </p:graphicFrame>
      <p:graphicFrame>
        <p:nvGraphicFramePr>
          <p:cNvPr id="13" name="Object 20"/>
          <p:cNvGraphicFramePr/>
          <p:nvPr/>
        </p:nvGraphicFramePr>
        <p:xfrm>
          <a:off x="2093913" y="5443538"/>
          <a:ext cx="960437" cy="479425"/>
        </p:xfrm>
        <a:graphic>
          <a:graphicData uri="http://schemas.openxmlformats.org/presentationml/2006/ole">
            <mc:AlternateContent xmlns:mc="http://schemas.openxmlformats.org/markup-compatibility/2006">
              <mc:Choice xmlns:v="urn:schemas-microsoft-com:vml" Requires="v">
                <p:oleObj name="Equation" r:id="rId10" imgW="10972800" imgH="5486400" progId="Equation.DSMT4">
                  <p:embed/>
                </p:oleObj>
              </mc:Choice>
              <mc:Fallback>
                <p:oleObj name="Equation" r:id="rId10" imgW="10972800" imgH="5486400" progId="Equation.DSMT4">
                  <p:embed/>
                  <p:pic>
                    <p:nvPicPr>
                      <p:cNvPr id="0" name="Object 20"/>
                      <p:cNvPicPr/>
                      <p:nvPr/>
                    </p:nvPicPr>
                    <p:blipFill>
                      <a:blip r:embed="rId11"/>
                      <a:stretch>
                        <a:fillRect/>
                      </a:stretch>
                    </p:blipFill>
                    <p:spPr>
                      <a:xfrm>
                        <a:off x="2093913" y="5443538"/>
                        <a:ext cx="960437" cy="479425"/>
                      </a:xfrm>
                      <a:prstGeom prst="rect">
                        <a:avLst/>
                      </a:prstGeom>
                      <a:noFill/>
                      <a:ln w="9525">
                        <a:noFill/>
                      </a:ln>
                    </p:spPr>
                  </p:pic>
                </p:oleObj>
              </mc:Fallback>
            </mc:AlternateContent>
          </a:graphicData>
        </a:graphic>
      </p:graphicFrame>
      <p:sp>
        <p:nvSpPr>
          <p:cNvPr id="14" name="Rectangle 21"/>
          <p:cNvSpPr>
            <a:spLocks noChangeArrowheads="1"/>
          </p:cNvSpPr>
          <p:nvPr/>
        </p:nvSpPr>
        <p:spPr bwMode="auto">
          <a:xfrm>
            <a:off x="198438" y="1878001"/>
            <a:ext cx="805029" cy="461665"/>
          </a:xfrm>
          <a:prstGeom prst="rect">
            <a:avLst/>
          </a:prstGeom>
          <a:noFill/>
          <a:ln w="9525">
            <a:noFill/>
            <a:miter lim="800000"/>
          </a:ln>
        </p:spPr>
        <p:txBody>
          <a:bodyPr wrap="none">
            <a:spAutoFit/>
          </a:bodyPr>
          <a:lstStyle/>
          <a:p>
            <a:pPr algn="l"/>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求 </a:t>
            </a:r>
          </a:p>
        </p:txBody>
      </p:sp>
      <p:sp>
        <p:nvSpPr>
          <p:cNvPr id="15" name="Rectangle 22"/>
          <p:cNvSpPr>
            <a:spLocks noChangeArrowheads="1"/>
          </p:cNvSpPr>
          <p:nvPr/>
        </p:nvSpPr>
        <p:spPr bwMode="auto">
          <a:xfrm>
            <a:off x="290513" y="3142454"/>
            <a:ext cx="490537" cy="457200"/>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解</a:t>
            </a:r>
          </a:p>
        </p:txBody>
      </p:sp>
      <p:sp>
        <p:nvSpPr>
          <p:cNvPr id="16" name="Text Box 23"/>
          <p:cNvSpPr txBox="1">
            <a:spLocks noChangeArrowheads="1"/>
          </p:cNvSpPr>
          <p:nvPr/>
        </p:nvSpPr>
        <p:spPr bwMode="auto">
          <a:xfrm>
            <a:off x="269875" y="409575"/>
            <a:ext cx="4905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例</a:t>
            </a:r>
          </a:p>
        </p:txBody>
      </p:sp>
      <p:sp>
        <p:nvSpPr>
          <p:cNvPr id="17" name="AutoShape 25"/>
          <p:cNvSpPr/>
          <p:nvPr/>
        </p:nvSpPr>
        <p:spPr bwMode="auto">
          <a:xfrm>
            <a:off x="3277850" y="4312444"/>
            <a:ext cx="152400" cy="1439863"/>
          </a:xfrm>
          <a:prstGeom prst="rightBrace">
            <a:avLst>
              <a:gd name="adj1" fmla="val 78733"/>
              <a:gd name="adj2" fmla="val 50000"/>
            </a:avLst>
          </a:prstGeom>
          <a:noFill/>
          <a:ln w="9525">
            <a:solidFill>
              <a:schemeClr val="folHlink"/>
            </a:solidFill>
            <a:round/>
          </a:ln>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9" name="Text Box 2"/>
          <p:cNvSpPr txBox="1">
            <a:spLocks noChangeArrowheads="1"/>
          </p:cNvSpPr>
          <p:nvPr/>
        </p:nvSpPr>
        <p:spPr bwMode="auto">
          <a:xfrm>
            <a:off x="4500562" y="4463737"/>
            <a:ext cx="893717" cy="553998"/>
          </a:xfrm>
          <a:prstGeom prst="rect">
            <a:avLst/>
          </a:prstGeom>
          <a:noFill/>
          <a:ln w="9525">
            <a:noFill/>
            <a:miter lim="800000"/>
          </a:ln>
        </p:spPr>
        <p:txBody>
          <a:bodyPr wrap="square">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重合</a:t>
            </a:r>
          </a:p>
        </p:txBody>
      </p:sp>
      <p:sp>
        <p:nvSpPr>
          <p:cNvPr id="20" name="Text Box 3"/>
          <p:cNvSpPr txBox="1">
            <a:spLocks noChangeArrowheads="1"/>
          </p:cNvSpPr>
          <p:nvPr/>
        </p:nvSpPr>
        <p:spPr bwMode="auto">
          <a:xfrm>
            <a:off x="4214810" y="3017878"/>
            <a:ext cx="815926" cy="553998"/>
          </a:xfrm>
          <a:prstGeom prst="rect">
            <a:avLst/>
          </a:prstGeom>
          <a:noFill/>
          <a:ln w="9525">
            <a:noFill/>
            <a:miter lim="800000"/>
          </a:ln>
        </p:spPr>
        <p:txBody>
          <a:bodyPr wrap="square">
            <a:spAutoFit/>
          </a:bodyPr>
          <a:lstStyle/>
          <a:p>
            <a:pPr marL="457200" indent="-457200" algn="just" fontAlgn="ctr">
              <a:lnSpc>
                <a:spcPct val="125000"/>
              </a:lnSpc>
            </a:pPr>
            <a:r>
              <a:rPr kumimoji="1" lang="en-US" altLang="zh-CN" sz="2400" b="1" dirty="0">
                <a:latin typeface="楷体" panose="02010609060101010101" pitchFamily="49" charset="-122"/>
                <a:ea typeface="楷体" panose="02010609060101010101" pitchFamily="49" charset="-122"/>
              </a:rPr>
              <a:t>(2)</a:t>
            </a:r>
            <a:endParaRPr kumimoji="1" lang="zh-CN" altLang="en-US" sz="2400" b="1" dirty="0">
              <a:latin typeface="楷体" panose="02010609060101010101" pitchFamily="49" charset="-122"/>
              <a:ea typeface="楷体" panose="02010609060101010101" pitchFamily="49" charset="-122"/>
            </a:endParaRPr>
          </a:p>
        </p:txBody>
      </p:sp>
      <p:graphicFrame>
        <p:nvGraphicFramePr>
          <p:cNvPr id="22" name="Object 5"/>
          <p:cNvGraphicFramePr/>
          <p:nvPr/>
        </p:nvGraphicFramePr>
        <p:xfrm>
          <a:off x="5130800" y="3143248"/>
          <a:ext cx="1785938" cy="479425"/>
        </p:xfrm>
        <a:graphic>
          <a:graphicData uri="http://schemas.openxmlformats.org/presentationml/2006/ole">
            <mc:AlternateContent xmlns:mc="http://schemas.openxmlformats.org/markup-compatibility/2006">
              <mc:Choice xmlns:v="urn:schemas-microsoft-com:vml" Requires="v">
                <p:oleObj name="Equation" r:id="rId12" imgW="20421600" imgH="5486400" progId="Equation.DSMT4">
                  <p:embed/>
                </p:oleObj>
              </mc:Choice>
              <mc:Fallback>
                <p:oleObj name="Equation" r:id="rId12" imgW="20421600" imgH="5486400" progId="Equation.DSMT4">
                  <p:embed/>
                  <p:pic>
                    <p:nvPicPr>
                      <p:cNvPr id="0" name="Object 5"/>
                      <p:cNvPicPr/>
                      <p:nvPr/>
                    </p:nvPicPr>
                    <p:blipFill>
                      <a:blip r:embed="rId13"/>
                      <a:stretch>
                        <a:fillRect/>
                      </a:stretch>
                    </p:blipFill>
                    <p:spPr>
                      <a:xfrm>
                        <a:off x="5130800" y="3143248"/>
                        <a:ext cx="1785938" cy="479425"/>
                      </a:xfrm>
                      <a:prstGeom prst="rect">
                        <a:avLst/>
                      </a:prstGeom>
                      <a:noFill/>
                      <a:ln w="9525">
                        <a:noFill/>
                      </a:ln>
                    </p:spPr>
                  </p:pic>
                </p:oleObj>
              </mc:Fallback>
            </mc:AlternateContent>
          </a:graphicData>
        </a:graphic>
      </p:graphicFrame>
      <p:graphicFrame>
        <p:nvGraphicFramePr>
          <p:cNvPr id="23" name="Object 6"/>
          <p:cNvGraphicFramePr/>
          <p:nvPr/>
        </p:nvGraphicFramePr>
        <p:xfrm>
          <a:off x="5130800" y="3792536"/>
          <a:ext cx="1865313" cy="479425"/>
        </p:xfrm>
        <a:graphic>
          <a:graphicData uri="http://schemas.openxmlformats.org/presentationml/2006/ole">
            <mc:AlternateContent xmlns:mc="http://schemas.openxmlformats.org/markup-compatibility/2006">
              <mc:Choice xmlns:v="urn:schemas-microsoft-com:vml" Requires="v">
                <p:oleObj name="Equation" r:id="rId14" imgW="21336000" imgH="5486400" progId="Equation.DSMT4">
                  <p:embed/>
                </p:oleObj>
              </mc:Choice>
              <mc:Fallback>
                <p:oleObj name="Equation" r:id="rId14" imgW="21336000" imgH="5486400" progId="Equation.DSMT4">
                  <p:embed/>
                  <p:pic>
                    <p:nvPicPr>
                      <p:cNvPr id="0" name="Object 6"/>
                      <p:cNvPicPr/>
                      <p:nvPr/>
                    </p:nvPicPr>
                    <p:blipFill>
                      <a:blip r:embed="rId15"/>
                      <a:stretch>
                        <a:fillRect/>
                      </a:stretch>
                    </p:blipFill>
                    <p:spPr>
                      <a:xfrm>
                        <a:off x="5130800" y="3792536"/>
                        <a:ext cx="1865313" cy="479425"/>
                      </a:xfrm>
                      <a:prstGeom prst="rect">
                        <a:avLst/>
                      </a:prstGeom>
                      <a:noFill/>
                      <a:ln w="9525">
                        <a:noFill/>
                      </a:ln>
                    </p:spPr>
                  </p:pic>
                </p:oleObj>
              </mc:Fallback>
            </mc:AlternateContent>
          </a:graphicData>
        </a:graphic>
      </p:graphicFrame>
      <p:graphicFrame>
        <p:nvGraphicFramePr>
          <p:cNvPr id="24" name="Object 7"/>
          <p:cNvGraphicFramePr/>
          <p:nvPr/>
        </p:nvGraphicFramePr>
        <p:xfrm>
          <a:off x="7358063" y="4017961"/>
          <a:ext cx="1066800" cy="479425"/>
        </p:xfrm>
        <a:graphic>
          <a:graphicData uri="http://schemas.openxmlformats.org/presentationml/2006/ole">
            <mc:AlternateContent xmlns:mc="http://schemas.openxmlformats.org/markup-compatibility/2006">
              <mc:Choice xmlns:v="urn:schemas-microsoft-com:vml" Requires="v">
                <p:oleObj name="Equation" r:id="rId16" imgW="12192000" imgH="5486400" progId="Equation.DSMT4">
                  <p:embed/>
                </p:oleObj>
              </mc:Choice>
              <mc:Fallback>
                <p:oleObj name="Equation" r:id="rId16" imgW="12192000" imgH="5486400" progId="Equation.DSMT4">
                  <p:embed/>
                  <p:pic>
                    <p:nvPicPr>
                      <p:cNvPr id="0" name="Object 7"/>
                      <p:cNvPicPr/>
                      <p:nvPr/>
                    </p:nvPicPr>
                    <p:blipFill>
                      <a:blip r:embed="rId17"/>
                      <a:stretch>
                        <a:fillRect/>
                      </a:stretch>
                    </p:blipFill>
                    <p:spPr>
                      <a:xfrm>
                        <a:off x="7358063" y="4017961"/>
                        <a:ext cx="1066800" cy="479425"/>
                      </a:xfrm>
                      <a:prstGeom prst="rect">
                        <a:avLst/>
                      </a:prstGeom>
                      <a:noFill/>
                      <a:ln w="9525">
                        <a:noFill/>
                      </a:ln>
                    </p:spPr>
                  </p:pic>
                </p:oleObj>
              </mc:Fallback>
            </mc:AlternateContent>
          </a:graphicData>
        </a:graphic>
      </p:graphicFrame>
      <p:sp>
        <p:nvSpPr>
          <p:cNvPr id="25" name="Text Box 8"/>
          <p:cNvSpPr txBox="1">
            <a:spLocks noChangeArrowheads="1"/>
          </p:cNvSpPr>
          <p:nvPr/>
        </p:nvSpPr>
        <p:spPr bwMode="auto">
          <a:xfrm>
            <a:off x="4143372" y="5645165"/>
            <a:ext cx="4929222" cy="553998"/>
          </a:xfrm>
          <a:prstGeom prst="rect">
            <a:avLst/>
          </a:prstGeom>
          <a:noFill/>
          <a:ln w="9525">
            <a:noFill/>
            <a:miter lim="800000"/>
          </a:ln>
        </p:spPr>
        <p:txBody>
          <a:bodyPr wrap="square">
            <a:spAutoFit/>
          </a:bodyPr>
          <a:lstStyle/>
          <a:p>
            <a:pPr algn="just">
              <a:lnSpc>
                <a:spcPct val="125000"/>
              </a:lnSpc>
            </a:pP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的</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级暗纹与</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400" b="1" dirty="0">
                <a:latin typeface="楷体" panose="02010609060101010101" pitchFamily="49" charset="-122"/>
                <a:ea typeface="楷体" panose="02010609060101010101" pitchFamily="49" charset="-122"/>
              </a:rPr>
              <a:t>的</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2</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级暗纹重合</a:t>
            </a:r>
            <a:r>
              <a:rPr kumimoji="1" lang="en-US" altLang="zh-CN" sz="2400" b="1" dirty="0">
                <a:latin typeface="楷体" panose="02010609060101010101" pitchFamily="49" charset="-122"/>
                <a:ea typeface="楷体" panose="02010609060101010101" pitchFamily="49" charset="-122"/>
              </a:rPr>
              <a:t>.</a:t>
            </a:r>
            <a:endParaRPr kumimoji="1" lang="el-GR" altLang="zh-CN" sz="2400" b="1" dirty="0">
              <a:latin typeface="楷体" panose="02010609060101010101" pitchFamily="49" charset="-122"/>
              <a:ea typeface="楷体" panose="02010609060101010101" pitchFamily="49" charset="-122"/>
            </a:endParaRPr>
          </a:p>
        </p:txBody>
      </p:sp>
      <p:graphicFrame>
        <p:nvGraphicFramePr>
          <p:cNvPr id="26" name="Object 17"/>
          <p:cNvGraphicFramePr/>
          <p:nvPr/>
        </p:nvGraphicFramePr>
        <p:xfrm>
          <a:off x="5491163" y="5087936"/>
          <a:ext cx="1119187" cy="479425"/>
        </p:xfrm>
        <a:graphic>
          <a:graphicData uri="http://schemas.openxmlformats.org/presentationml/2006/ole">
            <mc:AlternateContent xmlns:mc="http://schemas.openxmlformats.org/markup-compatibility/2006">
              <mc:Choice xmlns:v="urn:schemas-microsoft-com:vml" Requires="v">
                <p:oleObj name="Equation" r:id="rId18" imgW="12801600" imgH="5486400" progId="Equation.DSMT4">
                  <p:embed/>
                </p:oleObj>
              </mc:Choice>
              <mc:Fallback>
                <p:oleObj name="Equation" r:id="rId18" imgW="12801600" imgH="5486400" progId="Equation.DSMT4">
                  <p:embed/>
                  <p:pic>
                    <p:nvPicPr>
                      <p:cNvPr id="0" name="图片 11272"/>
                      <p:cNvPicPr/>
                      <p:nvPr/>
                    </p:nvPicPr>
                    <p:blipFill>
                      <a:blip r:embed="rId19"/>
                      <a:stretch>
                        <a:fillRect/>
                      </a:stretch>
                    </p:blipFill>
                    <p:spPr>
                      <a:xfrm>
                        <a:off x="5491163" y="5087936"/>
                        <a:ext cx="1119187" cy="479425"/>
                      </a:xfrm>
                      <a:prstGeom prst="rect">
                        <a:avLst/>
                      </a:prstGeom>
                      <a:noFill/>
                      <a:ln w="9525">
                        <a:noFill/>
                      </a:ln>
                    </p:spPr>
                  </p:pic>
                </p:oleObj>
              </mc:Fallback>
            </mc:AlternateContent>
          </a:graphicData>
        </a:graphic>
      </p:graphicFrame>
      <p:graphicFrame>
        <p:nvGraphicFramePr>
          <p:cNvPr id="27" name="Object 18"/>
          <p:cNvGraphicFramePr/>
          <p:nvPr/>
        </p:nvGraphicFramePr>
        <p:xfrm>
          <a:off x="5467350" y="4440236"/>
          <a:ext cx="960438" cy="479425"/>
        </p:xfrm>
        <a:graphic>
          <a:graphicData uri="http://schemas.openxmlformats.org/presentationml/2006/ole">
            <mc:AlternateContent xmlns:mc="http://schemas.openxmlformats.org/markup-compatibility/2006">
              <mc:Choice xmlns:v="urn:schemas-microsoft-com:vml" Requires="v">
                <p:oleObj name="Equation" r:id="rId20" imgW="10972800" imgH="5486400" progId="Equation.DSMT4">
                  <p:embed/>
                </p:oleObj>
              </mc:Choice>
              <mc:Fallback>
                <p:oleObj name="Equation" r:id="rId20" imgW="10972800" imgH="5486400" progId="Equation.DSMT4">
                  <p:embed/>
                  <p:pic>
                    <p:nvPicPr>
                      <p:cNvPr id="0" name="图片 11273"/>
                      <p:cNvPicPr/>
                      <p:nvPr/>
                    </p:nvPicPr>
                    <p:blipFill>
                      <a:blip r:embed="rId21"/>
                      <a:stretch>
                        <a:fillRect/>
                      </a:stretch>
                    </p:blipFill>
                    <p:spPr>
                      <a:xfrm>
                        <a:off x="5467350" y="4440236"/>
                        <a:ext cx="960438" cy="479425"/>
                      </a:xfrm>
                      <a:prstGeom prst="rect">
                        <a:avLst/>
                      </a:prstGeom>
                      <a:noFill/>
                      <a:ln w="9525">
                        <a:noFill/>
                      </a:ln>
                    </p:spPr>
                  </p:pic>
                </p:oleObj>
              </mc:Fallback>
            </mc:AlternateContent>
          </a:graphicData>
        </a:graphic>
      </p:graphicFrame>
      <p:sp>
        <p:nvSpPr>
          <p:cNvPr id="28" name="AutoShape 19"/>
          <p:cNvSpPr/>
          <p:nvPr/>
        </p:nvSpPr>
        <p:spPr bwMode="auto">
          <a:xfrm>
            <a:off x="7031080" y="3315913"/>
            <a:ext cx="215900" cy="2062162"/>
          </a:xfrm>
          <a:prstGeom prst="rightBrace">
            <a:avLst>
              <a:gd name="adj1" fmla="val 79596"/>
              <a:gd name="adj2" fmla="val 50000"/>
            </a:avLst>
          </a:prstGeom>
          <a:noFill/>
          <a:ln w="9525">
            <a:solidFill>
              <a:schemeClr val="folHlink"/>
            </a:solidFill>
            <a:round/>
          </a:ln>
        </p:spPr>
        <p:txBody>
          <a:bodyPr wrap="none" anchor="ctr"/>
          <a:lstStyle/>
          <a:p>
            <a:endParaRPr lang="zh-CN" altLang="en-US" sz="2400" b="1">
              <a:latin typeface="楷体" panose="02010609060101010101" pitchFamily="49" charset="-122"/>
              <a:ea typeface="楷体" panose="02010609060101010101" pitchFamily="49" charset="-122"/>
            </a:endParaRPr>
          </a:p>
        </p:txBody>
      </p:sp>
      <p:cxnSp>
        <p:nvCxnSpPr>
          <p:cNvPr id="31" name="直接连接符 30"/>
          <p:cNvCxnSpPr/>
          <p:nvPr/>
        </p:nvCxnSpPr>
        <p:spPr>
          <a:xfrm rot="5400000">
            <a:off x="2142314" y="4857760"/>
            <a:ext cx="3715570" cy="79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灯片编号占位符 28"/>
          <p:cNvSpPr>
            <a:spLocks noGrp="1"/>
          </p:cNvSpPr>
          <p:nvPr>
            <p:ph type="sldNum" sz="quarter" idx="12"/>
          </p:nvPr>
        </p:nvSpPr>
        <p:spPr/>
        <p:txBody>
          <a:bodyPr/>
          <a:lstStyle/>
          <a:p>
            <a:fld id="{0C913308-F349-4B6D-A68A-DD1791B4A57B}"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4" grpId="0"/>
      <p:bldP spid="15" grpId="0"/>
      <p:bldP spid="16" grpId="0"/>
      <p:bldP spid="17" grpId="0" animBg="1"/>
      <p:bldP spid="19" grpId="0"/>
      <p:bldP spid="20" grpId="0"/>
      <p:bldP spid="25"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4"/>
          <p:cNvSpPr>
            <a:spLocks noChangeShapeType="1"/>
          </p:cNvSpPr>
          <p:nvPr/>
        </p:nvSpPr>
        <p:spPr bwMode="auto">
          <a:xfrm flipV="1">
            <a:off x="5527647" y="1382695"/>
            <a:ext cx="2000250" cy="658813"/>
          </a:xfrm>
          <a:prstGeom prst="line">
            <a:avLst/>
          </a:prstGeom>
          <a:noFill/>
          <a:ln w="28575">
            <a:solidFill>
              <a:schemeClr val="tx1"/>
            </a:solidFill>
            <a:round/>
          </a:ln>
        </p:spPr>
        <p:txBody>
          <a:bodyPr lIns="90000" tIns="46800" rIns="90000" bIns="46800"/>
          <a:lstStyle/>
          <a:p>
            <a:endParaRPr lang="zh-CN" altLang="en-US"/>
          </a:p>
        </p:txBody>
      </p:sp>
      <p:sp>
        <p:nvSpPr>
          <p:cNvPr id="8" name="Line 5"/>
          <p:cNvSpPr>
            <a:spLocks noChangeShapeType="1"/>
          </p:cNvSpPr>
          <p:nvPr/>
        </p:nvSpPr>
        <p:spPr bwMode="auto">
          <a:xfrm>
            <a:off x="7489797" y="1163620"/>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9" name="Line 6"/>
          <p:cNvSpPr>
            <a:spLocks noChangeAspect="1" noChangeShapeType="1"/>
          </p:cNvSpPr>
          <p:nvPr/>
        </p:nvSpPr>
        <p:spPr bwMode="auto">
          <a:xfrm flipH="1">
            <a:off x="5495897" y="1401745"/>
            <a:ext cx="1984375" cy="284163"/>
          </a:xfrm>
          <a:prstGeom prst="line">
            <a:avLst/>
          </a:prstGeom>
          <a:noFill/>
          <a:ln w="28575">
            <a:solidFill>
              <a:schemeClr val="tx1"/>
            </a:solidFill>
            <a:round/>
          </a:ln>
        </p:spPr>
        <p:txBody>
          <a:bodyPr lIns="90000" tIns="46800" rIns="90000" bIns="46800"/>
          <a:lstStyle/>
          <a:p>
            <a:endParaRPr lang="zh-CN" altLang="en-US"/>
          </a:p>
        </p:txBody>
      </p:sp>
      <p:sp>
        <p:nvSpPr>
          <p:cNvPr id="10" name="Line 7"/>
          <p:cNvSpPr>
            <a:spLocks noChangeShapeType="1"/>
          </p:cNvSpPr>
          <p:nvPr/>
        </p:nvSpPr>
        <p:spPr bwMode="auto">
          <a:xfrm>
            <a:off x="4176684" y="2241533"/>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Aspect="1" noChangeShapeType="1"/>
          </p:cNvSpPr>
          <p:nvPr/>
        </p:nvSpPr>
        <p:spPr bwMode="auto">
          <a:xfrm rot="120000" flipV="1">
            <a:off x="6402359" y="1530333"/>
            <a:ext cx="144463" cy="25400"/>
          </a:xfrm>
          <a:prstGeom prst="line">
            <a:avLst/>
          </a:prstGeom>
          <a:noFill/>
          <a:ln w="28575">
            <a:solidFill>
              <a:schemeClr val="tx1"/>
            </a:solidFill>
            <a:round/>
            <a:tailEnd type="triangle" w="med" len="lg"/>
          </a:ln>
        </p:spPr>
        <p:txBody>
          <a:bodyPr/>
          <a:lstStyle/>
          <a:p>
            <a:endParaRPr lang="zh-CN" altLang="en-US"/>
          </a:p>
        </p:txBody>
      </p:sp>
      <p:graphicFrame>
        <p:nvGraphicFramePr>
          <p:cNvPr id="12" name="Object 9"/>
          <p:cNvGraphicFramePr>
            <a:graphicFrameLocks noChangeAspect="1"/>
          </p:cNvGraphicFramePr>
          <p:nvPr/>
        </p:nvGraphicFramePr>
        <p:xfrm>
          <a:off x="6143636" y="2968625"/>
          <a:ext cx="247650" cy="330200"/>
        </p:xfrm>
        <a:graphic>
          <a:graphicData uri="http://schemas.openxmlformats.org/presentationml/2006/ole">
            <mc:AlternateContent xmlns:mc="http://schemas.openxmlformats.org/markup-compatibility/2006">
              <mc:Choice xmlns:v="urn:schemas-microsoft-com:vml" Requires="v">
                <p:oleObj name="Equation" r:id="rId2" imgW="3657600" imgH="4876800" progId="Equation.DSMT4">
                  <p:embed/>
                </p:oleObj>
              </mc:Choice>
              <mc:Fallback>
                <p:oleObj name="Equation" r:id="rId2" imgW="3657600" imgH="4876800" progId="Equation.DSMT4">
                  <p:embed/>
                  <p:pic>
                    <p:nvPicPr>
                      <p:cNvPr id="0" name="Object 9"/>
                      <p:cNvPicPr>
                        <a:picLocks noChangeAspect="1"/>
                      </p:cNvPicPr>
                      <p:nvPr/>
                    </p:nvPicPr>
                    <p:blipFill>
                      <a:blip r:embed="rId3"/>
                      <a:stretch>
                        <a:fillRect/>
                      </a:stretch>
                    </p:blipFill>
                    <p:spPr>
                      <a:xfrm>
                        <a:off x="6143636" y="2968625"/>
                        <a:ext cx="247650" cy="330200"/>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4919663" y="1990725"/>
          <a:ext cx="206375" cy="285750"/>
        </p:xfrm>
        <a:graphic>
          <a:graphicData uri="http://schemas.openxmlformats.org/presentationml/2006/ole">
            <mc:AlternateContent xmlns:mc="http://schemas.openxmlformats.org/markup-compatibility/2006">
              <mc:Choice xmlns:v="urn:schemas-microsoft-com:vml" Requires="v">
                <p:oleObj name="Equation" r:id="rId4" imgW="3048000" imgH="4267200" progId="Equation.DSMT4">
                  <p:embed/>
                </p:oleObj>
              </mc:Choice>
              <mc:Fallback>
                <p:oleObj name="Equation" r:id="rId4" imgW="3048000" imgH="4267200" progId="Equation.DSMT4">
                  <p:embed/>
                  <p:pic>
                    <p:nvPicPr>
                      <p:cNvPr id="0" name="Object 10"/>
                      <p:cNvPicPr>
                        <a:picLocks noChangeAspect="1"/>
                      </p:cNvPicPr>
                      <p:nvPr/>
                    </p:nvPicPr>
                    <p:blipFill>
                      <a:blip r:embed="rId5"/>
                      <a:stretch>
                        <a:fillRect/>
                      </a:stretch>
                    </p:blipFill>
                    <p:spPr>
                      <a:xfrm>
                        <a:off x="4919663" y="1990725"/>
                        <a:ext cx="206375" cy="285750"/>
                      </a:xfrm>
                      <a:prstGeom prst="rect">
                        <a:avLst/>
                      </a:prstGeom>
                      <a:noFill/>
                      <a:ln w="9525">
                        <a:noFill/>
                      </a:ln>
                    </p:spPr>
                  </p:pic>
                </p:oleObj>
              </mc:Fallback>
            </mc:AlternateContent>
          </a:graphicData>
        </a:graphic>
      </p:graphicFrame>
      <p:graphicFrame>
        <p:nvGraphicFramePr>
          <p:cNvPr id="14" name="Object 11"/>
          <p:cNvGraphicFramePr>
            <a:graphicFrameLocks noChangeAspect="1"/>
          </p:cNvGraphicFramePr>
          <p:nvPr/>
        </p:nvGraphicFramePr>
        <p:xfrm>
          <a:off x="7500958" y="1300163"/>
          <a:ext cx="247650" cy="263524"/>
        </p:xfrm>
        <a:graphic>
          <a:graphicData uri="http://schemas.openxmlformats.org/presentationml/2006/ole">
            <mc:AlternateContent xmlns:mc="http://schemas.openxmlformats.org/markup-compatibility/2006">
              <mc:Choice xmlns:v="urn:schemas-microsoft-com:vml" Requires="v">
                <p:oleObj name="Equation" r:id="rId6" imgW="3657600" imgH="3962400" progId="Equation.DSMT4">
                  <p:embed/>
                </p:oleObj>
              </mc:Choice>
              <mc:Fallback>
                <p:oleObj name="Equation" r:id="rId6" imgW="3657600" imgH="3962400" progId="Equation.DSMT4">
                  <p:embed/>
                  <p:pic>
                    <p:nvPicPr>
                      <p:cNvPr id="0" name="Object 11"/>
                      <p:cNvPicPr>
                        <a:picLocks noChangeAspect="1"/>
                      </p:cNvPicPr>
                      <p:nvPr/>
                    </p:nvPicPr>
                    <p:blipFill>
                      <a:blip r:embed="rId7"/>
                      <a:stretch>
                        <a:fillRect/>
                      </a:stretch>
                    </p:blipFill>
                    <p:spPr>
                      <a:xfrm>
                        <a:off x="7500958" y="1300163"/>
                        <a:ext cx="247650" cy="263524"/>
                      </a:xfrm>
                      <a:prstGeom prst="rect">
                        <a:avLst/>
                      </a:prstGeom>
                      <a:noFill/>
                      <a:ln w="9525">
                        <a:noFill/>
                      </a:ln>
                    </p:spPr>
                  </p:pic>
                </p:oleObj>
              </mc:Fallback>
            </mc:AlternateContent>
          </a:graphicData>
        </a:graphic>
      </p:graphicFrame>
      <p:sp>
        <p:nvSpPr>
          <p:cNvPr id="15" name="Line 12"/>
          <p:cNvSpPr>
            <a:spLocks noChangeShapeType="1"/>
          </p:cNvSpPr>
          <p:nvPr/>
        </p:nvSpPr>
        <p:spPr bwMode="auto">
          <a:xfrm>
            <a:off x="5227609" y="3278170"/>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6" name="Line 13"/>
          <p:cNvSpPr>
            <a:spLocks noChangeAspect="1" noChangeShapeType="1"/>
          </p:cNvSpPr>
          <p:nvPr/>
        </p:nvSpPr>
        <p:spPr bwMode="auto">
          <a:xfrm rot="-302007">
            <a:off x="4294159" y="1817670"/>
            <a:ext cx="234950" cy="708025"/>
          </a:xfrm>
          <a:prstGeom prst="line">
            <a:avLst/>
          </a:prstGeom>
          <a:noFill/>
          <a:ln w="28575">
            <a:solidFill>
              <a:schemeClr val="tx1"/>
            </a:solidFill>
            <a:round/>
          </a:ln>
        </p:spPr>
        <p:txBody>
          <a:bodyPr wrap="none" lIns="90000" tIns="46800" rIns="90000" bIns="46800" anchor="ctr"/>
          <a:lstStyle/>
          <a:p>
            <a:endParaRPr lang="zh-CN" altLang="en-US"/>
          </a:p>
        </p:txBody>
      </p:sp>
      <p:graphicFrame>
        <p:nvGraphicFramePr>
          <p:cNvPr id="17" name="Object 14"/>
          <p:cNvGraphicFramePr>
            <a:graphicFrameLocks noChangeAspect="1"/>
          </p:cNvGraphicFramePr>
          <p:nvPr/>
        </p:nvGraphicFramePr>
        <p:xfrm>
          <a:off x="4483100" y="2659062"/>
          <a:ext cx="244476" cy="285750"/>
        </p:xfrm>
        <a:graphic>
          <a:graphicData uri="http://schemas.openxmlformats.org/presentationml/2006/ole">
            <mc:AlternateContent xmlns:mc="http://schemas.openxmlformats.org/markup-compatibility/2006">
              <mc:Choice xmlns:v="urn:schemas-microsoft-com:vml" Requires="v">
                <p:oleObj name="Equation" r:id="rId8" imgW="3657600" imgH="4267200" progId="Equation.DSMT4">
                  <p:embed/>
                </p:oleObj>
              </mc:Choice>
              <mc:Fallback>
                <p:oleObj name="Equation" r:id="rId8" imgW="3657600" imgH="4267200" progId="Equation.DSMT4">
                  <p:embed/>
                  <p:pic>
                    <p:nvPicPr>
                      <p:cNvPr id="0" name="Object 14"/>
                      <p:cNvPicPr>
                        <a:picLocks noChangeAspect="1"/>
                      </p:cNvPicPr>
                      <p:nvPr/>
                    </p:nvPicPr>
                    <p:blipFill>
                      <a:blip r:embed="rId9"/>
                      <a:stretch>
                        <a:fillRect/>
                      </a:stretch>
                    </p:blipFill>
                    <p:spPr>
                      <a:xfrm>
                        <a:off x="4483100" y="2659062"/>
                        <a:ext cx="244476" cy="285750"/>
                      </a:xfrm>
                      <a:prstGeom prst="rect">
                        <a:avLst/>
                      </a:prstGeom>
                      <a:noFill/>
                      <a:ln w="9525">
                        <a:noFill/>
                      </a:ln>
                    </p:spPr>
                  </p:pic>
                </p:oleObj>
              </mc:Fallback>
            </mc:AlternateContent>
          </a:graphicData>
        </a:graphic>
      </p:graphicFrame>
      <p:graphicFrame>
        <p:nvGraphicFramePr>
          <p:cNvPr id="18" name="Object 15"/>
          <p:cNvGraphicFramePr>
            <a:graphicFrameLocks noChangeAspect="1"/>
          </p:cNvGraphicFramePr>
          <p:nvPr/>
        </p:nvGraphicFramePr>
        <p:xfrm>
          <a:off x="4000496" y="1571612"/>
          <a:ext cx="244474" cy="263526"/>
        </p:xfrm>
        <a:graphic>
          <a:graphicData uri="http://schemas.openxmlformats.org/presentationml/2006/ole">
            <mc:AlternateContent xmlns:mc="http://schemas.openxmlformats.org/markup-compatibility/2006">
              <mc:Choice xmlns:v="urn:schemas-microsoft-com:vml" Requires="v">
                <p:oleObj name="Equation" r:id="rId10" imgW="3657600" imgH="3962400" progId="Equation.DSMT4">
                  <p:embed/>
                </p:oleObj>
              </mc:Choice>
              <mc:Fallback>
                <p:oleObj name="Equation" r:id="rId10" imgW="3657600" imgH="3962400" progId="Equation.DSMT4">
                  <p:embed/>
                  <p:pic>
                    <p:nvPicPr>
                      <p:cNvPr id="0" name="Object 15"/>
                      <p:cNvPicPr>
                        <a:picLocks noChangeAspect="1"/>
                      </p:cNvPicPr>
                      <p:nvPr/>
                    </p:nvPicPr>
                    <p:blipFill>
                      <a:blip r:embed="rId11"/>
                      <a:stretch>
                        <a:fillRect/>
                      </a:stretch>
                    </p:blipFill>
                    <p:spPr>
                      <a:xfrm>
                        <a:off x="4000496" y="1571612"/>
                        <a:ext cx="244474" cy="263526"/>
                      </a:xfrm>
                      <a:prstGeom prst="rect">
                        <a:avLst/>
                      </a:prstGeom>
                      <a:noFill/>
                      <a:ln w="9525">
                        <a:noFill/>
                      </a:ln>
                    </p:spPr>
                  </p:pic>
                </p:oleObj>
              </mc:Fallback>
            </mc:AlternateContent>
          </a:graphicData>
        </a:graphic>
      </p:graphicFrame>
      <p:sp>
        <p:nvSpPr>
          <p:cNvPr id="19" name="Line 16"/>
          <p:cNvSpPr>
            <a:spLocks noChangeAspect="1" noChangeShapeType="1"/>
          </p:cNvSpPr>
          <p:nvPr/>
        </p:nvSpPr>
        <p:spPr bwMode="auto">
          <a:xfrm rot="21300000" flipV="1">
            <a:off x="4265584" y="2230420"/>
            <a:ext cx="1092200" cy="34766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Aspect="1" noChangeShapeType="1"/>
          </p:cNvSpPr>
          <p:nvPr/>
        </p:nvSpPr>
        <p:spPr bwMode="auto">
          <a:xfrm rot="21300000" flipV="1">
            <a:off x="4265584" y="1838308"/>
            <a:ext cx="1101725" cy="3508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 name="Line 18"/>
          <p:cNvSpPr>
            <a:spLocks noChangeAspect="1" noChangeShapeType="1"/>
          </p:cNvSpPr>
          <p:nvPr/>
        </p:nvSpPr>
        <p:spPr bwMode="auto">
          <a:xfrm rot="21300000" flipV="1">
            <a:off x="4243359" y="1403333"/>
            <a:ext cx="1162050" cy="369887"/>
          </a:xfrm>
          <a:prstGeom prst="line">
            <a:avLst/>
          </a:prstGeom>
          <a:noFill/>
          <a:ln w="28575">
            <a:solidFill>
              <a:schemeClr val="tx1"/>
            </a:solidFill>
            <a:round/>
            <a:tailEnd type="none" w="sm" len="lg"/>
          </a:ln>
        </p:spPr>
        <p:txBody>
          <a:bodyPr lIns="90000" tIns="46800" rIns="90000" bIns="46800"/>
          <a:lstStyle/>
          <a:p>
            <a:endParaRPr lang="zh-CN" altLang="en-US"/>
          </a:p>
        </p:txBody>
      </p:sp>
      <p:grpSp>
        <p:nvGrpSpPr>
          <p:cNvPr id="2" name="Group 19"/>
          <p:cNvGrpSpPr/>
          <p:nvPr/>
        </p:nvGrpSpPr>
        <p:grpSpPr bwMode="auto">
          <a:xfrm>
            <a:off x="4262409" y="1196958"/>
            <a:ext cx="0" cy="2076450"/>
            <a:chOff x="4262409" y="1196958"/>
            <a:chExt cx="0" cy="2076450"/>
          </a:xfrm>
        </p:grpSpPr>
        <p:sp>
          <p:nvSpPr>
            <p:cNvPr id="23" name="Line 20"/>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4" name="Line 21"/>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5" name="Line 22"/>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26" name="Line 23"/>
          <p:cNvSpPr>
            <a:spLocks noChangeShapeType="1"/>
          </p:cNvSpPr>
          <p:nvPr/>
        </p:nvSpPr>
        <p:spPr bwMode="auto">
          <a:xfrm>
            <a:off x="5432397" y="2954320"/>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7" name="Line 24"/>
          <p:cNvSpPr>
            <a:spLocks noChangeShapeType="1"/>
          </p:cNvSpPr>
          <p:nvPr/>
        </p:nvSpPr>
        <p:spPr bwMode="auto">
          <a:xfrm>
            <a:off x="5468909" y="1320783"/>
            <a:ext cx="2016125" cy="90487"/>
          </a:xfrm>
          <a:prstGeom prst="line">
            <a:avLst/>
          </a:prstGeom>
          <a:noFill/>
          <a:ln w="28575">
            <a:solidFill>
              <a:schemeClr val="tx1"/>
            </a:solidFill>
            <a:round/>
          </a:ln>
        </p:spPr>
        <p:txBody>
          <a:bodyPr>
            <a:spAutoFit/>
          </a:bodyPr>
          <a:lstStyle/>
          <a:p>
            <a:endParaRPr lang="zh-CN" altLang="en-US"/>
          </a:p>
        </p:txBody>
      </p:sp>
      <p:sp>
        <p:nvSpPr>
          <p:cNvPr id="28" name="Line 25"/>
          <p:cNvSpPr>
            <a:spLocks noChangeShapeType="1"/>
          </p:cNvSpPr>
          <p:nvPr/>
        </p:nvSpPr>
        <p:spPr bwMode="auto">
          <a:xfrm rot="60000">
            <a:off x="6308697" y="1363645"/>
            <a:ext cx="215900" cy="0"/>
          </a:xfrm>
          <a:prstGeom prst="line">
            <a:avLst/>
          </a:prstGeom>
          <a:noFill/>
          <a:ln w="28575">
            <a:solidFill>
              <a:schemeClr val="tx1"/>
            </a:solidFill>
            <a:round/>
            <a:tailEnd type="triangle" w="med" len="lg"/>
          </a:ln>
        </p:spPr>
        <p:txBody>
          <a:bodyPr wrap="none">
            <a:spAutoFit/>
          </a:bodyPr>
          <a:lstStyle/>
          <a:p>
            <a:endParaRPr lang="zh-CN" altLang="en-US"/>
          </a:p>
        </p:txBody>
      </p:sp>
      <p:sp>
        <p:nvSpPr>
          <p:cNvPr id="29" name="Line 26"/>
          <p:cNvSpPr>
            <a:spLocks noChangeShapeType="1"/>
          </p:cNvSpPr>
          <p:nvPr/>
        </p:nvSpPr>
        <p:spPr bwMode="auto">
          <a:xfrm flipV="1">
            <a:off x="6399184" y="1690670"/>
            <a:ext cx="176213" cy="66675"/>
          </a:xfrm>
          <a:prstGeom prst="line">
            <a:avLst/>
          </a:prstGeom>
          <a:noFill/>
          <a:ln w="28575">
            <a:solidFill>
              <a:schemeClr val="tx1"/>
            </a:solidFill>
            <a:round/>
            <a:tailEnd type="triangle" w="med" len="lg"/>
          </a:ln>
        </p:spPr>
        <p:txBody>
          <a:bodyPr/>
          <a:lstStyle/>
          <a:p>
            <a:endParaRPr lang="zh-CN" altLang="en-US"/>
          </a:p>
        </p:txBody>
      </p:sp>
      <p:sp>
        <p:nvSpPr>
          <p:cNvPr id="30" name="Oval 27"/>
          <p:cNvSpPr>
            <a:spLocks noChangeArrowheads="1"/>
          </p:cNvSpPr>
          <p:nvPr/>
        </p:nvSpPr>
        <p:spPr bwMode="auto">
          <a:xfrm>
            <a:off x="5324447" y="1236645"/>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31" name="Line 28"/>
          <p:cNvSpPr>
            <a:spLocks noChangeAspect="1" noChangeShapeType="1"/>
          </p:cNvSpPr>
          <p:nvPr/>
        </p:nvSpPr>
        <p:spPr bwMode="auto">
          <a:xfrm rot="-1320000">
            <a:off x="4811684" y="1979595"/>
            <a:ext cx="144463" cy="1588"/>
          </a:xfrm>
          <a:prstGeom prst="line">
            <a:avLst/>
          </a:prstGeom>
          <a:noFill/>
          <a:ln w="28575">
            <a:solidFill>
              <a:schemeClr val="tx1"/>
            </a:solidFill>
            <a:round/>
            <a:tailEnd type="triangle" w="med" len="lg"/>
          </a:ln>
        </p:spPr>
        <p:txBody>
          <a:bodyPr/>
          <a:lstStyle/>
          <a:p>
            <a:endParaRPr lang="zh-CN" altLang="en-US"/>
          </a:p>
        </p:txBody>
      </p:sp>
      <p:sp>
        <p:nvSpPr>
          <p:cNvPr id="32" name="Line 29"/>
          <p:cNvSpPr>
            <a:spLocks noChangeAspect="1" noChangeShapeType="1"/>
          </p:cNvSpPr>
          <p:nvPr/>
        </p:nvSpPr>
        <p:spPr bwMode="auto">
          <a:xfrm rot="-1320000">
            <a:off x="4868834" y="2352658"/>
            <a:ext cx="144463" cy="1587"/>
          </a:xfrm>
          <a:prstGeom prst="line">
            <a:avLst/>
          </a:prstGeom>
          <a:noFill/>
          <a:ln w="28575">
            <a:solidFill>
              <a:schemeClr val="tx1"/>
            </a:solidFill>
            <a:round/>
            <a:tailEnd type="triangle" w="med" len="lg"/>
          </a:ln>
        </p:spPr>
        <p:txBody>
          <a:bodyPr/>
          <a:lstStyle/>
          <a:p>
            <a:endParaRPr lang="zh-CN" altLang="en-US"/>
          </a:p>
        </p:txBody>
      </p:sp>
      <p:sp>
        <p:nvSpPr>
          <p:cNvPr id="33" name="Line 30"/>
          <p:cNvSpPr>
            <a:spLocks noChangeAspect="1" noChangeShapeType="1"/>
          </p:cNvSpPr>
          <p:nvPr/>
        </p:nvSpPr>
        <p:spPr bwMode="auto">
          <a:xfrm rot="-1320000">
            <a:off x="4795809" y="1562083"/>
            <a:ext cx="144463" cy="1587"/>
          </a:xfrm>
          <a:prstGeom prst="line">
            <a:avLst/>
          </a:prstGeom>
          <a:noFill/>
          <a:ln w="28575">
            <a:solidFill>
              <a:schemeClr val="tx1"/>
            </a:solidFill>
            <a:round/>
            <a:tailEnd type="triangle" w="med" len="lg"/>
          </a:ln>
        </p:spPr>
        <p:txBody>
          <a:bodyPr/>
          <a:lstStyle/>
          <a:p>
            <a:endParaRPr lang="zh-CN" altLang="en-US"/>
          </a:p>
        </p:txBody>
      </p:sp>
      <p:sp>
        <p:nvSpPr>
          <p:cNvPr id="34" name="Rectangle 31"/>
          <p:cNvSpPr>
            <a:spLocks noChangeArrowheads="1"/>
          </p:cNvSpPr>
          <p:nvPr/>
        </p:nvSpPr>
        <p:spPr bwMode="auto">
          <a:xfrm>
            <a:off x="4437034" y="2276458"/>
            <a:ext cx="260350" cy="457200"/>
          </a:xfrm>
          <a:prstGeom prst="rect">
            <a:avLst/>
          </a:prstGeom>
          <a:noFill/>
          <a:ln w="9525">
            <a:noFill/>
            <a:miter lim="800000"/>
          </a:ln>
        </p:spPr>
        <p:txBody>
          <a:bodyPr wrap="none">
            <a:spAutoFit/>
          </a:bodyPr>
          <a:lstStyle/>
          <a:p>
            <a:pPr algn="l"/>
            <a:r>
              <a:rPr kumimoji="1" lang="en-US" altLang="zh-CN">
                <a:solidFill>
                  <a:srgbClr val="FF9900"/>
                </a:solidFill>
              </a:rPr>
              <a:t>·</a:t>
            </a:r>
          </a:p>
        </p:txBody>
      </p:sp>
      <p:sp>
        <p:nvSpPr>
          <p:cNvPr id="35" name="AutoShape 32"/>
          <p:cNvSpPr>
            <a:spLocks noChangeAspect="1" noChangeArrowheads="1"/>
          </p:cNvSpPr>
          <p:nvPr/>
        </p:nvSpPr>
        <p:spPr bwMode="auto">
          <a:xfrm rot="-6837026">
            <a:off x="3875853" y="2064527"/>
            <a:ext cx="781050" cy="328612"/>
          </a:xfrm>
          <a:prstGeom prst="rtTriangle">
            <a:avLst/>
          </a:prstGeom>
          <a:solidFill>
            <a:srgbClr val="FFFFFF">
              <a:alpha val="69019"/>
            </a:srgbClr>
          </a:solidFill>
          <a:ln w="9525">
            <a:solidFill>
              <a:srgbClr val="FF3300"/>
            </a:solidFill>
            <a:miter lim="800000"/>
          </a:ln>
        </p:spPr>
        <p:txBody>
          <a:bodyPr wrap="none" anchor="ctr"/>
          <a:lstStyle/>
          <a:p>
            <a:endParaRPr lang="zh-CN" altLang="en-US"/>
          </a:p>
        </p:txBody>
      </p:sp>
      <p:sp>
        <p:nvSpPr>
          <p:cNvPr id="36" name="Line 33"/>
          <p:cNvSpPr>
            <a:spLocks noChangeAspect="1" noChangeShapeType="1"/>
          </p:cNvSpPr>
          <p:nvPr/>
        </p:nvSpPr>
        <p:spPr bwMode="auto">
          <a:xfrm rot="21300000" flipV="1">
            <a:off x="5116484" y="1504933"/>
            <a:ext cx="2400300" cy="763587"/>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sp>
        <p:nvSpPr>
          <p:cNvPr id="37" name="Rectangle 34"/>
          <p:cNvSpPr>
            <a:spLocks noChangeArrowheads="1"/>
          </p:cNvSpPr>
          <p:nvPr/>
        </p:nvSpPr>
        <p:spPr bwMode="auto">
          <a:xfrm>
            <a:off x="7407247" y="1000108"/>
            <a:ext cx="419100" cy="468312"/>
          </a:xfrm>
          <a:prstGeom prst="rect">
            <a:avLst/>
          </a:prstGeom>
          <a:noFill/>
          <a:ln w="9525">
            <a:noFill/>
            <a:miter lim="800000"/>
          </a:ln>
        </p:spPr>
        <p:txBody>
          <a:bodyPr lIns="12700" tIns="12700" rIns="12700" bIns="12700"/>
          <a:lstStyle/>
          <a:p>
            <a:pPr algn="just"/>
            <a:r>
              <a:rPr kumimoji="1" lang="en-US" altLang="zh-CN" sz="4800">
                <a:solidFill>
                  <a:srgbClr val="FF9900"/>
                </a:solidFill>
              </a:rPr>
              <a:t>·</a:t>
            </a:r>
          </a:p>
        </p:txBody>
      </p:sp>
      <p:graphicFrame>
        <p:nvGraphicFramePr>
          <p:cNvPr id="38" name="Object 35"/>
          <p:cNvGraphicFramePr>
            <a:graphicFrameLocks noChangeAspect="1"/>
          </p:cNvGraphicFramePr>
          <p:nvPr/>
        </p:nvGraphicFramePr>
        <p:xfrm>
          <a:off x="6084888" y="1990725"/>
          <a:ext cx="203200" cy="285750"/>
        </p:xfrm>
        <a:graphic>
          <a:graphicData uri="http://schemas.openxmlformats.org/presentationml/2006/ole">
            <mc:AlternateContent xmlns:mc="http://schemas.openxmlformats.org/markup-compatibility/2006">
              <mc:Choice xmlns:v="urn:schemas-microsoft-com:vml" Requires="v">
                <p:oleObj name="Equation" r:id="rId12" imgW="3048000" imgH="4267200" progId="Equation.DSMT4">
                  <p:embed/>
                </p:oleObj>
              </mc:Choice>
              <mc:Fallback>
                <p:oleObj name="Equation" r:id="rId12" imgW="3048000" imgH="4267200" progId="Equation.DSMT4">
                  <p:embed/>
                  <p:pic>
                    <p:nvPicPr>
                      <p:cNvPr id="0" name="Object 35"/>
                      <p:cNvPicPr>
                        <a:picLocks noChangeAspect="1"/>
                      </p:cNvPicPr>
                      <p:nvPr/>
                    </p:nvPicPr>
                    <p:blipFill>
                      <a:blip r:embed="rId13"/>
                      <a:stretch>
                        <a:fillRect/>
                      </a:stretch>
                    </p:blipFill>
                    <p:spPr>
                      <a:xfrm>
                        <a:off x="6084888" y="1990725"/>
                        <a:ext cx="203200" cy="285750"/>
                      </a:xfrm>
                      <a:prstGeom prst="rect">
                        <a:avLst/>
                      </a:prstGeom>
                      <a:noFill/>
                      <a:ln w="9525">
                        <a:noFill/>
                      </a:ln>
                    </p:spPr>
                  </p:pic>
                </p:oleObj>
              </mc:Fallback>
            </mc:AlternateContent>
          </a:graphicData>
        </a:graphic>
      </p:graphicFrame>
      <p:graphicFrame>
        <p:nvGraphicFramePr>
          <p:cNvPr id="39" name="Object 36"/>
          <p:cNvGraphicFramePr>
            <a:graphicFrameLocks noChangeAspect="1"/>
          </p:cNvGraphicFramePr>
          <p:nvPr/>
        </p:nvGraphicFramePr>
        <p:xfrm>
          <a:off x="2952750" y="2236787"/>
          <a:ext cx="282576" cy="282574"/>
        </p:xfrm>
        <a:graphic>
          <a:graphicData uri="http://schemas.openxmlformats.org/presentationml/2006/ole">
            <mc:AlternateContent xmlns:mc="http://schemas.openxmlformats.org/markup-compatibility/2006">
              <mc:Choice xmlns:v="urn:schemas-microsoft-com:vml" Requires="v">
                <p:oleObj name="Equation" r:id="rId14" imgW="4267200" imgH="4267200" progId="Equation.DSMT4">
                  <p:embed/>
                </p:oleObj>
              </mc:Choice>
              <mc:Fallback>
                <p:oleObj name="Equation" r:id="rId14" imgW="4267200" imgH="4267200" progId="Equation.DSMT4">
                  <p:embed/>
                  <p:pic>
                    <p:nvPicPr>
                      <p:cNvPr id="0" name="Object 36"/>
                      <p:cNvPicPr>
                        <a:picLocks noChangeAspect="1"/>
                      </p:cNvPicPr>
                      <p:nvPr/>
                    </p:nvPicPr>
                    <p:blipFill>
                      <a:blip r:embed="rId15"/>
                      <a:stretch>
                        <a:fillRect/>
                      </a:stretch>
                    </p:blipFill>
                    <p:spPr>
                      <a:xfrm>
                        <a:off x="2952750" y="2236787"/>
                        <a:ext cx="282576" cy="282574"/>
                      </a:xfrm>
                      <a:prstGeom prst="rect">
                        <a:avLst/>
                      </a:prstGeom>
                      <a:noFill/>
                      <a:ln w="9525">
                        <a:noFill/>
                      </a:ln>
                    </p:spPr>
                  </p:pic>
                </p:oleObj>
              </mc:Fallback>
            </mc:AlternateContent>
          </a:graphicData>
        </a:graphic>
      </p:graphicFrame>
      <p:sp>
        <p:nvSpPr>
          <p:cNvPr id="40" name="Line 37"/>
          <p:cNvSpPr>
            <a:spLocks noChangeShapeType="1"/>
          </p:cNvSpPr>
          <p:nvPr/>
        </p:nvSpPr>
        <p:spPr bwMode="auto">
          <a:xfrm>
            <a:off x="3467072" y="183354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1" name="Line 38"/>
          <p:cNvSpPr>
            <a:spLocks noChangeShapeType="1"/>
          </p:cNvSpPr>
          <p:nvPr/>
        </p:nvSpPr>
        <p:spPr bwMode="auto">
          <a:xfrm>
            <a:off x="3467072" y="198594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2" name="Line 39"/>
          <p:cNvSpPr>
            <a:spLocks noChangeShapeType="1"/>
          </p:cNvSpPr>
          <p:nvPr/>
        </p:nvSpPr>
        <p:spPr bwMode="auto">
          <a:xfrm>
            <a:off x="3467072" y="250029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3" name="Line 40"/>
          <p:cNvSpPr>
            <a:spLocks noChangeShapeType="1"/>
          </p:cNvSpPr>
          <p:nvPr/>
        </p:nvSpPr>
        <p:spPr bwMode="auto">
          <a:xfrm>
            <a:off x="3467072" y="265269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4" name="Line 41"/>
          <p:cNvSpPr>
            <a:spLocks noChangeShapeType="1"/>
          </p:cNvSpPr>
          <p:nvPr/>
        </p:nvSpPr>
        <p:spPr bwMode="auto">
          <a:xfrm>
            <a:off x="3619472" y="1604945"/>
            <a:ext cx="0" cy="22860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45" name="Line 42"/>
          <p:cNvSpPr>
            <a:spLocks noChangeShapeType="1"/>
          </p:cNvSpPr>
          <p:nvPr/>
        </p:nvSpPr>
        <p:spPr bwMode="auto">
          <a:xfrm>
            <a:off x="3619472" y="1985945"/>
            <a:ext cx="0" cy="228600"/>
          </a:xfrm>
          <a:prstGeom prst="line">
            <a:avLst/>
          </a:prstGeom>
          <a:noFill/>
          <a:ln w="19050">
            <a:solidFill>
              <a:schemeClr val="tx1"/>
            </a:solidFill>
            <a:round/>
            <a:headEnd type="triangle" w="sm" len="lg"/>
          </a:ln>
        </p:spPr>
        <p:txBody>
          <a:bodyPr wrap="none" lIns="90000" tIns="46800" rIns="90000" bIns="46800" anchor="ctr"/>
          <a:lstStyle/>
          <a:p>
            <a:endParaRPr lang="zh-CN" altLang="en-US"/>
          </a:p>
        </p:txBody>
      </p:sp>
      <p:sp>
        <p:nvSpPr>
          <p:cNvPr id="46" name="AutoShape 43"/>
          <p:cNvSpPr/>
          <p:nvPr/>
        </p:nvSpPr>
        <p:spPr bwMode="auto">
          <a:xfrm>
            <a:off x="3238472" y="1890695"/>
            <a:ext cx="152400" cy="762000"/>
          </a:xfrm>
          <a:prstGeom prst="leftBrace">
            <a:avLst>
              <a:gd name="adj1" fmla="val 41667"/>
              <a:gd name="adj2" fmla="val 50000"/>
            </a:avLst>
          </a:prstGeom>
          <a:noFill/>
          <a:ln w="19050">
            <a:solidFill>
              <a:schemeClr val="tx1"/>
            </a:solidFill>
            <a:round/>
          </a:ln>
        </p:spPr>
        <p:txBody>
          <a:bodyPr wrap="none" lIns="90000" tIns="46800" rIns="90000" bIns="46800" anchor="ctr"/>
          <a:lstStyle/>
          <a:p>
            <a:endParaRPr lang="zh-CN" altLang="en-US"/>
          </a:p>
        </p:txBody>
      </p:sp>
      <p:graphicFrame>
        <p:nvGraphicFramePr>
          <p:cNvPr id="47" name="Object 44"/>
          <p:cNvGraphicFramePr>
            <a:graphicFrameLocks noChangeAspect="1"/>
          </p:cNvGraphicFramePr>
          <p:nvPr/>
        </p:nvGraphicFramePr>
        <p:xfrm>
          <a:off x="3500430" y="1357298"/>
          <a:ext cx="371474" cy="285750"/>
        </p:xfrm>
        <a:graphic>
          <a:graphicData uri="http://schemas.openxmlformats.org/presentationml/2006/ole">
            <mc:AlternateContent xmlns:mc="http://schemas.openxmlformats.org/markup-compatibility/2006">
              <mc:Choice xmlns:v="urn:schemas-microsoft-com:vml" Requires="v">
                <p:oleObj name="Equation" r:id="rId16" imgW="5486400" imgH="4267200" progId="Equation.DSMT4">
                  <p:embed/>
                </p:oleObj>
              </mc:Choice>
              <mc:Fallback>
                <p:oleObj name="Equation" r:id="rId16" imgW="5486400" imgH="4267200" progId="Equation.DSMT4">
                  <p:embed/>
                  <p:pic>
                    <p:nvPicPr>
                      <p:cNvPr id="0" name="Object 44"/>
                      <p:cNvPicPr>
                        <a:picLocks noChangeAspect="1"/>
                      </p:cNvPicPr>
                      <p:nvPr/>
                    </p:nvPicPr>
                    <p:blipFill>
                      <a:blip r:embed="rId17"/>
                      <a:stretch>
                        <a:fillRect/>
                      </a:stretch>
                    </p:blipFill>
                    <p:spPr>
                      <a:xfrm>
                        <a:off x="3500430" y="1357298"/>
                        <a:ext cx="371474" cy="285750"/>
                      </a:xfrm>
                      <a:prstGeom prst="rect">
                        <a:avLst/>
                      </a:prstGeom>
                      <a:noFill/>
                      <a:ln w="9525">
                        <a:noFill/>
                      </a:ln>
                    </p:spPr>
                  </p:pic>
                </p:oleObj>
              </mc:Fallback>
            </mc:AlternateContent>
          </a:graphicData>
        </a:graphic>
      </p:graphicFrame>
      <p:sp>
        <p:nvSpPr>
          <p:cNvPr id="48" name="Line 45"/>
          <p:cNvSpPr>
            <a:spLocks noChangeShapeType="1"/>
          </p:cNvSpPr>
          <p:nvPr/>
        </p:nvSpPr>
        <p:spPr bwMode="auto">
          <a:xfrm>
            <a:off x="3771872" y="2119295"/>
            <a:ext cx="0" cy="304800"/>
          </a:xfrm>
          <a:prstGeom prst="line">
            <a:avLst/>
          </a:prstGeom>
          <a:noFill/>
          <a:ln w="38100">
            <a:solidFill>
              <a:schemeClr val="tx1"/>
            </a:solidFill>
            <a:prstDash val="sysDot"/>
            <a:round/>
          </a:ln>
        </p:spPr>
        <p:txBody>
          <a:bodyPr wrap="none" lIns="90000" tIns="46800" rIns="90000" bIns="46800" anchor="ctr"/>
          <a:lstStyle/>
          <a:p>
            <a:endParaRPr lang="zh-CN" altLang="en-US"/>
          </a:p>
        </p:txBody>
      </p:sp>
      <p:graphicFrame>
        <p:nvGraphicFramePr>
          <p:cNvPr id="49" name="Object 46"/>
          <p:cNvGraphicFramePr/>
          <p:nvPr/>
        </p:nvGraphicFramePr>
        <p:xfrm>
          <a:off x="7143768" y="3586166"/>
          <a:ext cx="1239838" cy="414338"/>
        </p:xfrm>
        <a:graphic>
          <a:graphicData uri="http://schemas.openxmlformats.org/presentationml/2006/ole">
            <mc:AlternateContent xmlns:mc="http://schemas.openxmlformats.org/markup-compatibility/2006">
              <mc:Choice xmlns:v="urn:schemas-microsoft-com:vml" Requires="v">
                <p:oleObj name="Equation" r:id="rId18" imgW="15544800" imgH="5181600" progId="Equation.DSMT4">
                  <p:embed/>
                </p:oleObj>
              </mc:Choice>
              <mc:Fallback>
                <p:oleObj name="Equation" r:id="rId18" imgW="15544800" imgH="5181600" progId="Equation.DSMT4">
                  <p:embed/>
                  <p:pic>
                    <p:nvPicPr>
                      <p:cNvPr id="0" name="Object 46"/>
                      <p:cNvPicPr/>
                      <p:nvPr/>
                    </p:nvPicPr>
                    <p:blipFill>
                      <a:blip r:embed="rId19"/>
                      <a:stretch>
                        <a:fillRect/>
                      </a:stretch>
                    </p:blipFill>
                    <p:spPr>
                      <a:xfrm>
                        <a:off x="7143768" y="3586166"/>
                        <a:ext cx="1239838" cy="414338"/>
                      </a:xfrm>
                      <a:prstGeom prst="rect">
                        <a:avLst/>
                      </a:prstGeom>
                      <a:noFill/>
                      <a:ln w="9525">
                        <a:noFill/>
                      </a:ln>
                    </p:spPr>
                  </p:pic>
                </p:oleObj>
              </mc:Fallback>
            </mc:AlternateContent>
          </a:graphicData>
        </a:graphic>
      </p:graphicFrame>
      <p:sp>
        <p:nvSpPr>
          <p:cNvPr id="50" name="Rectangle 47"/>
          <p:cNvSpPr>
            <a:spLocks noChangeArrowheads="1"/>
          </p:cNvSpPr>
          <p:nvPr/>
        </p:nvSpPr>
        <p:spPr bwMode="auto">
          <a:xfrm>
            <a:off x="1115984" y="4105258"/>
            <a:ext cx="4742302"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仿宋_GB2312" pitchFamily="49" charset="-122"/>
                <a:ea typeface="仿宋_GB2312" pitchFamily="49" charset="-122"/>
              </a:rPr>
              <a:t>设每个窄带在</a:t>
            </a:r>
            <a:r>
              <a:rPr kumimoji="1" lang="en-US" altLang="zh-CN" sz="2400" b="1" i="1" dirty="0"/>
              <a:t>P </a:t>
            </a:r>
            <a:r>
              <a:rPr kumimoji="1" lang="zh-CN" altLang="en-US" sz="2400" b="1" dirty="0">
                <a:latin typeface="仿宋_GB2312" pitchFamily="49" charset="-122"/>
                <a:ea typeface="仿宋_GB2312" pitchFamily="49" charset="-122"/>
              </a:rPr>
              <a:t>点引起的振幅为</a:t>
            </a:r>
            <a:r>
              <a:rPr kumimoji="1" lang="zh-CN" altLang="en-US" sz="2400" b="1" dirty="0">
                <a:latin typeface="宋体" panose="02010600030101010101" pitchFamily="2" charset="-122"/>
              </a:rPr>
              <a:t> </a:t>
            </a:r>
            <a:r>
              <a:rPr kumimoji="1" lang="en-US" altLang="zh-CN" sz="2400" b="1" i="1" dirty="0"/>
              <a:t>A</a:t>
            </a:r>
          </a:p>
        </p:txBody>
      </p:sp>
      <p:sp>
        <p:nvSpPr>
          <p:cNvPr id="51" name="Text Box 50"/>
          <p:cNvSpPr txBox="1">
            <a:spLocks noChangeArrowheads="1"/>
          </p:cNvSpPr>
          <p:nvPr/>
        </p:nvSpPr>
        <p:spPr bwMode="auto">
          <a:xfrm>
            <a:off x="1115984" y="4754545"/>
            <a:ext cx="2951747" cy="463846"/>
          </a:xfrm>
          <a:prstGeom prst="rect">
            <a:avLst/>
          </a:prstGeom>
          <a:noFill/>
          <a:ln w="9525">
            <a:noFill/>
            <a:miter lim="800000"/>
          </a:ln>
        </p:spPr>
        <p:txBody>
          <a:bodyPr wrap="none" lIns="90000" tIns="46800" rIns="90000" bIns="46800">
            <a:spAutoFit/>
          </a:bodyPr>
          <a:lstStyle/>
          <a:p>
            <a:pPr algn="l"/>
            <a:r>
              <a:rPr kumimoji="1" lang="zh-CN" altLang="en-US" sz="2400" b="1">
                <a:latin typeface="仿宋_GB2312" pitchFamily="49" charset="-122"/>
                <a:ea typeface="仿宋_GB2312" pitchFamily="49" charset="-122"/>
              </a:rPr>
              <a:t>相邻窄带的相位差为</a:t>
            </a:r>
          </a:p>
        </p:txBody>
      </p:sp>
      <p:graphicFrame>
        <p:nvGraphicFramePr>
          <p:cNvPr id="52" name="Object 51"/>
          <p:cNvGraphicFramePr/>
          <p:nvPr/>
        </p:nvGraphicFramePr>
        <p:xfrm>
          <a:off x="4286250" y="4618038"/>
          <a:ext cx="1738313" cy="784225"/>
        </p:xfrm>
        <a:graphic>
          <a:graphicData uri="http://schemas.openxmlformats.org/presentationml/2006/ole">
            <mc:AlternateContent xmlns:mc="http://schemas.openxmlformats.org/markup-compatibility/2006">
              <mc:Choice xmlns:v="urn:schemas-microsoft-com:vml" Requires="v">
                <p:oleObj name="Equation" r:id="rId20" imgW="21945600" imgH="9448800" progId="Equation.DSMT4">
                  <p:embed/>
                </p:oleObj>
              </mc:Choice>
              <mc:Fallback>
                <p:oleObj name="Equation" r:id="rId20" imgW="21945600" imgH="9448800" progId="Equation.DSMT4">
                  <p:embed/>
                  <p:pic>
                    <p:nvPicPr>
                      <p:cNvPr id="0" name="Object 51"/>
                      <p:cNvPicPr/>
                      <p:nvPr/>
                    </p:nvPicPr>
                    <p:blipFill>
                      <a:blip r:embed="rId21"/>
                      <a:stretch>
                        <a:fillRect/>
                      </a:stretch>
                    </p:blipFill>
                    <p:spPr>
                      <a:xfrm>
                        <a:off x="4286250" y="4618038"/>
                        <a:ext cx="1738313" cy="784225"/>
                      </a:xfrm>
                      <a:prstGeom prst="rect">
                        <a:avLst/>
                      </a:prstGeom>
                      <a:noFill/>
                      <a:ln w="9525">
                        <a:noFill/>
                      </a:ln>
                    </p:spPr>
                  </p:pic>
                </p:oleObj>
              </mc:Fallback>
            </mc:AlternateContent>
          </a:graphicData>
        </a:graphic>
      </p:graphicFrame>
      <p:sp>
        <p:nvSpPr>
          <p:cNvPr id="53" name="Text Box 52"/>
          <p:cNvSpPr txBox="1">
            <a:spLocks noChangeArrowheads="1"/>
          </p:cNvSpPr>
          <p:nvPr/>
        </p:nvSpPr>
        <p:spPr bwMode="auto">
          <a:xfrm>
            <a:off x="1104872" y="3530583"/>
            <a:ext cx="5928226" cy="461665"/>
          </a:xfrm>
          <a:prstGeom prst="rect">
            <a:avLst/>
          </a:prstGeom>
          <a:noFill/>
          <a:ln w="12700" cap="sq" algn="ctr">
            <a:noFill/>
            <a:miter lim="800000"/>
          </a:ln>
        </p:spPr>
        <p:txBody>
          <a:bodyPr wrap="none">
            <a:spAutoFit/>
          </a:bodyPr>
          <a:lstStyle/>
          <a:p>
            <a:r>
              <a:rPr kumimoji="1" lang="zh-CN" altLang="en-US" sz="2400" b="1" dirty="0">
                <a:latin typeface="仿宋_GB2312" pitchFamily="49" charset="-122"/>
                <a:ea typeface="仿宋_GB2312" pitchFamily="49" charset="-122"/>
              </a:rPr>
              <a:t>将缝</a:t>
            </a:r>
            <a:r>
              <a:rPr kumimoji="1" lang="zh-CN" altLang="en-US" sz="2400" b="1" dirty="0"/>
              <a:t> </a:t>
            </a:r>
            <a:r>
              <a:rPr kumimoji="1" lang="en-US" altLang="zh-CN" sz="2400" b="1" i="1" dirty="0"/>
              <a:t>AB </a:t>
            </a:r>
            <a:r>
              <a:rPr kumimoji="1" lang="zh-CN" altLang="en-US" sz="2400" b="1" dirty="0">
                <a:latin typeface="仿宋_GB2312" pitchFamily="49" charset="-122"/>
                <a:ea typeface="仿宋_GB2312" pitchFamily="49" charset="-122"/>
              </a:rPr>
              <a:t>均分成</a:t>
            </a:r>
            <a:r>
              <a:rPr kumimoji="1" lang="zh-CN" altLang="en-US" sz="2400" b="1" dirty="0"/>
              <a:t> </a:t>
            </a:r>
            <a:r>
              <a:rPr kumimoji="1" lang="en-US" altLang="zh-CN" sz="2400" b="1" i="1" dirty="0"/>
              <a:t>N </a:t>
            </a:r>
            <a:r>
              <a:rPr kumimoji="1" lang="zh-CN" altLang="en-US" sz="2400" b="1" dirty="0">
                <a:latin typeface="仿宋_GB2312" pitchFamily="49" charset="-122"/>
                <a:ea typeface="仿宋_GB2312" pitchFamily="49" charset="-122"/>
              </a:rPr>
              <a:t>个窄带</a:t>
            </a:r>
            <a:r>
              <a:rPr kumimoji="1" lang="zh-CN" altLang="en-US" sz="2400" b="1" dirty="0">
                <a:latin typeface="宋体" panose="02010600030101010101" pitchFamily="2" charset="-122"/>
              </a:rPr>
              <a:t>，</a:t>
            </a:r>
            <a:r>
              <a:rPr kumimoji="1" lang="zh-CN" altLang="en-US" sz="2400" b="1" dirty="0">
                <a:latin typeface="仿宋_GB2312" pitchFamily="49" charset="-122"/>
                <a:ea typeface="仿宋_GB2312" pitchFamily="49" charset="-122"/>
              </a:rPr>
              <a:t>每个窄带宽度为</a:t>
            </a:r>
          </a:p>
        </p:txBody>
      </p:sp>
      <p:sp>
        <p:nvSpPr>
          <p:cNvPr id="54" name="Arc 54"/>
          <p:cNvSpPr/>
          <p:nvPr/>
        </p:nvSpPr>
        <p:spPr bwMode="auto">
          <a:xfrm rot="-861512">
            <a:off x="4662459" y="2051033"/>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sp>
        <p:nvSpPr>
          <p:cNvPr id="55" name="Arc 55"/>
          <p:cNvSpPr/>
          <p:nvPr/>
        </p:nvSpPr>
        <p:spPr bwMode="auto">
          <a:xfrm rot="-861512">
            <a:off x="5832447" y="2052620"/>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graphicFrame>
        <p:nvGraphicFramePr>
          <p:cNvPr id="56" name="Object 56"/>
          <p:cNvGraphicFramePr>
            <a:graphicFrameLocks noChangeAspect="1"/>
          </p:cNvGraphicFramePr>
          <p:nvPr/>
        </p:nvGraphicFramePr>
        <p:xfrm>
          <a:off x="4000496" y="2643182"/>
          <a:ext cx="244474" cy="263526"/>
        </p:xfrm>
        <a:graphic>
          <a:graphicData uri="http://schemas.openxmlformats.org/presentationml/2006/ole">
            <mc:AlternateContent xmlns:mc="http://schemas.openxmlformats.org/markup-compatibility/2006">
              <mc:Choice xmlns:v="urn:schemas-microsoft-com:vml" Requires="v">
                <p:oleObj name="Equation" r:id="rId22" imgW="3657600" imgH="3962400" progId="Equation.DSMT4">
                  <p:embed/>
                </p:oleObj>
              </mc:Choice>
              <mc:Fallback>
                <p:oleObj name="Equation" r:id="rId22" imgW="3657600" imgH="3962400" progId="Equation.DSMT4">
                  <p:embed/>
                  <p:pic>
                    <p:nvPicPr>
                      <p:cNvPr id="0" name="Object 56"/>
                      <p:cNvPicPr>
                        <a:picLocks noChangeAspect="1"/>
                      </p:cNvPicPr>
                      <p:nvPr/>
                    </p:nvPicPr>
                    <p:blipFill>
                      <a:blip r:embed="rId23"/>
                      <a:stretch>
                        <a:fillRect/>
                      </a:stretch>
                    </p:blipFill>
                    <p:spPr>
                      <a:xfrm>
                        <a:off x="4000496" y="2643182"/>
                        <a:ext cx="244474" cy="263526"/>
                      </a:xfrm>
                      <a:prstGeom prst="rect">
                        <a:avLst/>
                      </a:prstGeom>
                      <a:noFill/>
                      <a:ln w="9525">
                        <a:noFill/>
                      </a:ln>
                    </p:spPr>
                  </p:pic>
                </p:oleObj>
              </mc:Fallback>
            </mc:AlternateContent>
          </a:graphicData>
        </a:graphic>
      </p:graphicFrame>
      <p:sp>
        <p:nvSpPr>
          <p:cNvPr id="57" name="Rectangle 57"/>
          <p:cNvSpPr>
            <a:spLocks noChangeArrowheads="1"/>
          </p:cNvSpPr>
          <p:nvPr/>
        </p:nvSpPr>
        <p:spPr bwMode="auto">
          <a:xfrm>
            <a:off x="1130272" y="5330808"/>
            <a:ext cx="5867400" cy="529890"/>
          </a:xfrm>
          <a:prstGeom prst="rect">
            <a:avLst/>
          </a:prstGeom>
          <a:noFill/>
          <a:ln w="9525">
            <a:noFill/>
            <a:miter lim="800000"/>
          </a:ln>
        </p:spPr>
        <p:txBody>
          <a:bodyPr lIns="90000" tIns="46800" rIns="90000" bIns="46800">
            <a:spAutoFit/>
          </a:bodyPr>
          <a:lstStyle/>
          <a:p>
            <a:pPr algn="l">
              <a:lnSpc>
                <a:spcPct val="130000"/>
              </a:lnSpc>
            </a:pPr>
            <a:r>
              <a:rPr kumimoji="1" lang="en-US" altLang="zh-CN" sz="2400" b="1" i="1"/>
              <a:t>A</a:t>
            </a:r>
            <a:r>
              <a:rPr kumimoji="1" lang="zh-CN" altLang="en-US" sz="2400" b="1" i="1"/>
              <a:t>、</a:t>
            </a:r>
            <a:r>
              <a:rPr kumimoji="1" lang="en-US" altLang="zh-CN" sz="2400" b="1" i="1"/>
              <a:t>B </a:t>
            </a:r>
            <a:r>
              <a:rPr kumimoji="1" lang="zh-CN" altLang="en-US" sz="2400" b="1">
                <a:ea typeface="仿宋_GB2312" pitchFamily="49" charset="-122"/>
              </a:rPr>
              <a:t>点</a:t>
            </a:r>
            <a:r>
              <a:rPr kumimoji="1" lang="zh-CN" altLang="en-US" sz="2400" b="1">
                <a:latin typeface="宋体" panose="02010600030101010101" pitchFamily="2" charset="-122"/>
                <a:ea typeface="仿宋_GB2312" pitchFamily="49" charset="-122"/>
              </a:rPr>
              <a:t>处窄带在</a:t>
            </a:r>
            <a:r>
              <a:rPr kumimoji="1" lang="en-US" altLang="zh-CN" sz="2400" b="1" i="1"/>
              <a:t>P </a:t>
            </a:r>
            <a:r>
              <a:rPr kumimoji="1" lang="zh-CN" altLang="en-US" sz="2400" b="1">
                <a:latin typeface="仿宋_GB2312" pitchFamily="49" charset="-122"/>
                <a:ea typeface="仿宋_GB2312" pitchFamily="49" charset="-122"/>
              </a:rPr>
              <a:t>点引起振动的相位差为</a:t>
            </a:r>
          </a:p>
        </p:txBody>
      </p:sp>
      <p:graphicFrame>
        <p:nvGraphicFramePr>
          <p:cNvPr id="58" name="Object 58"/>
          <p:cNvGraphicFramePr/>
          <p:nvPr/>
        </p:nvGraphicFramePr>
        <p:xfrm>
          <a:off x="3440113" y="5997575"/>
          <a:ext cx="1778000" cy="431800"/>
        </p:xfrm>
        <a:graphic>
          <a:graphicData uri="http://schemas.openxmlformats.org/presentationml/2006/ole">
            <mc:AlternateContent xmlns:mc="http://schemas.openxmlformats.org/markup-compatibility/2006">
              <mc:Choice xmlns:v="urn:schemas-microsoft-com:vml" Requires="v">
                <p:oleObj name="Equation" r:id="rId24" imgW="24688800" imgH="5181600" progId="Equation.DSMT4">
                  <p:embed/>
                </p:oleObj>
              </mc:Choice>
              <mc:Fallback>
                <p:oleObj name="Equation" r:id="rId24" imgW="24688800" imgH="5181600" progId="Equation.DSMT4">
                  <p:embed/>
                  <p:pic>
                    <p:nvPicPr>
                      <p:cNvPr id="0" name="Object 58"/>
                      <p:cNvPicPr/>
                      <p:nvPr/>
                    </p:nvPicPr>
                    <p:blipFill>
                      <a:blip r:embed="rId25"/>
                      <a:stretch>
                        <a:fillRect/>
                      </a:stretch>
                    </p:blipFill>
                    <p:spPr>
                      <a:xfrm>
                        <a:off x="3440113" y="5997575"/>
                        <a:ext cx="1778000" cy="431800"/>
                      </a:xfrm>
                      <a:prstGeom prst="rect">
                        <a:avLst/>
                      </a:prstGeom>
                      <a:noFill/>
                      <a:ln w="9525">
                        <a:noFill/>
                      </a:ln>
                    </p:spPr>
                  </p:pic>
                </p:oleObj>
              </mc:Fallback>
            </mc:AlternateContent>
          </a:graphicData>
        </a:graphic>
      </p:graphicFrame>
      <p:graphicFrame>
        <p:nvGraphicFramePr>
          <p:cNvPr id="59" name="Object 59"/>
          <p:cNvGraphicFramePr/>
          <p:nvPr/>
        </p:nvGraphicFramePr>
        <p:xfrm>
          <a:off x="5301200" y="6050009"/>
          <a:ext cx="632618" cy="326727"/>
        </p:xfrm>
        <a:graphic>
          <a:graphicData uri="http://schemas.openxmlformats.org/presentationml/2006/ole">
            <mc:AlternateContent xmlns:mc="http://schemas.openxmlformats.org/markup-compatibility/2006">
              <mc:Choice xmlns:v="urn:schemas-microsoft-com:vml" Requires="v">
                <p:oleObj name="Equation" r:id="rId26" imgW="9144000" imgH="4267200" progId="Equation.DSMT4">
                  <p:embed/>
                </p:oleObj>
              </mc:Choice>
              <mc:Fallback>
                <p:oleObj name="Equation" r:id="rId26" imgW="9144000" imgH="4267200" progId="Equation.DSMT4">
                  <p:embed/>
                  <p:pic>
                    <p:nvPicPr>
                      <p:cNvPr id="0" name="Object 59"/>
                      <p:cNvPicPr/>
                      <p:nvPr/>
                    </p:nvPicPr>
                    <p:blipFill>
                      <a:blip r:embed="rId27"/>
                      <a:stretch>
                        <a:fillRect/>
                      </a:stretch>
                    </p:blipFill>
                    <p:spPr>
                      <a:xfrm>
                        <a:off x="5301200" y="6050009"/>
                        <a:ext cx="632618" cy="326727"/>
                      </a:xfrm>
                      <a:prstGeom prst="rect">
                        <a:avLst/>
                      </a:prstGeom>
                      <a:noFill/>
                      <a:ln w="9525">
                        <a:noFill/>
                      </a:ln>
                    </p:spPr>
                  </p:pic>
                </p:oleObj>
              </mc:Fallback>
            </mc:AlternateContent>
          </a:graphicData>
        </a:graphic>
      </p:graphicFrame>
      <p:sp>
        <p:nvSpPr>
          <p:cNvPr id="60" name="Line 20"/>
          <p:cNvSpPr>
            <a:spLocks noChangeShapeType="1"/>
          </p:cNvSpPr>
          <p:nvPr/>
        </p:nvSpPr>
        <p:spPr bwMode="auto">
          <a:xfrm>
            <a:off x="4286248" y="1209673"/>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1" name="Line 21"/>
          <p:cNvSpPr>
            <a:spLocks noChangeShapeType="1"/>
          </p:cNvSpPr>
          <p:nvPr/>
        </p:nvSpPr>
        <p:spPr bwMode="auto">
          <a:xfrm>
            <a:off x="4286248" y="265271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2" name="Text Box 2"/>
          <p:cNvSpPr txBox="1">
            <a:spLocks noChangeArrowheads="1"/>
          </p:cNvSpPr>
          <p:nvPr/>
        </p:nvSpPr>
        <p:spPr bwMode="auto">
          <a:xfrm>
            <a:off x="614365" y="467005"/>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4</a:t>
            </a:r>
            <a:r>
              <a:rPr kumimoji="1" lang="zh-CN" altLang="en-US" sz="2400" b="1" dirty="0">
                <a:latin typeface="楷体" panose="02010609060101010101" pitchFamily="49" charset="-122"/>
                <a:ea typeface="楷体" panose="02010609060101010101" pitchFamily="49" charset="-122"/>
              </a:rPr>
              <a:t>）单缝衍射强度公式</a:t>
            </a:r>
          </a:p>
        </p:txBody>
      </p:sp>
      <p:sp>
        <p:nvSpPr>
          <p:cNvPr id="63" name="灯片编号占位符 62"/>
          <p:cNvSpPr>
            <a:spLocks noGrp="1"/>
          </p:cNvSpPr>
          <p:nvPr>
            <p:ph type="sldNum" sz="quarter" idx="12"/>
          </p:nvPr>
        </p:nvSpPr>
        <p:spPr/>
        <p:txBody>
          <a:bodyPr/>
          <a:lstStyle/>
          <a:p>
            <a:fld id="{0C913308-F349-4B6D-A68A-DD1791B4A57B}"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right)">
                                      <p:cBhvr>
                                        <p:cTn id="7" dur="500"/>
                                        <p:tgtEl>
                                          <p:spTgt spid="4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500"/>
                                        <p:tgtEl>
                                          <p:spTgt spid="48"/>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left)">
                                      <p:cBhvr>
                                        <p:cTn id="50" dur="500"/>
                                        <p:tgtEl>
                                          <p:spTgt spid="53"/>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left)">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nodeType="click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p:cTn id="69" dur="500" fill="hold"/>
                                        <p:tgtEl>
                                          <p:spTgt spid="52"/>
                                        </p:tgtEl>
                                        <p:attrNameLst>
                                          <p:attrName>ppt_w</p:attrName>
                                        </p:attrNameLst>
                                      </p:cBhvr>
                                      <p:tavLst>
                                        <p:tav tm="0">
                                          <p:val>
                                            <p:fltVal val="0"/>
                                          </p:val>
                                        </p:tav>
                                        <p:tav tm="100000">
                                          <p:val>
                                            <p:strVal val="#ppt_w"/>
                                          </p:val>
                                        </p:tav>
                                      </p:tavLst>
                                    </p:anim>
                                    <p:anim calcmode="lin" valueType="num">
                                      <p:cBhvr>
                                        <p:cTn id="70"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 calcmode="lin" valueType="num">
                                      <p:cBhvr>
                                        <p:cTn id="80" dur="500" fill="hold"/>
                                        <p:tgtEl>
                                          <p:spTgt spid="58"/>
                                        </p:tgtEl>
                                        <p:attrNameLst>
                                          <p:attrName>ppt_w</p:attrName>
                                        </p:attrNameLst>
                                      </p:cBhvr>
                                      <p:tavLst>
                                        <p:tav tm="0">
                                          <p:val>
                                            <p:fltVal val="0"/>
                                          </p:val>
                                        </p:tav>
                                        <p:tav tm="100000">
                                          <p:val>
                                            <p:strVal val="#ppt_w"/>
                                          </p:val>
                                        </p:tav>
                                      </p:tavLst>
                                    </p:anim>
                                    <p:anim calcmode="lin" valueType="num">
                                      <p:cBhvr>
                                        <p:cTn id="81"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 calcmode="lin" valueType="num">
                                      <p:cBhvr>
                                        <p:cTn id="86" dur="500" fill="hold"/>
                                        <p:tgtEl>
                                          <p:spTgt spid="59"/>
                                        </p:tgtEl>
                                        <p:attrNameLst>
                                          <p:attrName>ppt_w</p:attrName>
                                        </p:attrNameLst>
                                      </p:cBhvr>
                                      <p:tavLst>
                                        <p:tav tm="0">
                                          <p:val>
                                            <p:fltVal val="0"/>
                                          </p:val>
                                        </p:tav>
                                        <p:tav tm="100000">
                                          <p:val>
                                            <p:strVal val="#ppt_w"/>
                                          </p:val>
                                        </p:tav>
                                      </p:tavLst>
                                    </p:anim>
                                    <p:anim calcmode="lin" valueType="num">
                                      <p:cBhvr>
                                        <p:cTn id="87"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8" grpId="0" animBg="1"/>
      <p:bldP spid="50" grpId="0" autoUpdateAnimBg="0"/>
      <p:bldP spid="51" grpId="0" autoUpdateAnimBg="0"/>
      <p:bldP spid="53" grpId="0"/>
      <p:bldP spid="5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7200" y="500042"/>
            <a:ext cx="8167688" cy="1017844"/>
          </a:xfrm>
          <a:prstGeom prst="rect">
            <a:avLst/>
          </a:prstGeom>
          <a:noFill/>
          <a:ln w="9525">
            <a:noFill/>
            <a:miter lim="800000"/>
          </a:ln>
        </p:spPr>
        <p:txBody>
          <a:bodyPr lIns="90000" tIns="46800" rIns="90000" bIns="46800">
            <a:spAutoFit/>
          </a:bodyPr>
          <a:lstStyle/>
          <a:p>
            <a:pPr algn="l">
              <a:lnSpc>
                <a:spcPct val="125000"/>
              </a:lnSpc>
            </a:pPr>
            <a:r>
              <a:rPr kumimoji="1" lang="en-US" altLang="zh-CN" sz="2400" b="1" dirty="0">
                <a:solidFill>
                  <a:srgbClr val="66FFFF"/>
                </a:solidFill>
                <a:latin typeface="楷体" panose="02010609060101010101" pitchFamily="49" charset="-122"/>
                <a:ea typeface="楷体" panose="02010609060101010101" pitchFamily="49" charset="-122"/>
              </a:rPr>
              <a:t>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点形成的光振动：</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400" b="1" dirty="0">
                <a:latin typeface="楷体" panose="02010609060101010101" pitchFamily="49" charset="-122"/>
                <a:ea typeface="楷体" panose="02010609060101010101" pitchFamily="49" charset="-122"/>
              </a:rPr>
              <a:t>个</a:t>
            </a:r>
            <a:r>
              <a:rPr kumimoji="1" lang="zh-CN" altLang="en-US" sz="2400" b="1" dirty="0">
                <a:solidFill>
                  <a:srgbClr val="FF0000"/>
                </a:solidFill>
                <a:latin typeface="楷体" panose="02010609060101010101" pitchFamily="49" charset="-122"/>
                <a:ea typeface="楷体" panose="02010609060101010101" pitchFamily="49" charset="-122"/>
              </a:rPr>
              <a:t>同方向，同频率，同振幅，初相位依次相差</a:t>
            </a:r>
            <a:r>
              <a:rPr kumimoji="1" lang="el-GR"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δ</a:t>
            </a:r>
            <a:r>
              <a:rPr kumimoji="1" lang="en-US" altLang="zh-CN" sz="2400" b="1" dirty="0">
                <a:solidFill>
                  <a:srgbClr val="FF0000"/>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的简谐振动的合成</a:t>
            </a:r>
            <a:r>
              <a:rPr kumimoji="1" lang="en-US" altLang="zh-CN" sz="2400" b="1" dirty="0">
                <a:latin typeface="楷体" panose="02010609060101010101" pitchFamily="49" charset="-122"/>
                <a:ea typeface="楷体" panose="02010609060101010101" pitchFamily="49" charset="-122"/>
              </a:rPr>
              <a:t>.</a:t>
            </a:r>
            <a:r>
              <a:rPr kumimoji="1" lang="en-US" altLang="zh-CN" sz="2400" b="1" dirty="0">
                <a:solidFill>
                  <a:srgbClr val="66FFFF"/>
                </a:solidFill>
                <a:latin typeface="楷体" panose="02010609060101010101" pitchFamily="49" charset="-122"/>
                <a:ea typeface="楷体" panose="02010609060101010101" pitchFamily="49" charset="-122"/>
              </a:rPr>
              <a:t> </a:t>
            </a:r>
          </a:p>
        </p:txBody>
      </p:sp>
      <p:graphicFrame>
        <p:nvGraphicFramePr>
          <p:cNvPr id="31" name="Object 28"/>
          <p:cNvGraphicFramePr/>
          <p:nvPr/>
        </p:nvGraphicFramePr>
        <p:xfrm>
          <a:off x="1501950" y="1817702"/>
          <a:ext cx="1431528" cy="750838"/>
        </p:xfrm>
        <a:graphic>
          <a:graphicData uri="http://schemas.openxmlformats.org/presentationml/2006/ole">
            <mc:AlternateContent xmlns:mc="http://schemas.openxmlformats.org/markup-compatibility/2006">
              <mc:Choice xmlns:v="urn:schemas-microsoft-com:vml" Requires="v">
                <p:oleObj name="Equation" r:id="rId2" imgW="19507200" imgH="9448800" progId="Equation.DSMT4">
                  <p:embed/>
                </p:oleObj>
              </mc:Choice>
              <mc:Fallback>
                <p:oleObj name="Equation" r:id="rId2" imgW="19507200" imgH="9448800" progId="Equation.DSMT4">
                  <p:embed/>
                  <p:pic>
                    <p:nvPicPr>
                      <p:cNvPr id="0" name="Object 28"/>
                      <p:cNvPicPr/>
                      <p:nvPr/>
                    </p:nvPicPr>
                    <p:blipFill>
                      <a:blip r:embed="rId3"/>
                      <a:stretch>
                        <a:fillRect/>
                      </a:stretch>
                    </p:blipFill>
                    <p:spPr>
                      <a:xfrm>
                        <a:off x="1501950" y="1817702"/>
                        <a:ext cx="1431528" cy="750838"/>
                      </a:xfrm>
                      <a:prstGeom prst="rect">
                        <a:avLst/>
                      </a:prstGeom>
                      <a:noFill/>
                      <a:ln w="9525">
                        <a:noFill/>
                      </a:ln>
                    </p:spPr>
                  </p:pic>
                </p:oleObj>
              </mc:Fallback>
            </mc:AlternateContent>
          </a:graphicData>
        </a:graphic>
      </p:graphicFrame>
      <p:graphicFrame>
        <p:nvGraphicFramePr>
          <p:cNvPr id="32" name="Object 29"/>
          <p:cNvGraphicFramePr/>
          <p:nvPr/>
        </p:nvGraphicFramePr>
        <p:xfrm>
          <a:off x="1512888" y="2593975"/>
          <a:ext cx="1562100" cy="720725"/>
        </p:xfrm>
        <a:graphic>
          <a:graphicData uri="http://schemas.openxmlformats.org/presentationml/2006/ole">
            <mc:AlternateContent xmlns:mc="http://schemas.openxmlformats.org/markup-compatibility/2006">
              <mc:Choice xmlns:v="urn:schemas-microsoft-com:vml" Requires="v">
                <p:oleObj name="Equation" r:id="rId4" imgW="21336000" imgH="9448800" progId="Equation.DSMT4">
                  <p:embed/>
                </p:oleObj>
              </mc:Choice>
              <mc:Fallback>
                <p:oleObj name="Equation" r:id="rId4" imgW="21336000" imgH="9448800" progId="Equation.DSMT4">
                  <p:embed/>
                  <p:pic>
                    <p:nvPicPr>
                      <p:cNvPr id="0" name="Object 29"/>
                      <p:cNvPicPr/>
                      <p:nvPr/>
                    </p:nvPicPr>
                    <p:blipFill>
                      <a:blip r:embed="rId5"/>
                      <a:stretch>
                        <a:fillRect/>
                      </a:stretch>
                    </p:blipFill>
                    <p:spPr>
                      <a:xfrm>
                        <a:off x="1512888" y="2593975"/>
                        <a:ext cx="1562100" cy="720725"/>
                      </a:xfrm>
                      <a:prstGeom prst="rect">
                        <a:avLst/>
                      </a:prstGeom>
                      <a:noFill/>
                      <a:ln w="9525">
                        <a:noFill/>
                      </a:ln>
                    </p:spPr>
                  </p:pic>
                </p:oleObj>
              </mc:Fallback>
            </mc:AlternateContent>
          </a:graphicData>
        </a:graphic>
      </p:graphicFrame>
      <p:sp>
        <p:nvSpPr>
          <p:cNvPr id="33" name="Text Box 30"/>
          <p:cNvSpPr txBox="1">
            <a:spLocks noChangeArrowheads="1"/>
          </p:cNvSpPr>
          <p:nvPr/>
        </p:nvSpPr>
        <p:spPr bwMode="auto">
          <a:xfrm>
            <a:off x="1073150" y="1500174"/>
            <a:ext cx="2659702"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由图中几何关系得</a:t>
            </a:r>
          </a:p>
        </p:txBody>
      </p:sp>
      <p:sp>
        <p:nvSpPr>
          <p:cNvPr id="34" name="Text Box 31"/>
          <p:cNvSpPr txBox="1">
            <a:spLocks noChangeArrowheads="1"/>
          </p:cNvSpPr>
          <p:nvPr/>
        </p:nvSpPr>
        <p:spPr bwMode="auto">
          <a:xfrm>
            <a:off x="3929058" y="4071942"/>
            <a:ext cx="1947969" cy="430887"/>
          </a:xfrm>
          <a:prstGeom prst="rect">
            <a:avLst/>
          </a:prstGeom>
          <a:noFill/>
          <a:ln w="12700" cap="sq" algn="ctr">
            <a:noFill/>
            <a:miter lim="800000"/>
          </a:ln>
        </p:spPr>
        <p:txBody>
          <a:bodyPr wrap="none">
            <a:spAutoFit/>
          </a:bodyPr>
          <a:lstStyle/>
          <a:p>
            <a:r>
              <a:rPr kumimoji="1" lang="zh-CN" altLang="en-US" sz="2200" b="1" dirty="0">
                <a:latin typeface="楷体" panose="02010609060101010101" pitchFamily="49" charset="-122"/>
                <a:ea typeface="楷体" panose="02010609060101010101" pitchFamily="49" charset="-122"/>
              </a:rPr>
              <a:t>（</a:t>
            </a:r>
            <a:r>
              <a:rPr kumimoji="1" lang="zh-CN" altLang="en-US" sz="22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 panose="02010609060101010101" pitchFamily="49" charset="-122"/>
                <a:cs typeface="Times New Roman" panose="02020603050405020304" pitchFamily="18" charset="0"/>
              </a:rPr>
              <a:t>N </a:t>
            </a:r>
            <a:r>
              <a:rPr kumimoji="1" lang="zh-CN" altLang="en-US" sz="2200" b="1" dirty="0">
                <a:latin typeface="楷体" panose="02010609060101010101" pitchFamily="49" charset="-122"/>
                <a:ea typeface="楷体" panose="02010609060101010101" pitchFamily="49" charset="-122"/>
              </a:rPr>
              <a:t>很大时）</a:t>
            </a:r>
          </a:p>
        </p:txBody>
      </p:sp>
      <p:graphicFrame>
        <p:nvGraphicFramePr>
          <p:cNvPr id="42" name="Object 43"/>
          <p:cNvGraphicFramePr/>
          <p:nvPr/>
        </p:nvGraphicFramePr>
        <p:xfrm>
          <a:off x="2857501" y="3571873"/>
          <a:ext cx="1217295" cy="1257300"/>
        </p:xfrm>
        <a:graphic>
          <a:graphicData uri="http://schemas.openxmlformats.org/presentationml/2006/ole">
            <mc:AlternateContent xmlns:mc="http://schemas.openxmlformats.org/markup-compatibility/2006">
              <mc:Choice xmlns:v="urn:schemas-microsoft-com:vml" Requires="v">
                <p:oleObj name="Equation" r:id="rId6" imgW="17678400" imgH="18288000" progId="Equation.DSMT4">
                  <p:embed/>
                </p:oleObj>
              </mc:Choice>
              <mc:Fallback>
                <p:oleObj name="Equation" r:id="rId6" imgW="17678400" imgH="18288000" progId="Equation.DSMT4">
                  <p:embed/>
                  <p:pic>
                    <p:nvPicPr>
                      <p:cNvPr id="0" name="Object 43"/>
                      <p:cNvPicPr/>
                      <p:nvPr/>
                    </p:nvPicPr>
                    <p:blipFill>
                      <a:blip r:embed="rId7"/>
                      <a:stretch>
                        <a:fillRect/>
                      </a:stretch>
                    </p:blipFill>
                    <p:spPr>
                      <a:xfrm>
                        <a:off x="2857501" y="3571873"/>
                        <a:ext cx="1217295" cy="1257300"/>
                      </a:xfrm>
                      <a:prstGeom prst="rect">
                        <a:avLst/>
                      </a:prstGeom>
                      <a:noFill/>
                      <a:ln w="9525">
                        <a:noFill/>
                      </a:ln>
                    </p:spPr>
                  </p:pic>
                </p:oleObj>
              </mc:Fallback>
            </mc:AlternateContent>
          </a:graphicData>
        </a:graphic>
      </p:graphicFrame>
      <p:sp>
        <p:nvSpPr>
          <p:cNvPr id="43" name="Rectangle 46"/>
          <p:cNvSpPr>
            <a:spLocks noChangeArrowheads="1"/>
          </p:cNvSpPr>
          <p:nvPr/>
        </p:nvSpPr>
        <p:spPr bwMode="auto">
          <a:xfrm>
            <a:off x="1116013" y="3243258"/>
            <a:ext cx="2040943" cy="461665"/>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sym typeface="Symbol" panose="05050102010706020507" pitchFamily="18" charset="2"/>
              </a:rPr>
              <a:t>由以上两式得</a:t>
            </a:r>
            <a:endParaRPr lang="zh-CN" altLang="en-US" sz="2400" b="1" dirty="0">
              <a:latin typeface="楷体" panose="02010609060101010101" pitchFamily="49" charset="-122"/>
              <a:ea typeface="楷体" panose="02010609060101010101" pitchFamily="49" charset="-122"/>
            </a:endParaRPr>
          </a:p>
        </p:txBody>
      </p:sp>
      <p:graphicFrame>
        <p:nvGraphicFramePr>
          <p:cNvPr id="44" name="Object 47"/>
          <p:cNvGraphicFramePr/>
          <p:nvPr/>
        </p:nvGraphicFramePr>
        <p:xfrm>
          <a:off x="6940550" y="3959225"/>
          <a:ext cx="696913" cy="420688"/>
        </p:xfrm>
        <a:graphic>
          <a:graphicData uri="http://schemas.openxmlformats.org/presentationml/2006/ole">
            <mc:AlternateContent xmlns:mc="http://schemas.openxmlformats.org/markup-compatibility/2006">
              <mc:Choice xmlns:v="urn:schemas-microsoft-com:vml" Requires="v">
                <p:oleObj name="Equation" r:id="rId8" imgW="8534400" imgH="4267200" progId="Equation.DSMT4">
                  <p:embed/>
                </p:oleObj>
              </mc:Choice>
              <mc:Fallback>
                <p:oleObj name="Equation" r:id="rId8" imgW="8534400" imgH="4267200" progId="Equation.DSMT4">
                  <p:embed/>
                  <p:pic>
                    <p:nvPicPr>
                      <p:cNvPr id="0" name="Object 47"/>
                      <p:cNvPicPr/>
                      <p:nvPr/>
                    </p:nvPicPr>
                    <p:blipFill>
                      <a:blip r:embed="rId9"/>
                      <a:stretch>
                        <a:fillRect/>
                      </a:stretch>
                    </p:blipFill>
                    <p:spPr>
                      <a:xfrm>
                        <a:off x="6940550" y="3959225"/>
                        <a:ext cx="696913" cy="420688"/>
                      </a:xfrm>
                      <a:prstGeom prst="rect">
                        <a:avLst/>
                      </a:prstGeom>
                      <a:noFill/>
                      <a:ln w="9525">
                        <a:noFill/>
                      </a:ln>
                    </p:spPr>
                  </p:pic>
                </p:oleObj>
              </mc:Fallback>
            </mc:AlternateContent>
          </a:graphicData>
        </a:graphic>
      </p:graphicFrame>
      <p:graphicFrame>
        <p:nvGraphicFramePr>
          <p:cNvPr id="45" name="Object 48"/>
          <p:cNvGraphicFramePr/>
          <p:nvPr/>
        </p:nvGraphicFramePr>
        <p:xfrm>
          <a:off x="6357938" y="4500561"/>
          <a:ext cx="787400" cy="406400"/>
        </p:xfrm>
        <a:graphic>
          <a:graphicData uri="http://schemas.openxmlformats.org/presentationml/2006/ole">
            <mc:AlternateContent xmlns:mc="http://schemas.openxmlformats.org/markup-compatibility/2006">
              <mc:Choice xmlns:v="urn:schemas-microsoft-com:vml" Requires="v">
                <p:oleObj name="Equation" r:id="rId10" imgW="9448800" imgH="4876800" progId="Equation.DSMT4">
                  <p:embed/>
                </p:oleObj>
              </mc:Choice>
              <mc:Fallback>
                <p:oleObj name="Equation" r:id="rId10" imgW="9448800" imgH="4876800" progId="Equation.DSMT4">
                  <p:embed/>
                  <p:pic>
                    <p:nvPicPr>
                      <p:cNvPr id="0" name="Object 48"/>
                      <p:cNvPicPr/>
                      <p:nvPr/>
                    </p:nvPicPr>
                    <p:blipFill>
                      <a:blip r:embed="rId11"/>
                      <a:stretch>
                        <a:fillRect/>
                      </a:stretch>
                    </p:blipFill>
                    <p:spPr>
                      <a:xfrm>
                        <a:off x="6357938" y="4500561"/>
                        <a:ext cx="787400" cy="406400"/>
                      </a:xfrm>
                      <a:prstGeom prst="rect">
                        <a:avLst/>
                      </a:prstGeom>
                      <a:noFill/>
                      <a:ln w="9525">
                        <a:noFill/>
                      </a:ln>
                    </p:spPr>
                  </p:pic>
                </p:oleObj>
              </mc:Fallback>
            </mc:AlternateContent>
          </a:graphicData>
        </a:graphic>
      </p:graphicFrame>
      <p:sp>
        <p:nvSpPr>
          <p:cNvPr id="46" name="AutoShape 49"/>
          <p:cNvSpPr>
            <a:spLocks noChangeArrowheads="1"/>
          </p:cNvSpPr>
          <p:nvPr/>
        </p:nvSpPr>
        <p:spPr bwMode="auto">
          <a:xfrm>
            <a:off x="5715008" y="4357694"/>
            <a:ext cx="396875" cy="171450"/>
          </a:xfrm>
          <a:prstGeom prst="rightArrow">
            <a:avLst>
              <a:gd name="adj1" fmla="val 50000"/>
              <a:gd name="adj2" fmla="val 57870"/>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47" name="Text Box 50"/>
          <p:cNvSpPr txBox="1">
            <a:spLocks noChangeArrowheads="1"/>
          </p:cNvSpPr>
          <p:nvPr/>
        </p:nvSpPr>
        <p:spPr bwMode="auto">
          <a:xfrm>
            <a:off x="6367478" y="3929066"/>
            <a:ext cx="468398" cy="430887"/>
          </a:xfrm>
          <a:prstGeom prst="rect">
            <a:avLst/>
          </a:prstGeom>
          <a:noFill/>
          <a:ln w="9525">
            <a:noFill/>
            <a:miter lim="800000"/>
          </a:ln>
        </p:spPr>
        <p:txBody>
          <a:bodyPr wrap="none">
            <a:spAutoFit/>
          </a:bodyPr>
          <a:lstStyle/>
          <a:p>
            <a:pPr algn="l"/>
            <a:r>
              <a:rPr lang="zh-CN" altLang="en-US" sz="2200" b="1" dirty="0">
                <a:latin typeface="楷体" panose="02010609060101010101" pitchFamily="49" charset="-122"/>
                <a:ea typeface="楷体" panose="02010609060101010101" pitchFamily="49" charset="-122"/>
              </a:rPr>
              <a:t>若</a:t>
            </a:r>
          </a:p>
        </p:txBody>
      </p:sp>
      <p:graphicFrame>
        <p:nvGraphicFramePr>
          <p:cNvPr id="48" name="Object 51"/>
          <p:cNvGraphicFramePr>
            <a:graphicFrameLocks noChangeAspect="1"/>
          </p:cNvGraphicFramePr>
          <p:nvPr/>
        </p:nvGraphicFramePr>
        <p:xfrm>
          <a:off x="7548591" y="4500570"/>
          <a:ext cx="1166813" cy="388938"/>
        </p:xfrm>
        <a:graphic>
          <a:graphicData uri="http://schemas.openxmlformats.org/presentationml/2006/ole">
            <mc:AlternateContent xmlns:mc="http://schemas.openxmlformats.org/markup-compatibility/2006">
              <mc:Choice xmlns:v="urn:schemas-microsoft-com:vml" Requires="v">
                <p:oleObj name="Equation" r:id="rId12" imgW="31089600" imgH="10363200" progId="Equation.DSMT4">
                  <p:embed/>
                </p:oleObj>
              </mc:Choice>
              <mc:Fallback>
                <p:oleObj name="Equation" r:id="rId12" imgW="31089600" imgH="10363200" progId="Equation.DSMT4">
                  <p:embed/>
                  <p:pic>
                    <p:nvPicPr>
                      <p:cNvPr id="0" name="Object 51"/>
                      <p:cNvPicPr>
                        <a:picLocks noChangeAspect="1"/>
                      </p:cNvPicPr>
                      <p:nvPr/>
                    </p:nvPicPr>
                    <p:blipFill>
                      <a:blip r:embed="rId13"/>
                      <a:stretch>
                        <a:fillRect/>
                      </a:stretch>
                    </p:blipFill>
                    <p:spPr>
                      <a:xfrm>
                        <a:off x="7548591" y="4500570"/>
                        <a:ext cx="1166813" cy="388938"/>
                      </a:xfrm>
                      <a:prstGeom prst="rect">
                        <a:avLst/>
                      </a:prstGeom>
                      <a:noFill/>
                      <a:ln w="9525">
                        <a:noFill/>
                      </a:ln>
                    </p:spPr>
                  </p:pic>
                </p:oleObj>
              </mc:Fallback>
            </mc:AlternateContent>
          </a:graphicData>
        </a:graphic>
      </p:graphicFrame>
      <p:graphicFrame>
        <p:nvGraphicFramePr>
          <p:cNvPr id="57" name="Object 60"/>
          <p:cNvGraphicFramePr/>
          <p:nvPr/>
        </p:nvGraphicFramePr>
        <p:xfrm>
          <a:off x="3014118" y="1833081"/>
          <a:ext cx="1368152" cy="720080"/>
        </p:xfrm>
        <a:graphic>
          <a:graphicData uri="http://schemas.openxmlformats.org/presentationml/2006/ole">
            <mc:AlternateContent xmlns:mc="http://schemas.openxmlformats.org/markup-compatibility/2006">
              <mc:Choice xmlns:v="urn:schemas-microsoft-com:vml" Requires="v">
                <p:oleObj name="Equation" r:id="rId14" imgW="19202400" imgH="9448800" progId="Equation.DSMT4">
                  <p:embed/>
                </p:oleObj>
              </mc:Choice>
              <mc:Fallback>
                <p:oleObj name="Equation" r:id="rId14" imgW="19202400" imgH="9448800" progId="Equation.DSMT4">
                  <p:embed/>
                  <p:pic>
                    <p:nvPicPr>
                      <p:cNvPr id="0" name="Object 60"/>
                      <p:cNvPicPr/>
                      <p:nvPr/>
                    </p:nvPicPr>
                    <p:blipFill>
                      <a:blip r:embed="rId15"/>
                      <a:stretch>
                        <a:fillRect/>
                      </a:stretch>
                    </p:blipFill>
                    <p:spPr>
                      <a:xfrm>
                        <a:off x="3014118" y="1833081"/>
                        <a:ext cx="1368152" cy="720080"/>
                      </a:xfrm>
                      <a:prstGeom prst="rect">
                        <a:avLst/>
                      </a:prstGeom>
                      <a:noFill/>
                      <a:ln w="9525">
                        <a:noFill/>
                      </a:ln>
                    </p:spPr>
                  </p:pic>
                </p:oleObj>
              </mc:Fallback>
            </mc:AlternateContent>
          </a:graphicData>
        </a:graphic>
      </p:graphicFrame>
      <p:graphicFrame>
        <p:nvGraphicFramePr>
          <p:cNvPr id="58" name="Object 61"/>
          <p:cNvGraphicFramePr/>
          <p:nvPr/>
        </p:nvGraphicFramePr>
        <p:xfrm>
          <a:off x="1301580" y="3571874"/>
          <a:ext cx="1555908" cy="1263015"/>
        </p:xfrm>
        <a:graphic>
          <a:graphicData uri="http://schemas.openxmlformats.org/presentationml/2006/ole">
            <mc:AlternateContent xmlns:mc="http://schemas.openxmlformats.org/markup-compatibility/2006">
              <mc:Choice xmlns:v="urn:schemas-microsoft-com:vml" Requires="v">
                <p:oleObj name="Equation" r:id="rId16" imgW="22555200" imgH="18288000" progId="Equation.DSMT4">
                  <p:embed/>
                </p:oleObj>
              </mc:Choice>
              <mc:Fallback>
                <p:oleObj name="Equation" r:id="rId16" imgW="22555200" imgH="18288000" progId="Equation.DSMT4">
                  <p:embed/>
                  <p:pic>
                    <p:nvPicPr>
                      <p:cNvPr id="0" name="Object 61"/>
                      <p:cNvPicPr/>
                      <p:nvPr/>
                    </p:nvPicPr>
                    <p:blipFill>
                      <a:blip r:embed="rId17"/>
                      <a:stretch>
                        <a:fillRect/>
                      </a:stretch>
                    </p:blipFill>
                    <p:spPr>
                      <a:xfrm>
                        <a:off x="1301580" y="3571874"/>
                        <a:ext cx="1555908" cy="1263015"/>
                      </a:xfrm>
                      <a:prstGeom prst="rect">
                        <a:avLst/>
                      </a:prstGeom>
                      <a:noFill/>
                      <a:ln w="9525">
                        <a:noFill/>
                      </a:ln>
                    </p:spPr>
                  </p:pic>
                </p:oleObj>
              </mc:Fallback>
            </mc:AlternateContent>
          </a:graphicData>
        </a:graphic>
      </p:graphicFrame>
      <p:grpSp>
        <p:nvGrpSpPr>
          <p:cNvPr id="2" name="组合 60"/>
          <p:cNvGrpSpPr/>
          <p:nvPr/>
        </p:nvGrpSpPr>
        <p:grpSpPr>
          <a:xfrm>
            <a:off x="4214810" y="1157290"/>
            <a:ext cx="4629180" cy="2557462"/>
            <a:chOff x="4314868" y="1443042"/>
            <a:chExt cx="4629180" cy="2557462"/>
          </a:xfrm>
        </p:grpSpPr>
        <p:sp>
          <p:nvSpPr>
            <p:cNvPr id="37" name="AutoShape 38"/>
            <p:cNvSpPr>
              <a:spLocks noChangeArrowheads="1"/>
            </p:cNvSpPr>
            <p:nvPr/>
          </p:nvSpPr>
          <p:spPr bwMode="auto">
            <a:xfrm rot="-2648976">
              <a:off x="4314868" y="1768479"/>
              <a:ext cx="3211513" cy="1216025"/>
            </a:xfrm>
            <a:prstGeom prst="triangle">
              <a:avLst>
                <a:gd name="adj" fmla="val 52481"/>
              </a:avLst>
            </a:prstGeom>
            <a:solidFill>
              <a:srgbClr val="FF9900">
                <a:alpha val="79999"/>
              </a:srgbClr>
            </a:solidFill>
            <a:ln w="9525">
              <a:noFill/>
              <a:miter lim="800000"/>
            </a:ln>
          </p:spPr>
          <p:txBody>
            <a:bodyPr wrap="none" anchor="ctr"/>
            <a:lstStyle/>
            <a:p>
              <a:endParaRPr lang="zh-CN" altLang="en-US"/>
            </a:p>
          </p:txBody>
        </p:sp>
        <p:sp>
          <p:nvSpPr>
            <p:cNvPr id="6" name="AutoShape 3"/>
            <p:cNvSpPr>
              <a:spLocks noChangeArrowheads="1"/>
            </p:cNvSpPr>
            <p:nvPr/>
          </p:nvSpPr>
          <p:spPr bwMode="auto">
            <a:xfrm>
              <a:off x="5192756" y="1906592"/>
              <a:ext cx="728662" cy="2009775"/>
            </a:xfrm>
            <a:prstGeom prst="triangle">
              <a:avLst>
                <a:gd name="adj" fmla="val 50000"/>
              </a:avLst>
            </a:prstGeom>
            <a:solidFill>
              <a:srgbClr val="00CC99">
                <a:alpha val="38823"/>
              </a:srgbClr>
            </a:solidFill>
            <a:ln w="9525">
              <a:solidFill>
                <a:srgbClr val="B2B2B2">
                  <a:alpha val="56862"/>
                </a:srgbClr>
              </a:solidFill>
              <a:miter lim="800000"/>
            </a:ln>
          </p:spPr>
          <p:txBody>
            <a:bodyPr wrap="none" anchor="ctr"/>
            <a:lstStyle/>
            <a:p>
              <a:endParaRPr lang="zh-CN" altLang="en-US"/>
            </a:p>
          </p:txBody>
        </p:sp>
        <p:sp>
          <p:nvSpPr>
            <p:cNvPr id="7" name="AutoShape 4"/>
            <p:cNvSpPr>
              <a:spLocks noChangeArrowheads="1"/>
            </p:cNvSpPr>
            <p:nvPr/>
          </p:nvSpPr>
          <p:spPr bwMode="auto">
            <a:xfrm rot="-1250438">
              <a:off x="5559468" y="1919292"/>
              <a:ext cx="728663"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8" name="AutoShape 5"/>
            <p:cNvSpPr>
              <a:spLocks noChangeArrowheads="1"/>
            </p:cNvSpPr>
            <p:nvPr/>
          </p:nvSpPr>
          <p:spPr bwMode="auto">
            <a:xfrm rot="-2543752">
              <a:off x="5848393" y="1700217"/>
              <a:ext cx="728663"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9" name="AutoShape 6"/>
            <p:cNvSpPr>
              <a:spLocks noChangeArrowheads="1"/>
            </p:cNvSpPr>
            <p:nvPr/>
          </p:nvSpPr>
          <p:spPr bwMode="auto">
            <a:xfrm rot="-3803375">
              <a:off x="6047625" y="1394623"/>
              <a:ext cx="728662"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10" name="AutoShape 7"/>
            <p:cNvSpPr>
              <a:spLocks noChangeArrowheads="1"/>
            </p:cNvSpPr>
            <p:nvPr/>
          </p:nvSpPr>
          <p:spPr bwMode="auto">
            <a:xfrm rot="-5085084">
              <a:off x="6137318" y="1042992"/>
              <a:ext cx="758825" cy="19304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11" name="Line 8"/>
            <p:cNvSpPr>
              <a:spLocks noChangeShapeType="1"/>
            </p:cNvSpPr>
            <p:nvPr/>
          </p:nvSpPr>
          <p:spPr bwMode="auto">
            <a:xfrm>
              <a:off x="5216568" y="3902079"/>
              <a:ext cx="747713" cy="0"/>
            </a:xfrm>
            <a:prstGeom prst="line">
              <a:avLst/>
            </a:prstGeom>
            <a:noFill/>
            <a:ln w="28575" cap="sq">
              <a:solidFill>
                <a:srgbClr val="FF0000"/>
              </a:solidFill>
              <a:round/>
              <a:tailEnd type="triangle" w="sm" len="lg"/>
            </a:ln>
          </p:spPr>
          <p:txBody>
            <a:bodyPr wrap="none" anchor="ctr"/>
            <a:lstStyle/>
            <a:p>
              <a:endParaRPr lang="zh-CN" altLang="en-US"/>
            </a:p>
          </p:txBody>
        </p:sp>
        <p:sp>
          <p:nvSpPr>
            <p:cNvPr id="12" name="Line 9"/>
            <p:cNvSpPr>
              <a:spLocks noChangeShapeType="1"/>
            </p:cNvSpPr>
            <p:nvPr/>
          </p:nvSpPr>
          <p:spPr bwMode="auto">
            <a:xfrm rot="-2700000">
              <a:off x="6526256" y="3370267"/>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13" name="Line 10"/>
            <p:cNvSpPr>
              <a:spLocks noChangeShapeType="1"/>
            </p:cNvSpPr>
            <p:nvPr/>
          </p:nvSpPr>
          <p:spPr bwMode="auto">
            <a:xfrm rot="-4020000">
              <a:off x="6920750" y="2772573"/>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14" name="Line 11"/>
            <p:cNvSpPr>
              <a:spLocks noChangeShapeType="1"/>
            </p:cNvSpPr>
            <p:nvPr/>
          </p:nvSpPr>
          <p:spPr bwMode="auto">
            <a:xfrm rot="-5400000">
              <a:off x="7085850" y="2026448"/>
              <a:ext cx="762000" cy="77787"/>
            </a:xfrm>
            <a:prstGeom prst="line">
              <a:avLst/>
            </a:prstGeom>
            <a:noFill/>
            <a:ln w="38100" cap="sq">
              <a:solidFill>
                <a:srgbClr val="FF0000"/>
              </a:solidFill>
              <a:round/>
              <a:tailEnd type="triangle" w="sm" len="lg"/>
            </a:ln>
          </p:spPr>
          <p:txBody>
            <a:bodyPr wrap="none" anchor="ctr"/>
            <a:lstStyle/>
            <a:p>
              <a:endParaRPr lang="zh-CN" altLang="en-US"/>
            </a:p>
          </p:txBody>
        </p:sp>
        <p:sp>
          <p:nvSpPr>
            <p:cNvPr id="15" name="Line 12"/>
            <p:cNvSpPr>
              <a:spLocks noChangeShapeType="1"/>
            </p:cNvSpPr>
            <p:nvPr/>
          </p:nvSpPr>
          <p:spPr bwMode="auto">
            <a:xfrm rot="-1320000">
              <a:off x="6592931" y="3503617"/>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6" name="Line 13"/>
            <p:cNvSpPr>
              <a:spLocks noChangeShapeType="1"/>
            </p:cNvSpPr>
            <p:nvPr/>
          </p:nvSpPr>
          <p:spPr bwMode="auto">
            <a:xfrm rot="-2700000">
              <a:off x="7016793" y="2884492"/>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7" name="Line 14"/>
            <p:cNvSpPr>
              <a:spLocks noChangeShapeType="1"/>
            </p:cNvSpPr>
            <p:nvPr/>
          </p:nvSpPr>
          <p:spPr bwMode="auto">
            <a:xfrm rot="-4020000">
              <a:off x="7183481" y="2139954"/>
              <a:ext cx="776288" cy="20637"/>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18" name="Object 15"/>
            <p:cNvGraphicFramePr>
              <a:graphicFrameLocks noChangeAspect="1"/>
            </p:cNvGraphicFramePr>
            <p:nvPr/>
          </p:nvGraphicFramePr>
          <p:xfrm>
            <a:off x="6958074" y="3219450"/>
            <a:ext cx="196850" cy="209550"/>
          </p:xfrm>
          <a:graphic>
            <a:graphicData uri="http://schemas.openxmlformats.org/presentationml/2006/ole">
              <mc:AlternateContent xmlns:mc="http://schemas.openxmlformats.org/markup-compatibility/2006">
                <mc:Choice xmlns:v="urn:schemas-microsoft-com:vml" Requires="v">
                  <p:oleObj name="Equation" r:id="rId18" imgW="3962400" imgH="4267200" progId="Equation.DSMT4">
                    <p:embed/>
                  </p:oleObj>
                </mc:Choice>
                <mc:Fallback>
                  <p:oleObj name="Equation" r:id="rId18" imgW="3962400" imgH="4267200" progId="Equation.DSMT4">
                    <p:embed/>
                    <p:pic>
                      <p:nvPicPr>
                        <p:cNvPr id="0" name="Object 15"/>
                        <p:cNvPicPr preferRelativeResize="0">
                          <a:picLocks noChangeAspect="1"/>
                        </p:cNvPicPr>
                        <p:nvPr/>
                      </p:nvPicPr>
                      <p:blipFill>
                        <a:blip r:embed="rId19"/>
                        <a:stretch>
                          <a:fillRect/>
                        </a:stretch>
                      </p:blipFill>
                      <p:spPr>
                        <a:xfrm>
                          <a:off x="6958074" y="3219450"/>
                          <a:ext cx="196850" cy="209550"/>
                        </a:xfrm>
                        <a:prstGeom prst="rect">
                          <a:avLst/>
                        </a:prstGeom>
                        <a:noFill/>
                        <a:ln w="9525">
                          <a:noFill/>
                        </a:ln>
                      </p:spPr>
                    </p:pic>
                  </p:oleObj>
                </mc:Fallback>
              </mc:AlternateContent>
            </a:graphicData>
          </a:graphic>
        </p:graphicFrame>
        <p:graphicFrame>
          <p:nvGraphicFramePr>
            <p:cNvPr id="19" name="Object 16"/>
            <p:cNvGraphicFramePr>
              <a:graphicFrameLocks noChangeAspect="1"/>
            </p:cNvGraphicFramePr>
            <p:nvPr/>
          </p:nvGraphicFramePr>
          <p:xfrm>
            <a:off x="7332708" y="2573334"/>
            <a:ext cx="193676" cy="212724"/>
          </p:xfrm>
          <a:graphic>
            <a:graphicData uri="http://schemas.openxmlformats.org/presentationml/2006/ole">
              <mc:AlternateContent xmlns:mc="http://schemas.openxmlformats.org/markup-compatibility/2006">
                <mc:Choice xmlns:v="urn:schemas-microsoft-com:vml" Requires="v">
                  <p:oleObj name="Equation" r:id="rId20" imgW="3962400" imgH="4267200" progId="Equation.DSMT4">
                    <p:embed/>
                  </p:oleObj>
                </mc:Choice>
                <mc:Fallback>
                  <p:oleObj name="Equation" r:id="rId20" imgW="3962400" imgH="4267200" progId="Equation.DSMT4">
                    <p:embed/>
                    <p:pic>
                      <p:nvPicPr>
                        <p:cNvPr id="0" name="Object 16"/>
                        <p:cNvPicPr preferRelativeResize="0">
                          <a:picLocks noChangeAspect="1"/>
                        </p:cNvPicPr>
                        <p:nvPr/>
                      </p:nvPicPr>
                      <p:blipFill>
                        <a:blip r:embed="rId21"/>
                        <a:stretch>
                          <a:fillRect/>
                        </a:stretch>
                      </p:blipFill>
                      <p:spPr>
                        <a:xfrm>
                          <a:off x="7332708" y="2573334"/>
                          <a:ext cx="193676" cy="212724"/>
                        </a:xfrm>
                        <a:prstGeom prst="rect">
                          <a:avLst/>
                        </a:prstGeom>
                        <a:noFill/>
                        <a:ln w="9525">
                          <a:noFill/>
                        </a:ln>
                      </p:spPr>
                    </p:pic>
                  </p:oleObj>
                </mc:Fallback>
              </mc:AlternateContent>
            </a:graphicData>
          </a:graphic>
        </p:graphicFrame>
        <p:sp>
          <p:nvSpPr>
            <p:cNvPr id="20" name="Line 17"/>
            <p:cNvSpPr>
              <a:spLocks noChangeShapeType="1"/>
            </p:cNvSpPr>
            <p:nvPr/>
          </p:nvSpPr>
          <p:spPr bwMode="auto">
            <a:xfrm rot="-1320000">
              <a:off x="5927768" y="3763967"/>
              <a:ext cx="747713" cy="0"/>
            </a:xfrm>
            <a:prstGeom prst="line">
              <a:avLst/>
            </a:prstGeom>
            <a:noFill/>
            <a:ln w="38100" cap="sq">
              <a:solidFill>
                <a:srgbClr val="FF0000"/>
              </a:solidFill>
              <a:round/>
              <a:tailEnd type="triangle" w="sm" len="lg"/>
            </a:ln>
          </p:spPr>
          <p:txBody>
            <a:bodyPr wrap="none" anchor="ctr"/>
            <a:lstStyle/>
            <a:p>
              <a:endParaRPr lang="zh-CN" altLang="en-US"/>
            </a:p>
          </p:txBody>
        </p:sp>
        <p:sp>
          <p:nvSpPr>
            <p:cNvPr id="21" name="Line 18"/>
            <p:cNvSpPr>
              <a:spLocks noChangeShapeType="1"/>
            </p:cNvSpPr>
            <p:nvPr/>
          </p:nvSpPr>
          <p:spPr bwMode="auto">
            <a:xfrm>
              <a:off x="5918243" y="3906842"/>
              <a:ext cx="747713" cy="0"/>
            </a:xfrm>
            <a:prstGeom prst="line">
              <a:avLst/>
            </a:prstGeom>
            <a:noFill/>
            <a:ln w="19050">
              <a:solidFill>
                <a:schemeClr val="bg1"/>
              </a:solidFill>
              <a:prstDash val="dash"/>
              <a:round/>
              <a:tailEnd type="none" w="sm" len="lg"/>
            </a:ln>
          </p:spPr>
          <p:txBody>
            <a:bodyPr wrap="none" anchor="ctr"/>
            <a:lstStyle/>
            <a:p>
              <a:endParaRPr lang="zh-CN" altLang="en-US"/>
            </a:p>
          </p:txBody>
        </p:sp>
        <p:sp>
          <p:nvSpPr>
            <p:cNvPr id="22" name="Arc 19"/>
            <p:cNvSpPr/>
            <p:nvPr/>
          </p:nvSpPr>
          <p:spPr bwMode="auto">
            <a:xfrm>
              <a:off x="6175418" y="3821117"/>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23" name="Object 20"/>
            <p:cNvGraphicFramePr>
              <a:graphicFrameLocks noChangeAspect="1"/>
            </p:cNvGraphicFramePr>
            <p:nvPr/>
          </p:nvGraphicFramePr>
          <p:xfrm>
            <a:off x="6351633" y="3706813"/>
            <a:ext cx="196850" cy="212725"/>
          </p:xfrm>
          <a:graphic>
            <a:graphicData uri="http://schemas.openxmlformats.org/presentationml/2006/ole">
              <mc:AlternateContent xmlns:mc="http://schemas.openxmlformats.org/markup-compatibility/2006">
                <mc:Choice xmlns:v="urn:schemas-microsoft-com:vml" Requires="v">
                  <p:oleObj name="Equation" r:id="rId22" imgW="3962400" imgH="4267200" progId="Equation.DSMT4">
                    <p:embed/>
                  </p:oleObj>
                </mc:Choice>
                <mc:Fallback>
                  <p:oleObj name="Equation" r:id="rId22" imgW="3962400" imgH="4267200" progId="Equation.DSMT4">
                    <p:embed/>
                    <p:pic>
                      <p:nvPicPr>
                        <p:cNvPr id="0" name="Object 20"/>
                        <p:cNvPicPr preferRelativeResize="0">
                          <a:picLocks noChangeAspect="1"/>
                        </p:cNvPicPr>
                        <p:nvPr/>
                      </p:nvPicPr>
                      <p:blipFill>
                        <a:blip r:embed="rId23"/>
                        <a:stretch>
                          <a:fillRect/>
                        </a:stretch>
                      </p:blipFill>
                      <p:spPr>
                        <a:xfrm>
                          <a:off x="6351633" y="3706813"/>
                          <a:ext cx="196850" cy="212725"/>
                        </a:xfrm>
                        <a:prstGeom prst="rect">
                          <a:avLst/>
                        </a:prstGeom>
                        <a:noFill/>
                        <a:ln w="9525">
                          <a:noFill/>
                        </a:ln>
                      </p:spPr>
                    </p:pic>
                  </p:oleObj>
                </mc:Fallback>
              </mc:AlternateContent>
            </a:graphicData>
          </a:graphic>
        </p:graphicFrame>
        <p:graphicFrame>
          <p:nvGraphicFramePr>
            <p:cNvPr id="24" name="Object 21"/>
            <p:cNvGraphicFramePr>
              <a:graphicFrameLocks noChangeAspect="1"/>
            </p:cNvGraphicFramePr>
            <p:nvPr/>
          </p:nvGraphicFramePr>
          <p:xfrm>
            <a:off x="7458140" y="1857364"/>
            <a:ext cx="193675" cy="209550"/>
          </p:xfrm>
          <a:graphic>
            <a:graphicData uri="http://schemas.openxmlformats.org/presentationml/2006/ole">
              <mc:AlternateContent xmlns:mc="http://schemas.openxmlformats.org/markup-compatibility/2006">
                <mc:Choice xmlns:v="urn:schemas-microsoft-com:vml" Requires="v">
                  <p:oleObj name="Equation" r:id="rId24" imgW="3962400" imgH="4267200" progId="Equation.DSMT4">
                    <p:embed/>
                  </p:oleObj>
                </mc:Choice>
                <mc:Fallback>
                  <p:oleObj name="Equation" r:id="rId24" imgW="3962400" imgH="4267200" progId="Equation.DSMT4">
                    <p:embed/>
                    <p:pic>
                      <p:nvPicPr>
                        <p:cNvPr id="0" name="Object 21"/>
                        <p:cNvPicPr preferRelativeResize="0">
                          <a:picLocks noChangeAspect="1"/>
                        </p:cNvPicPr>
                        <p:nvPr/>
                      </p:nvPicPr>
                      <p:blipFill>
                        <a:blip r:embed="rId25"/>
                        <a:stretch>
                          <a:fillRect/>
                        </a:stretch>
                      </p:blipFill>
                      <p:spPr>
                        <a:xfrm>
                          <a:off x="7458140" y="1857364"/>
                          <a:ext cx="193675" cy="209550"/>
                        </a:xfrm>
                        <a:prstGeom prst="rect">
                          <a:avLst/>
                        </a:prstGeom>
                        <a:noFill/>
                        <a:ln w="9525">
                          <a:noFill/>
                        </a:ln>
                      </p:spPr>
                    </p:pic>
                  </p:oleObj>
                </mc:Fallback>
              </mc:AlternateContent>
            </a:graphicData>
          </a:graphic>
        </p:graphicFrame>
        <p:sp>
          <p:nvSpPr>
            <p:cNvPr id="25" name="Arc 22"/>
            <p:cNvSpPr/>
            <p:nvPr/>
          </p:nvSpPr>
          <p:spPr bwMode="auto">
            <a:xfrm>
              <a:off x="7261268" y="2865442"/>
              <a:ext cx="71438" cy="71437"/>
            </a:xfrm>
            <a:custGeom>
              <a:avLst/>
              <a:gdLst>
                <a:gd name="T0" fmla="*/ 0 w 21600"/>
                <a:gd name="T1" fmla="*/ 0 h 21600"/>
                <a:gd name="T2" fmla="*/ 309213292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6" name="Arc 23"/>
            <p:cNvSpPr/>
            <p:nvPr/>
          </p:nvSpPr>
          <p:spPr bwMode="auto">
            <a:xfrm>
              <a:off x="6829468" y="3441704"/>
              <a:ext cx="71438" cy="71438"/>
            </a:xfrm>
            <a:custGeom>
              <a:avLst/>
              <a:gdLst>
                <a:gd name="T0" fmla="*/ 0 w 21600"/>
                <a:gd name="T1" fmla="*/ 0 h 21600"/>
                <a:gd name="T2" fmla="*/ 309213292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7" name="Arc 24"/>
            <p:cNvSpPr/>
            <p:nvPr/>
          </p:nvSpPr>
          <p:spPr bwMode="auto">
            <a:xfrm rot="-1514601">
              <a:off x="7486693" y="2084392"/>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28" name="Line 25"/>
            <p:cNvSpPr>
              <a:spLocks noChangeShapeType="1"/>
            </p:cNvSpPr>
            <p:nvPr/>
          </p:nvSpPr>
          <p:spPr bwMode="auto">
            <a:xfrm flipH="1">
              <a:off x="5200693" y="1903417"/>
              <a:ext cx="360363" cy="2016125"/>
            </a:xfrm>
            <a:prstGeom prst="line">
              <a:avLst/>
            </a:prstGeom>
            <a:noFill/>
            <a:ln w="19050" cap="sq">
              <a:solidFill>
                <a:schemeClr val="bg1"/>
              </a:solidFill>
              <a:round/>
            </a:ln>
          </p:spPr>
          <p:txBody>
            <a:bodyPr wrap="none" anchor="ctr"/>
            <a:lstStyle/>
            <a:p>
              <a:endParaRPr lang="zh-CN" altLang="en-US"/>
            </a:p>
          </p:txBody>
        </p:sp>
        <p:sp>
          <p:nvSpPr>
            <p:cNvPr id="29" name="Line 26"/>
            <p:cNvSpPr>
              <a:spLocks noChangeShapeType="1"/>
            </p:cNvSpPr>
            <p:nvPr/>
          </p:nvSpPr>
          <p:spPr bwMode="auto">
            <a:xfrm flipV="1">
              <a:off x="5561056" y="1712917"/>
              <a:ext cx="1943100" cy="190500"/>
            </a:xfrm>
            <a:prstGeom prst="line">
              <a:avLst/>
            </a:prstGeom>
            <a:noFill/>
            <a:ln w="19050" cap="sq">
              <a:solidFill>
                <a:schemeClr val="bg1"/>
              </a:solidFill>
              <a:round/>
            </a:ln>
          </p:spPr>
          <p:txBody>
            <a:bodyPr wrap="none" anchor="ctr"/>
            <a:lstStyle/>
            <a:p>
              <a:endParaRPr lang="zh-CN" altLang="en-US"/>
            </a:p>
          </p:txBody>
        </p:sp>
        <p:graphicFrame>
          <p:nvGraphicFramePr>
            <p:cNvPr id="30" name="Object 27"/>
            <p:cNvGraphicFramePr>
              <a:graphicFrameLocks noChangeAspect="1"/>
            </p:cNvGraphicFramePr>
            <p:nvPr/>
          </p:nvGraphicFramePr>
          <p:xfrm>
            <a:off x="6243694" y="1522402"/>
            <a:ext cx="244474" cy="263524"/>
          </p:xfrm>
          <a:graphic>
            <a:graphicData uri="http://schemas.openxmlformats.org/presentationml/2006/ole">
              <mc:AlternateContent xmlns:mc="http://schemas.openxmlformats.org/markup-compatibility/2006">
                <mc:Choice xmlns:v="urn:schemas-microsoft-com:vml" Requires="v">
                  <p:oleObj name="Equation" r:id="rId26" imgW="3657600" imgH="3962400" progId="Equation.DSMT4">
                    <p:embed/>
                  </p:oleObj>
                </mc:Choice>
                <mc:Fallback>
                  <p:oleObj name="Equation" r:id="rId26" imgW="3657600" imgH="3962400" progId="Equation.DSMT4">
                    <p:embed/>
                    <p:pic>
                      <p:nvPicPr>
                        <p:cNvPr id="0" name="Object 27"/>
                        <p:cNvPicPr preferRelativeResize="0">
                          <a:picLocks noChangeAspect="1"/>
                        </p:cNvPicPr>
                        <p:nvPr/>
                      </p:nvPicPr>
                      <p:blipFill>
                        <a:blip r:embed="rId27"/>
                        <a:stretch>
                          <a:fillRect/>
                        </a:stretch>
                      </p:blipFill>
                      <p:spPr>
                        <a:xfrm>
                          <a:off x="6243694" y="1522402"/>
                          <a:ext cx="244474" cy="263524"/>
                        </a:xfrm>
                        <a:prstGeom prst="rect">
                          <a:avLst/>
                        </a:prstGeom>
                        <a:noFill/>
                        <a:ln w="9525">
                          <a:noFill/>
                        </a:ln>
                      </p:spPr>
                    </p:pic>
                  </p:oleObj>
                </mc:Fallback>
              </mc:AlternateContent>
            </a:graphicData>
          </a:graphic>
        </p:graphicFrame>
        <p:sp>
          <p:nvSpPr>
            <p:cNvPr id="35" name="Arc 36"/>
            <p:cNvSpPr/>
            <p:nvPr/>
          </p:nvSpPr>
          <p:spPr bwMode="auto">
            <a:xfrm rot="10366566">
              <a:off x="5424531" y="1443042"/>
              <a:ext cx="153987"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36" name="Object 37"/>
            <p:cNvGraphicFramePr>
              <a:graphicFrameLocks noChangeAspect="1"/>
            </p:cNvGraphicFramePr>
            <p:nvPr/>
          </p:nvGraphicFramePr>
          <p:xfrm>
            <a:off x="5457876" y="2451100"/>
            <a:ext cx="223838" cy="284163"/>
          </p:xfrm>
          <a:graphic>
            <a:graphicData uri="http://schemas.openxmlformats.org/presentationml/2006/ole">
              <mc:AlternateContent xmlns:mc="http://schemas.openxmlformats.org/markup-compatibility/2006">
                <mc:Choice xmlns:v="urn:schemas-microsoft-com:vml" Requires="v">
                  <p:oleObj name="Equation" r:id="rId28" imgW="3352800" imgH="4267200" progId="Equation.DSMT4">
                    <p:embed/>
                  </p:oleObj>
                </mc:Choice>
                <mc:Fallback>
                  <p:oleObj name="Equation" r:id="rId28" imgW="3352800" imgH="4267200" progId="Equation.DSMT4">
                    <p:embed/>
                    <p:pic>
                      <p:nvPicPr>
                        <p:cNvPr id="0" name="Object 37"/>
                        <p:cNvPicPr preferRelativeResize="0">
                          <a:picLocks noChangeAspect="1"/>
                        </p:cNvPicPr>
                        <p:nvPr/>
                      </p:nvPicPr>
                      <p:blipFill>
                        <a:blip r:embed="rId29"/>
                        <a:stretch>
                          <a:fillRect/>
                        </a:stretch>
                      </p:blipFill>
                      <p:spPr>
                        <a:xfrm>
                          <a:off x="5457876" y="2451100"/>
                          <a:ext cx="223838" cy="284163"/>
                        </a:xfrm>
                        <a:prstGeom prst="rect">
                          <a:avLst/>
                        </a:prstGeom>
                        <a:noFill/>
                        <a:ln w="9525">
                          <a:noFill/>
                        </a:ln>
                      </p:spPr>
                    </p:pic>
                  </p:oleObj>
                </mc:Fallback>
              </mc:AlternateContent>
            </a:graphicData>
          </a:graphic>
        </p:graphicFrame>
        <p:graphicFrame>
          <p:nvGraphicFramePr>
            <p:cNvPr id="38" name="Object 39"/>
            <p:cNvGraphicFramePr>
              <a:graphicFrameLocks noChangeAspect="1"/>
            </p:cNvGraphicFramePr>
            <p:nvPr/>
          </p:nvGraphicFramePr>
          <p:xfrm>
            <a:off x="5815066" y="2017712"/>
            <a:ext cx="422274" cy="285750"/>
          </p:xfrm>
          <a:graphic>
            <a:graphicData uri="http://schemas.openxmlformats.org/presentationml/2006/ole">
              <mc:AlternateContent xmlns:mc="http://schemas.openxmlformats.org/markup-compatibility/2006">
                <mc:Choice xmlns:v="urn:schemas-microsoft-com:vml" Requires="v">
                  <p:oleObj name="Equation" r:id="rId30" imgW="6400800" imgH="4267200" progId="Equation.DSMT4">
                    <p:embed/>
                  </p:oleObj>
                </mc:Choice>
                <mc:Fallback>
                  <p:oleObj name="Equation" r:id="rId30" imgW="6400800" imgH="4267200" progId="Equation.DSMT4">
                    <p:embed/>
                    <p:pic>
                      <p:nvPicPr>
                        <p:cNvPr id="0" name="Object 39"/>
                        <p:cNvPicPr preferRelativeResize="0">
                          <a:picLocks noChangeAspect="1"/>
                        </p:cNvPicPr>
                        <p:nvPr/>
                      </p:nvPicPr>
                      <p:blipFill>
                        <a:blip r:embed="rId31"/>
                        <a:stretch>
                          <a:fillRect/>
                        </a:stretch>
                      </p:blipFill>
                      <p:spPr>
                        <a:xfrm>
                          <a:off x="5815066" y="2017712"/>
                          <a:ext cx="422274" cy="285750"/>
                        </a:xfrm>
                        <a:prstGeom prst="rect">
                          <a:avLst/>
                        </a:prstGeom>
                        <a:noFill/>
                        <a:ln w="9525">
                          <a:noFill/>
                        </a:ln>
                      </p:spPr>
                    </p:pic>
                  </p:oleObj>
                </mc:Fallback>
              </mc:AlternateContent>
            </a:graphicData>
          </a:graphic>
        </p:graphicFrame>
        <p:sp>
          <p:nvSpPr>
            <p:cNvPr id="39" name="Arc 40"/>
            <p:cNvSpPr/>
            <p:nvPr/>
          </p:nvSpPr>
          <p:spPr bwMode="auto">
            <a:xfrm rot="1702755" flipV="1">
              <a:off x="5534068" y="1814517"/>
              <a:ext cx="215900" cy="315912"/>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rot="10800000" wrap="none" anchor="ctr"/>
            <a:lstStyle/>
            <a:p>
              <a:endParaRPr lang="zh-CN" altLang="en-US"/>
            </a:p>
          </p:txBody>
        </p:sp>
        <p:sp>
          <p:nvSpPr>
            <p:cNvPr id="40" name="Line 41"/>
            <p:cNvSpPr>
              <a:spLocks noChangeShapeType="1"/>
            </p:cNvSpPr>
            <p:nvPr/>
          </p:nvSpPr>
          <p:spPr bwMode="auto">
            <a:xfrm flipV="1">
              <a:off x="5210218" y="1684342"/>
              <a:ext cx="2295525" cy="2232025"/>
            </a:xfrm>
            <a:prstGeom prst="line">
              <a:avLst/>
            </a:prstGeom>
            <a:noFill/>
            <a:ln w="38100" cap="sq">
              <a:solidFill>
                <a:srgbClr val="FF0000"/>
              </a:solidFill>
              <a:round/>
              <a:tailEnd type="triangle" w="sm" len="lg"/>
            </a:ln>
          </p:spPr>
          <p:txBody>
            <a:bodyPr wrap="none" anchor="ctr"/>
            <a:lstStyle/>
            <a:p>
              <a:endParaRPr lang="zh-CN" altLang="en-US"/>
            </a:p>
          </p:txBody>
        </p:sp>
        <p:graphicFrame>
          <p:nvGraphicFramePr>
            <p:cNvPr id="41" name="Object 42"/>
            <p:cNvGraphicFramePr>
              <a:graphicFrameLocks noChangeAspect="1"/>
            </p:cNvGraphicFramePr>
            <p:nvPr/>
          </p:nvGraphicFramePr>
          <p:xfrm>
            <a:off x="6029371" y="2438402"/>
            <a:ext cx="323850" cy="360363"/>
          </p:xfrm>
          <a:graphic>
            <a:graphicData uri="http://schemas.openxmlformats.org/presentationml/2006/ole">
              <mc:AlternateContent xmlns:mc="http://schemas.openxmlformats.org/markup-compatibility/2006">
                <mc:Choice xmlns:v="urn:schemas-microsoft-com:vml" Requires="v">
                  <p:oleObj name="Equation" r:id="rId32" imgW="4876800" imgH="5486400" progId="Equation.DSMT4">
                    <p:embed/>
                  </p:oleObj>
                </mc:Choice>
                <mc:Fallback>
                  <p:oleObj name="Equation" r:id="rId32" imgW="4876800" imgH="5486400" progId="Equation.DSMT4">
                    <p:embed/>
                    <p:pic>
                      <p:nvPicPr>
                        <p:cNvPr id="0" name="Object 42"/>
                        <p:cNvPicPr>
                          <a:picLocks noChangeAspect="1"/>
                        </p:cNvPicPr>
                        <p:nvPr/>
                      </p:nvPicPr>
                      <p:blipFill>
                        <a:blip r:embed="rId33"/>
                        <a:stretch>
                          <a:fillRect/>
                        </a:stretch>
                      </p:blipFill>
                      <p:spPr>
                        <a:xfrm>
                          <a:off x="6029371" y="2438402"/>
                          <a:ext cx="323850" cy="360363"/>
                        </a:xfrm>
                        <a:prstGeom prst="rect">
                          <a:avLst/>
                        </a:prstGeom>
                        <a:noFill/>
                        <a:ln w="9525">
                          <a:noFill/>
                        </a:ln>
                      </p:spPr>
                    </p:pic>
                  </p:oleObj>
                </mc:Fallback>
              </mc:AlternateContent>
            </a:graphicData>
          </a:graphic>
        </p:graphicFrame>
        <p:sp>
          <p:nvSpPr>
            <p:cNvPr id="50" name="Line 53"/>
            <p:cNvSpPr>
              <a:spLocks noChangeShapeType="1"/>
            </p:cNvSpPr>
            <p:nvPr/>
          </p:nvSpPr>
          <p:spPr bwMode="auto">
            <a:xfrm>
              <a:off x="6670718" y="3905254"/>
              <a:ext cx="747713" cy="0"/>
            </a:xfrm>
            <a:prstGeom prst="line">
              <a:avLst/>
            </a:prstGeom>
            <a:noFill/>
            <a:ln w="38100" cap="sq">
              <a:solidFill>
                <a:srgbClr val="FF0000"/>
              </a:solidFill>
              <a:round/>
              <a:tailEnd type="triangle" w="sm" len="lg"/>
            </a:ln>
          </p:spPr>
          <p:txBody>
            <a:bodyPr wrap="none" anchor="ctr"/>
            <a:lstStyle/>
            <a:p>
              <a:endParaRPr lang="zh-CN" altLang="en-US"/>
            </a:p>
          </p:txBody>
        </p:sp>
        <p:sp>
          <p:nvSpPr>
            <p:cNvPr id="52" name="Line 55"/>
            <p:cNvSpPr>
              <a:spLocks noChangeShapeType="1"/>
            </p:cNvSpPr>
            <p:nvPr/>
          </p:nvSpPr>
          <p:spPr bwMode="auto">
            <a:xfrm>
              <a:off x="7429520" y="3900492"/>
              <a:ext cx="747712" cy="0"/>
            </a:xfrm>
            <a:prstGeom prst="line">
              <a:avLst/>
            </a:prstGeom>
            <a:noFill/>
            <a:ln w="38100">
              <a:solidFill>
                <a:srgbClr val="FF0000"/>
              </a:solidFill>
              <a:prstDash val="sysDot"/>
              <a:round/>
              <a:tailEnd type="none" w="sm" len="lg"/>
            </a:ln>
          </p:spPr>
          <p:txBody>
            <a:bodyPr wrap="none" anchor="ctr"/>
            <a:lstStyle/>
            <a:p>
              <a:endParaRPr lang="zh-CN" altLang="en-US"/>
            </a:p>
          </p:txBody>
        </p:sp>
        <p:sp>
          <p:nvSpPr>
            <p:cNvPr id="53" name="Line 56"/>
            <p:cNvSpPr>
              <a:spLocks noChangeShapeType="1"/>
            </p:cNvSpPr>
            <p:nvPr/>
          </p:nvSpPr>
          <p:spPr bwMode="auto">
            <a:xfrm>
              <a:off x="8177232" y="3900492"/>
              <a:ext cx="747713" cy="0"/>
            </a:xfrm>
            <a:prstGeom prst="line">
              <a:avLst/>
            </a:prstGeom>
            <a:noFill/>
            <a:ln w="38100" cap="sq">
              <a:solidFill>
                <a:srgbClr val="FF0000"/>
              </a:solidFill>
              <a:round/>
              <a:tailEnd type="triangle" w="sm" len="lg"/>
            </a:ln>
          </p:spPr>
          <p:txBody>
            <a:bodyPr wrap="none" anchor="ctr"/>
            <a:lstStyle/>
            <a:p>
              <a:endParaRPr lang="zh-CN" altLang="en-US"/>
            </a:p>
          </p:txBody>
        </p:sp>
        <p:graphicFrame>
          <p:nvGraphicFramePr>
            <p:cNvPr id="55" name="Object 58"/>
            <p:cNvGraphicFramePr>
              <a:graphicFrameLocks noChangeAspect="1"/>
            </p:cNvGraphicFramePr>
            <p:nvPr/>
          </p:nvGraphicFramePr>
          <p:xfrm>
            <a:off x="8601148" y="3500438"/>
            <a:ext cx="342900" cy="406400"/>
          </p:xfrm>
          <a:graphic>
            <a:graphicData uri="http://schemas.openxmlformats.org/presentationml/2006/ole">
              <mc:AlternateContent xmlns:mc="http://schemas.openxmlformats.org/markup-compatibility/2006">
                <mc:Choice xmlns:v="urn:schemas-microsoft-com:vml" Requires="v">
                  <p:oleObj name="Equation" r:id="rId34" imgW="5181600" imgH="6096000" progId="Equation.DSMT4">
                    <p:embed/>
                  </p:oleObj>
                </mc:Choice>
                <mc:Fallback>
                  <p:oleObj name="Equation" r:id="rId34" imgW="5181600" imgH="6096000" progId="Equation.DSMT4">
                    <p:embed/>
                    <p:pic>
                      <p:nvPicPr>
                        <p:cNvPr id="0" name="Object 58"/>
                        <p:cNvPicPr>
                          <a:picLocks noChangeAspect="1"/>
                        </p:cNvPicPr>
                        <p:nvPr/>
                      </p:nvPicPr>
                      <p:blipFill>
                        <a:blip r:embed="rId35"/>
                        <a:stretch>
                          <a:fillRect/>
                        </a:stretch>
                      </p:blipFill>
                      <p:spPr>
                        <a:xfrm>
                          <a:off x="8601148" y="3500438"/>
                          <a:ext cx="342900" cy="406400"/>
                        </a:xfrm>
                        <a:prstGeom prst="rect">
                          <a:avLst/>
                        </a:prstGeom>
                        <a:noFill/>
                        <a:ln w="9525">
                          <a:noFill/>
                        </a:ln>
                      </p:spPr>
                    </p:pic>
                  </p:oleObj>
                </mc:Fallback>
              </mc:AlternateContent>
            </a:graphicData>
          </a:graphic>
        </p:graphicFrame>
        <p:sp>
          <p:nvSpPr>
            <p:cNvPr id="56" name="Line 59"/>
            <p:cNvSpPr>
              <a:spLocks noChangeShapeType="1"/>
            </p:cNvSpPr>
            <p:nvPr/>
          </p:nvSpPr>
          <p:spPr bwMode="auto">
            <a:xfrm>
              <a:off x="5942056" y="3900492"/>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59" name="Rectangle 62"/>
            <p:cNvSpPr>
              <a:spLocks noChangeArrowheads="1"/>
            </p:cNvSpPr>
            <p:nvPr/>
          </p:nvSpPr>
          <p:spPr bwMode="auto">
            <a:xfrm>
              <a:off x="5500258" y="3628991"/>
              <a:ext cx="314808" cy="371513"/>
            </a:xfrm>
            <a:prstGeom prst="rect">
              <a:avLst/>
            </a:prstGeom>
            <a:noFill/>
            <a:ln w="9525">
              <a:noFill/>
              <a:miter lim="800000"/>
            </a:ln>
          </p:spPr>
          <p:txBody>
            <a:bodyPr wrap="none" lIns="90000" tIns="46800" rIns="90000" bIns="46800">
              <a:spAutoFit/>
            </a:bodyPr>
            <a:lstStyle/>
            <a:p>
              <a:pPr algn="l"/>
              <a:r>
                <a:rPr kumimoji="1" lang="en-US" altLang="zh-CN" i="1" dirty="0">
                  <a:solidFill>
                    <a:srgbClr val="0000FF"/>
                  </a:solidFill>
                </a:rPr>
                <a:t>A</a:t>
              </a:r>
            </a:p>
          </p:txBody>
        </p:sp>
      </p:grpSp>
      <p:sp>
        <p:nvSpPr>
          <p:cNvPr id="60" name="AutoShape 63"/>
          <p:cNvSpPr/>
          <p:nvPr/>
        </p:nvSpPr>
        <p:spPr bwMode="auto">
          <a:xfrm flipH="1">
            <a:off x="1285852" y="2245827"/>
            <a:ext cx="73025" cy="720725"/>
          </a:xfrm>
          <a:prstGeom prst="rightBrace">
            <a:avLst>
              <a:gd name="adj1" fmla="val 82246"/>
              <a:gd name="adj2" fmla="val 50000"/>
            </a:avLst>
          </a:prstGeom>
          <a:noFill/>
          <a:ln w="9525">
            <a:solidFill>
              <a:schemeClr val="tx1"/>
            </a:solidFill>
            <a:round/>
          </a:ln>
        </p:spPr>
        <p:txBody>
          <a:bodyPr wrap="none" anchor="ctr"/>
          <a:lstStyle/>
          <a:p>
            <a:endParaRPr lang="zh-CN" altLang="en-US"/>
          </a:p>
        </p:txBody>
      </p:sp>
      <p:sp>
        <p:nvSpPr>
          <p:cNvPr id="62" name="Text Box 2"/>
          <p:cNvSpPr txBox="1">
            <a:spLocks noChangeArrowheads="1"/>
          </p:cNvSpPr>
          <p:nvPr/>
        </p:nvSpPr>
        <p:spPr bwMode="auto">
          <a:xfrm>
            <a:off x="712788" y="4926814"/>
            <a:ext cx="838200" cy="461665"/>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令</a:t>
            </a:r>
          </a:p>
        </p:txBody>
      </p:sp>
      <p:graphicFrame>
        <p:nvGraphicFramePr>
          <p:cNvPr id="63" name="Object 3"/>
          <p:cNvGraphicFramePr>
            <a:graphicFrameLocks noChangeAspect="1"/>
          </p:cNvGraphicFramePr>
          <p:nvPr/>
        </p:nvGraphicFramePr>
        <p:xfrm>
          <a:off x="1214438" y="4857760"/>
          <a:ext cx="2016125" cy="709612"/>
        </p:xfrm>
        <a:graphic>
          <a:graphicData uri="http://schemas.openxmlformats.org/presentationml/2006/ole">
            <mc:AlternateContent xmlns:mc="http://schemas.openxmlformats.org/markup-compatibility/2006">
              <mc:Choice xmlns:v="urn:schemas-microsoft-com:vml" Requires="v">
                <p:oleObj name="Equation" r:id="rId36" imgW="26822400" imgH="9448800" progId="Equation.DSMT4">
                  <p:embed/>
                </p:oleObj>
              </mc:Choice>
              <mc:Fallback>
                <p:oleObj name="Equation" r:id="rId36" imgW="26822400" imgH="9448800" progId="Equation.DSMT4">
                  <p:embed/>
                  <p:pic>
                    <p:nvPicPr>
                      <p:cNvPr id="0" name="Object 3"/>
                      <p:cNvPicPr>
                        <a:picLocks noChangeAspect="1"/>
                      </p:cNvPicPr>
                      <p:nvPr/>
                    </p:nvPicPr>
                    <p:blipFill>
                      <a:blip r:embed="rId37"/>
                      <a:stretch>
                        <a:fillRect/>
                      </a:stretch>
                    </p:blipFill>
                    <p:spPr>
                      <a:xfrm>
                        <a:off x="1214438" y="4857760"/>
                        <a:ext cx="2016125" cy="709612"/>
                      </a:xfrm>
                      <a:prstGeom prst="rect">
                        <a:avLst/>
                      </a:prstGeom>
                      <a:noFill/>
                      <a:ln w="9525">
                        <a:noFill/>
                      </a:ln>
                    </p:spPr>
                  </p:pic>
                </p:oleObj>
              </mc:Fallback>
            </mc:AlternateContent>
          </a:graphicData>
        </a:graphic>
      </p:graphicFrame>
      <p:graphicFrame>
        <p:nvGraphicFramePr>
          <p:cNvPr id="64" name="Object 4"/>
          <p:cNvGraphicFramePr>
            <a:graphicFrameLocks noChangeAspect="1"/>
          </p:cNvGraphicFramePr>
          <p:nvPr/>
        </p:nvGraphicFramePr>
        <p:xfrm>
          <a:off x="4148138" y="4876800"/>
          <a:ext cx="1681162" cy="673100"/>
        </p:xfrm>
        <a:graphic>
          <a:graphicData uri="http://schemas.openxmlformats.org/presentationml/2006/ole">
            <mc:AlternateContent xmlns:mc="http://schemas.openxmlformats.org/markup-compatibility/2006">
              <mc:Choice xmlns:v="urn:schemas-microsoft-com:vml" Requires="v">
                <p:oleObj name="Equation" r:id="rId38" imgW="50292000" imgH="20116800" progId="Equation.DSMT4">
                  <p:embed/>
                </p:oleObj>
              </mc:Choice>
              <mc:Fallback>
                <p:oleObj name="Equation" r:id="rId38" imgW="50292000" imgH="20116800" progId="Equation.DSMT4">
                  <p:embed/>
                  <p:pic>
                    <p:nvPicPr>
                      <p:cNvPr id="0" name="Object 4"/>
                      <p:cNvPicPr>
                        <a:picLocks noChangeAspect="1"/>
                      </p:cNvPicPr>
                      <p:nvPr/>
                    </p:nvPicPr>
                    <p:blipFill>
                      <a:blip r:embed="rId39"/>
                      <a:stretch>
                        <a:fillRect/>
                      </a:stretch>
                    </p:blipFill>
                    <p:spPr>
                      <a:xfrm>
                        <a:off x="4148138" y="4876800"/>
                        <a:ext cx="1681162" cy="673100"/>
                      </a:xfrm>
                      <a:prstGeom prst="rect">
                        <a:avLst/>
                      </a:prstGeom>
                      <a:noFill/>
                      <a:ln w="9525">
                        <a:noFill/>
                      </a:ln>
                    </p:spPr>
                  </p:pic>
                </p:oleObj>
              </mc:Fallback>
            </mc:AlternateContent>
          </a:graphicData>
        </a:graphic>
      </p:graphicFrame>
      <p:graphicFrame>
        <p:nvGraphicFramePr>
          <p:cNvPr id="65" name="Object 5"/>
          <p:cNvGraphicFramePr>
            <a:graphicFrameLocks noChangeAspect="1"/>
          </p:cNvGraphicFramePr>
          <p:nvPr/>
        </p:nvGraphicFramePr>
        <p:xfrm>
          <a:off x="2527300" y="5586434"/>
          <a:ext cx="2044700" cy="914400"/>
        </p:xfrm>
        <a:graphic>
          <a:graphicData uri="http://schemas.openxmlformats.org/presentationml/2006/ole">
            <mc:AlternateContent xmlns:mc="http://schemas.openxmlformats.org/markup-compatibility/2006">
              <mc:Choice xmlns:v="urn:schemas-microsoft-com:vml" Requires="v">
                <p:oleObj name="Equation" r:id="rId40" imgW="54559200" imgH="24384000" progId="Equation.DSMT4">
                  <p:embed/>
                </p:oleObj>
              </mc:Choice>
              <mc:Fallback>
                <p:oleObj name="Equation" r:id="rId40" imgW="54559200" imgH="24384000" progId="Equation.DSMT4">
                  <p:embed/>
                  <p:pic>
                    <p:nvPicPr>
                      <p:cNvPr id="0" name="Object 5"/>
                      <p:cNvPicPr>
                        <a:picLocks noChangeAspect="1"/>
                      </p:cNvPicPr>
                      <p:nvPr/>
                    </p:nvPicPr>
                    <p:blipFill>
                      <a:blip r:embed="rId41"/>
                      <a:stretch>
                        <a:fillRect/>
                      </a:stretch>
                    </p:blipFill>
                    <p:spPr>
                      <a:xfrm>
                        <a:off x="2527300" y="5586434"/>
                        <a:ext cx="2044700" cy="914400"/>
                      </a:xfrm>
                      <a:prstGeom prst="rect">
                        <a:avLst/>
                      </a:prstGeom>
                      <a:noFill/>
                      <a:ln w="19050" cap="flat" cmpd="sng">
                        <a:solidFill>
                          <a:srgbClr val="000000">
                            <a:alpha val="48000"/>
                          </a:srgbClr>
                        </a:solidFill>
                        <a:prstDash val="solid"/>
                        <a:miter/>
                        <a:headEnd type="none" w="med" len="med"/>
                        <a:tailEnd type="none" w="med" len="med"/>
                      </a:ln>
                    </p:spPr>
                  </p:pic>
                </p:oleObj>
              </mc:Fallback>
            </mc:AlternateContent>
          </a:graphicData>
        </a:graphic>
      </p:graphicFrame>
      <p:sp>
        <p:nvSpPr>
          <p:cNvPr id="66" name="AutoShape 6"/>
          <p:cNvSpPr>
            <a:spLocks noChangeArrowheads="1"/>
          </p:cNvSpPr>
          <p:nvPr/>
        </p:nvSpPr>
        <p:spPr bwMode="auto">
          <a:xfrm>
            <a:off x="3135309" y="5132397"/>
            <a:ext cx="936625" cy="160338"/>
          </a:xfrm>
          <a:prstGeom prst="rightArrow">
            <a:avLst>
              <a:gd name="adj1" fmla="val 50000"/>
              <a:gd name="adj2" fmla="val 146039"/>
            </a:avLst>
          </a:prstGeom>
          <a:solidFill>
            <a:srgbClr val="006699">
              <a:alpha val="65881"/>
            </a:srgbClr>
          </a:solidFill>
          <a:ln w="9525">
            <a:noFill/>
            <a:miter lim="800000"/>
          </a:ln>
        </p:spPr>
        <p:txBody>
          <a:bodyPr wrap="none" anchor="ctr"/>
          <a:lstStyle/>
          <a:p>
            <a:endParaRPr lang="zh-CN" altLang="en-US"/>
          </a:p>
        </p:txBody>
      </p:sp>
      <p:sp>
        <p:nvSpPr>
          <p:cNvPr id="67" name="Rectangle 32"/>
          <p:cNvSpPr>
            <a:spLocks noChangeArrowheads="1"/>
          </p:cNvSpPr>
          <p:nvPr/>
        </p:nvSpPr>
        <p:spPr bwMode="auto">
          <a:xfrm>
            <a:off x="4786314" y="5853124"/>
            <a:ext cx="3276600" cy="430887"/>
          </a:xfrm>
          <a:prstGeom prst="rect">
            <a:avLst/>
          </a:prstGeom>
          <a:noFill/>
          <a:ln w="9525">
            <a:noFill/>
            <a:miter lim="800000"/>
          </a:ln>
        </p:spPr>
        <p:txBody>
          <a:bodyPr>
            <a:spAutoFit/>
          </a:bodyPr>
          <a:lstStyle/>
          <a:p>
            <a:pPr algn="l"/>
            <a:r>
              <a:rPr lang="en-US" altLang="zh-CN" sz="2200" b="1"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b="1" baseline="-25000" dirty="0" err="1">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b="1" dirty="0">
                <a:latin typeface="楷体" panose="02010609060101010101" pitchFamily="49" charset="-122"/>
                <a:ea typeface="楷体" panose="02010609060101010101" pitchFamily="49" charset="-122"/>
              </a:rPr>
              <a:t>中央明纹中心处的光强</a:t>
            </a:r>
          </a:p>
        </p:txBody>
      </p:sp>
      <p:sp>
        <p:nvSpPr>
          <p:cNvPr id="68" name="矩形 67"/>
          <p:cNvSpPr/>
          <p:nvPr/>
        </p:nvSpPr>
        <p:spPr>
          <a:xfrm>
            <a:off x="6286512" y="3929066"/>
            <a:ext cx="250033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0C913308-F349-4B6D-A68A-DD1791B4A57B}"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left)">
                                      <p:cBhvr>
                                        <p:cTn id="78" dur="500"/>
                                        <p:tgtEl>
                                          <p:spTgt spid="4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wipe(left)">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left)">
                                      <p:cBhvr>
                                        <p:cTn id="96" dur="500"/>
                                        <p:tgtEl>
                                          <p:spTgt spid="6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wipe(left)">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wipe(left)">
                                      <p:cBhvr>
                                        <p:cTn id="1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33" grpId="0"/>
      <p:bldP spid="34" grpId="0"/>
      <p:bldP spid="43" grpId="0"/>
      <p:bldP spid="46" grpId="0" animBg="1"/>
      <p:bldP spid="47" grpId="0"/>
      <p:bldP spid="60" grpId="0" animBg="1"/>
      <p:bldP spid="62" grpId="0" autoUpdateAnimBg="0"/>
      <p:bldP spid="66" grpId="0" animBg="1"/>
      <p:bldP spid="67" grpId="0"/>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5824538" y="4383068"/>
            <a:ext cx="1779587" cy="457200"/>
          </a:xfrm>
          <a:prstGeom prst="rect">
            <a:avLst/>
          </a:prstGeom>
          <a:noFill/>
          <a:ln w="38100">
            <a:noFill/>
            <a:miter lim="800000"/>
          </a:ln>
        </p:spPr>
        <p:txBody>
          <a:bodyPr lIns="12700" tIns="12700" rIns="12700" bIns="12700"/>
          <a:lstStyle/>
          <a:p>
            <a:pPr algn="just"/>
            <a:r>
              <a:rPr kumimoji="1" lang="zh-CN" altLang="en-US" sz="2000" b="1" dirty="0">
                <a:latin typeface="楷体_GB2312" pitchFamily="49" charset="-122"/>
                <a:ea typeface="楷体_GB2312" pitchFamily="49" charset="-122"/>
              </a:rPr>
              <a:t>相对光强曲线</a:t>
            </a:r>
          </a:p>
        </p:txBody>
      </p:sp>
      <p:sp>
        <p:nvSpPr>
          <p:cNvPr id="11" name="Text Box 8"/>
          <p:cNvSpPr txBox="1">
            <a:spLocks noChangeArrowheads="1"/>
          </p:cNvSpPr>
          <p:nvPr/>
        </p:nvSpPr>
        <p:spPr bwMode="auto">
          <a:xfrm>
            <a:off x="754063" y="1114412"/>
            <a:ext cx="2106612" cy="457200"/>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中央明纹</a:t>
            </a:r>
          </a:p>
        </p:txBody>
      </p:sp>
      <p:graphicFrame>
        <p:nvGraphicFramePr>
          <p:cNvPr id="12" name="Object 9"/>
          <p:cNvGraphicFramePr>
            <a:graphicFrameLocks noChangeAspect="1"/>
          </p:cNvGraphicFramePr>
          <p:nvPr/>
        </p:nvGraphicFramePr>
        <p:xfrm>
          <a:off x="1293813" y="2254244"/>
          <a:ext cx="1622425" cy="388938"/>
        </p:xfrm>
        <a:graphic>
          <a:graphicData uri="http://schemas.openxmlformats.org/presentationml/2006/ole">
            <mc:AlternateContent xmlns:mc="http://schemas.openxmlformats.org/markup-compatibility/2006">
              <mc:Choice xmlns:v="urn:schemas-microsoft-com:vml" Requires="v">
                <p:oleObj name="Equation" r:id="rId2" imgW="43281600" imgH="10363200" progId="Equation.DSMT4">
                  <p:embed/>
                </p:oleObj>
              </mc:Choice>
              <mc:Fallback>
                <p:oleObj name="Equation" r:id="rId2" imgW="43281600" imgH="10363200" progId="Equation.DSMT4">
                  <p:embed/>
                  <p:pic>
                    <p:nvPicPr>
                      <p:cNvPr id="0" name="Object 9"/>
                      <p:cNvPicPr>
                        <a:picLocks noChangeAspect="1"/>
                      </p:cNvPicPr>
                      <p:nvPr/>
                    </p:nvPicPr>
                    <p:blipFill>
                      <a:blip r:embed="rId3"/>
                      <a:stretch>
                        <a:fillRect/>
                      </a:stretch>
                    </p:blipFill>
                    <p:spPr>
                      <a:xfrm>
                        <a:off x="1293813" y="2254244"/>
                        <a:ext cx="1622425" cy="388938"/>
                      </a:xfrm>
                      <a:prstGeom prst="rect">
                        <a:avLst/>
                      </a:prstGeom>
                      <a:noFill/>
                      <a:ln w="9525">
                        <a:noFill/>
                      </a:ln>
                    </p:spPr>
                  </p:pic>
                </p:oleObj>
              </mc:Fallback>
            </mc:AlternateContent>
          </a:graphicData>
        </a:graphic>
      </p:graphicFrame>
      <p:sp>
        <p:nvSpPr>
          <p:cNvPr id="13" name="Text Box 10"/>
          <p:cNvSpPr txBox="1">
            <a:spLocks noChangeArrowheads="1"/>
          </p:cNvSpPr>
          <p:nvPr/>
        </p:nvSpPr>
        <p:spPr bwMode="auto">
          <a:xfrm>
            <a:off x="742950" y="3043238"/>
            <a:ext cx="2459038" cy="457200"/>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暗纹条件</a:t>
            </a:r>
          </a:p>
        </p:txBody>
      </p:sp>
      <p:graphicFrame>
        <p:nvGraphicFramePr>
          <p:cNvPr id="14" name="Object 11"/>
          <p:cNvGraphicFramePr/>
          <p:nvPr/>
        </p:nvGraphicFramePr>
        <p:xfrm>
          <a:off x="1344613" y="4137025"/>
          <a:ext cx="2579687" cy="792163"/>
        </p:xfrm>
        <a:graphic>
          <a:graphicData uri="http://schemas.openxmlformats.org/presentationml/2006/ole">
            <mc:AlternateContent xmlns:mc="http://schemas.openxmlformats.org/markup-compatibility/2006">
              <mc:Choice xmlns:v="urn:schemas-microsoft-com:vml" Requires="v">
                <p:oleObj name="Equation" r:id="rId4" imgW="30784800" imgH="9448800" progId="Equation.DSMT4">
                  <p:embed/>
                </p:oleObj>
              </mc:Choice>
              <mc:Fallback>
                <p:oleObj name="Equation" r:id="rId4" imgW="30784800" imgH="9448800" progId="Equation.DSMT4">
                  <p:embed/>
                  <p:pic>
                    <p:nvPicPr>
                      <p:cNvPr id="0" name="Object 11"/>
                      <p:cNvPicPr/>
                      <p:nvPr/>
                    </p:nvPicPr>
                    <p:blipFill>
                      <a:blip r:embed="rId5"/>
                      <a:stretch>
                        <a:fillRect/>
                      </a:stretch>
                    </p:blipFill>
                    <p:spPr>
                      <a:xfrm>
                        <a:off x="1344613" y="4137025"/>
                        <a:ext cx="2579687" cy="792163"/>
                      </a:xfrm>
                      <a:prstGeom prst="rect">
                        <a:avLst/>
                      </a:prstGeom>
                      <a:noFill/>
                      <a:ln w="9525">
                        <a:noFill/>
                      </a:ln>
                    </p:spPr>
                  </p:pic>
                </p:oleObj>
              </mc:Fallback>
            </mc:AlternateContent>
          </a:graphicData>
        </a:graphic>
      </p:graphicFrame>
      <p:graphicFrame>
        <p:nvGraphicFramePr>
          <p:cNvPr id="15" name="Object 13"/>
          <p:cNvGraphicFramePr/>
          <p:nvPr/>
        </p:nvGraphicFramePr>
        <p:xfrm>
          <a:off x="1357290" y="3644904"/>
          <a:ext cx="2138362" cy="355600"/>
        </p:xfrm>
        <a:graphic>
          <a:graphicData uri="http://schemas.openxmlformats.org/presentationml/2006/ole">
            <mc:AlternateContent xmlns:mc="http://schemas.openxmlformats.org/markup-compatibility/2006">
              <mc:Choice xmlns:v="urn:schemas-microsoft-com:vml" Requires="v">
                <p:oleObj name="Equation" r:id="rId6" imgW="25603200" imgH="4267200" progId="Equation.DSMT4">
                  <p:embed/>
                </p:oleObj>
              </mc:Choice>
              <mc:Fallback>
                <p:oleObj name="Equation" r:id="rId6" imgW="25603200" imgH="4267200" progId="Equation.DSMT4">
                  <p:embed/>
                  <p:pic>
                    <p:nvPicPr>
                      <p:cNvPr id="0" name="Object 13"/>
                      <p:cNvPicPr/>
                      <p:nvPr/>
                    </p:nvPicPr>
                    <p:blipFill>
                      <a:blip r:embed="rId7"/>
                      <a:stretch>
                        <a:fillRect/>
                      </a:stretch>
                    </p:blipFill>
                    <p:spPr>
                      <a:xfrm>
                        <a:off x="1357290" y="3644904"/>
                        <a:ext cx="2138362" cy="355600"/>
                      </a:xfrm>
                      <a:prstGeom prst="rect">
                        <a:avLst/>
                      </a:prstGeom>
                      <a:noFill/>
                      <a:ln w="9525">
                        <a:noFill/>
                      </a:ln>
                    </p:spPr>
                  </p:pic>
                </p:oleObj>
              </mc:Fallback>
            </mc:AlternateContent>
          </a:graphicData>
        </a:graphic>
      </p:graphicFrame>
      <p:grpSp>
        <p:nvGrpSpPr>
          <p:cNvPr id="2" name="Group 15"/>
          <p:cNvGrpSpPr/>
          <p:nvPr/>
        </p:nvGrpSpPr>
        <p:grpSpPr bwMode="auto">
          <a:xfrm>
            <a:off x="4387850" y="642918"/>
            <a:ext cx="4141788" cy="3786188"/>
            <a:chOff x="2764" y="1591"/>
            <a:chExt cx="2609" cy="2385"/>
          </a:xfrm>
        </p:grpSpPr>
        <p:pic>
          <p:nvPicPr>
            <p:cNvPr id="20" name="Picture 18" descr="14"/>
            <p:cNvPicPr>
              <a:picLocks noChangeAspect="1" noChangeArrowheads="1"/>
            </p:cNvPicPr>
            <p:nvPr/>
          </p:nvPicPr>
          <p:blipFill>
            <a:blip r:embed="rId8" cstate="print">
              <a:clrChange>
                <a:clrFrom>
                  <a:srgbClr val="326698"/>
                </a:clrFrom>
                <a:clrTo>
                  <a:srgbClr val="326698">
                    <a:alpha val="0"/>
                  </a:srgbClr>
                </a:clrTo>
              </a:clrChange>
              <a:duotone>
                <a:prstClr val="black"/>
                <a:schemeClr val="accent1">
                  <a:tint val="45000"/>
                  <a:satMod val="400000"/>
                </a:schemeClr>
              </a:duotone>
              <a:lum bright="-100000"/>
            </a:blip>
            <a:srcRect b="1720"/>
            <a:stretch>
              <a:fillRect/>
            </a:stretch>
          </p:blipFill>
          <p:spPr bwMode="auto">
            <a:xfrm rot="5400000">
              <a:off x="3441" y="1423"/>
              <a:ext cx="1402" cy="2144"/>
            </a:xfrm>
            <a:prstGeom prst="rect">
              <a:avLst/>
            </a:prstGeom>
            <a:noFill/>
            <a:ln w="9525">
              <a:noFill/>
              <a:miter lim="800000"/>
              <a:headEnd/>
              <a:tailEnd/>
            </a:ln>
          </p:spPr>
        </p:pic>
        <p:sp>
          <p:nvSpPr>
            <p:cNvPr id="18" name="Line 16"/>
            <p:cNvSpPr>
              <a:spLocks noChangeShapeType="1"/>
            </p:cNvSpPr>
            <p:nvPr/>
          </p:nvSpPr>
          <p:spPr bwMode="auto">
            <a:xfrm rot="10800000">
              <a:off x="3947" y="1921"/>
              <a:ext cx="318" cy="1"/>
            </a:xfrm>
            <a:prstGeom prst="line">
              <a:avLst/>
            </a:prstGeom>
            <a:noFill/>
            <a:ln w="9525">
              <a:solidFill>
                <a:schemeClr val="tx1"/>
              </a:solidFill>
              <a:round/>
            </a:ln>
          </p:spPr>
          <p:txBody>
            <a:bodyPr lIns="90000" tIns="46800" rIns="90000" bIns="46800"/>
            <a:lstStyle/>
            <a:p>
              <a:endParaRPr lang="zh-CN" altLang="en-US"/>
            </a:p>
          </p:txBody>
        </p:sp>
        <p:sp>
          <p:nvSpPr>
            <p:cNvPr id="19" name="Text Box 17"/>
            <p:cNvSpPr txBox="1">
              <a:spLocks noChangeArrowheads="1"/>
            </p:cNvSpPr>
            <p:nvPr/>
          </p:nvSpPr>
          <p:spPr bwMode="auto">
            <a:xfrm flipH="1">
              <a:off x="4225" y="1591"/>
              <a:ext cx="289" cy="233"/>
            </a:xfrm>
            <a:prstGeom prst="rect">
              <a:avLst/>
            </a:prstGeom>
            <a:noFill/>
            <a:ln w="9525">
              <a:noFill/>
              <a:miter lim="800000"/>
            </a:ln>
          </p:spPr>
          <p:txBody>
            <a:bodyPr wrap="none">
              <a:spAutoFit/>
            </a:bodyPr>
            <a:lstStyle/>
            <a:p>
              <a:pPr algn="l"/>
              <a:r>
                <a:rPr lang="en-US" altLang="zh-CN" sz="1800" i="1" dirty="0">
                  <a:solidFill>
                    <a:srgbClr val="0000FF"/>
                  </a:solidFill>
                </a:rPr>
                <a:t>I/I</a:t>
              </a:r>
              <a:r>
                <a:rPr lang="en-US" altLang="zh-CN" sz="1600" baseline="-25000" dirty="0">
                  <a:solidFill>
                    <a:srgbClr val="0000FF"/>
                  </a:solidFill>
                </a:rPr>
                <a:t>0</a:t>
              </a:r>
            </a:p>
          </p:txBody>
        </p:sp>
        <p:pic>
          <p:nvPicPr>
            <p:cNvPr id="21" name="Picture 19" descr="Untitled art 2"/>
            <p:cNvPicPr>
              <a:picLocks noChangeAspect="1" noChangeArrowheads="1"/>
            </p:cNvPicPr>
            <p:nvPr/>
          </p:nvPicPr>
          <p:blipFill>
            <a:blip r:embed="rId9" cstate="print"/>
            <a:srcRect t="9836" b="9836"/>
            <a:stretch>
              <a:fillRect/>
            </a:stretch>
          </p:blipFill>
          <p:spPr bwMode="auto">
            <a:xfrm rot="5400000">
              <a:off x="3668" y="2587"/>
              <a:ext cx="859" cy="1920"/>
            </a:xfrm>
            <a:prstGeom prst="rect">
              <a:avLst/>
            </a:prstGeom>
            <a:noFill/>
            <a:ln w="9525">
              <a:noFill/>
              <a:miter lim="800000"/>
              <a:headEnd/>
              <a:tailEnd/>
            </a:ln>
          </p:spPr>
        </p:pic>
        <p:sp>
          <p:nvSpPr>
            <p:cNvPr id="22" name="Line 20"/>
            <p:cNvSpPr>
              <a:spLocks noChangeShapeType="1"/>
            </p:cNvSpPr>
            <p:nvPr/>
          </p:nvSpPr>
          <p:spPr bwMode="auto">
            <a:xfrm flipH="1">
              <a:off x="2764" y="3053"/>
              <a:ext cx="2544" cy="1"/>
            </a:xfrm>
            <a:prstGeom prst="line">
              <a:avLst/>
            </a:prstGeom>
            <a:noFill/>
            <a:ln w="19050">
              <a:solidFill>
                <a:schemeClr val="tx1"/>
              </a:solidFill>
              <a:round/>
              <a:headEnd type="triangle" w="med" len="lg"/>
            </a:ln>
          </p:spPr>
          <p:txBody>
            <a:bodyPr lIns="90000" tIns="46800" rIns="90000" bIns="46800"/>
            <a:lstStyle/>
            <a:p>
              <a:endParaRPr lang="zh-CN" altLang="en-US"/>
            </a:p>
          </p:txBody>
        </p:sp>
        <p:sp>
          <p:nvSpPr>
            <p:cNvPr id="23" name="Line 21"/>
            <p:cNvSpPr>
              <a:spLocks noChangeShapeType="1"/>
            </p:cNvSpPr>
            <p:nvPr/>
          </p:nvSpPr>
          <p:spPr bwMode="auto">
            <a:xfrm flipH="1">
              <a:off x="4102" y="1591"/>
              <a:ext cx="1" cy="1472"/>
            </a:xfrm>
            <a:prstGeom prst="line">
              <a:avLst/>
            </a:prstGeom>
            <a:noFill/>
            <a:ln w="19050">
              <a:solidFill>
                <a:schemeClr val="tx1"/>
              </a:solidFill>
              <a:round/>
              <a:headEnd type="triangle" w="med" len="lg"/>
              <a:tailEnd type="none" w="med" len="lg"/>
            </a:ln>
          </p:spPr>
          <p:txBody>
            <a:bodyPr lIns="90000" tIns="46800" rIns="90000" bIns="46800"/>
            <a:lstStyle/>
            <a:p>
              <a:endParaRPr lang="zh-CN" altLang="en-US"/>
            </a:p>
          </p:txBody>
        </p:sp>
        <p:graphicFrame>
          <p:nvGraphicFramePr>
            <p:cNvPr id="24" name="Object 22"/>
            <p:cNvGraphicFramePr>
              <a:graphicFrameLocks noChangeAspect="1"/>
            </p:cNvGraphicFramePr>
            <p:nvPr/>
          </p:nvGraphicFramePr>
          <p:xfrm>
            <a:off x="5184" y="3113"/>
            <a:ext cx="189" cy="177"/>
          </p:xfrm>
          <a:graphic>
            <a:graphicData uri="http://schemas.openxmlformats.org/presentationml/2006/ole">
              <mc:AlternateContent xmlns:mc="http://schemas.openxmlformats.org/markup-compatibility/2006">
                <mc:Choice xmlns:v="urn:schemas-microsoft-com:vml" Requires="v">
                  <p:oleObj name="Equation" r:id="rId10" imgW="3657600" imgH="3352800" progId="Equation.DSMT4">
                    <p:embed/>
                  </p:oleObj>
                </mc:Choice>
                <mc:Fallback>
                  <p:oleObj name="Equation" r:id="rId10" imgW="3657600" imgH="3352800" progId="Equation.DSMT4">
                    <p:embed/>
                    <p:pic>
                      <p:nvPicPr>
                        <p:cNvPr id="0" name="Object 22"/>
                        <p:cNvPicPr>
                          <a:picLocks noChangeAspect="1"/>
                        </p:cNvPicPr>
                        <p:nvPr/>
                      </p:nvPicPr>
                      <p:blipFill>
                        <a:blip r:embed="rId11"/>
                        <a:stretch>
                          <a:fillRect/>
                        </a:stretch>
                      </p:blipFill>
                      <p:spPr>
                        <a:xfrm>
                          <a:off x="5184" y="3113"/>
                          <a:ext cx="189" cy="177"/>
                        </a:xfrm>
                        <a:prstGeom prst="rect">
                          <a:avLst/>
                        </a:prstGeom>
                        <a:noFill/>
                        <a:ln w="9525">
                          <a:noFill/>
                        </a:ln>
                      </p:spPr>
                    </p:pic>
                  </p:oleObj>
                </mc:Fallback>
              </mc:AlternateContent>
            </a:graphicData>
          </a:graphic>
        </p:graphicFrame>
        <p:graphicFrame>
          <p:nvGraphicFramePr>
            <p:cNvPr id="25" name="Object 23"/>
            <p:cNvGraphicFramePr>
              <a:graphicFrameLocks noChangeAspect="1"/>
            </p:cNvGraphicFramePr>
            <p:nvPr/>
          </p:nvGraphicFramePr>
          <p:xfrm>
            <a:off x="3711" y="1861"/>
            <a:ext cx="204" cy="168"/>
          </p:xfrm>
          <a:graphic>
            <a:graphicData uri="http://schemas.openxmlformats.org/presentationml/2006/ole">
              <mc:AlternateContent xmlns:mc="http://schemas.openxmlformats.org/markup-compatibility/2006">
                <mc:Choice xmlns:v="urn:schemas-microsoft-com:vml" Requires="v">
                  <p:oleObj name="Equation" r:id="rId12" imgW="5181600" imgH="4267200" progId="Equation.DSMT4">
                    <p:embed/>
                  </p:oleObj>
                </mc:Choice>
                <mc:Fallback>
                  <p:oleObj name="Equation" r:id="rId12" imgW="5181600" imgH="4267200" progId="Equation.DSMT4">
                    <p:embed/>
                    <p:pic>
                      <p:nvPicPr>
                        <p:cNvPr id="0" name="Object 23"/>
                        <p:cNvPicPr>
                          <a:picLocks noChangeAspect="1"/>
                        </p:cNvPicPr>
                        <p:nvPr/>
                      </p:nvPicPr>
                      <p:blipFill>
                        <a:blip r:embed="rId13"/>
                        <a:stretch>
                          <a:fillRect/>
                        </a:stretch>
                      </p:blipFill>
                      <p:spPr>
                        <a:xfrm>
                          <a:off x="3711" y="1861"/>
                          <a:ext cx="204" cy="168"/>
                        </a:xfrm>
                        <a:prstGeom prst="rect">
                          <a:avLst/>
                        </a:prstGeom>
                        <a:noFill/>
                        <a:ln w="9525">
                          <a:noFill/>
                        </a:ln>
                      </p:spPr>
                    </p:pic>
                  </p:oleObj>
                </mc:Fallback>
              </mc:AlternateContent>
            </a:graphicData>
          </a:graphic>
        </p:graphicFrame>
        <p:sp>
          <p:nvSpPr>
            <p:cNvPr id="26" name="Text Box 24"/>
            <p:cNvSpPr txBox="1">
              <a:spLocks noChangeArrowheads="1"/>
            </p:cNvSpPr>
            <p:nvPr/>
          </p:nvSpPr>
          <p:spPr bwMode="auto">
            <a:xfrm>
              <a:off x="3379" y="3140"/>
              <a:ext cx="563" cy="234"/>
            </a:xfrm>
            <a:prstGeom prst="rect">
              <a:avLst/>
            </a:prstGeom>
            <a:noFill/>
            <a:ln w="9525">
              <a:noFill/>
              <a:miter lim="800000"/>
            </a:ln>
          </p:spPr>
          <p:txBody>
            <a:bodyPr wrap="none" lIns="90000" tIns="46800" rIns="90000" bIns="46800">
              <a:spAutoFit/>
            </a:bodyPr>
            <a:lstStyle/>
            <a:p>
              <a:pPr algn="l"/>
              <a:r>
                <a:rPr kumimoji="1" lang="en-US" altLang="zh-CN" sz="1800" dirty="0">
                  <a:solidFill>
                    <a:srgbClr val="0000FF"/>
                  </a:solidFill>
                </a:rPr>
                <a:t>-1. 43 </a:t>
              </a:r>
              <a:r>
                <a:rPr kumimoji="1" lang="en-US" altLang="zh-CN" sz="1800" dirty="0">
                  <a:solidFill>
                    <a:srgbClr val="0000FF"/>
                  </a:solidFill>
                  <a:sym typeface="Symbol" panose="05050102010706020507" pitchFamily="18" charset="2"/>
                </a:rPr>
                <a:t></a:t>
              </a:r>
            </a:p>
          </p:txBody>
        </p:sp>
        <p:sp>
          <p:nvSpPr>
            <p:cNvPr id="27" name="Text Box 25"/>
            <p:cNvSpPr txBox="1">
              <a:spLocks noChangeArrowheads="1"/>
            </p:cNvSpPr>
            <p:nvPr/>
          </p:nvSpPr>
          <p:spPr bwMode="auto">
            <a:xfrm>
              <a:off x="4340" y="3153"/>
              <a:ext cx="518" cy="234"/>
            </a:xfrm>
            <a:prstGeom prst="rect">
              <a:avLst/>
            </a:prstGeom>
            <a:noFill/>
            <a:ln w="9525">
              <a:noFill/>
              <a:miter lim="800000"/>
            </a:ln>
          </p:spPr>
          <p:txBody>
            <a:bodyPr wrap="none" lIns="90000" tIns="46800" rIns="90000" bIns="46800">
              <a:spAutoFit/>
            </a:bodyPr>
            <a:lstStyle/>
            <a:p>
              <a:pPr algn="l"/>
              <a:r>
                <a:rPr kumimoji="1" lang="en-US" altLang="zh-CN" sz="1800">
                  <a:solidFill>
                    <a:srgbClr val="0000FF"/>
                  </a:solidFill>
                </a:rPr>
                <a:t>1. 43 </a:t>
              </a:r>
              <a:r>
                <a:rPr kumimoji="1" lang="en-US" altLang="zh-CN" sz="1800">
                  <a:solidFill>
                    <a:srgbClr val="0000FF"/>
                  </a:solidFill>
                  <a:sym typeface="Symbol" panose="05050102010706020507" pitchFamily="18" charset="2"/>
                </a:rPr>
                <a:t></a:t>
              </a:r>
            </a:p>
          </p:txBody>
        </p:sp>
        <p:sp>
          <p:nvSpPr>
            <p:cNvPr id="28" name="Text Box 26"/>
            <p:cNvSpPr txBox="1">
              <a:spLocks noChangeArrowheads="1"/>
            </p:cNvSpPr>
            <p:nvPr/>
          </p:nvSpPr>
          <p:spPr bwMode="auto">
            <a:xfrm>
              <a:off x="3152" y="2704"/>
              <a:ext cx="563" cy="234"/>
            </a:xfrm>
            <a:prstGeom prst="rect">
              <a:avLst/>
            </a:prstGeom>
            <a:noFill/>
            <a:ln w="9525">
              <a:noFill/>
              <a:miter lim="800000"/>
            </a:ln>
          </p:spPr>
          <p:txBody>
            <a:bodyPr wrap="none" lIns="90000" tIns="46800" rIns="90000" bIns="46800">
              <a:spAutoFit/>
            </a:bodyPr>
            <a:lstStyle/>
            <a:p>
              <a:pPr algn="l"/>
              <a:r>
                <a:rPr kumimoji="1" lang="en-US" altLang="zh-CN" sz="1800" dirty="0">
                  <a:solidFill>
                    <a:srgbClr val="0000FF"/>
                  </a:solidFill>
                </a:rPr>
                <a:t>-2. 46 </a:t>
              </a:r>
              <a:r>
                <a:rPr kumimoji="1" lang="en-US" altLang="zh-CN" sz="1800" dirty="0">
                  <a:solidFill>
                    <a:srgbClr val="0000FF"/>
                  </a:solidFill>
                  <a:sym typeface="Symbol" panose="05050102010706020507" pitchFamily="18" charset="2"/>
                </a:rPr>
                <a:t></a:t>
              </a:r>
            </a:p>
          </p:txBody>
        </p:sp>
        <p:sp>
          <p:nvSpPr>
            <p:cNvPr id="29" name="Text Box 27"/>
            <p:cNvSpPr txBox="1">
              <a:spLocks noChangeArrowheads="1"/>
            </p:cNvSpPr>
            <p:nvPr/>
          </p:nvSpPr>
          <p:spPr bwMode="auto">
            <a:xfrm>
              <a:off x="4558" y="2704"/>
              <a:ext cx="724" cy="234"/>
            </a:xfrm>
            <a:prstGeom prst="rect">
              <a:avLst/>
            </a:prstGeom>
            <a:noFill/>
            <a:ln w="9525">
              <a:noFill/>
              <a:miter lim="800000"/>
            </a:ln>
          </p:spPr>
          <p:txBody>
            <a:bodyPr lIns="90000" tIns="46800" rIns="90000" bIns="46800">
              <a:spAutoFit/>
            </a:bodyPr>
            <a:lstStyle/>
            <a:p>
              <a:pPr algn="l"/>
              <a:r>
                <a:rPr kumimoji="1" lang="en-US" altLang="zh-CN" sz="1800">
                  <a:solidFill>
                    <a:srgbClr val="0000FF"/>
                  </a:solidFill>
                </a:rPr>
                <a:t>2. 46 </a:t>
              </a:r>
              <a:r>
                <a:rPr kumimoji="1" lang="en-US" altLang="zh-CN" sz="1800">
                  <a:solidFill>
                    <a:srgbClr val="0000FF"/>
                  </a:solidFill>
                  <a:sym typeface="Symbol" panose="05050102010706020507" pitchFamily="18" charset="2"/>
                </a:rPr>
                <a:t></a:t>
              </a:r>
              <a:endParaRPr kumimoji="1" lang="en-US" altLang="zh-CN" sz="1800">
                <a:solidFill>
                  <a:srgbClr val="0000FF"/>
                </a:solidFill>
              </a:endParaRPr>
            </a:p>
          </p:txBody>
        </p:sp>
        <p:sp>
          <p:nvSpPr>
            <p:cNvPr id="30" name="Line 28"/>
            <p:cNvSpPr>
              <a:spLocks noChangeShapeType="1"/>
            </p:cNvSpPr>
            <p:nvPr/>
          </p:nvSpPr>
          <p:spPr bwMode="auto">
            <a:xfrm rot="5400000">
              <a:off x="4397"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1" name="Line 29"/>
            <p:cNvSpPr>
              <a:spLocks noChangeShapeType="1"/>
            </p:cNvSpPr>
            <p:nvPr/>
          </p:nvSpPr>
          <p:spPr bwMode="auto">
            <a:xfrm rot="5400000">
              <a:off x="4661"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2" name="Line 30"/>
            <p:cNvSpPr>
              <a:spLocks noChangeShapeType="1"/>
            </p:cNvSpPr>
            <p:nvPr/>
          </p:nvSpPr>
          <p:spPr bwMode="auto">
            <a:xfrm rot="5400000">
              <a:off x="3665"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3" name="Line 31"/>
            <p:cNvSpPr>
              <a:spLocks noChangeShapeType="1"/>
            </p:cNvSpPr>
            <p:nvPr/>
          </p:nvSpPr>
          <p:spPr bwMode="auto">
            <a:xfrm rot="5400000">
              <a:off x="3413" y="3069"/>
              <a:ext cx="144" cy="1"/>
            </a:xfrm>
            <a:prstGeom prst="line">
              <a:avLst/>
            </a:prstGeom>
            <a:noFill/>
            <a:ln w="12700">
              <a:solidFill>
                <a:schemeClr val="tx1"/>
              </a:solidFill>
              <a:round/>
            </a:ln>
          </p:spPr>
          <p:txBody>
            <a:bodyPr wrap="none" lIns="90000" tIns="46800" rIns="90000" bIns="46800" anchor="ctr"/>
            <a:lstStyle/>
            <a:p>
              <a:endParaRPr lang="zh-CN" altLang="en-US"/>
            </a:p>
          </p:txBody>
        </p:sp>
      </p:grpSp>
      <p:sp>
        <p:nvSpPr>
          <p:cNvPr id="35" name="Text Box 33"/>
          <p:cNvSpPr txBox="1">
            <a:spLocks noChangeArrowheads="1"/>
          </p:cNvSpPr>
          <p:nvPr/>
        </p:nvSpPr>
        <p:spPr bwMode="auto">
          <a:xfrm>
            <a:off x="1233488" y="1614478"/>
            <a:ext cx="1834156" cy="461665"/>
          </a:xfrm>
          <a:prstGeom prst="rect">
            <a:avLst/>
          </a:prstGeom>
          <a:noFill/>
          <a:ln w="9525">
            <a:noFill/>
            <a:miter lim="800000"/>
          </a:ln>
        </p:spPr>
        <p:txBody>
          <a:bodyPr wrap="none">
            <a:spAutoFit/>
          </a:bodyPr>
          <a:lstStyle/>
          <a:p>
            <a:pPr algn="l"/>
            <a:r>
              <a:rPr lang="en-US" altLang="zh-CN" sz="2400" dirty="0">
                <a:latin typeface="Symbol" panose="05050102010706020507" pitchFamily="18" charset="2"/>
                <a:ea typeface="仿宋_GB2312" pitchFamily="49" charset="-122"/>
                <a:sym typeface="Symbol" panose="05050102010706020507"/>
              </a:rPr>
              <a:t> </a:t>
            </a:r>
            <a:r>
              <a:rPr lang="en-US" altLang="zh-CN" sz="2400" dirty="0">
                <a:ea typeface="仿宋_GB2312" pitchFamily="49" charset="-122"/>
              </a:rPr>
              <a:t>= 0</a:t>
            </a:r>
            <a:r>
              <a:rPr lang="en-US" altLang="zh-CN" sz="2400" dirty="0">
                <a:latin typeface="Symbol" panose="05050102010706020507" pitchFamily="18" charset="2"/>
                <a:ea typeface="仿宋_GB2312" pitchFamily="49" charset="-122"/>
              </a:rPr>
              <a:t> </a:t>
            </a:r>
            <a:r>
              <a:rPr lang="zh-CN" altLang="en-US" sz="2400" dirty="0">
                <a:latin typeface="Symbol" panose="05050102010706020507" pitchFamily="18" charset="2"/>
                <a:ea typeface="仿宋_GB2312" pitchFamily="49" charset="-122"/>
              </a:rPr>
              <a:t>，</a:t>
            </a:r>
            <a:r>
              <a:rPr lang="en-US" altLang="zh-CN" sz="2400" dirty="0">
                <a:latin typeface="Symbol" panose="05050102010706020507" pitchFamily="18" charset="2"/>
                <a:ea typeface="仿宋_GB2312" pitchFamily="49" charset="-122"/>
              </a:rPr>
              <a:t>a </a:t>
            </a:r>
            <a:r>
              <a:rPr lang="en-US" altLang="zh-CN" sz="2400" dirty="0">
                <a:ea typeface="仿宋_GB2312" pitchFamily="49" charset="-122"/>
              </a:rPr>
              <a:t>= 0</a:t>
            </a:r>
          </a:p>
        </p:txBody>
      </p:sp>
      <p:graphicFrame>
        <p:nvGraphicFramePr>
          <p:cNvPr id="36" name="Object 2"/>
          <p:cNvGraphicFramePr/>
          <p:nvPr/>
        </p:nvGraphicFramePr>
        <p:xfrm>
          <a:off x="3000375" y="5173663"/>
          <a:ext cx="1892300" cy="371475"/>
        </p:xfrm>
        <a:graphic>
          <a:graphicData uri="http://schemas.openxmlformats.org/presentationml/2006/ole">
            <mc:AlternateContent xmlns:mc="http://schemas.openxmlformats.org/markup-compatibility/2006">
              <mc:Choice xmlns:v="urn:schemas-microsoft-com:vml" Requires="v">
                <p:oleObj name="Equation" r:id="rId14" imgW="21640800" imgH="4267200" progId="Equation.DSMT4">
                  <p:embed/>
                </p:oleObj>
              </mc:Choice>
              <mc:Fallback>
                <p:oleObj name="Equation" r:id="rId14" imgW="21640800" imgH="4267200" progId="Equation.DSMT4">
                  <p:embed/>
                  <p:pic>
                    <p:nvPicPr>
                      <p:cNvPr id="0" name="Object 2"/>
                      <p:cNvPicPr/>
                      <p:nvPr/>
                    </p:nvPicPr>
                    <p:blipFill>
                      <a:blip r:embed="rId15"/>
                      <a:stretch>
                        <a:fillRect/>
                      </a:stretch>
                    </p:blipFill>
                    <p:spPr>
                      <a:xfrm>
                        <a:off x="3000375" y="5173663"/>
                        <a:ext cx="1892300" cy="371475"/>
                      </a:xfrm>
                      <a:prstGeom prst="rect">
                        <a:avLst/>
                      </a:prstGeom>
                      <a:noFill/>
                      <a:ln w="9525">
                        <a:noFill/>
                      </a:ln>
                    </p:spPr>
                  </p:pic>
                </p:oleObj>
              </mc:Fallback>
            </mc:AlternateContent>
          </a:graphicData>
        </a:graphic>
      </p:graphicFrame>
      <p:graphicFrame>
        <p:nvGraphicFramePr>
          <p:cNvPr id="37" name="Object 3"/>
          <p:cNvGraphicFramePr/>
          <p:nvPr/>
        </p:nvGraphicFramePr>
        <p:xfrm>
          <a:off x="5500688" y="5146690"/>
          <a:ext cx="1522412" cy="425450"/>
        </p:xfrm>
        <a:graphic>
          <a:graphicData uri="http://schemas.openxmlformats.org/presentationml/2006/ole">
            <mc:AlternateContent xmlns:mc="http://schemas.openxmlformats.org/markup-compatibility/2006">
              <mc:Choice xmlns:v="urn:schemas-microsoft-com:vml" Requires="v">
                <p:oleObj name="Equation" r:id="rId16" imgW="17373600" imgH="4876800" progId="Equation.DSMT4">
                  <p:embed/>
                </p:oleObj>
              </mc:Choice>
              <mc:Fallback>
                <p:oleObj name="Equation" r:id="rId16" imgW="17373600" imgH="4876800" progId="Equation.DSMT4">
                  <p:embed/>
                  <p:pic>
                    <p:nvPicPr>
                      <p:cNvPr id="0" name="Object 3"/>
                      <p:cNvPicPr/>
                      <p:nvPr/>
                    </p:nvPicPr>
                    <p:blipFill>
                      <a:blip r:embed="rId17"/>
                      <a:stretch>
                        <a:fillRect/>
                      </a:stretch>
                    </p:blipFill>
                    <p:spPr>
                      <a:xfrm>
                        <a:off x="5500688" y="5146690"/>
                        <a:ext cx="1522412" cy="425450"/>
                      </a:xfrm>
                      <a:prstGeom prst="rect">
                        <a:avLst/>
                      </a:prstGeom>
                      <a:noFill/>
                      <a:ln w="9525">
                        <a:noFill/>
                      </a:ln>
                    </p:spPr>
                  </p:pic>
                </p:oleObj>
              </mc:Fallback>
            </mc:AlternateContent>
          </a:graphicData>
        </a:graphic>
      </p:graphicFrame>
      <p:sp>
        <p:nvSpPr>
          <p:cNvPr id="38" name="Text Box 4"/>
          <p:cNvSpPr txBox="1">
            <a:spLocks noChangeArrowheads="1"/>
          </p:cNvSpPr>
          <p:nvPr/>
        </p:nvSpPr>
        <p:spPr bwMode="auto">
          <a:xfrm>
            <a:off x="1016000" y="5757882"/>
            <a:ext cx="6985000" cy="457200"/>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由上可见：与半波带法得到的暗纹条件一致</a:t>
            </a:r>
            <a:r>
              <a:rPr kumimoji="1" lang="en-US" altLang="zh-CN" sz="2400" b="1">
                <a:latin typeface="楷体" panose="02010609060101010101" pitchFamily="49" charset="-122"/>
                <a:ea typeface="楷体" panose="02010609060101010101" pitchFamily="49" charset="-122"/>
              </a:rPr>
              <a:t>. </a:t>
            </a:r>
          </a:p>
        </p:txBody>
      </p:sp>
      <p:sp>
        <p:nvSpPr>
          <p:cNvPr id="34" name="灯片编号占位符 3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3" grpId="0" autoUpdateAnimBg="0"/>
      <p:bldP spid="35" grpId="0"/>
      <p:bldP spid="3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17"/>
          <p:cNvSpPr>
            <a:spLocks noChangeShapeType="1"/>
          </p:cNvSpPr>
          <p:nvPr/>
        </p:nvSpPr>
        <p:spPr bwMode="auto">
          <a:xfrm>
            <a:off x="1500166" y="3330549"/>
            <a:ext cx="6257925" cy="0"/>
          </a:xfrm>
          <a:prstGeom prst="line">
            <a:avLst/>
          </a:prstGeom>
          <a:noFill/>
          <a:ln w="28575">
            <a:solidFill>
              <a:schemeClr val="tx1"/>
            </a:solidFill>
            <a:round/>
            <a:headEnd type="none" w="med" len="sm"/>
            <a:tailEnd type="triangle" w="med" len="lg"/>
          </a:ln>
        </p:spPr>
        <p:txBody>
          <a:bodyPr/>
          <a:lstStyle/>
          <a:p>
            <a:endParaRPr lang="zh-CN" altLang="en-US"/>
          </a:p>
        </p:txBody>
      </p:sp>
      <p:sp>
        <p:nvSpPr>
          <p:cNvPr id="39" name="Line 36"/>
          <p:cNvSpPr>
            <a:spLocks noChangeShapeType="1"/>
          </p:cNvSpPr>
          <p:nvPr/>
        </p:nvSpPr>
        <p:spPr bwMode="auto">
          <a:xfrm>
            <a:off x="4548166" y="1468412"/>
            <a:ext cx="0" cy="3276600"/>
          </a:xfrm>
          <a:prstGeom prst="line">
            <a:avLst/>
          </a:prstGeom>
          <a:noFill/>
          <a:ln w="28575">
            <a:solidFill>
              <a:schemeClr val="tx1"/>
            </a:solidFill>
            <a:round/>
            <a:headEnd type="triangle" w="med" len="med"/>
          </a:ln>
        </p:spPr>
        <p:txBody>
          <a:bodyPr lIns="90000" tIns="46800" rIns="90000" bIns="46800"/>
          <a:lstStyle/>
          <a:p>
            <a:endParaRPr lang="zh-CN" altLang="en-US"/>
          </a:p>
        </p:txBody>
      </p:sp>
      <p:pic>
        <p:nvPicPr>
          <p:cNvPr id="9" name="Picture 6" descr="14"/>
          <p:cNvPicPr>
            <a:picLocks noChangeAspect="1" noChangeArrowheads="1"/>
          </p:cNvPicPr>
          <p:nvPr/>
        </p:nvPicPr>
        <p:blipFill>
          <a:blip r:embed="rId2" cstate="print">
            <a:clrChange>
              <a:clrFrom>
                <a:srgbClr val="326698"/>
              </a:clrFrom>
              <a:clrTo>
                <a:srgbClr val="326698">
                  <a:alpha val="0"/>
                </a:srgbClr>
              </a:clrTo>
            </a:clrChange>
            <a:lum bright="-87000"/>
          </a:blip>
          <a:srcRect/>
          <a:stretch>
            <a:fillRect/>
          </a:stretch>
        </p:blipFill>
        <p:spPr bwMode="auto">
          <a:xfrm>
            <a:off x="5632428" y="1881162"/>
            <a:ext cx="865188" cy="2881312"/>
          </a:xfrm>
          <a:prstGeom prst="rect">
            <a:avLst/>
          </a:prstGeom>
          <a:noFill/>
          <a:ln w="9525">
            <a:noFill/>
            <a:miter lim="800000"/>
            <a:headEnd/>
            <a:tailEnd/>
          </a:ln>
        </p:spPr>
      </p:pic>
      <p:pic>
        <p:nvPicPr>
          <p:cNvPr id="10" name="Picture 7" descr="14"/>
          <p:cNvPicPr>
            <a:picLocks noChangeAspect="1" noChangeArrowheads="1"/>
          </p:cNvPicPr>
          <p:nvPr/>
        </p:nvPicPr>
        <p:blipFill>
          <a:blip r:embed="rId2" cstate="print">
            <a:clrChange>
              <a:clrFrom>
                <a:srgbClr val="326698"/>
              </a:clrFrom>
              <a:clrTo>
                <a:srgbClr val="326698">
                  <a:alpha val="0"/>
                </a:srgbClr>
              </a:clrTo>
            </a:clrChange>
            <a:lum bright="-87000"/>
          </a:blip>
          <a:srcRect/>
          <a:stretch>
            <a:fillRect/>
          </a:stretch>
        </p:blipFill>
        <p:spPr bwMode="auto">
          <a:xfrm>
            <a:off x="3274991" y="1881162"/>
            <a:ext cx="865187" cy="2881312"/>
          </a:xfrm>
          <a:prstGeom prst="rect">
            <a:avLst/>
          </a:prstGeom>
          <a:noFill/>
          <a:ln w="9525">
            <a:noFill/>
            <a:miter lim="800000"/>
            <a:headEnd/>
            <a:tailEnd/>
          </a:ln>
        </p:spPr>
      </p:pic>
      <p:pic>
        <p:nvPicPr>
          <p:cNvPr id="11" name="Picture 8" descr="14"/>
          <p:cNvPicPr>
            <a:picLocks noChangeAspect="1" noChangeArrowheads="1"/>
          </p:cNvPicPr>
          <p:nvPr/>
        </p:nvPicPr>
        <p:blipFill>
          <a:blip r:embed="rId2" cstate="print">
            <a:clrChange>
              <a:clrFrom>
                <a:srgbClr val="326698"/>
              </a:clrFrom>
              <a:clrTo>
                <a:srgbClr val="326698">
                  <a:alpha val="0"/>
                </a:srgbClr>
              </a:clrTo>
            </a:clrChange>
            <a:lum bright="-87000"/>
          </a:blip>
          <a:srcRect/>
          <a:stretch>
            <a:fillRect/>
          </a:stretch>
        </p:blipFill>
        <p:spPr bwMode="auto">
          <a:xfrm>
            <a:off x="2470128" y="1885924"/>
            <a:ext cx="865188" cy="2881313"/>
          </a:xfrm>
          <a:prstGeom prst="rect">
            <a:avLst/>
          </a:prstGeom>
          <a:noFill/>
          <a:ln w="9525">
            <a:noFill/>
            <a:miter lim="800000"/>
            <a:headEnd/>
            <a:tailEnd/>
          </a:ln>
        </p:spPr>
      </p:pic>
      <p:pic>
        <p:nvPicPr>
          <p:cNvPr id="12" name="Picture 9" descr="14"/>
          <p:cNvPicPr>
            <a:picLocks noChangeAspect="1" noChangeArrowheads="1"/>
          </p:cNvPicPr>
          <p:nvPr/>
        </p:nvPicPr>
        <p:blipFill>
          <a:blip r:embed="rId2" cstate="print">
            <a:clrChange>
              <a:clrFrom>
                <a:srgbClr val="326698"/>
              </a:clrFrom>
              <a:clrTo>
                <a:srgbClr val="326698">
                  <a:alpha val="0"/>
                </a:srgbClr>
              </a:clrTo>
            </a:clrChange>
            <a:lum bright="-87000"/>
          </a:blip>
          <a:srcRect/>
          <a:stretch>
            <a:fillRect/>
          </a:stretch>
        </p:blipFill>
        <p:spPr bwMode="auto">
          <a:xfrm>
            <a:off x="4081441" y="1885924"/>
            <a:ext cx="865187" cy="2881313"/>
          </a:xfrm>
          <a:prstGeom prst="rect">
            <a:avLst/>
          </a:prstGeom>
          <a:noFill/>
          <a:ln w="9525">
            <a:noFill/>
            <a:miter lim="800000"/>
            <a:headEnd/>
            <a:tailEnd/>
          </a:ln>
        </p:spPr>
      </p:pic>
      <p:sp>
        <p:nvSpPr>
          <p:cNvPr id="13" name="Line 10"/>
          <p:cNvSpPr>
            <a:spLocks noChangeShapeType="1"/>
          </p:cNvSpPr>
          <p:nvPr/>
        </p:nvSpPr>
        <p:spPr bwMode="auto">
          <a:xfrm rot="20468047" flipV="1">
            <a:off x="2195491" y="2797149"/>
            <a:ext cx="4703762" cy="1011238"/>
          </a:xfrm>
          <a:prstGeom prst="line">
            <a:avLst/>
          </a:prstGeom>
          <a:noFill/>
          <a:ln w="19050">
            <a:solidFill>
              <a:srgbClr val="FF0000"/>
            </a:solidFill>
            <a:round/>
            <a:headEnd type="none" w="med" len="sm"/>
            <a:tailEnd type="none" w="med" len="sm"/>
          </a:ln>
        </p:spPr>
        <p:txBody>
          <a:bodyPr/>
          <a:lstStyle/>
          <a:p>
            <a:endParaRPr lang="zh-CN" altLang="en-US"/>
          </a:p>
        </p:txBody>
      </p:sp>
      <p:graphicFrame>
        <p:nvGraphicFramePr>
          <p:cNvPr id="14" name="Object 11"/>
          <p:cNvGraphicFramePr>
            <a:graphicFrameLocks noChangeAspect="1"/>
          </p:cNvGraphicFramePr>
          <p:nvPr/>
        </p:nvGraphicFramePr>
        <p:xfrm>
          <a:off x="4433866" y="3168624"/>
          <a:ext cx="230187" cy="255588"/>
        </p:xfrm>
        <a:graphic>
          <a:graphicData uri="http://schemas.openxmlformats.org/presentationml/2006/ole">
            <mc:AlternateContent xmlns:mc="http://schemas.openxmlformats.org/markup-compatibility/2006">
              <mc:Choice xmlns:v="urn:schemas-microsoft-com:vml" Requires="v">
                <p:oleObj name="Equation" r:id="rId3" imgW="2743200" imgH="3048000" progId="Equation.DSMT4">
                  <p:embed/>
                </p:oleObj>
              </mc:Choice>
              <mc:Fallback>
                <p:oleObj name="Equation" r:id="rId3" imgW="2743200" imgH="3048000" progId="Equation.DSMT4">
                  <p:embed/>
                  <p:pic>
                    <p:nvPicPr>
                      <p:cNvPr id="0" name="Object 11"/>
                      <p:cNvPicPr>
                        <a:picLocks noChangeAspect="1"/>
                      </p:cNvPicPr>
                      <p:nvPr/>
                    </p:nvPicPr>
                    <p:blipFill>
                      <a:blip r:embed="rId4"/>
                      <a:stretch>
                        <a:fillRect/>
                      </a:stretch>
                    </p:blipFill>
                    <p:spPr>
                      <a:xfrm>
                        <a:off x="4433866" y="3168624"/>
                        <a:ext cx="230187" cy="255588"/>
                      </a:xfrm>
                      <a:prstGeom prst="rect">
                        <a:avLst/>
                      </a:prstGeom>
                      <a:noFill/>
                      <a:ln w="9525">
                        <a:noFill/>
                      </a:ln>
                    </p:spPr>
                  </p:pic>
                </p:oleObj>
              </mc:Fallback>
            </mc:AlternateContent>
          </a:graphicData>
        </a:graphic>
      </p:graphicFrame>
      <p:pic>
        <p:nvPicPr>
          <p:cNvPr id="15" name="Picture 12" descr="14"/>
          <p:cNvPicPr>
            <a:picLocks noChangeAspect="1" noChangeArrowheads="1"/>
          </p:cNvPicPr>
          <p:nvPr/>
        </p:nvPicPr>
        <p:blipFill>
          <a:blip r:embed="rId2" cstate="print">
            <a:clrChange>
              <a:clrFrom>
                <a:srgbClr val="326698"/>
              </a:clrFrom>
              <a:clrTo>
                <a:srgbClr val="326698">
                  <a:alpha val="0"/>
                </a:srgbClr>
              </a:clrTo>
            </a:clrChange>
            <a:lum bright="-87000"/>
          </a:blip>
          <a:srcRect/>
          <a:stretch>
            <a:fillRect/>
          </a:stretch>
        </p:blipFill>
        <p:spPr bwMode="auto">
          <a:xfrm>
            <a:off x="4859316" y="1882749"/>
            <a:ext cx="865187" cy="2881313"/>
          </a:xfrm>
          <a:prstGeom prst="rect">
            <a:avLst/>
          </a:prstGeom>
          <a:noFill/>
          <a:ln w="9525">
            <a:noFill/>
            <a:miter lim="800000"/>
            <a:headEnd/>
            <a:tailEnd/>
          </a:ln>
        </p:spPr>
      </p:pic>
      <p:sp>
        <p:nvSpPr>
          <p:cNvPr id="16" name="Line 13"/>
          <p:cNvSpPr>
            <a:spLocks noChangeShapeType="1"/>
          </p:cNvSpPr>
          <p:nvPr/>
        </p:nvSpPr>
        <p:spPr bwMode="auto">
          <a:xfrm>
            <a:off x="4892653" y="1989112"/>
            <a:ext cx="1588"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7" name="Line 14"/>
          <p:cNvSpPr>
            <a:spLocks noChangeShapeType="1"/>
          </p:cNvSpPr>
          <p:nvPr/>
        </p:nvSpPr>
        <p:spPr bwMode="auto">
          <a:xfrm>
            <a:off x="5675291" y="1917674"/>
            <a:ext cx="0"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8" name="Line 15"/>
          <p:cNvSpPr>
            <a:spLocks noChangeShapeType="1"/>
          </p:cNvSpPr>
          <p:nvPr/>
        </p:nvSpPr>
        <p:spPr bwMode="auto">
          <a:xfrm>
            <a:off x="4110016" y="1958949"/>
            <a:ext cx="0" cy="2751138"/>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9" name="Line 16"/>
          <p:cNvSpPr>
            <a:spLocks noChangeShapeType="1"/>
          </p:cNvSpPr>
          <p:nvPr/>
        </p:nvSpPr>
        <p:spPr bwMode="auto">
          <a:xfrm>
            <a:off x="3305153" y="1951012"/>
            <a:ext cx="1588" cy="2784475"/>
          </a:xfrm>
          <a:prstGeom prst="line">
            <a:avLst/>
          </a:prstGeom>
          <a:noFill/>
          <a:ln w="19050">
            <a:solidFill>
              <a:schemeClr val="hlink"/>
            </a:solidFill>
            <a:prstDash val="dash"/>
            <a:round/>
            <a:headEnd type="none" w="med" len="sm"/>
            <a:tailEnd type="none" w="med" len="sm"/>
          </a:ln>
        </p:spPr>
        <p:txBody>
          <a:bodyPr/>
          <a:lstStyle/>
          <a:p>
            <a:endParaRPr lang="zh-CN" altLang="en-US"/>
          </a:p>
        </p:txBody>
      </p:sp>
      <p:graphicFrame>
        <p:nvGraphicFramePr>
          <p:cNvPr id="21" name="Object 18"/>
          <p:cNvGraphicFramePr>
            <a:graphicFrameLocks noChangeAspect="1"/>
          </p:cNvGraphicFramePr>
          <p:nvPr/>
        </p:nvGraphicFramePr>
        <p:xfrm>
          <a:off x="5110141" y="3063861"/>
          <a:ext cx="203200" cy="225426"/>
        </p:xfrm>
        <a:graphic>
          <a:graphicData uri="http://schemas.openxmlformats.org/presentationml/2006/ole">
            <mc:AlternateContent xmlns:mc="http://schemas.openxmlformats.org/markup-compatibility/2006">
              <mc:Choice xmlns:v="urn:schemas-microsoft-com:vml" Requires="v">
                <p:oleObj name="Equation" r:id="rId5" imgW="3048000" imgH="3352800" progId="Equation.DSMT4">
                  <p:embed/>
                </p:oleObj>
              </mc:Choice>
              <mc:Fallback>
                <p:oleObj name="Equation" r:id="rId5" imgW="3048000" imgH="3352800" progId="Equation.DSMT4">
                  <p:embed/>
                  <p:pic>
                    <p:nvPicPr>
                      <p:cNvPr id="0" name="Object 18"/>
                      <p:cNvPicPr>
                        <a:picLocks noChangeAspect="1"/>
                      </p:cNvPicPr>
                      <p:nvPr/>
                    </p:nvPicPr>
                    <p:blipFill>
                      <a:blip r:embed="rId6"/>
                      <a:stretch>
                        <a:fillRect/>
                      </a:stretch>
                    </p:blipFill>
                    <p:spPr>
                      <a:xfrm>
                        <a:off x="5110141" y="3063861"/>
                        <a:ext cx="203200" cy="225426"/>
                      </a:xfrm>
                      <a:prstGeom prst="rect">
                        <a:avLst/>
                      </a:prstGeom>
                      <a:noFill/>
                      <a:ln w="9525">
                        <a:noFill/>
                      </a:ln>
                    </p:spPr>
                  </p:pic>
                </p:oleObj>
              </mc:Fallback>
            </mc:AlternateContent>
          </a:graphicData>
        </a:graphic>
      </p:graphicFrame>
      <p:graphicFrame>
        <p:nvGraphicFramePr>
          <p:cNvPr id="22" name="Object 19"/>
          <p:cNvGraphicFramePr>
            <a:graphicFrameLocks noChangeAspect="1"/>
          </p:cNvGraphicFramePr>
          <p:nvPr/>
        </p:nvGraphicFramePr>
        <p:xfrm>
          <a:off x="3500430" y="3000372"/>
          <a:ext cx="346076" cy="225424"/>
        </p:xfrm>
        <a:graphic>
          <a:graphicData uri="http://schemas.openxmlformats.org/presentationml/2006/ole">
            <mc:AlternateContent xmlns:mc="http://schemas.openxmlformats.org/markup-compatibility/2006">
              <mc:Choice xmlns:v="urn:schemas-microsoft-com:vml" Requires="v">
                <p:oleObj name="Equation" r:id="rId7" imgW="5181600" imgH="3352800" progId="Equation.DSMT4">
                  <p:embed/>
                </p:oleObj>
              </mc:Choice>
              <mc:Fallback>
                <p:oleObj name="Equation" r:id="rId7" imgW="5181600" imgH="3352800" progId="Equation.DSMT4">
                  <p:embed/>
                  <p:pic>
                    <p:nvPicPr>
                      <p:cNvPr id="0" name="Object 19"/>
                      <p:cNvPicPr>
                        <a:picLocks noChangeAspect="1"/>
                      </p:cNvPicPr>
                      <p:nvPr/>
                    </p:nvPicPr>
                    <p:blipFill>
                      <a:blip r:embed="rId8"/>
                      <a:stretch>
                        <a:fillRect/>
                      </a:stretch>
                    </p:blipFill>
                    <p:spPr>
                      <a:xfrm>
                        <a:off x="3500430" y="3000372"/>
                        <a:ext cx="346076" cy="225424"/>
                      </a:xfrm>
                      <a:prstGeom prst="rect">
                        <a:avLst/>
                      </a:prstGeom>
                      <a:noFill/>
                      <a:ln w="9525">
                        <a:noFill/>
                      </a:ln>
                    </p:spPr>
                  </p:pic>
                </p:oleObj>
              </mc:Fallback>
            </mc:AlternateContent>
          </a:graphicData>
        </a:graphic>
      </p:graphicFrame>
      <p:graphicFrame>
        <p:nvGraphicFramePr>
          <p:cNvPr id="23" name="Object 20"/>
          <p:cNvGraphicFramePr>
            <a:graphicFrameLocks noChangeAspect="1"/>
          </p:cNvGraphicFramePr>
          <p:nvPr/>
        </p:nvGraphicFramePr>
        <p:xfrm>
          <a:off x="2643174" y="2928934"/>
          <a:ext cx="469900" cy="288924"/>
        </p:xfrm>
        <a:graphic>
          <a:graphicData uri="http://schemas.openxmlformats.org/presentationml/2006/ole">
            <mc:AlternateContent xmlns:mc="http://schemas.openxmlformats.org/markup-compatibility/2006">
              <mc:Choice xmlns:v="urn:schemas-microsoft-com:vml" Requires="v">
                <p:oleObj name="Equation" r:id="rId9" imgW="7010400" imgH="4267200" progId="Equation.DSMT4">
                  <p:embed/>
                </p:oleObj>
              </mc:Choice>
              <mc:Fallback>
                <p:oleObj name="Equation" r:id="rId9" imgW="7010400" imgH="4267200" progId="Equation.DSMT4">
                  <p:embed/>
                  <p:pic>
                    <p:nvPicPr>
                      <p:cNvPr id="0" name="Object 20"/>
                      <p:cNvPicPr>
                        <a:picLocks noChangeAspect="1"/>
                      </p:cNvPicPr>
                      <p:nvPr/>
                    </p:nvPicPr>
                    <p:blipFill>
                      <a:blip r:embed="rId10"/>
                      <a:stretch>
                        <a:fillRect/>
                      </a:stretch>
                    </p:blipFill>
                    <p:spPr>
                      <a:xfrm>
                        <a:off x="2643174" y="2928934"/>
                        <a:ext cx="469900" cy="288924"/>
                      </a:xfrm>
                      <a:prstGeom prst="rect">
                        <a:avLst/>
                      </a:prstGeom>
                      <a:noFill/>
                      <a:ln w="9525">
                        <a:noFill/>
                      </a:ln>
                    </p:spPr>
                  </p:pic>
                </p:oleObj>
              </mc:Fallback>
            </mc:AlternateContent>
          </a:graphicData>
        </a:graphic>
      </p:graphicFrame>
      <p:graphicFrame>
        <p:nvGraphicFramePr>
          <p:cNvPr id="24" name="Object 21"/>
          <p:cNvGraphicFramePr>
            <a:graphicFrameLocks noChangeAspect="1"/>
          </p:cNvGraphicFramePr>
          <p:nvPr/>
        </p:nvGraphicFramePr>
        <p:xfrm>
          <a:off x="5908664" y="2992423"/>
          <a:ext cx="327026" cy="288924"/>
        </p:xfrm>
        <a:graphic>
          <a:graphicData uri="http://schemas.openxmlformats.org/presentationml/2006/ole">
            <mc:AlternateContent xmlns:mc="http://schemas.openxmlformats.org/markup-compatibility/2006">
              <mc:Choice xmlns:v="urn:schemas-microsoft-com:vml" Requires="v">
                <p:oleObj name="Equation" r:id="rId11" imgW="4876800" imgH="4267200" progId="Equation.DSMT4">
                  <p:embed/>
                </p:oleObj>
              </mc:Choice>
              <mc:Fallback>
                <p:oleObj name="Equation" r:id="rId11" imgW="4876800" imgH="4267200" progId="Equation.DSMT4">
                  <p:embed/>
                  <p:pic>
                    <p:nvPicPr>
                      <p:cNvPr id="0" name="Object 21"/>
                      <p:cNvPicPr>
                        <a:picLocks noChangeAspect="1"/>
                      </p:cNvPicPr>
                      <p:nvPr/>
                    </p:nvPicPr>
                    <p:blipFill>
                      <a:blip r:embed="rId12"/>
                      <a:stretch>
                        <a:fillRect/>
                      </a:stretch>
                    </p:blipFill>
                    <p:spPr>
                      <a:xfrm>
                        <a:off x="5908664" y="2992423"/>
                        <a:ext cx="327026" cy="288924"/>
                      </a:xfrm>
                      <a:prstGeom prst="rect">
                        <a:avLst/>
                      </a:prstGeom>
                      <a:noFill/>
                      <a:ln w="9525">
                        <a:noFill/>
                      </a:ln>
                    </p:spPr>
                  </p:pic>
                </p:oleObj>
              </mc:Fallback>
            </mc:AlternateContent>
          </a:graphicData>
        </a:graphic>
      </p:graphicFrame>
      <p:graphicFrame>
        <p:nvGraphicFramePr>
          <p:cNvPr id="25" name="Object 22"/>
          <p:cNvGraphicFramePr>
            <a:graphicFrameLocks noChangeAspect="1"/>
          </p:cNvGraphicFramePr>
          <p:nvPr/>
        </p:nvGraphicFramePr>
        <p:xfrm>
          <a:off x="7235822" y="3414697"/>
          <a:ext cx="247650" cy="222250"/>
        </p:xfrm>
        <a:graphic>
          <a:graphicData uri="http://schemas.openxmlformats.org/presentationml/2006/ole">
            <mc:AlternateContent xmlns:mc="http://schemas.openxmlformats.org/markup-compatibility/2006">
              <mc:Choice xmlns:v="urn:schemas-microsoft-com:vml" Requires="v">
                <p:oleObj name="Equation" r:id="rId13" imgW="3657600" imgH="3352800" progId="Equation.DSMT4">
                  <p:embed/>
                </p:oleObj>
              </mc:Choice>
              <mc:Fallback>
                <p:oleObj name="Equation" r:id="rId13" imgW="3657600" imgH="3352800" progId="Equation.DSMT4">
                  <p:embed/>
                  <p:pic>
                    <p:nvPicPr>
                      <p:cNvPr id="0" name="Object 22"/>
                      <p:cNvPicPr>
                        <a:picLocks noChangeAspect="1"/>
                      </p:cNvPicPr>
                      <p:nvPr/>
                    </p:nvPicPr>
                    <p:blipFill>
                      <a:blip r:embed="rId14"/>
                      <a:stretch>
                        <a:fillRect/>
                      </a:stretch>
                    </p:blipFill>
                    <p:spPr>
                      <a:xfrm>
                        <a:off x="7235822" y="3414697"/>
                        <a:ext cx="247650" cy="222250"/>
                      </a:xfrm>
                      <a:prstGeom prst="rect">
                        <a:avLst/>
                      </a:prstGeom>
                      <a:noFill/>
                      <a:ln w="9525">
                        <a:noFill/>
                      </a:ln>
                    </p:spPr>
                  </p:pic>
                </p:oleObj>
              </mc:Fallback>
            </mc:AlternateContent>
          </a:graphicData>
        </a:graphic>
      </p:graphicFrame>
      <p:graphicFrame>
        <p:nvGraphicFramePr>
          <p:cNvPr id="26" name="Object 23"/>
          <p:cNvGraphicFramePr>
            <a:graphicFrameLocks noChangeAspect="1"/>
          </p:cNvGraphicFramePr>
          <p:nvPr/>
        </p:nvGraphicFramePr>
        <p:xfrm>
          <a:off x="4592616" y="3349613"/>
          <a:ext cx="203200" cy="282576"/>
        </p:xfrm>
        <a:graphic>
          <a:graphicData uri="http://schemas.openxmlformats.org/presentationml/2006/ole">
            <mc:AlternateContent xmlns:mc="http://schemas.openxmlformats.org/markup-compatibility/2006">
              <mc:Choice xmlns:v="urn:schemas-microsoft-com:vml" Requires="v">
                <p:oleObj name="Equation" r:id="rId15" imgW="3048000" imgH="4267200" progId="Equation.DSMT4">
                  <p:embed/>
                </p:oleObj>
              </mc:Choice>
              <mc:Fallback>
                <p:oleObj name="Equation" r:id="rId15" imgW="3048000" imgH="4267200" progId="Equation.DSMT4">
                  <p:embed/>
                  <p:pic>
                    <p:nvPicPr>
                      <p:cNvPr id="0" name="Object 23"/>
                      <p:cNvPicPr>
                        <a:picLocks noChangeAspect="1"/>
                      </p:cNvPicPr>
                      <p:nvPr/>
                    </p:nvPicPr>
                    <p:blipFill>
                      <a:blip r:embed="rId16"/>
                      <a:stretch>
                        <a:fillRect/>
                      </a:stretch>
                    </p:blipFill>
                    <p:spPr>
                      <a:xfrm>
                        <a:off x="4592616" y="3349613"/>
                        <a:ext cx="203200" cy="282576"/>
                      </a:xfrm>
                      <a:prstGeom prst="rect">
                        <a:avLst/>
                      </a:prstGeom>
                      <a:noFill/>
                      <a:ln w="9525">
                        <a:noFill/>
                      </a:ln>
                    </p:spPr>
                  </p:pic>
                </p:oleObj>
              </mc:Fallback>
            </mc:AlternateContent>
          </a:graphicData>
        </a:graphic>
      </p:graphicFrame>
      <p:graphicFrame>
        <p:nvGraphicFramePr>
          <p:cNvPr id="27" name="Object 24"/>
          <p:cNvGraphicFramePr>
            <a:graphicFrameLocks noChangeAspect="1"/>
          </p:cNvGraphicFramePr>
          <p:nvPr/>
        </p:nvGraphicFramePr>
        <p:xfrm>
          <a:off x="4235426" y="1527164"/>
          <a:ext cx="279400" cy="330200"/>
        </p:xfrm>
        <a:graphic>
          <a:graphicData uri="http://schemas.openxmlformats.org/presentationml/2006/ole">
            <mc:AlternateContent xmlns:mc="http://schemas.openxmlformats.org/markup-compatibility/2006">
              <mc:Choice xmlns:v="urn:schemas-microsoft-com:vml" Requires="v">
                <p:oleObj name="Equation" r:id="rId17" imgW="3352800" imgH="3962400" progId="Equation.DSMT4">
                  <p:embed/>
                </p:oleObj>
              </mc:Choice>
              <mc:Fallback>
                <p:oleObj name="Equation" r:id="rId17" imgW="3352800" imgH="3962400" progId="Equation.DSMT4">
                  <p:embed/>
                  <p:pic>
                    <p:nvPicPr>
                      <p:cNvPr id="0" name="Object 24"/>
                      <p:cNvPicPr>
                        <a:picLocks noChangeAspect="1"/>
                      </p:cNvPicPr>
                      <p:nvPr/>
                    </p:nvPicPr>
                    <p:blipFill>
                      <a:blip r:embed="rId18"/>
                      <a:stretch>
                        <a:fillRect/>
                      </a:stretch>
                    </p:blipFill>
                    <p:spPr>
                      <a:xfrm>
                        <a:off x="4235426" y="1527164"/>
                        <a:ext cx="279400" cy="330200"/>
                      </a:xfrm>
                      <a:prstGeom prst="rect">
                        <a:avLst/>
                      </a:prstGeom>
                      <a:noFill/>
                      <a:ln w="9525">
                        <a:noFill/>
                      </a:ln>
                    </p:spPr>
                  </p:pic>
                </p:oleObj>
              </mc:Fallback>
            </mc:AlternateContent>
          </a:graphicData>
        </a:graphic>
      </p:graphicFrame>
      <p:graphicFrame>
        <p:nvGraphicFramePr>
          <p:cNvPr id="28" name="Object 25"/>
          <p:cNvGraphicFramePr>
            <a:graphicFrameLocks noChangeAspect="1"/>
          </p:cNvGraphicFramePr>
          <p:nvPr/>
        </p:nvGraphicFramePr>
        <p:xfrm>
          <a:off x="4592616" y="1687491"/>
          <a:ext cx="930276" cy="304800"/>
        </p:xfrm>
        <a:graphic>
          <a:graphicData uri="http://schemas.openxmlformats.org/presentationml/2006/ole">
            <mc:AlternateContent xmlns:mc="http://schemas.openxmlformats.org/markup-compatibility/2006">
              <mc:Choice xmlns:v="urn:schemas-microsoft-com:vml" Requires="v">
                <p:oleObj name="Equation" r:id="rId19" imgW="14020800" imgH="4572000" progId="Equation.DSMT4">
                  <p:embed/>
                </p:oleObj>
              </mc:Choice>
              <mc:Fallback>
                <p:oleObj name="Equation" r:id="rId19" imgW="14020800" imgH="4572000" progId="Equation.DSMT4">
                  <p:embed/>
                  <p:pic>
                    <p:nvPicPr>
                      <p:cNvPr id="0" name="Object 25"/>
                      <p:cNvPicPr>
                        <a:picLocks noChangeAspect="1"/>
                      </p:cNvPicPr>
                      <p:nvPr/>
                    </p:nvPicPr>
                    <p:blipFill>
                      <a:blip r:embed="rId20"/>
                      <a:stretch>
                        <a:fillRect/>
                      </a:stretch>
                    </p:blipFill>
                    <p:spPr>
                      <a:xfrm>
                        <a:off x="4592616" y="1687491"/>
                        <a:ext cx="930276" cy="304800"/>
                      </a:xfrm>
                      <a:prstGeom prst="rect">
                        <a:avLst/>
                      </a:prstGeom>
                      <a:noFill/>
                      <a:ln w="9525">
                        <a:noFill/>
                      </a:ln>
                    </p:spPr>
                  </p:pic>
                </p:oleObj>
              </mc:Fallback>
            </mc:AlternateContent>
          </a:graphicData>
        </a:graphic>
      </p:graphicFrame>
      <p:graphicFrame>
        <p:nvGraphicFramePr>
          <p:cNvPr id="29" name="Object 26"/>
          <p:cNvGraphicFramePr>
            <a:graphicFrameLocks noChangeAspect="1"/>
          </p:cNvGraphicFramePr>
          <p:nvPr/>
        </p:nvGraphicFramePr>
        <p:xfrm>
          <a:off x="6459515" y="1728767"/>
          <a:ext cx="625474" cy="263524"/>
        </p:xfrm>
        <a:graphic>
          <a:graphicData uri="http://schemas.openxmlformats.org/presentationml/2006/ole">
            <mc:AlternateContent xmlns:mc="http://schemas.openxmlformats.org/markup-compatibility/2006">
              <mc:Choice xmlns:v="urn:schemas-microsoft-com:vml" Requires="v">
                <p:oleObj name="Equation" r:id="rId21" imgW="9448800" imgH="3962400" progId="Equation.DSMT4">
                  <p:embed/>
                </p:oleObj>
              </mc:Choice>
              <mc:Fallback>
                <p:oleObj name="Equation" r:id="rId21" imgW="9448800" imgH="3962400" progId="Equation.DSMT4">
                  <p:embed/>
                  <p:pic>
                    <p:nvPicPr>
                      <p:cNvPr id="0" name="Object 26"/>
                      <p:cNvPicPr>
                        <a:picLocks noChangeAspect="1"/>
                      </p:cNvPicPr>
                      <p:nvPr/>
                    </p:nvPicPr>
                    <p:blipFill>
                      <a:blip r:embed="rId22"/>
                      <a:stretch>
                        <a:fillRect/>
                      </a:stretch>
                    </p:blipFill>
                    <p:spPr>
                      <a:xfrm>
                        <a:off x="6459515" y="1728767"/>
                        <a:ext cx="625474" cy="263524"/>
                      </a:xfrm>
                      <a:prstGeom prst="rect">
                        <a:avLst/>
                      </a:prstGeom>
                      <a:noFill/>
                      <a:ln w="9525">
                        <a:noFill/>
                      </a:ln>
                    </p:spPr>
                  </p:pic>
                </p:oleObj>
              </mc:Fallback>
            </mc:AlternateContent>
          </a:graphicData>
        </a:graphic>
      </p:graphicFrame>
      <p:sp>
        <p:nvSpPr>
          <p:cNvPr id="30" name="Line 27"/>
          <p:cNvSpPr>
            <a:spLocks noChangeShapeType="1"/>
          </p:cNvSpPr>
          <p:nvPr/>
        </p:nvSpPr>
        <p:spPr bwMode="auto">
          <a:xfrm>
            <a:off x="6372203" y="2187549"/>
            <a:ext cx="0" cy="1143000"/>
          </a:xfrm>
          <a:prstGeom prst="line">
            <a:avLst/>
          </a:prstGeom>
          <a:noFill/>
          <a:ln w="19050">
            <a:solidFill>
              <a:srgbClr val="FF0000"/>
            </a:solidFill>
            <a:prstDash val="dash"/>
            <a:round/>
          </a:ln>
        </p:spPr>
        <p:txBody>
          <a:bodyPr lIns="90000" tIns="46800" rIns="90000" bIns="46800"/>
          <a:lstStyle/>
          <a:p>
            <a:endParaRPr lang="zh-CN" altLang="en-US"/>
          </a:p>
        </p:txBody>
      </p:sp>
      <p:sp>
        <p:nvSpPr>
          <p:cNvPr id="31" name="Line 28"/>
          <p:cNvSpPr>
            <a:spLocks noChangeShapeType="1"/>
          </p:cNvSpPr>
          <p:nvPr/>
        </p:nvSpPr>
        <p:spPr bwMode="auto">
          <a:xfrm>
            <a:off x="5572103" y="2644749"/>
            <a:ext cx="0" cy="685800"/>
          </a:xfrm>
          <a:prstGeom prst="line">
            <a:avLst/>
          </a:prstGeom>
          <a:noFill/>
          <a:ln w="19050">
            <a:solidFill>
              <a:srgbClr val="FF0000"/>
            </a:solidFill>
            <a:prstDash val="dash"/>
            <a:round/>
          </a:ln>
        </p:spPr>
        <p:txBody>
          <a:bodyPr lIns="90000" tIns="46800" rIns="90000" bIns="46800"/>
          <a:lstStyle/>
          <a:p>
            <a:endParaRPr lang="zh-CN" altLang="en-US"/>
          </a:p>
        </p:txBody>
      </p:sp>
      <p:sp>
        <p:nvSpPr>
          <p:cNvPr id="32" name="Line 29"/>
          <p:cNvSpPr>
            <a:spLocks noChangeShapeType="1"/>
          </p:cNvSpPr>
          <p:nvPr/>
        </p:nvSpPr>
        <p:spPr bwMode="auto">
          <a:xfrm>
            <a:off x="3414691" y="3330549"/>
            <a:ext cx="0" cy="685800"/>
          </a:xfrm>
          <a:prstGeom prst="line">
            <a:avLst/>
          </a:prstGeom>
          <a:noFill/>
          <a:ln w="19050">
            <a:solidFill>
              <a:srgbClr val="FF0000"/>
            </a:solidFill>
            <a:prstDash val="dash"/>
            <a:round/>
          </a:ln>
        </p:spPr>
        <p:txBody>
          <a:bodyPr lIns="90000" tIns="46800" rIns="90000" bIns="46800"/>
          <a:lstStyle/>
          <a:p>
            <a:endParaRPr lang="zh-CN" altLang="en-US"/>
          </a:p>
        </p:txBody>
      </p:sp>
      <p:sp>
        <p:nvSpPr>
          <p:cNvPr id="33" name="Line 30"/>
          <p:cNvSpPr>
            <a:spLocks noChangeShapeType="1"/>
          </p:cNvSpPr>
          <p:nvPr/>
        </p:nvSpPr>
        <p:spPr bwMode="auto">
          <a:xfrm>
            <a:off x="2508228" y="1958949"/>
            <a:ext cx="1588" cy="27844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34" name="Line 31"/>
          <p:cNvSpPr>
            <a:spLocks noChangeShapeType="1"/>
          </p:cNvSpPr>
          <p:nvPr/>
        </p:nvSpPr>
        <p:spPr bwMode="auto">
          <a:xfrm>
            <a:off x="6437291" y="1917674"/>
            <a:ext cx="0"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graphicFrame>
        <p:nvGraphicFramePr>
          <p:cNvPr id="35" name="Object 32"/>
          <p:cNvGraphicFramePr>
            <a:graphicFrameLocks noChangeAspect="1"/>
          </p:cNvGraphicFramePr>
          <p:nvPr/>
        </p:nvGraphicFramePr>
        <p:xfrm>
          <a:off x="3300391" y="3844899"/>
          <a:ext cx="230187" cy="255588"/>
        </p:xfrm>
        <a:graphic>
          <a:graphicData uri="http://schemas.openxmlformats.org/presentationml/2006/ole">
            <mc:AlternateContent xmlns:mc="http://schemas.openxmlformats.org/markup-compatibility/2006">
              <mc:Choice xmlns:v="urn:schemas-microsoft-com:vml" Requires="v">
                <p:oleObj name="Equation" r:id="rId23" imgW="2743200" imgH="3048000" progId="Equation.DSMT4">
                  <p:embed/>
                </p:oleObj>
              </mc:Choice>
              <mc:Fallback>
                <p:oleObj name="Equation" r:id="rId23" imgW="2743200" imgH="3048000" progId="Equation.DSMT4">
                  <p:embed/>
                  <p:pic>
                    <p:nvPicPr>
                      <p:cNvPr id="0" name="Object 32"/>
                      <p:cNvPicPr>
                        <a:picLocks noChangeAspect="1"/>
                      </p:cNvPicPr>
                      <p:nvPr/>
                    </p:nvPicPr>
                    <p:blipFill>
                      <a:blip r:embed="rId24"/>
                      <a:stretch>
                        <a:fillRect/>
                      </a:stretch>
                    </p:blipFill>
                    <p:spPr>
                      <a:xfrm>
                        <a:off x="3300391" y="3844899"/>
                        <a:ext cx="230187" cy="255588"/>
                      </a:xfrm>
                      <a:prstGeom prst="rect">
                        <a:avLst/>
                      </a:prstGeom>
                      <a:noFill/>
                      <a:ln w="9525">
                        <a:noFill/>
                      </a:ln>
                    </p:spPr>
                  </p:pic>
                </p:oleObj>
              </mc:Fallback>
            </mc:AlternateContent>
          </a:graphicData>
        </a:graphic>
      </p:graphicFrame>
      <p:graphicFrame>
        <p:nvGraphicFramePr>
          <p:cNvPr id="36" name="Object 33"/>
          <p:cNvGraphicFramePr>
            <a:graphicFrameLocks noChangeAspect="1"/>
          </p:cNvGraphicFramePr>
          <p:nvPr/>
        </p:nvGraphicFramePr>
        <p:xfrm>
          <a:off x="6257903" y="2063724"/>
          <a:ext cx="230188" cy="255588"/>
        </p:xfrm>
        <a:graphic>
          <a:graphicData uri="http://schemas.openxmlformats.org/presentationml/2006/ole">
            <mc:AlternateContent xmlns:mc="http://schemas.openxmlformats.org/markup-compatibility/2006">
              <mc:Choice xmlns:v="urn:schemas-microsoft-com:vml" Requires="v">
                <p:oleObj name="Equation" r:id="rId25" imgW="2743200" imgH="3048000" progId="Equation.DSMT4">
                  <p:embed/>
                </p:oleObj>
              </mc:Choice>
              <mc:Fallback>
                <p:oleObj name="Equation" r:id="rId25" imgW="2743200" imgH="3048000" progId="Equation.DSMT4">
                  <p:embed/>
                  <p:pic>
                    <p:nvPicPr>
                      <p:cNvPr id="0" name="Object 33"/>
                      <p:cNvPicPr>
                        <a:picLocks noChangeAspect="1"/>
                      </p:cNvPicPr>
                      <p:nvPr/>
                    </p:nvPicPr>
                    <p:blipFill>
                      <a:blip r:embed="rId26"/>
                      <a:stretch>
                        <a:fillRect/>
                      </a:stretch>
                    </p:blipFill>
                    <p:spPr>
                      <a:xfrm>
                        <a:off x="6257903" y="2063724"/>
                        <a:ext cx="230188" cy="255588"/>
                      </a:xfrm>
                      <a:prstGeom prst="rect">
                        <a:avLst/>
                      </a:prstGeom>
                      <a:noFill/>
                      <a:ln w="9525">
                        <a:noFill/>
                      </a:ln>
                    </p:spPr>
                  </p:pic>
                </p:oleObj>
              </mc:Fallback>
            </mc:AlternateContent>
          </a:graphicData>
        </a:graphic>
      </p:graphicFrame>
      <p:graphicFrame>
        <p:nvGraphicFramePr>
          <p:cNvPr id="37" name="Object 34"/>
          <p:cNvGraphicFramePr>
            <a:graphicFrameLocks noChangeAspect="1"/>
          </p:cNvGraphicFramePr>
          <p:nvPr/>
        </p:nvGraphicFramePr>
        <p:xfrm>
          <a:off x="5457803" y="2539974"/>
          <a:ext cx="230188" cy="255588"/>
        </p:xfrm>
        <a:graphic>
          <a:graphicData uri="http://schemas.openxmlformats.org/presentationml/2006/ole">
            <mc:AlternateContent xmlns:mc="http://schemas.openxmlformats.org/markup-compatibility/2006">
              <mc:Choice xmlns:v="urn:schemas-microsoft-com:vml" Requires="v">
                <p:oleObj name="Equation" r:id="rId27" imgW="2743200" imgH="3048000" progId="Equation.DSMT4">
                  <p:embed/>
                </p:oleObj>
              </mc:Choice>
              <mc:Fallback>
                <p:oleObj name="Equation" r:id="rId27" imgW="2743200" imgH="3048000" progId="Equation.DSMT4">
                  <p:embed/>
                  <p:pic>
                    <p:nvPicPr>
                      <p:cNvPr id="0" name="Object 34"/>
                      <p:cNvPicPr>
                        <a:picLocks noChangeAspect="1"/>
                      </p:cNvPicPr>
                      <p:nvPr/>
                    </p:nvPicPr>
                    <p:blipFill>
                      <a:blip r:embed="rId28"/>
                      <a:stretch>
                        <a:fillRect/>
                      </a:stretch>
                    </p:blipFill>
                    <p:spPr>
                      <a:xfrm>
                        <a:off x="5457803" y="2539974"/>
                        <a:ext cx="230188" cy="255588"/>
                      </a:xfrm>
                      <a:prstGeom prst="rect">
                        <a:avLst/>
                      </a:prstGeom>
                      <a:noFill/>
                      <a:ln w="9525">
                        <a:noFill/>
                      </a:ln>
                    </p:spPr>
                  </p:pic>
                </p:oleObj>
              </mc:Fallback>
            </mc:AlternateContent>
          </a:graphicData>
        </a:graphic>
      </p:graphicFrame>
      <p:graphicFrame>
        <p:nvGraphicFramePr>
          <p:cNvPr id="38" name="Object 35"/>
          <p:cNvGraphicFramePr>
            <a:graphicFrameLocks noChangeAspect="1"/>
          </p:cNvGraphicFramePr>
          <p:nvPr/>
        </p:nvGraphicFramePr>
        <p:xfrm>
          <a:off x="2462191" y="4349724"/>
          <a:ext cx="230187" cy="255588"/>
        </p:xfrm>
        <a:graphic>
          <a:graphicData uri="http://schemas.openxmlformats.org/presentationml/2006/ole">
            <mc:AlternateContent xmlns:mc="http://schemas.openxmlformats.org/markup-compatibility/2006">
              <mc:Choice xmlns:v="urn:schemas-microsoft-com:vml" Requires="v">
                <p:oleObj name="Equation" r:id="rId29" imgW="2743200" imgH="3048000" progId="Equation.DSMT4">
                  <p:embed/>
                </p:oleObj>
              </mc:Choice>
              <mc:Fallback>
                <p:oleObj name="Equation" r:id="rId29" imgW="2743200" imgH="3048000" progId="Equation.DSMT4">
                  <p:embed/>
                  <p:pic>
                    <p:nvPicPr>
                      <p:cNvPr id="0" name="Object 35"/>
                      <p:cNvPicPr>
                        <a:picLocks noChangeAspect="1"/>
                      </p:cNvPicPr>
                      <p:nvPr/>
                    </p:nvPicPr>
                    <p:blipFill>
                      <a:blip r:embed="rId30"/>
                      <a:stretch>
                        <a:fillRect/>
                      </a:stretch>
                    </p:blipFill>
                    <p:spPr>
                      <a:xfrm>
                        <a:off x="2462191" y="4349724"/>
                        <a:ext cx="230187" cy="255588"/>
                      </a:xfrm>
                      <a:prstGeom prst="rect">
                        <a:avLst/>
                      </a:prstGeom>
                      <a:noFill/>
                      <a:ln w="9525">
                        <a:noFill/>
                      </a:ln>
                    </p:spPr>
                  </p:pic>
                </p:oleObj>
              </mc:Fallback>
            </mc:AlternateContent>
          </a:graphicData>
        </a:graphic>
      </p:graphicFrame>
      <p:sp>
        <p:nvSpPr>
          <p:cNvPr id="40" name="Line 37"/>
          <p:cNvSpPr>
            <a:spLocks noChangeShapeType="1"/>
          </p:cNvSpPr>
          <p:nvPr/>
        </p:nvSpPr>
        <p:spPr bwMode="auto">
          <a:xfrm>
            <a:off x="2919391"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1" name="Line 38"/>
          <p:cNvSpPr>
            <a:spLocks noChangeShapeType="1"/>
          </p:cNvSpPr>
          <p:nvPr/>
        </p:nvSpPr>
        <p:spPr bwMode="auto">
          <a:xfrm>
            <a:off x="3719491"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2" name="Line 39"/>
          <p:cNvSpPr>
            <a:spLocks noChangeShapeType="1"/>
          </p:cNvSpPr>
          <p:nvPr/>
        </p:nvSpPr>
        <p:spPr bwMode="auto">
          <a:xfrm>
            <a:off x="5305403"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3" name="Line 40"/>
          <p:cNvSpPr>
            <a:spLocks noChangeShapeType="1"/>
          </p:cNvSpPr>
          <p:nvPr/>
        </p:nvSpPr>
        <p:spPr bwMode="auto">
          <a:xfrm flipH="1">
            <a:off x="6076928"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graphicFrame>
        <p:nvGraphicFramePr>
          <p:cNvPr id="44" name="Object 41"/>
          <p:cNvGraphicFramePr>
            <a:graphicFrameLocks noChangeAspect="1"/>
          </p:cNvGraphicFramePr>
          <p:nvPr/>
        </p:nvGraphicFramePr>
        <p:xfrm>
          <a:off x="2452666" y="3005112"/>
          <a:ext cx="190500" cy="419100"/>
        </p:xfrm>
        <a:graphic>
          <a:graphicData uri="http://schemas.openxmlformats.org/presentationml/2006/ole">
            <mc:AlternateContent xmlns:mc="http://schemas.openxmlformats.org/markup-compatibility/2006">
              <mc:Choice xmlns:v="urn:schemas-microsoft-com:vml" Requires="v">
                <p:oleObj name="公式" r:id="rId31" imgW="4572000" imgH="10058400" progId="Equation.3">
                  <p:embed/>
                </p:oleObj>
              </mc:Choice>
              <mc:Fallback>
                <p:oleObj name="公式" r:id="rId31" imgW="4572000" imgH="10058400" progId="Equation.3">
                  <p:embed/>
                  <p:pic>
                    <p:nvPicPr>
                      <p:cNvPr id="0" name="Object 41"/>
                      <p:cNvPicPr>
                        <a:picLocks noChangeAspect="1"/>
                      </p:cNvPicPr>
                      <p:nvPr/>
                    </p:nvPicPr>
                    <p:blipFill>
                      <a:blip r:embed="rId32"/>
                      <a:stretch>
                        <a:fillRect/>
                      </a:stretch>
                    </p:blipFill>
                    <p:spPr>
                      <a:xfrm>
                        <a:off x="2452666" y="3005112"/>
                        <a:ext cx="190500" cy="419100"/>
                      </a:xfrm>
                      <a:prstGeom prst="rect">
                        <a:avLst/>
                      </a:prstGeom>
                      <a:noFill/>
                      <a:ln w="9525">
                        <a:noFill/>
                      </a:ln>
                    </p:spPr>
                  </p:pic>
                </p:oleObj>
              </mc:Fallback>
            </mc:AlternateContent>
          </a:graphicData>
        </a:graphic>
      </p:graphicFrame>
      <p:graphicFrame>
        <p:nvGraphicFramePr>
          <p:cNvPr id="45" name="Object 42"/>
          <p:cNvGraphicFramePr/>
          <p:nvPr/>
        </p:nvGraphicFramePr>
        <p:xfrm>
          <a:off x="3256829" y="642918"/>
          <a:ext cx="914400" cy="787400"/>
        </p:xfrm>
        <a:graphic>
          <a:graphicData uri="http://schemas.openxmlformats.org/presentationml/2006/ole">
            <mc:AlternateContent xmlns:mc="http://schemas.openxmlformats.org/markup-compatibility/2006">
              <mc:Choice xmlns:v="urn:schemas-microsoft-com:vml" Requires="v">
                <p:oleObj name="Equation" r:id="rId33" imgW="10972800" imgH="9448800" progId="Equation.DSMT4">
                  <p:embed/>
                </p:oleObj>
              </mc:Choice>
              <mc:Fallback>
                <p:oleObj name="Equation" r:id="rId33" imgW="10972800" imgH="9448800" progId="Equation.DSMT4">
                  <p:embed/>
                  <p:pic>
                    <p:nvPicPr>
                      <p:cNvPr id="0" name="Object 42"/>
                      <p:cNvPicPr/>
                      <p:nvPr/>
                    </p:nvPicPr>
                    <p:blipFill>
                      <a:blip r:embed="rId34"/>
                      <a:stretch>
                        <a:fillRect/>
                      </a:stretch>
                    </p:blipFill>
                    <p:spPr>
                      <a:xfrm>
                        <a:off x="3256829" y="642918"/>
                        <a:ext cx="914400" cy="787400"/>
                      </a:xfrm>
                      <a:prstGeom prst="rect">
                        <a:avLst/>
                      </a:prstGeom>
                      <a:noFill/>
                      <a:ln w="9525">
                        <a:noFill/>
                      </a:ln>
                    </p:spPr>
                  </p:pic>
                </p:oleObj>
              </mc:Fallback>
            </mc:AlternateContent>
          </a:graphicData>
        </a:graphic>
      </p:graphicFrame>
      <p:sp>
        <p:nvSpPr>
          <p:cNvPr id="46" name="Text Box 43"/>
          <p:cNvSpPr txBox="1">
            <a:spLocks noChangeArrowheads="1"/>
          </p:cNvSpPr>
          <p:nvPr/>
        </p:nvSpPr>
        <p:spPr bwMode="auto">
          <a:xfrm>
            <a:off x="727075" y="828660"/>
            <a:ext cx="2559041" cy="457200"/>
          </a:xfrm>
          <a:prstGeom prst="rect">
            <a:avLst/>
          </a:prstGeom>
          <a:noFill/>
          <a:ln w="9525">
            <a:noFill/>
            <a:miter lim="800000"/>
          </a:ln>
        </p:spPr>
        <p:txBody>
          <a:bodyPr wrap="square">
            <a:spAutoFit/>
          </a:bodyPr>
          <a:lstStyle/>
          <a:p>
            <a:pPr algn="l">
              <a:spcBef>
                <a:spcPct val="50000"/>
              </a:spcBef>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次级明纹条件</a:t>
            </a:r>
          </a:p>
        </p:txBody>
      </p:sp>
      <p:graphicFrame>
        <p:nvGraphicFramePr>
          <p:cNvPr id="47" name="Object 44"/>
          <p:cNvGraphicFramePr>
            <a:graphicFrameLocks noChangeAspect="1"/>
          </p:cNvGraphicFramePr>
          <p:nvPr/>
        </p:nvGraphicFramePr>
        <p:xfrm>
          <a:off x="5476492" y="868159"/>
          <a:ext cx="1167210" cy="344858"/>
        </p:xfrm>
        <a:graphic>
          <a:graphicData uri="http://schemas.openxmlformats.org/presentationml/2006/ole">
            <mc:AlternateContent xmlns:mc="http://schemas.openxmlformats.org/markup-compatibility/2006">
              <mc:Choice xmlns:v="urn:schemas-microsoft-com:vml" Requires="v">
                <p:oleObj name="Equation" r:id="rId35" imgW="13411200" imgH="3962400" progId="Equation.DSMT4">
                  <p:embed/>
                </p:oleObj>
              </mc:Choice>
              <mc:Fallback>
                <p:oleObj name="Equation" r:id="rId35" imgW="13411200" imgH="3962400" progId="Equation.DSMT4">
                  <p:embed/>
                  <p:pic>
                    <p:nvPicPr>
                      <p:cNvPr id="0" name="Object 44"/>
                      <p:cNvPicPr>
                        <a:picLocks noChangeAspect="1"/>
                      </p:cNvPicPr>
                      <p:nvPr/>
                    </p:nvPicPr>
                    <p:blipFill>
                      <a:blip r:embed="rId36"/>
                      <a:stretch>
                        <a:fillRect/>
                      </a:stretch>
                    </p:blipFill>
                    <p:spPr>
                      <a:xfrm>
                        <a:off x="5476492" y="868159"/>
                        <a:ext cx="1167210" cy="344858"/>
                      </a:xfrm>
                      <a:prstGeom prst="rect">
                        <a:avLst/>
                      </a:prstGeom>
                      <a:noFill/>
                      <a:ln w="9525">
                        <a:noFill/>
                      </a:ln>
                    </p:spPr>
                  </p:pic>
                </p:oleObj>
              </mc:Fallback>
            </mc:AlternateContent>
          </a:graphicData>
        </a:graphic>
      </p:graphicFrame>
      <p:sp>
        <p:nvSpPr>
          <p:cNvPr id="48" name="AutoShape 45"/>
          <p:cNvSpPr>
            <a:spLocks noChangeArrowheads="1"/>
          </p:cNvSpPr>
          <p:nvPr/>
        </p:nvSpPr>
        <p:spPr bwMode="auto">
          <a:xfrm>
            <a:off x="4468827" y="951129"/>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49" name="Object 2"/>
          <p:cNvGraphicFramePr/>
          <p:nvPr/>
        </p:nvGraphicFramePr>
        <p:xfrm>
          <a:off x="2700338" y="4813461"/>
          <a:ext cx="4210050" cy="352425"/>
        </p:xfrm>
        <a:graphic>
          <a:graphicData uri="http://schemas.openxmlformats.org/presentationml/2006/ole">
            <mc:AlternateContent xmlns:mc="http://schemas.openxmlformats.org/markup-compatibility/2006">
              <mc:Choice xmlns:v="urn:schemas-microsoft-com:vml" Requires="v">
                <p:oleObj name="Equation" r:id="rId37" imgW="50596800" imgH="4267200" progId="Equation.DSMT4">
                  <p:embed/>
                </p:oleObj>
              </mc:Choice>
              <mc:Fallback>
                <p:oleObj name="Equation" r:id="rId37" imgW="50596800" imgH="4267200" progId="Equation.DSMT4">
                  <p:embed/>
                  <p:pic>
                    <p:nvPicPr>
                      <p:cNvPr id="0" name="Object 2"/>
                      <p:cNvPicPr/>
                      <p:nvPr/>
                    </p:nvPicPr>
                    <p:blipFill>
                      <a:blip r:embed="rId38"/>
                      <a:stretch>
                        <a:fillRect/>
                      </a:stretch>
                    </p:blipFill>
                    <p:spPr>
                      <a:xfrm>
                        <a:off x="2700338" y="4813461"/>
                        <a:ext cx="4210050" cy="352425"/>
                      </a:xfrm>
                      <a:prstGeom prst="rect">
                        <a:avLst/>
                      </a:prstGeom>
                      <a:noFill/>
                      <a:ln w="9525">
                        <a:noFill/>
                      </a:ln>
                    </p:spPr>
                  </p:pic>
                </p:oleObj>
              </mc:Fallback>
            </mc:AlternateContent>
          </a:graphicData>
        </a:graphic>
      </p:graphicFrame>
      <p:sp>
        <p:nvSpPr>
          <p:cNvPr id="50" name="Rectangle 3"/>
          <p:cNvSpPr>
            <a:spLocks noChangeArrowheads="1"/>
          </p:cNvSpPr>
          <p:nvPr/>
        </p:nvSpPr>
        <p:spPr bwMode="auto">
          <a:xfrm>
            <a:off x="1928313" y="4757750"/>
            <a:ext cx="643423" cy="463846"/>
          </a:xfrm>
          <a:prstGeom prst="rect">
            <a:avLst/>
          </a:prstGeom>
          <a:noFill/>
          <a:ln w="9525">
            <a:noFill/>
            <a:miter lim="800000"/>
          </a:ln>
        </p:spPr>
        <p:txBody>
          <a:bodyPr wrap="none" lIns="90000" tIns="46800" rIns="90000" bIns="46800">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得 </a:t>
            </a:r>
          </a:p>
        </p:txBody>
      </p:sp>
      <p:sp>
        <p:nvSpPr>
          <p:cNvPr id="51" name="Text Box 4"/>
          <p:cNvSpPr txBox="1">
            <a:spLocks noChangeArrowheads="1"/>
          </p:cNvSpPr>
          <p:nvPr/>
        </p:nvSpPr>
        <p:spPr bwMode="auto">
          <a:xfrm>
            <a:off x="1833554" y="5257816"/>
            <a:ext cx="1524000" cy="457200"/>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相应 </a:t>
            </a:r>
          </a:p>
        </p:txBody>
      </p:sp>
      <p:graphicFrame>
        <p:nvGraphicFramePr>
          <p:cNvPr id="52" name="Object 5"/>
          <p:cNvGraphicFramePr/>
          <p:nvPr/>
        </p:nvGraphicFramePr>
        <p:xfrm>
          <a:off x="2771775" y="5282422"/>
          <a:ext cx="4714875" cy="407988"/>
        </p:xfrm>
        <a:graphic>
          <a:graphicData uri="http://schemas.openxmlformats.org/presentationml/2006/ole">
            <mc:AlternateContent xmlns:mc="http://schemas.openxmlformats.org/markup-compatibility/2006">
              <mc:Choice xmlns:v="urn:schemas-microsoft-com:vml" Requires="v">
                <p:oleObj name="Equation" r:id="rId39" imgW="56692800" imgH="4876800" progId="Equation.DSMT4">
                  <p:embed/>
                </p:oleObj>
              </mc:Choice>
              <mc:Fallback>
                <p:oleObj name="Equation" r:id="rId39" imgW="56692800" imgH="4876800" progId="Equation.DSMT4">
                  <p:embed/>
                  <p:pic>
                    <p:nvPicPr>
                      <p:cNvPr id="0" name="Object 5"/>
                      <p:cNvPicPr/>
                      <p:nvPr/>
                    </p:nvPicPr>
                    <p:blipFill>
                      <a:blip r:embed="rId40"/>
                      <a:stretch>
                        <a:fillRect/>
                      </a:stretch>
                    </p:blipFill>
                    <p:spPr>
                      <a:xfrm>
                        <a:off x="2771775" y="5282422"/>
                        <a:ext cx="4714875" cy="407988"/>
                      </a:xfrm>
                      <a:prstGeom prst="rect">
                        <a:avLst/>
                      </a:prstGeom>
                      <a:noFill/>
                      <a:ln w="9525">
                        <a:noFill/>
                      </a:ln>
                    </p:spPr>
                  </p:pic>
                </p:oleObj>
              </mc:Fallback>
            </mc:AlternateContent>
          </a:graphicData>
        </a:graphic>
      </p:graphicFrame>
      <p:sp>
        <p:nvSpPr>
          <p:cNvPr id="54" name="矩形 53"/>
          <p:cNvSpPr/>
          <p:nvPr/>
        </p:nvSpPr>
        <p:spPr>
          <a:xfrm>
            <a:off x="1643042" y="5857892"/>
            <a:ext cx="6218369" cy="424732"/>
          </a:xfrm>
          <a:prstGeom prst="rect">
            <a:avLst/>
          </a:prstGeom>
        </p:spPr>
        <p:txBody>
          <a:bodyPr wrap="none">
            <a:spAutoFit/>
          </a:bodyPr>
          <a:lstStyle/>
          <a:p>
            <a:pPr>
              <a:lnSpc>
                <a:spcPct val="90000"/>
              </a:lnSpc>
              <a:spcBef>
                <a:spcPct val="50000"/>
              </a:spcBef>
            </a:pPr>
            <a:r>
              <a:rPr kumimoji="1" lang="zh-CN" altLang="en-US" sz="2400" b="1" dirty="0">
                <a:solidFill>
                  <a:srgbClr val="FF0000"/>
                </a:solidFill>
                <a:latin typeface="楷体" panose="02010609060101010101" pitchFamily="49" charset="-122"/>
                <a:ea typeface="楷体" panose="02010609060101010101" pitchFamily="49" charset="-122"/>
              </a:rPr>
              <a:t>半波带法得到的明纹位置是一种较好的近似</a:t>
            </a:r>
            <a:r>
              <a:rPr kumimoji="1" lang="en-US" altLang="zh-CN" sz="2400" b="1" dirty="0">
                <a:solidFill>
                  <a:srgbClr val="FF0000"/>
                </a:solidFill>
                <a:latin typeface="楷体" panose="02010609060101010101" pitchFamily="49" charset="-122"/>
                <a:ea typeface="楷体" panose="02010609060101010101" pitchFamily="49" charset="-122"/>
              </a:rPr>
              <a:t>.</a:t>
            </a:r>
          </a:p>
        </p:txBody>
      </p:sp>
      <p:sp>
        <p:nvSpPr>
          <p:cNvPr id="53" name="灯片编号占位符 5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up)">
                                      <p:cBhvr>
                                        <p:cTn id="56" dur="500"/>
                                        <p:tgtEl>
                                          <p:spTgt spid="43"/>
                                        </p:tgtEl>
                                      </p:cBhvr>
                                    </p:animEffect>
                                  </p:childTnLst>
                                </p:cTn>
                              </p:par>
                            </p:childTnLst>
                          </p:cTn>
                        </p:par>
                        <p:par>
                          <p:cTn id="57" fill="hold">
                            <p:stCondLst>
                              <p:cond delay="1500"/>
                            </p:stCondLst>
                            <p:childTnLst>
                              <p:par>
                                <p:cTn id="58" presetID="22" presetClass="entr" presetSubtype="1"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500"/>
                                        <p:tgtEl>
                                          <p:spTgt spid="24"/>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2500"/>
                            </p:stCondLst>
                            <p:childTnLst>
                              <p:par>
                                <p:cTn id="66" presetID="22" presetClass="entr" presetSubtype="1"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3000"/>
                            </p:stCondLst>
                            <p:childTnLst>
                              <p:par>
                                <p:cTn id="70" presetID="22" presetClass="entr" presetSubtype="1"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up)">
                                      <p:cBhvr>
                                        <p:cTn id="72" dur="500"/>
                                        <p:tgtEl>
                                          <p:spTgt spid="40"/>
                                        </p:tgtEl>
                                      </p:cBhvr>
                                    </p:animEffect>
                                  </p:childTnLst>
                                </p:cTn>
                              </p:par>
                            </p:childTnLst>
                          </p:cTn>
                        </p:par>
                        <p:par>
                          <p:cTn id="73" fill="hold">
                            <p:stCondLst>
                              <p:cond delay="3500"/>
                            </p:stCondLst>
                            <p:childTnLst>
                              <p:par>
                                <p:cTn id="74" presetID="22" presetClass="entr" presetSubtype="1"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up)">
                                      <p:cBhvr>
                                        <p:cTn id="81" dur="500"/>
                                        <p:tgtEl>
                                          <p:spTgt spid="16"/>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up)">
                                      <p:cBhvr>
                                        <p:cTn id="89" dur="500"/>
                                        <p:tgtEl>
                                          <p:spTgt spid="34"/>
                                        </p:tgtEl>
                                      </p:cBhvr>
                                    </p:animEffect>
                                  </p:childTnLst>
                                </p:cTn>
                              </p:par>
                            </p:childTnLst>
                          </p:cTn>
                        </p:par>
                        <p:par>
                          <p:cTn id="90" fill="hold">
                            <p:stCondLst>
                              <p:cond delay="1500"/>
                            </p:stCondLst>
                            <p:childTnLst>
                              <p:par>
                                <p:cTn id="91" presetID="22" presetClass="entr" presetSubtype="1"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up)">
                                      <p:cBhvr>
                                        <p:cTn id="93" dur="500"/>
                                        <p:tgtEl>
                                          <p:spTgt spid="18"/>
                                        </p:tgtEl>
                                      </p:cBhvr>
                                    </p:animEffect>
                                  </p:childTnLst>
                                </p:cTn>
                              </p:par>
                            </p:childTnLst>
                          </p:cTn>
                        </p:par>
                        <p:par>
                          <p:cTn id="94" fill="hold">
                            <p:stCondLst>
                              <p:cond delay="2000"/>
                            </p:stCondLst>
                            <p:childTnLst>
                              <p:par>
                                <p:cTn id="95" presetID="22" presetClass="entr" presetSubtype="1"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wipe(up)">
                                      <p:cBhvr>
                                        <p:cTn id="97" dur="500"/>
                                        <p:tgtEl>
                                          <p:spTgt spid="19"/>
                                        </p:tgtEl>
                                      </p:cBhvr>
                                    </p:animEffect>
                                  </p:childTnLst>
                                </p:cTn>
                              </p:par>
                            </p:childTnLst>
                          </p:cTn>
                        </p:par>
                        <p:par>
                          <p:cTn id="98" fill="hold">
                            <p:stCondLst>
                              <p:cond delay="2500"/>
                            </p:stCondLst>
                            <p:childTnLst>
                              <p:par>
                                <p:cTn id="99" presetID="22" presetClass="entr" presetSubtype="1"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up)">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up)">
                                      <p:cBhvr>
                                        <p:cTn id="111" dur="500"/>
                                        <p:tgtEl>
                                          <p:spTgt spid="1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left)">
                                      <p:cBhvr>
                                        <p:cTn id="116" dur="500"/>
                                        <p:tgtEl>
                                          <p:spTgt spid="2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2"/>
                                        </p:tgtEl>
                                        <p:attrNameLst>
                                          <p:attrName>style.visibility</p:attrName>
                                        </p:attrNameLst>
                                      </p:cBhvr>
                                      <p:to>
                                        <p:strVal val="visible"/>
                                      </p:to>
                                    </p:set>
                                    <p:animEffect transition="in" filter="wipe(up)">
                                      <p:cBhvr>
                                        <p:cTn id="121" dur="1000"/>
                                        <p:tgtEl>
                                          <p:spTgt spid="1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wipe(up)">
                                      <p:cBhvr>
                                        <p:cTn id="126" dur="1000"/>
                                        <p:tgtEl>
                                          <p:spTgt spid="15"/>
                                        </p:tgtEl>
                                      </p:cBhvr>
                                    </p:animEffect>
                                  </p:childTnLst>
                                </p:cTn>
                              </p:par>
                            </p:childTnLst>
                          </p:cTn>
                        </p:par>
                        <p:par>
                          <p:cTn id="127" fill="hold">
                            <p:stCondLst>
                              <p:cond delay="10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1000"/>
                                        <p:tgtEl>
                                          <p:spTgt spid="9"/>
                                        </p:tgtEl>
                                      </p:cBhvr>
                                    </p:animEffect>
                                  </p:childTnLst>
                                </p:cTn>
                              </p:par>
                            </p:childTnLst>
                          </p:cTn>
                        </p:par>
                        <p:par>
                          <p:cTn id="131" fill="hold">
                            <p:stCondLst>
                              <p:cond delay="2000"/>
                            </p:stCondLst>
                            <p:childTnLst>
                              <p:par>
                                <p:cTn id="132" presetID="22" presetClass="entr" presetSubtype="1" fill="hold" nodeType="after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wipe(up)">
                                      <p:cBhvr>
                                        <p:cTn id="134" dur="1000"/>
                                        <p:tgtEl>
                                          <p:spTgt spid="10"/>
                                        </p:tgtEl>
                                      </p:cBhvr>
                                    </p:animEffect>
                                  </p:childTnLst>
                                </p:cTn>
                              </p:par>
                            </p:childTnLst>
                          </p:cTn>
                        </p:par>
                        <p:par>
                          <p:cTn id="135" fill="hold">
                            <p:stCondLst>
                              <p:cond delay="3000"/>
                            </p:stCondLst>
                            <p:childTnLst>
                              <p:par>
                                <p:cTn id="136" presetID="22" presetClass="entr" presetSubtype="1" fill="hold" nodeType="after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up)">
                                      <p:cBhvr>
                                        <p:cTn id="138" dur="1000"/>
                                        <p:tgtEl>
                                          <p:spTgt spid="1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up)">
                                      <p:cBhvr>
                                        <p:cTn id="143" dur="500"/>
                                        <p:tgtEl>
                                          <p:spTgt spid="1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wipe(up)">
                                      <p:cBhvr>
                                        <p:cTn id="148" dur="500"/>
                                        <p:tgtEl>
                                          <p:spTgt spid="37"/>
                                        </p:tgtEl>
                                      </p:cBhvr>
                                    </p:animEffect>
                                  </p:childTnLst>
                                </p:cTn>
                              </p:par>
                            </p:childTnLst>
                          </p:cTn>
                        </p:par>
                        <p:par>
                          <p:cTn id="149" fill="hold">
                            <p:stCondLst>
                              <p:cond delay="500"/>
                            </p:stCondLst>
                            <p:childTnLst>
                              <p:par>
                                <p:cTn id="150" presetID="22" presetClass="entr" presetSubtype="1" fill="hold" grpId="0" nodeType="after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wipe(up)">
                                      <p:cBhvr>
                                        <p:cTn id="152" dur="500"/>
                                        <p:tgtEl>
                                          <p:spTgt spid="3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36"/>
                                        </p:tgtEl>
                                        <p:attrNameLst>
                                          <p:attrName>style.visibility</p:attrName>
                                        </p:attrNameLst>
                                      </p:cBhvr>
                                      <p:to>
                                        <p:strVal val="visible"/>
                                      </p:to>
                                    </p:set>
                                    <p:animEffect transition="in" filter="wipe(up)">
                                      <p:cBhvr>
                                        <p:cTn id="157" dur="500"/>
                                        <p:tgtEl>
                                          <p:spTgt spid="36"/>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wipe(up)">
                                      <p:cBhvr>
                                        <p:cTn id="161" dur="500"/>
                                        <p:tgtEl>
                                          <p:spTgt spid="30"/>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35"/>
                                        </p:tgtEl>
                                        <p:attrNameLst>
                                          <p:attrName>style.visibility</p:attrName>
                                        </p:attrNameLst>
                                      </p:cBhvr>
                                      <p:to>
                                        <p:strVal val="visible"/>
                                      </p:to>
                                    </p:set>
                                    <p:animEffect transition="in" filter="wipe(up)">
                                      <p:cBhvr>
                                        <p:cTn id="166" dur="500"/>
                                        <p:tgtEl>
                                          <p:spTgt spid="35"/>
                                        </p:tgtEl>
                                      </p:cBhvr>
                                    </p:animEffect>
                                  </p:childTnLst>
                                </p:cTn>
                              </p:par>
                            </p:childTnLst>
                          </p:cTn>
                        </p:par>
                        <p:par>
                          <p:cTn id="167" fill="hold">
                            <p:stCondLst>
                              <p:cond delay="500"/>
                            </p:stCondLst>
                            <p:childTnLst>
                              <p:par>
                                <p:cTn id="168" presetID="22" presetClass="entr" presetSubtype="4"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Effect transition="in" filter="wipe(down)">
                                      <p:cBhvr>
                                        <p:cTn id="170" dur="500"/>
                                        <p:tgtEl>
                                          <p:spTgt spid="32"/>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8"/>
                                        </p:tgtEl>
                                        <p:attrNameLst>
                                          <p:attrName>style.visibility</p:attrName>
                                        </p:attrNameLst>
                                      </p:cBhvr>
                                      <p:to>
                                        <p:strVal val="visible"/>
                                      </p:to>
                                    </p:set>
                                    <p:animEffect transition="in" filter="wipe(up)">
                                      <p:cBhvr>
                                        <p:cTn id="175" dur="500"/>
                                        <p:tgtEl>
                                          <p:spTgt spid="38"/>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50">
                                            <p:txEl>
                                              <p:pRg st="0" end="0"/>
                                            </p:txEl>
                                          </p:spTgt>
                                        </p:tgtEl>
                                        <p:attrNameLst>
                                          <p:attrName>style.visibility</p:attrName>
                                        </p:attrNameLst>
                                      </p:cBhvr>
                                      <p:to>
                                        <p:strVal val="visible"/>
                                      </p:to>
                                    </p:set>
                                    <p:animEffect transition="in" filter="wipe(left)">
                                      <p:cBhvr>
                                        <p:cTn id="180" dur="500"/>
                                        <p:tgtEl>
                                          <p:spTgt spid="50">
                                            <p:txEl>
                                              <p:pRg st="0" end="0"/>
                                            </p:txEl>
                                          </p:spTgt>
                                        </p:tgtEl>
                                      </p:cBhvr>
                                    </p:animEffect>
                                  </p:childTnLst>
                                </p:cTn>
                              </p:par>
                            </p:childTnLst>
                          </p:cTn>
                        </p:par>
                        <p:par>
                          <p:cTn id="181" fill="hold">
                            <p:stCondLst>
                              <p:cond delay="500"/>
                            </p:stCondLst>
                            <p:childTnLst>
                              <p:par>
                                <p:cTn id="182" presetID="22" presetClass="entr" presetSubtype="8" fill="hold" nodeType="after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wipe(left)">
                                      <p:cBhvr>
                                        <p:cTn id="184" dur="500"/>
                                        <p:tgtEl>
                                          <p:spTgt spid="49"/>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51">
                                            <p:txEl>
                                              <p:pRg st="0" end="0"/>
                                            </p:txEl>
                                          </p:spTgt>
                                        </p:tgtEl>
                                        <p:attrNameLst>
                                          <p:attrName>style.visibility</p:attrName>
                                        </p:attrNameLst>
                                      </p:cBhvr>
                                      <p:to>
                                        <p:strVal val="visible"/>
                                      </p:to>
                                    </p:set>
                                    <p:animEffect transition="in" filter="wipe(left)">
                                      <p:cBhvr>
                                        <p:cTn id="189" dur="500"/>
                                        <p:tgtEl>
                                          <p:spTgt spid="51">
                                            <p:txEl>
                                              <p:pRg st="0" end="0"/>
                                            </p:txEl>
                                          </p:spTgt>
                                        </p:tgtEl>
                                      </p:cBhvr>
                                    </p:animEffect>
                                  </p:childTnLst>
                                </p:cTn>
                              </p:par>
                            </p:childTnLst>
                          </p:cTn>
                        </p:par>
                        <p:par>
                          <p:cTn id="190" fill="hold">
                            <p:stCondLst>
                              <p:cond delay="500"/>
                            </p:stCondLst>
                            <p:childTnLst>
                              <p:par>
                                <p:cTn id="191" presetID="22" presetClass="entr" presetSubtype="8" fill="hold" nodeType="afterEffect">
                                  <p:stCondLst>
                                    <p:cond delay="0"/>
                                  </p:stCondLst>
                                  <p:childTnLst>
                                    <p:set>
                                      <p:cBhvr>
                                        <p:cTn id="192" dur="1" fill="hold">
                                          <p:stCondLst>
                                            <p:cond delay="0"/>
                                          </p:stCondLst>
                                        </p:cTn>
                                        <p:tgtEl>
                                          <p:spTgt spid="52"/>
                                        </p:tgtEl>
                                        <p:attrNameLst>
                                          <p:attrName>style.visibility</p:attrName>
                                        </p:attrNameLst>
                                      </p:cBhvr>
                                      <p:to>
                                        <p:strVal val="visible"/>
                                      </p:to>
                                    </p:set>
                                    <p:animEffect transition="in" filter="wipe(left)">
                                      <p:cBhvr>
                                        <p:cTn id="193" dur="500"/>
                                        <p:tgtEl>
                                          <p:spTgt spid="5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4"/>
                                        </p:tgtEl>
                                        <p:attrNameLst>
                                          <p:attrName>style.visibility</p:attrName>
                                        </p:attrNameLst>
                                      </p:cBhvr>
                                      <p:to>
                                        <p:strVal val="visible"/>
                                      </p:to>
                                    </p:set>
                                    <p:animEffect transition="in" filter="wipe(left)">
                                      <p:cBhvr>
                                        <p:cTn id="19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animBg="1"/>
      <p:bldP spid="13" grpId="0" animBg="1"/>
      <p:bldP spid="16" grpId="0" animBg="1"/>
      <p:bldP spid="17" grpId="0" animBg="1"/>
      <p:bldP spid="18" grpId="0" animBg="1"/>
      <p:bldP spid="19" grpId="0" animBg="1"/>
      <p:bldP spid="30" grpId="0" animBg="1"/>
      <p:bldP spid="31" grpId="0" animBg="1"/>
      <p:bldP spid="32" grpId="0" animBg="1"/>
      <p:bldP spid="33" grpId="0" animBg="1"/>
      <p:bldP spid="34" grpId="0" animBg="1"/>
      <p:bldP spid="40" grpId="0" animBg="1"/>
      <p:bldP spid="41" grpId="0" animBg="1"/>
      <p:bldP spid="42" grpId="0" animBg="1"/>
      <p:bldP spid="43" grpId="0" animBg="1"/>
      <p:bldP spid="46" grpId="0" autoUpdateAnimBg="0"/>
      <p:bldP spid="48" grpId="0" animBg="1"/>
      <p:bldP spid="50" grpId="0" build="p" autoUpdateAnimBg="0"/>
      <p:bldP spid="51" grpId="0" build="p" autoUpdateAnimBg="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7" descr="f14"/>
          <p:cNvPicPr>
            <a:picLocks noChangeAspect="1" noChangeArrowheads="1"/>
          </p:cNvPicPr>
          <p:nvPr/>
        </p:nvPicPr>
        <p:blipFill>
          <a:blip r:embed="rId2" cstate="print"/>
          <a:srcRect/>
          <a:stretch>
            <a:fillRect/>
          </a:stretch>
        </p:blipFill>
        <p:spPr bwMode="auto">
          <a:xfrm>
            <a:off x="7351713" y="1443037"/>
            <a:ext cx="1397000" cy="1397000"/>
          </a:xfrm>
          <a:prstGeom prst="rect">
            <a:avLst/>
          </a:prstGeom>
          <a:noFill/>
          <a:ln w="9525">
            <a:solidFill>
              <a:srgbClr val="B2B2B2">
                <a:alpha val="50195"/>
              </a:srgbClr>
            </a:solidFill>
            <a:miter lim="800000"/>
            <a:headEnd/>
            <a:tailEnd/>
          </a:ln>
        </p:spPr>
      </p:pic>
      <p:sp>
        <p:nvSpPr>
          <p:cNvPr id="42" name="Oval 39"/>
          <p:cNvSpPr>
            <a:spLocks noChangeAspect="1" noChangeArrowheads="1"/>
          </p:cNvSpPr>
          <p:nvPr/>
        </p:nvSpPr>
        <p:spPr bwMode="auto">
          <a:xfrm>
            <a:off x="7731125" y="1790699"/>
            <a:ext cx="647700" cy="647700"/>
          </a:xfrm>
          <a:prstGeom prst="ellipse">
            <a:avLst/>
          </a:prstGeom>
          <a:solidFill>
            <a:srgbClr val="00CC99">
              <a:alpha val="34901"/>
            </a:srgbClr>
          </a:solidFill>
          <a:ln w="9525">
            <a:solidFill>
              <a:schemeClr val="tx1"/>
            </a:solidFill>
            <a:round/>
          </a:ln>
        </p:spPr>
        <p:txBody>
          <a:bodyPr wrap="none" anchor="ctr"/>
          <a:lstStyle/>
          <a:p>
            <a:endParaRPr lang="zh-CN" altLang="en-US"/>
          </a:p>
        </p:txBody>
      </p:sp>
      <p:sp>
        <p:nvSpPr>
          <p:cNvPr id="4" name="Text Box 2"/>
          <p:cNvSpPr txBox="1">
            <a:spLocks noChangeArrowheads="1"/>
          </p:cNvSpPr>
          <p:nvPr/>
        </p:nvSpPr>
        <p:spPr bwMode="auto">
          <a:xfrm>
            <a:off x="642910" y="324129"/>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5</a:t>
            </a:r>
            <a:r>
              <a:rPr kumimoji="1" lang="zh-CN" altLang="en-US" sz="2400" b="1" dirty="0">
                <a:latin typeface="楷体" panose="02010609060101010101" pitchFamily="49" charset="-122"/>
                <a:ea typeface="楷体" panose="02010609060101010101" pitchFamily="49" charset="-122"/>
              </a:rPr>
              <a:t>）圆孔的夫琅禾费衍射</a:t>
            </a:r>
          </a:p>
        </p:txBody>
      </p:sp>
      <p:sp>
        <p:nvSpPr>
          <p:cNvPr id="7" name="Line 4"/>
          <p:cNvSpPr>
            <a:spLocks noChangeShapeType="1"/>
          </p:cNvSpPr>
          <p:nvPr/>
        </p:nvSpPr>
        <p:spPr bwMode="auto">
          <a:xfrm>
            <a:off x="2681288" y="1736724"/>
            <a:ext cx="1963737" cy="377825"/>
          </a:xfrm>
          <a:prstGeom prst="line">
            <a:avLst/>
          </a:prstGeom>
          <a:noFill/>
          <a:ln w="28575">
            <a:solidFill>
              <a:schemeClr val="tx1"/>
            </a:solidFill>
            <a:round/>
          </a:ln>
        </p:spPr>
        <p:txBody>
          <a:bodyPr/>
          <a:lstStyle/>
          <a:p>
            <a:endParaRPr lang="zh-CN" altLang="en-US"/>
          </a:p>
        </p:txBody>
      </p:sp>
      <p:sp>
        <p:nvSpPr>
          <p:cNvPr id="8" name="Line 5"/>
          <p:cNvSpPr>
            <a:spLocks noChangeShapeType="1"/>
          </p:cNvSpPr>
          <p:nvPr/>
        </p:nvSpPr>
        <p:spPr bwMode="auto">
          <a:xfrm flipV="1">
            <a:off x="2681288" y="2125662"/>
            <a:ext cx="1963737" cy="377825"/>
          </a:xfrm>
          <a:prstGeom prst="line">
            <a:avLst/>
          </a:prstGeom>
          <a:noFill/>
          <a:ln w="28575">
            <a:solidFill>
              <a:schemeClr val="tx1"/>
            </a:solidFill>
            <a:round/>
          </a:ln>
        </p:spPr>
        <p:txBody>
          <a:bodyPr/>
          <a:lstStyle/>
          <a:p>
            <a:endParaRPr lang="zh-CN" altLang="en-US"/>
          </a:p>
        </p:txBody>
      </p:sp>
      <p:sp>
        <p:nvSpPr>
          <p:cNvPr id="9" name="Line 6"/>
          <p:cNvSpPr>
            <a:spLocks noChangeShapeType="1"/>
          </p:cNvSpPr>
          <p:nvPr/>
        </p:nvSpPr>
        <p:spPr bwMode="auto">
          <a:xfrm>
            <a:off x="1379538" y="2112962"/>
            <a:ext cx="3282950" cy="0"/>
          </a:xfrm>
          <a:prstGeom prst="line">
            <a:avLst/>
          </a:prstGeom>
          <a:noFill/>
          <a:ln w="12700">
            <a:solidFill>
              <a:schemeClr val="tx1"/>
            </a:solidFill>
            <a:prstDash val="dash"/>
            <a:round/>
            <a:headEnd type="none" w="med" len="sm"/>
            <a:tailEnd type="none" w="med" len="sm"/>
          </a:ln>
        </p:spPr>
        <p:txBody>
          <a:bodyPr/>
          <a:lstStyle/>
          <a:p>
            <a:endParaRPr lang="zh-CN" altLang="en-US"/>
          </a:p>
        </p:txBody>
      </p:sp>
      <p:graphicFrame>
        <p:nvGraphicFramePr>
          <p:cNvPr id="10" name="Object 7"/>
          <p:cNvGraphicFramePr>
            <a:graphicFrameLocks noChangeAspect="1"/>
          </p:cNvGraphicFramePr>
          <p:nvPr/>
        </p:nvGraphicFramePr>
        <p:xfrm>
          <a:off x="3616324" y="2755886"/>
          <a:ext cx="247650" cy="327024"/>
        </p:xfrm>
        <a:graphic>
          <a:graphicData uri="http://schemas.openxmlformats.org/presentationml/2006/ole">
            <mc:AlternateContent xmlns:mc="http://schemas.openxmlformats.org/markup-compatibility/2006">
              <mc:Choice xmlns:v="urn:schemas-microsoft-com:vml" Requires="v">
                <p:oleObj name="Equation" r:id="rId3" imgW="3657600" imgH="4876800" progId="Equation.DSMT4">
                  <p:embed/>
                </p:oleObj>
              </mc:Choice>
              <mc:Fallback>
                <p:oleObj name="Equation" r:id="rId3" imgW="3657600" imgH="4876800" progId="Equation.DSMT4">
                  <p:embed/>
                  <p:pic>
                    <p:nvPicPr>
                      <p:cNvPr id="0" name="Object 7"/>
                      <p:cNvPicPr>
                        <a:picLocks noChangeAspect="1"/>
                      </p:cNvPicPr>
                      <p:nvPr/>
                    </p:nvPicPr>
                    <p:blipFill>
                      <a:blip r:embed="rId4"/>
                      <a:stretch>
                        <a:fillRect/>
                      </a:stretch>
                    </p:blipFill>
                    <p:spPr>
                      <a:xfrm>
                        <a:off x="3616324" y="2755886"/>
                        <a:ext cx="247650" cy="327024"/>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4748213" y="1952611"/>
          <a:ext cx="266700" cy="365124"/>
        </p:xfrm>
        <a:graphic>
          <a:graphicData uri="http://schemas.openxmlformats.org/presentationml/2006/ole">
            <mc:AlternateContent xmlns:mc="http://schemas.openxmlformats.org/markup-compatibility/2006">
              <mc:Choice xmlns:v="urn:schemas-microsoft-com:vml" Requires="v">
                <p:oleObj name="Equation" r:id="rId5" imgW="3962400" imgH="5486400" progId="Equation.DSMT4">
                  <p:embed/>
                </p:oleObj>
              </mc:Choice>
              <mc:Fallback>
                <p:oleObj name="Equation" r:id="rId5" imgW="3962400" imgH="5486400" progId="Equation.DSMT4">
                  <p:embed/>
                  <p:pic>
                    <p:nvPicPr>
                      <p:cNvPr id="0" name="Object 8"/>
                      <p:cNvPicPr>
                        <a:picLocks noChangeAspect="1"/>
                      </p:cNvPicPr>
                      <p:nvPr/>
                    </p:nvPicPr>
                    <p:blipFill>
                      <a:blip r:embed="rId6"/>
                      <a:stretch>
                        <a:fillRect/>
                      </a:stretch>
                    </p:blipFill>
                    <p:spPr>
                      <a:xfrm>
                        <a:off x="4748213" y="1952611"/>
                        <a:ext cx="266700" cy="365124"/>
                      </a:xfrm>
                      <a:prstGeom prst="rect">
                        <a:avLst/>
                      </a:prstGeom>
                      <a:noFill/>
                      <a:ln w="9525">
                        <a:noFill/>
                      </a:ln>
                    </p:spPr>
                  </p:pic>
                </p:oleObj>
              </mc:Fallback>
            </mc:AlternateContent>
          </a:graphicData>
        </a:graphic>
      </p:graphicFrame>
      <p:sp>
        <p:nvSpPr>
          <p:cNvPr id="12" name="Line 9"/>
          <p:cNvSpPr>
            <a:spLocks noChangeShapeType="1"/>
          </p:cNvSpPr>
          <p:nvPr/>
        </p:nvSpPr>
        <p:spPr bwMode="auto">
          <a:xfrm>
            <a:off x="2592388" y="3159124"/>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3" name="Line 10"/>
          <p:cNvSpPr>
            <a:spLocks noChangeShapeType="1"/>
          </p:cNvSpPr>
          <p:nvPr/>
        </p:nvSpPr>
        <p:spPr bwMode="auto">
          <a:xfrm>
            <a:off x="688975" y="1716087"/>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684213" y="2120899"/>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5" name="Line 12"/>
          <p:cNvSpPr>
            <a:spLocks noChangeShapeType="1"/>
          </p:cNvSpPr>
          <p:nvPr/>
        </p:nvSpPr>
        <p:spPr bwMode="auto">
          <a:xfrm>
            <a:off x="688975" y="2524124"/>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graphicFrame>
        <p:nvGraphicFramePr>
          <p:cNvPr id="16" name="Object 13"/>
          <p:cNvGraphicFramePr>
            <a:graphicFrameLocks noChangeAspect="1"/>
          </p:cNvGraphicFramePr>
          <p:nvPr/>
        </p:nvGraphicFramePr>
        <p:xfrm>
          <a:off x="1142999" y="2498711"/>
          <a:ext cx="247650" cy="266700"/>
        </p:xfrm>
        <a:graphic>
          <a:graphicData uri="http://schemas.openxmlformats.org/presentationml/2006/ole">
            <mc:AlternateContent xmlns:mc="http://schemas.openxmlformats.org/markup-compatibility/2006">
              <mc:Choice xmlns:v="urn:schemas-microsoft-com:vml" Requires="v">
                <p:oleObj name="Equation" r:id="rId7" imgW="3657600" imgH="3962400" progId="Equation.DSMT4">
                  <p:embed/>
                </p:oleObj>
              </mc:Choice>
              <mc:Fallback>
                <p:oleObj name="Equation" r:id="rId7" imgW="3657600" imgH="3962400" progId="Equation.DSMT4">
                  <p:embed/>
                  <p:pic>
                    <p:nvPicPr>
                      <p:cNvPr id="0" name="Object 13"/>
                      <p:cNvPicPr>
                        <a:picLocks noChangeAspect="1"/>
                      </p:cNvPicPr>
                      <p:nvPr/>
                    </p:nvPicPr>
                    <p:blipFill>
                      <a:blip r:embed="rId8"/>
                      <a:stretch>
                        <a:fillRect/>
                      </a:stretch>
                    </p:blipFill>
                    <p:spPr>
                      <a:xfrm>
                        <a:off x="1142999" y="2498711"/>
                        <a:ext cx="247650" cy="266700"/>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1127125" y="1428736"/>
          <a:ext cx="244476" cy="263524"/>
        </p:xfrm>
        <a:graphic>
          <a:graphicData uri="http://schemas.openxmlformats.org/presentationml/2006/ole">
            <mc:AlternateContent xmlns:mc="http://schemas.openxmlformats.org/markup-compatibility/2006">
              <mc:Choice xmlns:v="urn:schemas-microsoft-com:vml" Requires="v">
                <p:oleObj name="Equation" r:id="rId9" imgW="3657600" imgH="3962400" progId="Equation.DSMT4">
                  <p:embed/>
                </p:oleObj>
              </mc:Choice>
              <mc:Fallback>
                <p:oleObj name="Equation" r:id="rId9" imgW="3657600" imgH="3962400" progId="Equation.DSMT4">
                  <p:embed/>
                  <p:pic>
                    <p:nvPicPr>
                      <p:cNvPr id="0" name="Object 14"/>
                      <p:cNvPicPr>
                        <a:picLocks noChangeAspect="1"/>
                      </p:cNvPicPr>
                      <p:nvPr/>
                    </p:nvPicPr>
                    <p:blipFill>
                      <a:blip r:embed="rId10"/>
                      <a:stretch>
                        <a:fillRect/>
                      </a:stretch>
                    </p:blipFill>
                    <p:spPr>
                      <a:xfrm>
                        <a:off x="1127125" y="1428736"/>
                        <a:ext cx="244476" cy="263524"/>
                      </a:xfrm>
                      <a:prstGeom prst="rect">
                        <a:avLst/>
                      </a:prstGeom>
                      <a:noFill/>
                      <a:ln w="9525">
                        <a:noFill/>
                      </a:ln>
                    </p:spPr>
                  </p:pic>
                </p:oleObj>
              </mc:Fallback>
            </mc:AlternateContent>
          </a:graphicData>
        </a:graphic>
      </p:graphicFrame>
      <p:sp>
        <p:nvSpPr>
          <p:cNvPr id="18" name="Line 15"/>
          <p:cNvSpPr>
            <a:spLocks noChangeShapeType="1"/>
          </p:cNvSpPr>
          <p:nvPr/>
        </p:nvSpPr>
        <p:spPr bwMode="auto">
          <a:xfrm>
            <a:off x="2592388" y="2835274"/>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19" name="Oval 16"/>
          <p:cNvSpPr>
            <a:spLocks noChangeArrowheads="1"/>
          </p:cNvSpPr>
          <p:nvPr/>
        </p:nvSpPr>
        <p:spPr bwMode="auto">
          <a:xfrm>
            <a:off x="2484438" y="1117599"/>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0" name="Line 17"/>
          <p:cNvSpPr>
            <a:spLocks noChangeAspect="1" noChangeShapeType="1"/>
          </p:cNvSpPr>
          <p:nvPr/>
        </p:nvSpPr>
        <p:spPr bwMode="auto">
          <a:xfrm>
            <a:off x="804863" y="1716087"/>
            <a:ext cx="144462" cy="1587"/>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Aspect="1" noChangeShapeType="1"/>
          </p:cNvSpPr>
          <p:nvPr/>
        </p:nvSpPr>
        <p:spPr bwMode="auto">
          <a:xfrm>
            <a:off x="827088" y="2119312"/>
            <a:ext cx="144462" cy="1587"/>
          </a:xfrm>
          <a:prstGeom prst="line">
            <a:avLst/>
          </a:prstGeom>
          <a:noFill/>
          <a:ln w="28575">
            <a:solidFill>
              <a:schemeClr val="tx1"/>
            </a:solidFill>
            <a:round/>
            <a:tailEnd type="triangle" w="med" len="lg"/>
          </a:ln>
        </p:spPr>
        <p:txBody>
          <a:bodyPr/>
          <a:lstStyle/>
          <a:p>
            <a:endParaRPr lang="zh-CN" altLang="en-US"/>
          </a:p>
        </p:txBody>
      </p:sp>
      <p:sp>
        <p:nvSpPr>
          <p:cNvPr id="22" name="Line 19"/>
          <p:cNvSpPr>
            <a:spLocks noChangeAspect="1" noChangeShapeType="1"/>
          </p:cNvSpPr>
          <p:nvPr/>
        </p:nvSpPr>
        <p:spPr bwMode="auto">
          <a:xfrm>
            <a:off x="827088" y="2525712"/>
            <a:ext cx="144462" cy="1587"/>
          </a:xfrm>
          <a:prstGeom prst="line">
            <a:avLst/>
          </a:prstGeom>
          <a:noFill/>
          <a:ln w="28575">
            <a:solidFill>
              <a:schemeClr val="tx1"/>
            </a:solidFill>
            <a:round/>
            <a:tailEnd type="triangle" w="med" len="lg"/>
          </a:ln>
        </p:spPr>
        <p:txBody>
          <a:bodyPr/>
          <a:lstStyle/>
          <a:p>
            <a:endParaRPr lang="zh-CN" altLang="en-US"/>
          </a:p>
        </p:txBody>
      </p:sp>
      <p:sp>
        <p:nvSpPr>
          <p:cNvPr id="23" name="Line 20"/>
          <p:cNvSpPr>
            <a:spLocks noChangeShapeType="1"/>
          </p:cNvSpPr>
          <p:nvPr/>
        </p:nvSpPr>
        <p:spPr bwMode="auto">
          <a:xfrm>
            <a:off x="1371600" y="2519362"/>
            <a:ext cx="11223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4" name="Line 21"/>
          <p:cNvSpPr>
            <a:spLocks noChangeAspect="1" noChangeShapeType="1"/>
          </p:cNvSpPr>
          <p:nvPr/>
        </p:nvSpPr>
        <p:spPr bwMode="auto">
          <a:xfrm>
            <a:off x="1763713" y="2520949"/>
            <a:ext cx="144462" cy="1588"/>
          </a:xfrm>
          <a:prstGeom prst="line">
            <a:avLst/>
          </a:prstGeom>
          <a:noFill/>
          <a:ln w="28575">
            <a:solidFill>
              <a:schemeClr val="tx1"/>
            </a:solidFill>
            <a:round/>
            <a:tailEnd type="triangle" w="med" len="lg"/>
          </a:ln>
        </p:spPr>
        <p:txBody>
          <a:bodyPr/>
          <a:lstStyle/>
          <a:p>
            <a:endParaRPr lang="zh-CN" altLang="en-US"/>
          </a:p>
        </p:txBody>
      </p:sp>
      <p:sp>
        <p:nvSpPr>
          <p:cNvPr id="25" name="Line 22"/>
          <p:cNvSpPr>
            <a:spLocks noChangeShapeType="1"/>
          </p:cNvSpPr>
          <p:nvPr/>
        </p:nvSpPr>
        <p:spPr bwMode="auto">
          <a:xfrm>
            <a:off x="1381125" y="2117724"/>
            <a:ext cx="11223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6" name="Line 23"/>
          <p:cNvSpPr>
            <a:spLocks noChangeAspect="1" noChangeShapeType="1"/>
          </p:cNvSpPr>
          <p:nvPr/>
        </p:nvSpPr>
        <p:spPr bwMode="auto">
          <a:xfrm>
            <a:off x="1763713" y="2116137"/>
            <a:ext cx="144462" cy="1587"/>
          </a:xfrm>
          <a:prstGeom prst="line">
            <a:avLst/>
          </a:prstGeom>
          <a:noFill/>
          <a:ln w="28575">
            <a:solidFill>
              <a:schemeClr val="tx1"/>
            </a:solidFill>
            <a:round/>
            <a:tailEnd type="triangle" w="med" len="lg"/>
          </a:ln>
        </p:spPr>
        <p:txBody>
          <a:bodyPr/>
          <a:lstStyle/>
          <a:p>
            <a:endParaRPr lang="zh-CN" altLang="en-US"/>
          </a:p>
        </p:txBody>
      </p:sp>
      <p:sp>
        <p:nvSpPr>
          <p:cNvPr id="27" name="Line 24"/>
          <p:cNvSpPr>
            <a:spLocks noChangeShapeType="1"/>
          </p:cNvSpPr>
          <p:nvPr/>
        </p:nvSpPr>
        <p:spPr bwMode="auto">
          <a:xfrm>
            <a:off x="1366838" y="1712912"/>
            <a:ext cx="11223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8" name="Line 25"/>
          <p:cNvSpPr>
            <a:spLocks noChangeAspect="1" noChangeShapeType="1"/>
          </p:cNvSpPr>
          <p:nvPr/>
        </p:nvSpPr>
        <p:spPr bwMode="auto">
          <a:xfrm>
            <a:off x="1758950" y="1714499"/>
            <a:ext cx="144463" cy="1588"/>
          </a:xfrm>
          <a:prstGeom prst="line">
            <a:avLst/>
          </a:prstGeom>
          <a:noFill/>
          <a:ln w="28575">
            <a:solidFill>
              <a:schemeClr val="tx1"/>
            </a:solidFill>
            <a:round/>
            <a:tailEnd type="triangle" w="med" len="lg"/>
          </a:ln>
        </p:spPr>
        <p:txBody>
          <a:bodyPr/>
          <a:lstStyle/>
          <a:p>
            <a:endParaRPr lang="zh-CN" altLang="en-US"/>
          </a:p>
        </p:txBody>
      </p:sp>
      <p:grpSp>
        <p:nvGrpSpPr>
          <p:cNvPr id="2" name="Group 26"/>
          <p:cNvGrpSpPr/>
          <p:nvPr/>
        </p:nvGrpSpPr>
        <p:grpSpPr bwMode="auto">
          <a:xfrm>
            <a:off x="1379538" y="1077912"/>
            <a:ext cx="0" cy="2076450"/>
            <a:chOff x="1379538" y="1077912"/>
            <a:chExt cx="0" cy="2076450"/>
          </a:xfrm>
        </p:grpSpPr>
        <p:sp>
          <p:nvSpPr>
            <p:cNvPr id="30" name="Line 27"/>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 name="Line 28"/>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2" name="Line 29"/>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33" name="Line 30"/>
          <p:cNvSpPr>
            <a:spLocks noChangeShapeType="1"/>
          </p:cNvSpPr>
          <p:nvPr/>
        </p:nvSpPr>
        <p:spPr bwMode="auto">
          <a:xfrm>
            <a:off x="2700338" y="2116137"/>
            <a:ext cx="1946275" cy="0"/>
          </a:xfrm>
          <a:prstGeom prst="line">
            <a:avLst/>
          </a:prstGeom>
          <a:noFill/>
          <a:ln w="28575">
            <a:solidFill>
              <a:schemeClr val="tx1"/>
            </a:solidFill>
            <a:round/>
          </a:ln>
        </p:spPr>
        <p:txBody>
          <a:bodyPr/>
          <a:lstStyle/>
          <a:p>
            <a:endParaRPr lang="zh-CN" altLang="en-US"/>
          </a:p>
        </p:txBody>
      </p:sp>
      <p:sp>
        <p:nvSpPr>
          <p:cNvPr id="34" name="Line 31"/>
          <p:cNvSpPr>
            <a:spLocks noChangeAspect="1" noChangeShapeType="1"/>
          </p:cNvSpPr>
          <p:nvPr/>
        </p:nvSpPr>
        <p:spPr bwMode="auto">
          <a:xfrm flipV="1">
            <a:off x="3348038" y="2336799"/>
            <a:ext cx="180975" cy="36513"/>
          </a:xfrm>
          <a:prstGeom prst="line">
            <a:avLst/>
          </a:prstGeom>
          <a:noFill/>
          <a:ln w="28575">
            <a:solidFill>
              <a:schemeClr val="tx1"/>
            </a:solidFill>
            <a:round/>
            <a:tailEnd type="triangle" w="med" len="lg"/>
          </a:ln>
        </p:spPr>
        <p:txBody>
          <a:bodyPr/>
          <a:lstStyle/>
          <a:p>
            <a:endParaRPr lang="zh-CN" altLang="en-US"/>
          </a:p>
        </p:txBody>
      </p:sp>
      <p:sp>
        <p:nvSpPr>
          <p:cNvPr id="35" name="Line 32"/>
          <p:cNvSpPr>
            <a:spLocks noChangeAspect="1" noChangeShapeType="1"/>
          </p:cNvSpPr>
          <p:nvPr/>
        </p:nvSpPr>
        <p:spPr bwMode="auto">
          <a:xfrm>
            <a:off x="3348038" y="1865312"/>
            <a:ext cx="180975" cy="36512"/>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a:off x="3344863" y="2116137"/>
            <a:ext cx="180975" cy="1587"/>
          </a:xfrm>
          <a:prstGeom prst="line">
            <a:avLst/>
          </a:prstGeom>
          <a:noFill/>
          <a:ln w="28575">
            <a:solidFill>
              <a:schemeClr val="tx1"/>
            </a:solidFill>
            <a:round/>
            <a:tailEnd type="triangle" w="med" len="lg"/>
          </a:ln>
        </p:spPr>
        <p:txBody>
          <a:bodyPr/>
          <a:lstStyle/>
          <a:p>
            <a:endParaRPr lang="zh-CN" altLang="en-US"/>
          </a:p>
        </p:txBody>
      </p:sp>
      <p:pic>
        <p:nvPicPr>
          <p:cNvPr id="37" name="Picture 34" descr="14"/>
          <p:cNvPicPr>
            <a:picLocks noChangeAspect="1" noChangeArrowheads="1"/>
          </p:cNvPicPr>
          <p:nvPr/>
        </p:nvPicPr>
        <p:blipFill>
          <a:blip r:embed="rId11" cstate="print">
            <a:clrChange>
              <a:clrFrom>
                <a:srgbClr val="326698"/>
              </a:clrFrom>
              <a:clrTo>
                <a:srgbClr val="326698">
                  <a:alpha val="0"/>
                </a:srgbClr>
              </a:clrTo>
            </a:clrChange>
            <a:duotone>
              <a:prstClr val="black"/>
              <a:schemeClr val="accent2">
                <a:tint val="45000"/>
                <a:satMod val="400000"/>
              </a:schemeClr>
            </a:duotone>
            <a:lum bright="-100000"/>
          </a:blip>
          <a:srcRect t="22935" b="21542"/>
          <a:stretch>
            <a:fillRect/>
          </a:stretch>
        </p:blipFill>
        <p:spPr bwMode="auto">
          <a:xfrm>
            <a:off x="5180013" y="1295399"/>
            <a:ext cx="1900237" cy="1641475"/>
          </a:xfrm>
          <a:prstGeom prst="rect">
            <a:avLst/>
          </a:prstGeom>
          <a:noFill/>
          <a:ln w="9525">
            <a:noFill/>
            <a:miter lim="800000"/>
            <a:headEnd/>
            <a:tailEnd/>
          </a:ln>
        </p:spPr>
      </p:pic>
      <p:sp>
        <p:nvSpPr>
          <p:cNvPr id="38" name="Line 35"/>
          <p:cNvSpPr>
            <a:spLocks noChangeShapeType="1"/>
          </p:cNvSpPr>
          <p:nvPr/>
        </p:nvSpPr>
        <p:spPr bwMode="auto">
          <a:xfrm rot="16200000" flipH="1">
            <a:off x="5854700" y="2103437"/>
            <a:ext cx="2093913" cy="1587"/>
          </a:xfrm>
          <a:prstGeom prst="line">
            <a:avLst/>
          </a:prstGeom>
          <a:noFill/>
          <a:ln w="19050">
            <a:solidFill>
              <a:schemeClr val="tx1"/>
            </a:solidFill>
            <a:round/>
            <a:tailEnd type="triangle" w="sm" len="lg"/>
          </a:ln>
        </p:spPr>
        <p:txBody>
          <a:bodyPr lIns="90000" tIns="46800" rIns="90000" bIns="46800"/>
          <a:lstStyle/>
          <a:p>
            <a:endParaRPr lang="zh-CN" altLang="en-US"/>
          </a:p>
        </p:txBody>
      </p:sp>
      <p:sp>
        <p:nvSpPr>
          <p:cNvPr id="39" name="Line 36"/>
          <p:cNvSpPr>
            <a:spLocks noChangeShapeType="1"/>
          </p:cNvSpPr>
          <p:nvPr/>
        </p:nvSpPr>
        <p:spPr bwMode="auto">
          <a:xfrm rot="16200000" flipH="1">
            <a:off x="6041232" y="1259680"/>
            <a:ext cx="1588" cy="1724025"/>
          </a:xfrm>
          <a:prstGeom prst="line">
            <a:avLst/>
          </a:prstGeom>
          <a:noFill/>
          <a:ln w="19050">
            <a:solidFill>
              <a:schemeClr val="tx1"/>
            </a:solidFill>
            <a:round/>
            <a:headEnd type="triangle" w="sm" len="lg"/>
            <a:tailEnd type="none" w="med" len="lg"/>
          </a:ln>
        </p:spPr>
        <p:txBody>
          <a:bodyPr lIns="90000" tIns="46800" rIns="90000" bIns="46800"/>
          <a:lstStyle/>
          <a:p>
            <a:endParaRPr lang="zh-CN" altLang="en-US"/>
          </a:p>
        </p:txBody>
      </p:sp>
      <p:sp>
        <p:nvSpPr>
          <p:cNvPr id="41" name="Rectangle 38"/>
          <p:cNvSpPr>
            <a:spLocks noChangeArrowheads="1"/>
          </p:cNvSpPr>
          <p:nvPr/>
        </p:nvSpPr>
        <p:spPr bwMode="auto">
          <a:xfrm>
            <a:off x="7961313" y="1768474"/>
            <a:ext cx="360362" cy="720725"/>
          </a:xfrm>
          <a:prstGeom prst="rect">
            <a:avLst/>
          </a:prstGeom>
          <a:noFill/>
          <a:ln w="9525">
            <a:noFill/>
            <a:miter lim="800000"/>
          </a:ln>
        </p:spPr>
        <p:txBody>
          <a:bodyPr lIns="12700" tIns="12700" rIns="12700" bIns="12700"/>
          <a:lstStyle/>
          <a:p>
            <a:pPr algn="just"/>
            <a:r>
              <a:rPr kumimoji="1" lang="zh-CN" altLang="en-US" sz="1400" b="1" dirty="0">
                <a:latin typeface="楷体_GB2312" pitchFamily="49" charset="-122"/>
                <a:ea typeface="楷体_GB2312" pitchFamily="49" charset="-122"/>
              </a:rPr>
              <a:t>艾</a:t>
            </a:r>
          </a:p>
          <a:p>
            <a:pPr algn="just"/>
            <a:r>
              <a:rPr kumimoji="1" lang="zh-CN" altLang="en-US" sz="1400" b="1" dirty="0">
                <a:latin typeface="楷体_GB2312" pitchFamily="49" charset="-122"/>
                <a:ea typeface="楷体_GB2312" pitchFamily="49" charset="-122"/>
              </a:rPr>
              <a:t>里斑</a:t>
            </a:r>
          </a:p>
        </p:txBody>
      </p:sp>
      <p:sp>
        <p:nvSpPr>
          <p:cNvPr id="43" name="Line 40"/>
          <p:cNvSpPr>
            <a:spLocks noChangeShapeType="1"/>
          </p:cNvSpPr>
          <p:nvPr/>
        </p:nvSpPr>
        <p:spPr bwMode="auto">
          <a:xfrm>
            <a:off x="6916738" y="2438399"/>
            <a:ext cx="1150937" cy="0"/>
          </a:xfrm>
          <a:prstGeom prst="line">
            <a:avLst/>
          </a:prstGeom>
          <a:noFill/>
          <a:ln w="9525">
            <a:solidFill>
              <a:schemeClr val="tx1"/>
            </a:solidFill>
            <a:round/>
          </a:ln>
        </p:spPr>
        <p:txBody>
          <a:bodyPr/>
          <a:lstStyle/>
          <a:p>
            <a:endParaRPr lang="zh-CN" altLang="en-US"/>
          </a:p>
        </p:txBody>
      </p:sp>
      <p:sp>
        <p:nvSpPr>
          <p:cNvPr id="44" name="Line 41"/>
          <p:cNvSpPr>
            <a:spLocks noChangeShapeType="1"/>
          </p:cNvSpPr>
          <p:nvPr/>
        </p:nvSpPr>
        <p:spPr bwMode="auto">
          <a:xfrm>
            <a:off x="6896100" y="1795462"/>
            <a:ext cx="1150938" cy="0"/>
          </a:xfrm>
          <a:prstGeom prst="line">
            <a:avLst/>
          </a:prstGeom>
          <a:noFill/>
          <a:ln w="9525">
            <a:solidFill>
              <a:schemeClr val="tx1"/>
            </a:solidFill>
            <a:round/>
          </a:ln>
        </p:spPr>
        <p:txBody>
          <a:bodyPr/>
          <a:lstStyle/>
          <a:p>
            <a:endParaRPr lang="zh-CN" altLang="en-US"/>
          </a:p>
        </p:txBody>
      </p:sp>
      <p:sp>
        <p:nvSpPr>
          <p:cNvPr id="45" name="Line 42"/>
          <p:cNvSpPr>
            <a:spLocks noChangeShapeType="1"/>
          </p:cNvSpPr>
          <p:nvPr/>
        </p:nvSpPr>
        <p:spPr bwMode="auto">
          <a:xfrm>
            <a:off x="4649788" y="1044574"/>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46" name="Rectangle 43"/>
          <p:cNvSpPr>
            <a:spLocks noChangeArrowheads="1"/>
          </p:cNvSpPr>
          <p:nvPr/>
        </p:nvSpPr>
        <p:spPr bwMode="auto">
          <a:xfrm>
            <a:off x="4567238" y="1716087"/>
            <a:ext cx="419100" cy="468312"/>
          </a:xfrm>
          <a:prstGeom prst="rect">
            <a:avLst/>
          </a:prstGeom>
          <a:noFill/>
          <a:ln w="9525">
            <a:noFill/>
            <a:miter lim="800000"/>
          </a:ln>
        </p:spPr>
        <p:txBody>
          <a:bodyPr lIns="12700" tIns="12700" rIns="12700" bIns="12700"/>
          <a:lstStyle/>
          <a:p>
            <a:pPr algn="just"/>
            <a:r>
              <a:rPr kumimoji="1" lang="en-US" altLang="zh-CN" sz="4800" dirty="0">
                <a:solidFill>
                  <a:srgbClr val="FF0000"/>
                </a:solidFill>
              </a:rPr>
              <a:t>·</a:t>
            </a:r>
          </a:p>
        </p:txBody>
      </p:sp>
      <p:sp>
        <p:nvSpPr>
          <p:cNvPr id="47" name="Text Box 44"/>
          <p:cNvSpPr txBox="1">
            <a:spLocks noChangeArrowheads="1"/>
          </p:cNvSpPr>
          <p:nvPr/>
        </p:nvSpPr>
        <p:spPr bwMode="auto">
          <a:xfrm>
            <a:off x="857224" y="3578226"/>
            <a:ext cx="1422184"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zh-CN" altLang="en-US" sz="2400" b="1" dirty="0">
                <a:solidFill>
                  <a:srgbClr val="FF0000"/>
                </a:solidFill>
                <a:latin typeface="楷体" panose="02010609060101010101" pitchFamily="49" charset="-122"/>
                <a:ea typeface="楷体" panose="02010609060101010101" pitchFamily="49" charset="-122"/>
              </a:rPr>
              <a:t>艾里斑：</a:t>
            </a:r>
          </a:p>
        </p:txBody>
      </p:sp>
      <p:sp>
        <p:nvSpPr>
          <p:cNvPr id="48" name="Text Box 45"/>
          <p:cNvSpPr txBox="1">
            <a:spLocks noChangeArrowheads="1"/>
          </p:cNvSpPr>
          <p:nvPr/>
        </p:nvSpPr>
        <p:spPr bwMode="auto">
          <a:xfrm>
            <a:off x="2124075" y="3571876"/>
            <a:ext cx="4321175"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由第一暗环所包围的中央亮斑</a:t>
            </a:r>
            <a:r>
              <a:rPr lang="en-US" altLang="zh-CN" sz="2400" b="1" dirty="0">
                <a:latin typeface="楷体" panose="02010609060101010101" pitchFamily="49" charset="-122"/>
                <a:ea typeface="楷体" panose="02010609060101010101" pitchFamily="49" charset="-122"/>
              </a:rPr>
              <a:t>.</a:t>
            </a:r>
          </a:p>
        </p:txBody>
      </p:sp>
      <p:sp>
        <p:nvSpPr>
          <p:cNvPr id="49" name="Text Box 46"/>
          <p:cNvSpPr txBox="1">
            <a:spLocks noChangeArrowheads="1"/>
          </p:cNvSpPr>
          <p:nvPr/>
        </p:nvSpPr>
        <p:spPr bwMode="auto">
          <a:xfrm>
            <a:off x="1012851" y="4159251"/>
            <a:ext cx="7345363" cy="457200"/>
          </a:xfrm>
          <a:prstGeom prst="rect">
            <a:avLst/>
          </a:prstGeom>
          <a:noFill/>
          <a:ln w="9525">
            <a:noFill/>
            <a:miter lim="800000"/>
          </a:ln>
        </p:spPr>
        <p:txBody>
          <a:bodyPr>
            <a:spAutoFit/>
          </a:bodyPr>
          <a:lstStyle/>
          <a:p>
            <a:pPr algn="l"/>
            <a:r>
              <a:rPr lang="zh-CN" altLang="en-US" sz="2400" b="1" dirty="0">
                <a:latin typeface="楷体" panose="02010609060101010101" pitchFamily="49" charset="-122"/>
                <a:ea typeface="楷体" panose="02010609060101010101" pitchFamily="49" charset="-122"/>
              </a:rPr>
              <a:t>由夫琅禾费圆孔衍射计算可得，艾里斑的半角宽度</a:t>
            </a:r>
          </a:p>
        </p:txBody>
      </p:sp>
      <p:graphicFrame>
        <p:nvGraphicFramePr>
          <p:cNvPr id="50" name="Object 47"/>
          <p:cNvGraphicFramePr/>
          <p:nvPr/>
        </p:nvGraphicFramePr>
        <p:xfrm>
          <a:off x="3186113" y="4643438"/>
          <a:ext cx="1730375" cy="787400"/>
        </p:xfrm>
        <a:graphic>
          <a:graphicData uri="http://schemas.openxmlformats.org/presentationml/2006/ole">
            <mc:AlternateContent xmlns:mc="http://schemas.openxmlformats.org/markup-compatibility/2006">
              <mc:Choice xmlns:v="urn:schemas-microsoft-com:vml" Requires="v">
                <p:oleObj name="Equation" r:id="rId12" imgW="20726400" imgH="9448800" progId="Equation.DSMT4">
                  <p:embed/>
                </p:oleObj>
              </mc:Choice>
              <mc:Fallback>
                <p:oleObj name="Equation" r:id="rId12" imgW="20726400" imgH="9448800" progId="Equation.DSMT4">
                  <p:embed/>
                  <p:pic>
                    <p:nvPicPr>
                      <p:cNvPr id="0" name="Object 47"/>
                      <p:cNvPicPr/>
                      <p:nvPr/>
                    </p:nvPicPr>
                    <p:blipFill>
                      <a:blip r:embed="rId13"/>
                      <a:stretch>
                        <a:fillRect/>
                      </a:stretch>
                    </p:blipFill>
                    <p:spPr>
                      <a:xfrm>
                        <a:off x="3186113" y="4643438"/>
                        <a:ext cx="1730375" cy="787400"/>
                      </a:xfrm>
                      <a:prstGeom prst="rect">
                        <a:avLst/>
                      </a:prstGeom>
                      <a:noFill/>
                      <a:ln w="19050">
                        <a:noFill/>
                      </a:ln>
                    </p:spPr>
                  </p:pic>
                </p:oleObj>
              </mc:Fallback>
            </mc:AlternateContent>
          </a:graphicData>
        </a:graphic>
      </p:graphicFrame>
      <p:sp>
        <p:nvSpPr>
          <p:cNvPr id="51" name="Line 27"/>
          <p:cNvSpPr>
            <a:spLocks noChangeShapeType="1"/>
          </p:cNvSpPr>
          <p:nvPr/>
        </p:nvSpPr>
        <p:spPr bwMode="auto">
          <a:xfrm>
            <a:off x="1379538" y="1071546"/>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52" name="Line 28"/>
          <p:cNvSpPr>
            <a:spLocks noChangeShapeType="1"/>
          </p:cNvSpPr>
          <p:nvPr/>
        </p:nvSpPr>
        <p:spPr bwMode="auto">
          <a:xfrm>
            <a:off x="1379538" y="251458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53" name="Line 29"/>
          <p:cNvSpPr>
            <a:spLocks noChangeShapeType="1"/>
          </p:cNvSpPr>
          <p:nvPr/>
        </p:nvSpPr>
        <p:spPr bwMode="auto">
          <a:xfrm>
            <a:off x="1379538" y="1735121"/>
            <a:ext cx="0" cy="762000"/>
          </a:xfrm>
          <a:prstGeom prst="line">
            <a:avLst/>
          </a:prstGeom>
          <a:noFill/>
          <a:ln w="19050">
            <a:solidFill>
              <a:schemeClr val="tx1"/>
            </a:solidFill>
            <a:prstDash val="dash"/>
            <a:round/>
          </a:ln>
        </p:spPr>
        <p:txBody>
          <a:bodyPr wrap="none" lIns="90000" tIns="46800" rIns="90000" bIns="46800" anchor="ctr"/>
          <a:lstStyle/>
          <a:p>
            <a:endParaRPr lang="zh-CN" altLang="en-US"/>
          </a:p>
        </p:txBody>
      </p:sp>
      <p:sp>
        <p:nvSpPr>
          <p:cNvPr id="54" name="Text Box 3"/>
          <p:cNvSpPr txBox="1">
            <a:spLocks noChangeArrowheads="1"/>
          </p:cNvSpPr>
          <p:nvPr/>
        </p:nvSpPr>
        <p:spPr bwMode="auto">
          <a:xfrm>
            <a:off x="1142976" y="5530858"/>
            <a:ext cx="2197100" cy="457200"/>
          </a:xfrm>
          <a:prstGeom prst="rect">
            <a:avLst/>
          </a:prstGeom>
          <a:noFill/>
          <a:ln w="9525">
            <a:noFill/>
            <a:miter lim="800000"/>
          </a:ln>
        </p:spPr>
        <p:txBody>
          <a:bodyPr>
            <a:spAutoFit/>
          </a:bodyPr>
          <a:lstStyle/>
          <a:p>
            <a:pPr algn="l"/>
            <a:r>
              <a:rPr lang="zh-CN" altLang="en-US" sz="2400" b="1">
                <a:latin typeface="楷体" panose="02010609060101010101" pitchFamily="49" charset="-122"/>
                <a:ea typeface="楷体" panose="02010609060101010101" pitchFamily="49" charset="-122"/>
              </a:rPr>
              <a:t>艾里斑的半径</a:t>
            </a:r>
          </a:p>
        </p:txBody>
      </p:sp>
      <p:graphicFrame>
        <p:nvGraphicFramePr>
          <p:cNvPr id="55" name="Object 4"/>
          <p:cNvGraphicFramePr>
            <a:graphicFrameLocks noChangeAspect="1"/>
          </p:cNvGraphicFramePr>
          <p:nvPr/>
        </p:nvGraphicFramePr>
        <p:xfrm>
          <a:off x="3227388" y="5786438"/>
          <a:ext cx="2638425" cy="825500"/>
        </p:xfrm>
        <a:graphic>
          <a:graphicData uri="http://schemas.openxmlformats.org/presentationml/2006/ole">
            <mc:AlternateContent xmlns:mc="http://schemas.openxmlformats.org/markup-compatibility/2006">
              <mc:Choice xmlns:v="urn:schemas-microsoft-com:vml" Requires="v">
                <p:oleObj name="Equation" r:id="rId14" imgW="30175200" imgH="9448800" progId="Equation.DSMT4">
                  <p:embed/>
                </p:oleObj>
              </mc:Choice>
              <mc:Fallback>
                <p:oleObj name="Equation" r:id="rId14" imgW="30175200" imgH="9448800" progId="Equation.DSMT4">
                  <p:embed/>
                  <p:pic>
                    <p:nvPicPr>
                      <p:cNvPr id="0" name="Object 4"/>
                      <p:cNvPicPr>
                        <a:picLocks noChangeAspect="1"/>
                      </p:cNvPicPr>
                      <p:nvPr/>
                    </p:nvPicPr>
                    <p:blipFill>
                      <a:blip r:embed="rId15"/>
                      <a:stretch>
                        <a:fillRect/>
                      </a:stretch>
                    </p:blipFill>
                    <p:spPr>
                      <a:xfrm>
                        <a:off x="3227388" y="5786438"/>
                        <a:ext cx="2638425" cy="825500"/>
                      </a:xfrm>
                      <a:prstGeom prst="rect">
                        <a:avLst/>
                      </a:prstGeom>
                      <a:noFill/>
                      <a:ln w="19050">
                        <a:noFill/>
                      </a:ln>
                    </p:spPr>
                  </p:pic>
                </p:oleObj>
              </mc:Fallback>
            </mc:AlternateContent>
          </a:graphicData>
        </a:graphic>
      </p:graphicFrame>
      <p:sp>
        <p:nvSpPr>
          <p:cNvPr id="56" name="灯片编号占位符 55"/>
          <p:cNvSpPr>
            <a:spLocks noGrp="1"/>
          </p:cNvSpPr>
          <p:nvPr>
            <p:ph type="sldNum" sz="quarter" idx="12"/>
          </p:nvPr>
        </p:nvSpPr>
        <p:spPr/>
        <p:txBody>
          <a:bodyPr/>
          <a:lstStyle/>
          <a:p>
            <a:fld id="{0C913308-F349-4B6D-A68A-DD1791B4A57B}"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left)">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down)">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par>
                          <p:cTn id="29" fill="hold">
                            <p:stCondLst>
                              <p:cond delay="500"/>
                            </p:stCondLst>
                            <p:childTnLst>
                              <p:par>
                                <p:cTn id="30" presetID="16" presetClass="entr" presetSubtype="37"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Vertical)">
                                      <p:cBhvr>
                                        <p:cTn id="32" dur="500"/>
                                        <p:tgtEl>
                                          <p:spTgt spid="1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500"/>
                            </p:stCondLst>
                            <p:childTnLst>
                              <p:par>
                                <p:cTn id="38" presetID="22" presetClass="entr" presetSubtype="2"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righ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par>
                                <p:cTn id="66" presetID="22" presetClass="entr" presetSubtype="8"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500"/>
                                        <p:tgtEl>
                                          <p:spTgt spid="2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left)">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left)">
                                      <p:cBhvr>
                                        <p:cTn id="99" dur="500"/>
                                        <p:tgtEl>
                                          <p:spTgt spid="33"/>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wipe(left)">
                                      <p:cBhvr>
                                        <p:cTn id="105" dur="500"/>
                                        <p:tgtEl>
                                          <p:spTgt spid="8"/>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left)">
                                      <p:cBhvr>
                                        <p:cTn id="111" dur="500"/>
                                        <p:tgtEl>
                                          <p:spTgt spid="46"/>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up)">
                                      <p:cBhvr>
                                        <p:cTn id="120" dur="500"/>
                                        <p:tgtEl>
                                          <p:spTgt spid="38"/>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right)">
                                      <p:cBhvr>
                                        <p:cTn id="129" dur="2000"/>
                                        <p:tgtEl>
                                          <p:spTgt spid="3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wipe(left)">
                                      <p:cBhvr>
                                        <p:cTn id="134" dur="5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wipe(left)">
                                      <p:cBhvr>
                                        <p:cTn id="139" dur="500"/>
                                        <p:tgtEl>
                                          <p:spTgt spid="43"/>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wipe(left)">
                                      <p:cBhvr>
                                        <p:cTn id="142" dur="500"/>
                                        <p:tgtEl>
                                          <p:spTgt spid="4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repeatCount="indefinite" fill="hold" grpId="0" nodeType="clickEffect">
                                  <p:stCondLst>
                                    <p:cond delay="0"/>
                                  </p:stCondLst>
                                  <p:endCondLst>
                                    <p:cond evt="onNext" delay="0">
                                      <p:tgtEl>
                                        <p:sldTgt/>
                                      </p:tgtEl>
                                    </p:cond>
                                  </p:endCondLst>
                                  <p:childTnLst>
                                    <p:set>
                                      <p:cBhvr>
                                        <p:cTn id="146" dur="1" fill="hold">
                                          <p:stCondLst>
                                            <p:cond delay="0"/>
                                          </p:stCondLst>
                                        </p:cTn>
                                        <p:tgtEl>
                                          <p:spTgt spid="42"/>
                                        </p:tgtEl>
                                        <p:attrNameLst>
                                          <p:attrName>style.visibility</p:attrName>
                                        </p:attrNameLst>
                                      </p:cBhvr>
                                      <p:to>
                                        <p:strVal val="visible"/>
                                      </p:to>
                                    </p:set>
                                    <p:animEffect transition="in" filter="wipe(down)">
                                      <p:cBhvr>
                                        <p:cTn id="147" dur="500"/>
                                        <p:tgtEl>
                                          <p:spTgt spid="42"/>
                                        </p:tgtEl>
                                      </p:cBhvr>
                                    </p:animEffect>
                                  </p:childTnLst>
                                </p:cTn>
                              </p:par>
                            </p:childTnLst>
                          </p:cTn>
                        </p:par>
                        <p:par>
                          <p:cTn id="148" fill="hold">
                            <p:stCondLst>
                              <p:cond delay="500"/>
                            </p:stCondLst>
                            <p:childTnLst>
                              <p:par>
                                <p:cTn id="149" presetID="22" presetClass="emph" presetSubtype="0" repeatCount="indefinite" fill="hold" grpId="1" nodeType="afterEffect">
                                  <p:stCondLst>
                                    <p:cond delay="0"/>
                                  </p:stCondLst>
                                  <p:endCondLst>
                                    <p:cond evt="onNext" delay="0">
                                      <p:tgtEl>
                                        <p:sldTgt/>
                                      </p:tgtEl>
                                    </p:cond>
                                  </p:endCondLst>
                                  <p:childTnLst>
                                    <p:animClr clrSpc="hsl" dir="cw">
                                      <p:cBhvr override="childStyle">
                                        <p:cTn id="150" dur="500" fill="hold"/>
                                        <p:tgtEl>
                                          <p:spTgt spid="42"/>
                                        </p:tgtEl>
                                        <p:attrNameLst>
                                          <p:attrName>style.color</p:attrName>
                                        </p:attrNameLst>
                                      </p:cBhvr>
                                      <p:by>
                                        <p:hsl h="-7200000" s="0" l="0"/>
                                      </p:by>
                                    </p:animClr>
                                    <p:animClr clrSpc="hsl" dir="cw">
                                      <p:cBhvr>
                                        <p:cTn id="151" dur="500" fill="hold"/>
                                        <p:tgtEl>
                                          <p:spTgt spid="42"/>
                                        </p:tgtEl>
                                        <p:attrNameLst>
                                          <p:attrName>fillcolor</p:attrName>
                                        </p:attrNameLst>
                                      </p:cBhvr>
                                      <p:by>
                                        <p:hsl h="-7200000" s="0" l="0"/>
                                      </p:by>
                                    </p:animClr>
                                    <p:animClr clrSpc="hsl" dir="cw">
                                      <p:cBhvr>
                                        <p:cTn id="152" dur="500" fill="hold"/>
                                        <p:tgtEl>
                                          <p:spTgt spid="42"/>
                                        </p:tgtEl>
                                        <p:attrNameLst>
                                          <p:attrName>stroke.color</p:attrName>
                                        </p:attrNameLst>
                                      </p:cBhvr>
                                      <p:by>
                                        <p:hsl h="-7200000" s="0" l="0"/>
                                      </p:by>
                                    </p:animClr>
                                    <p:set>
                                      <p:cBhvr>
                                        <p:cTn id="153" dur="500" fill="hold"/>
                                        <p:tgtEl>
                                          <p:spTgt spid="42"/>
                                        </p:tgtEl>
                                        <p:attrNameLst>
                                          <p:attrName>fill.type</p:attrName>
                                        </p:attrNameLst>
                                      </p:cBhvr>
                                      <p:to>
                                        <p:strVal val="solid"/>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2" nodeType="clickEffect">
                                  <p:stCondLst>
                                    <p:cond delay="0"/>
                                  </p:stCondLst>
                                  <p:childTnLst>
                                    <p:set>
                                      <p:cBhvr>
                                        <p:cTn id="157" dur="1" fill="hold">
                                          <p:stCondLst>
                                            <p:cond delay="0"/>
                                          </p:stCondLst>
                                        </p:cTn>
                                        <p:tgtEl>
                                          <p:spTgt spid="42"/>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wipe(left)">
                                      <p:cBhvr>
                                        <p:cTn id="162" dur="500"/>
                                        <p:tgtEl>
                                          <p:spTgt spid="41"/>
                                        </p:tgtEl>
                                      </p:cBhvr>
                                    </p:animEffect>
                                  </p:childTnLst>
                                </p:cTn>
                              </p:par>
                            </p:childTnLst>
                          </p:cTn>
                        </p:par>
                        <p:par>
                          <p:cTn id="163" fill="hold">
                            <p:stCondLst>
                              <p:cond delay="500"/>
                            </p:stCondLst>
                            <p:childTnLst>
                              <p:par>
                                <p:cTn id="164" presetID="22" presetClass="entr" presetSubtype="8" fill="hold" grpId="0" nodeType="after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wipe(left)">
                                      <p:cBhvr>
                                        <p:cTn id="166" dur="500"/>
                                        <p:tgtEl>
                                          <p:spTgt spid="47"/>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8"/>
                                        </p:tgtEl>
                                        <p:attrNameLst>
                                          <p:attrName>style.visibility</p:attrName>
                                        </p:attrNameLst>
                                      </p:cBhvr>
                                      <p:to>
                                        <p:strVal val="visible"/>
                                      </p:to>
                                    </p:set>
                                    <p:animEffect transition="in" filter="wipe(left)">
                                      <p:cBhvr>
                                        <p:cTn id="171" dur="500"/>
                                        <p:tgtEl>
                                          <p:spTgt spid="4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49"/>
                                        </p:tgtEl>
                                        <p:attrNameLst>
                                          <p:attrName>style.visibility</p:attrName>
                                        </p:attrNameLst>
                                      </p:cBhvr>
                                      <p:to>
                                        <p:strVal val="visible"/>
                                      </p:to>
                                    </p:set>
                                    <p:animEffect transition="in" filter="wipe(left)">
                                      <p:cBhvr>
                                        <p:cTn id="176" dur="500"/>
                                        <p:tgtEl>
                                          <p:spTgt spid="4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0"/>
                                        </p:tgtEl>
                                        <p:attrNameLst>
                                          <p:attrName>style.visibility</p:attrName>
                                        </p:attrNameLst>
                                      </p:cBhvr>
                                      <p:to>
                                        <p:strVal val="visible"/>
                                      </p:to>
                                    </p:set>
                                    <p:animEffect transition="in" filter="wipe(left)">
                                      <p:cBhvr>
                                        <p:cTn id="181" dur="500"/>
                                        <p:tgtEl>
                                          <p:spTgt spid="5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54"/>
                                        </p:tgtEl>
                                        <p:attrNameLst>
                                          <p:attrName>style.visibility</p:attrName>
                                        </p:attrNameLst>
                                      </p:cBhvr>
                                      <p:to>
                                        <p:strVal val="visible"/>
                                      </p:to>
                                    </p:set>
                                    <p:animEffect transition="in" filter="wipe(left)">
                                      <p:cBhvr>
                                        <p:cTn id="186" dur="500"/>
                                        <p:tgtEl>
                                          <p:spTgt spid="54"/>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wipe(left)">
                                      <p:cBhvr>
                                        <p:cTn id="19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7" grpId="0" animBg="1"/>
      <p:bldP spid="8" grpId="0" animBg="1"/>
      <p:bldP spid="9" grpId="0" animBg="1"/>
      <p:bldP spid="12" grpId="0" animBg="1"/>
      <p:bldP spid="13" grpId="0" animBg="1"/>
      <p:bldP spid="14" grpId="0" animBg="1"/>
      <p:bldP spid="15"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33" grpId="0" animBg="1"/>
      <p:bldP spid="34" grpId="0" animBg="1"/>
      <p:bldP spid="35" grpId="0" animBg="1"/>
      <p:bldP spid="36" grpId="0" animBg="1"/>
      <p:bldP spid="38" grpId="0" animBg="1"/>
      <p:bldP spid="39" grpId="0" animBg="1"/>
      <p:bldP spid="41" grpId="0" autoUpdateAnimBg="0"/>
      <p:bldP spid="43" grpId="0" animBg="1"/>
      <p:bldP spid="44" grpId="0" animBg="1"/>
      <p:bldP spid="45" grpId="0" animBg="1"/>
      <p:bldP spid="46" grpId="0" autoUpdateAnimBg="0"/>
      <p:bldP spid="47" grpId="0"/>
      <p:bldP spid="48" grpId="0"/>
      <p:bldP spid="49" grpId="0"/>
      <p:bldP spid="51" grpId="0" animBg="1"/>
      <p:bldP spid="52" grpId="0" animBg="1"/>
      <p:bldP spid="53" grpId="0" animBg="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86116" y="785794"/>
            <a:ext cx="2425700" cy="762000"/>
          </a:xfrm>
          <a:prstGeom prst="rect">
            <a:avLst/>
          </a:prstGeom>
          <a:noFill/>
          <a:ln w="9525">
            <a:noFill/>
            <a:miter lim="800000"/>
          </a:ln>
          <a:effectLst/>
        </p:spPr>
        <p:txBody>
          <a:bodyPr wrap="none">
            <a:spAutoFit/>
          </a:bodyPr>
          <a:lstStyle/>
          <a:p>
            <a:r>
              <a:rPr lang="zh-CN" altLang="en-US" sz="4400" b="1" dirty="0">
                <a:latin typeface="楷体" panose="02010609060101010101" pitchFamily="49" charset="-122"/>
                <a:ea typeface="楷体" panose="02010609060101010101" pitchFamily="49" charset="-122"/>
              </a:rPr>
              <a:t>本章内容</a:t>
            </a:r>
          </a:p>
        </p:txBody>
      </p:sp>
      <p:sp>
        <p:nvSpPr>
          <p:cNvPr id="5" name="Line 4"/>
          <p:cNvSpPr>
            <a:spLocks noChangeShapeType="1"/>
          </p:cNvSpPr>
          <p:nvPr/>
        </p:nvSpPr>
        <p:spPr bwMode="auto">
          <a:xfrm>
            <a:off x="611188" y="1916113"/>
            <a:ext cx="8064500" cy="0"/>
          </a:xfrm>
          <a:prstGeom prst="line">
            <a:avLst/>
          </a:prstGeom>
          <a:noFill/>
          <a:ln w="57150" cmpd="thickThin">
            <a:solidFill>
              <a:srgbClr val="0099CC"/>
            </a:solidFill>
            <a:round/>
          </a:ln>
          <a:effectLst/>
        </p:spPr>
        <p:txBody>
          <a:bodyPr/>
          <a:lstStyle/>
          <a:p>
            <a:endParaRPr lang="zh-CN" altLang="en-US" b="1">
              <a:latin typeface="楷体" panose="02010609060101010101" pitchFamily="49" charset="-122"/>
              <a:ea typeface="楷体" panose="02010609060101010101" pitchFamily="49" charset="-122"/>
            </a:endParaRPr>
          </a:p>
        </p:txBody>
      </p:sp>
      <p:sp>
        <p:nvSpPr>
          <p:cNvPr id="17" name="灯片编号占位符 3"/>
          <p:cNvSpPr>
            <a:spLocks noGrp="1"/>
          </p:cNvSpPr>
          <p:nvPr>
            <p:ph type="sldNum" sz="quarter" idx="10"/>
          </p:nvPr>
        </p:nvSpPr>
        <p:spPr>
          <a:xfrm>
            <a:off x="8382000" y="6429396"/>
            <a:ext cx="762000" cy="365125"/>
          </a:xfrm>
        </p:spPr>
        <p:txBody>
          <a:bodyPr/>
          <a:lstStyle/>
          <a:p>
            <a:pPr>
              <a:defRPr/>
            </a:pPr>
            <a:fld id="{91302544-5E55-473F-9CD0-21A1F90E4420}" type="slidenum">
              <a:rPr lang="zh-CN" altLang="en-US">
                <a:latin typeface="楷体" panose="02010609060101010101" pitchFamily="49" charset="-122"/>
                <a:ea typeface="楷体" panose="02010609060101010101" pitchFamily="49" charset="-122"/>
              </a:rPr>
              <a:t>2</a:t>
            </a:fld>
            <a:endParaRPr lang="zh-CN" altLang="en-US" dirty="0">
              <a:latin typeface="楷体" panose="02010609060101010101" pitchFamily="49" charset="-122"/>
              <a:ea typeface="楷体" panose="02010609060101010101" pitchFamily="49" charset="-122"/>
            </a:endParaRPr>
          </a:p>
        </p:txBody>
      </p:sp>
      <p:sp>
        <p:nvSpPr>
          <p:cNvPr id="9" name="Text Box 11">
            <a:hlinkClick r:id="" action="ppaction://noaction"/>
          </p:cNvPr>
          <p:cNvSpPr txBox="1">
            <a:spLocks noChangeArrowheads="1"/>
          </p:cNvSpPr>
          <p:nvPr/>
        </p:nvSpPr>
        <p:spPr bwMode="auto">
          <a:xfrm>
            <a:off x="2424138" y="3691598"/>
            <a:ext cx="3862374" cy="523220"/>
          </a:xfrm>
          <a:prstGeom prst="rect">
            <a:avLst/>
          </a:prstGeom>
          <a:noFill/>
          <a:ln w="9525">
            <a:noFill/>
            <a:miter lim="800000"/>
          </a:ln>
        </p:spPr>
        <p:txBody>
          <a:bodyPr wrap="square">
            <a:spAutoFit/>
          </a:bodyPr>
          <a:lstStyle/>
          <a:p>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夫琅禾费衍射</a:t>
            </a:r>
            <a:endParaRPr lang="zh-CN" altLang="en-US" sz="2800" dirty="0">
              <a:latin typeface="楷体" panose="02010609060101010101" pitchFamily="49" charset="-122"/>
              <a:ea typeface="楷体" panose="02010609060101010101" pitchFamily="49" charset="-122"/>
            </a:endParaRPr>
          </a:p>
        </p:txBody>
      </p:sp>
      <p:sp>
        <p:nvSpPr>
          <p:cNvPr id="10" name="Text Box 10">
            <a:hlinkClick r:id="" action="ppaction://noaction"/>
          </p:cNvPr>
          <p:cNvSpPr txBox="1">
            <a:spLocks noChangeArrowheads="1"/>
          </p:cNvSpPr>
          <p:nvPr/>
        </p:nvSpPr>
        <p:spPr bwMode="auto">
          <a:xfrm>
            <a:off x="2424138" y="2624135"/>
            <a:ext cx="3933812" cy="519113"/>
          </a:xfrm>
          <a:prstGeom prst="rect">
            <a:avLst/>
          </a:prstGeom>
          <a:noFill/>
          <a:ln w="9525">
            <a:noFill/>
            <a:miter lim="800000"/>
          </a:ln>
        </p:spPr>
        <p:txBody>
          <a:bodyPr wrap="square">
            <a:spAutoFit/>
          </a:bodyPr>
          <a:lstStyle/>
          <a:p>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光的衍射现象</a:t>
            </a:r>
            <a:endParaRPr lang="zh-CN" altLang="en-US" sz="2800" dirty="0">
              <a:latin typeface="楷体" panose="02010609060101010101" pitchFamily="49" charset="-122"/>
              <a:ea typeface="楷体" panose="02010609060101010101" pitchFamily="49" charset="-122"/>
            </a:endParaRPr>
          </a:p>
        </p:txBody>
      </p:sp>
      <p:sp>
        <p:nvSpPr>
          <p:cNvPr id="11" name="Text Box 11">
            <a:hlinkClick r:id="" action="ppaction://noaction"/>
          </p:cNvPr>
          <p:cNvSpPr txBox="1">
            <a:spLocks noChangeArrowheads="1"/>
          </p:cNvSpPr>
          <p:nvPr/>
        </p:nvSpPr>
        <p:spPr bwMode="auto">
          <a:xfrm>
            <a:off x="2424138" y="4714884"/>
            <a:ext cx="3433714" cy="523220"/>
          </a:xfrm>
          <a:prstGeom prst="rect">
            <a:avLst/>
          </a:prstGeom>
          <a:noFill/>
          <a:ln w="9525">
            <a:noFill/>
            <a:miter lim="800000"/>
          </a:ln>
        </p:spPr>
        <p:txBody>
          <a:bodyPr wrap="square">
            <a:spAutoFit/>
          </a:bodyP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衍射光栅</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311376" y="2435204"/>
            <a:ext cx="184150" cy="457200"/>
          </a:xfrm>
          <a:prstGeom prst="rect">
            <a:avLst/>
          </a:prstGeom>
          <a:noFill/>
          <a:ln w="9525">
            <a:noFill/>
            <a:miter lim="800000"/>
          </a:ln>
        </p:spPr>
        <p:txBody>
          <a:bodyPr wrap="none">
            <a:spAutoFit/>
          </a:bodyPr>
          <a:lstStyle/>
          <a:p>
            <a:pPr algn="l"/>
            <a:endParaRPr lang="zh-CN" altLang="zh-CN"/>
          </a:p>
        </p:txBody>
      </p:sp>
      <p:pic>
        <p:nvPicPr>
          <p:cNvPr id="9" name="Picture 6" descr="14"/>
          <p:cNvPicPr>
            <a:picLocks noChangeAspect="1" noChangeArrowheads="1"/>
          </p:cNvPicPr>
          <p:nvPr/>
        </p:nvPicPr>
        <p:blipFill>
          <a:blip r:embed="rId2" cstate="print">
            <a:clrChange>
              <a:clrFrom>
                <a:srgbClr val="326698"/>
              </a:clrFrom>
              <a:clrTo>
                <a:srgbClr val="326698">
                  <a:alpha val="0"/>
                </a:srgbClr>
              </a:clrTo>
            </a:clrChange>
            <a:duotone>
              <a:prstClr val="black"/>
              <a:schemeClr val="accent1">
                <a:tint val="45000"/>
                <a:satMod val="400000"/>
              </a:schemeClr>
            </a:duotone>
          </a:blip>
          <a:srcRect b="4262"/>
          <a:stretch>
            <a:fillRect/>
          </a:stretch>
        </p:blipFill>
        <p:spPr bwMode="auto">
          <a:xfrm>
            <a:off x="1071538" y="357166"/>
            <a:ext cx="3854450" cy="1604963"/>
          </a:xfrm>
          <a:prstGeom prst="rect">
            <a:avLst/>
          </a:prstGeom>
          <a:noFill/>
          <a:ln w="9525">
            <a:noFill/>
            <a:miter lim="800000"/>
            <a:headEnd/>
            <a:tailEnd/>
          </a:ln>
        </p:spPr>
      </p:pic>
      <p:pic>
        <p:nvPicPr>
          <p:cNvPr id="10" name="Picture 7" descr="14"/>
          <p:cNvPicPr>
            <a:picLocks noChangeAspect="1" noChangeArrowheads="1"/>
          </p:cNvPicPr>
          <p:nvPr/>
        </p:nvPicPr>
        <p:blipFill>
          <a:blip r:embed="rId3" cstate="print">
            <a:clrChange>
              <a:clrFrom>
                <a:srgbClr val="326698"/>
              </a:clrFrom>
              <a:clrTo>
                <a:srgbClr val="326698">
                  <a:alpha val="0"/>
                </a:srgbClr>
              </a:clrTo>
            </a:clrChange>
            <a:duotone>
              <a:prstClr val="black"/>
              <a:schemeClr val="accent1">
                <a:tint val="45000"/>
                <a:satMod val="400000"/>
              </a:schemeClr>
            </a:duotone>
          </a:blip>
          <a:srcRect/>
          <a:stretch>
            <a:fillRect/>
          </a:stretch>
        </p:blipFill>
        <p:spPr bwMode="auto">
          <a:xfrm>
            <a:off x="1201713" y="2970191"/>
            <a:ext cx="3851275" cy="1843088"/>
          </a:xfrm>
          <a:prstGeom prst="rect">
            <a:avLst/>
          </a:prstGeom>
          <a:noFill/>
          <a:ln w="9525">
            <a:noFill/>
            <a:miter lim="800000"/>
            <a:headEnd/>
            <a:tailEnd/>
          </a:ln>
        </p:spPr>
      </p:pic>
      <p:pic>
        <p:nvPicPr>
          <p:cNvPr id="11" name="Picture 8" descr="14"/>
          <p:cNvPicPr>
            <a:picLocks noChangeAspect="1" noChangeArrowheads="1"/>
          </p:cNvPicPr>
          <p:nvPr/>
        </p:nvPicPr>
        <p:blipFill>
          <a:blip r:embed="rId4" cstate="print"/>
          <a:srcRect l="3769" r="3534"/>
          <a:stretch>
            <a:fillRect/>
          </a:stretch>
        </p:blipFill>
        <p:spPr bwMode="auto">
          <a:xfrm>
            <a:off x="4900588" y="3186091"/>
            <a:ext cx="1249363" cy="1347788"/>
          </a:xfrm>
          <a:prstGeom prst="rect">
            <a:avLst/>
          </a:prstGeom>
          <a:noFill/>
          <a:ln w="9525">
            <a:noFill/>
            <a:miter lim="800000"/>
            <a:headEnd/>
            <a:tailEnd/>
          </a:ln>
        </p:spPr>
      </p:pic>
      <p:pic>
        <p:nvPicPr>
          <p:cNvPr id="12" name="Picture 9" descr="14"/>
          <p:cNvPicPr>
            <a:picLocks noChangeArrowheads="1"/>
          </p:cNvPicPr>
          <p:nvPr/>
        </p:nvPicPr>
        <p:blipFill>
          <a:blip r:embed="rId5" cstate="print">
            <a:clrChange>
              <a:clrFrom>
                <a:srgbClr val="326698"/>
              </a:clrFrom>
              <a:clrTo>
                <a:srgbClr val="326698">
                  <a:alpha val="0"/>
                </a:srgbClr>
              </a:clrTo>
            </a:clrChange>
            <a:duotone>
              <a:prstClr val="black"/>
              <a:schemeClr val="accent1">
                <a:tint val="45000"/>
                <a:satMod val="400000"/>
              </a:schemeClr>
            </a:duotone>
          </a:blip>
          <a:srcRect b="2684"/>
          <a:stretch>
            <a:fillRect/>
          </a:stretch>
        </p:blipFill>
        <p:spPr bwMode="auto">
          <a:xfrm>
            <a:off x="1252513" y="1530329"/>
            <a:ext cx="3854450" cy="1652587"/>
          </a:xfrm>
          <a:prstGeom prst="rect">
            <a:avLst/>
          </a:prstGeom>
          <a:noFill/>
          <a:ln w="9525">
            <a:noFill/>
            <a:miter lim="800000"/>
            <a:headEnd/>
            <a:tailEnd/>
          </a:ln>
        </p:spPr>
      </p:pic>
      <p:graphicFrame>
        <p:nvGraphicFramePr>
          <p:cNvPr id="13" name="Object 10"/>
          <p:cNvGraphicFramePr>
            <a:graphicFrameLocks noChangeAspect="1"/>
          </p:cNvGraphicFramePr>
          <p:nvPr/>
        </p:nvGraphicFramePr>
        <p:xfrm>
          <a:off x="1438275" y="704850"/>
          <a:ext cx="201613" cy="282575"/>
        </p:xfrm>
        <a:graphic>
          <a:graphicData uri="http://schemas.openxmlformats.org/presentationml/2006/ole">
            <mc:AlternateContent xmlns:mc="http://schemas.openxmlformats.org/markup-compatibility/2006">
              <mc:Choice xmlns:v="urn:schemas-microsoft-com:vml" Requires="v">
                <p:oleObj name="Equation" r:id="rId6" imgW="3048000" imgH="4267200" progId="Equation.DSMT4">
                  <p:embed/>
                </p:oleObj>
              </mc:Choice>
              <mc:Fallback>
                <p:oleObj name="Equation" r:id="rId6" imgW="3048000" imgH="4267200" progId="Equation.DSMT4">
                  <p:embed/>
                  <p:pic>
                    <p:nvPicPr>
                      <p:cNvPr id="0" name="Object 10"/>
                      <p:cNvPicPr>
                        <a:picLocks noChangeAspect="1"/>
                      </p:cNvPicPr>
                      <p:nvPr/>
                    </p:nvPicPr>
                    <p:blipFill>
                      <a:blip r:embed="rId7"/>
                      <a:stretch>
                        <a:fillRect/>
                      </a:stretch>
                    </p:blipFill>
                    <p:spPr>
                      <a:xfrm>
                        <a:off x="1438275" y="704850"/>
                        <a:ext cx="201613" cy="282575"/>
                      </a:xfrm>
                      <a:prstGeom prst="rect">
                        <a:avLst/>
                      </a:prstGeom>
                      <a:noFill/>
                      <a:ln w="9525">
                        <a:noFill/>
                      </a:ln>
                    </p:spPr>
                  </p:pic>
                </p:oleObj>
              </mc:Fallback>
            </mc:AlternateContent>
          </a:graphicData>
        </a:graphic>
      </p:graphicFrame>
      <p:sp>
        <p:nvSpPr>
          <p:cNvPr id="14" name="Rectangle 11"/>
          <p:cNvSpPr>
            <a:spLocks noChangeArrowheads="1"/>
          </p:cNvSpPr>
          <p:nvPr/>
        </p:nvSpPr>
        <p:spPr bwMode="auto">
          <a:xfrm>
            <a:off x="6427261" y="861991"/>
            <a:ext cx="1032953" cy="433068"/>
          </a:xfrm>
          <a:prstGeom prst="rect">
            <a:avLst/>
          </a:prstGeom>
          <a:noFill/>
          <a:ln w="9525">
            <a:noFill/>
            <a:miter lim="800000"/>
          </a:ln>
        </p:spPr>
        <p:txBody>
          <a:bodyPr wrap="none" lIns="90000" tIns="46800" rIns="90000" bIns="46800">
            <a:spAutoFit/>
          </a:bodyPr>
          <a:lstStyle/>
          <a:p>
            <a:pPr algn="ctr"/>
            <a:r>
              <a:rPr kumimoji="1" lang="zh-CN" altLang="en-US" sz="2200" b="1" dirty="0">
                <a:latin typeface="楷体" panose="02010609060101010101" pitchFamily="49" charset="-122"/>
                <a:ea typeface="楷体" panose="02010609060101010101" pitchFamily="49" charset="-122"/>
              </a:rPr>
              <a:t>可分辨</a:t>
            </a:r>
          </a:p>
        </p:txBody>
      </p:sp>
      <p:sp>
        <p:nvSpPr>
          <p:cNvPr id="15" name="Rectangle 12"/>
          <p:cNvSpPr>
            <a:spLocks noChangeArrowheads="1"/>
          </p:cNvSpPr>
          <p:nvPr/>
        </p:nvSpPr>
        <p:spPr bwMode="auto">
          <a:xfrm>
            <a:off x="6339671" y="2178029"/>
            <a:ext cx="1208132" cy="433387"/>
          </a:xfrm>
          <a:prstGeom prst="rect">
            <a:avLst/>
          </a:prstGeom>
          <a:noFill/>
          <a:ln w="6350">
            <a:noFill/>
            <a:miter lim="800000"/>
          </a:ln>
        </p:spPr>
        <p:txBody>
          <a:bodyPr lIns="12700" tIns="12700" rIns="12700" bIns="12700"/>
          <a:lstStyle/>
          <a:p>
            <a:pPr algn="ctr"/>
            <a:r>
              <a:rPr kumimoji="1" lang="zh-CN" altLang="en-US" sz="2200" b="1" dirty="0">
                <a:latin typeface="楷体" panose="02010609060101010101" pitchFamily="49" charset="-122"/>
                <a:ea typeface="楷体" panose="02010609060101010101" pitchFamily="49" charset="-122"/>
              </a:rPr>
              <a:t>刚可分辨</a:t>
            </a:r>
          </a:p>
        </p:txBody>
      </p:sp>
      <p:graphicFrame>
        <p:nvGraphicFramePr>
          <p:cNvPr id="16" name="Object 13"/>
          <p:cNvGraphicFramePr>
            <a:graphicFrameLocks noChangeAspect="1"/>
          </p:cNvGraphicFramePr>
          <p:nvPr/>
        </p:nvGraphicFramePr>
        <p:xfrm>
          <a:off x="7577138" y="857250"/>
          <a:ext cx="812800" cy="457200"/>
        </p:xfrm>
        <a:graphic>
          <a:graphicData uri="http://schemas.openxmlformats.org/presentationml/2006/ole">
            <mc:AlternateContent xmlns:mc="http://schemas.openxmlformats.org/markup-compatibility/2006">
              <mc:Choice xmlns:v="urn:schemas-microsoft-com:vml" Requires="v">
                <p:oleObj name="Equation" r:id="rId8" imgW="9753600" imgH="5486400" progId="Equation.DSMT4">
                  <p:embed/>
                </p:oleObj>
              </mc:Choice>
              <mc:Fallback>
                <p:oleObj name="Equation" r:id="rId8" imgW="9753600" imgH="5486400" progId="Equation.DSMT4">
                  <p:embed/>
                  <p:pic>
                    <p:nvPicPr>
                      <p:cNvPr id="0" name="Object 13"/>
                      <p:cNvPicPr>
                        <a:picLocks noChangeAspect="1"/>
                      </p:cNvPicPr>
                      <p:nvPr/>
                    </p:nvPicPr>
                    <p:blipFill>
                      <a:blip r:embed="rId9"/>
                      <a:stretch>
                        <a:fillRect/>
                      </a:stretch>
                    </p:blipFill>
                    <p:spPr>
                      <a:xfrm>
                        <a:off x="7577138" y="857250"/>
                        <a:ext cx="812800" cy="457200"/>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7577138" y="3568700"/>
          <a:ext cx="812800" cy="457200"/>
        </p:xfrm>
        <a:graphic>
          <a:graphicData uri="http://schemas.openxmlformats.org/presentationml/2006/ole">
            <mc:AlternateContent xmlns:mc="http://schemas.openxmlformats.org/markup-compatibility/2006">
              <mc:Choice xmlns:v="urn:schemas-microsoft-com:vml" Requires="v">
                <p:oleObj name="Equation" r:id="rId10" imgW="9753600" imgH="5486400" progId="Equation.DSMT4">
                  <p:embed/>
                </p:oleObj>
              </mc:Choice>
              <mc:Fallback>
                <p:oleObj name="Equation" r:id="rId10" imgW="9753600" imgH="5486400" progId="Equation.DSMT4">
                  <p:embed/>
                  <p:pic>
                    <p:nvPicPr>
                      <p:cNvPr id="0" name="Object 14"/>
                      <p:cNvPicPr>
                        <a:picLocks noChangeAspect="1"/>
                      </p:cNvPicPr>
                      <p:nvPr/>
                    </p:nvPicPr>
                    <p:blipFill>
                      <a:blip r:embed="rId11"/>
                      <a:stretch>
                        <a:fillRect/>
                      </a:stretch>
                    </p:blipFill>
                    <p:spPr>
                      <a:xfrm>
                        <a:off x="7577138" y="3568700"/>
                        <a:ext cx="812800" cy="457200"/>
                      </a:xfrm>
                      <a:prstGeom prst="rect">
                        <a:avLst/>
                      </a:prstGeom>
                      <a:noFill/>
                      <a:ln w="9525">
                        <a:noFill/>
                      </a:ln>
                    </p:spPr>
                  </p:pic>
                </p:oleObj>
              </mc:Fallback>
            </mc:AlternateContent>
          </a:graphicData>
        </a:graphic>
      </p:graphicFrame>
      <p:sp>
        <p:nvSpPr>
          <p:cNvPr id="18" name="Rectangle 15"/>
          <p:cNvSpPr>
            <a:spLocks noChangeArrowheads="1"/>
          </p:cNvSpPr>
          <p:nvPr/>
        </p:nvSpPr>
        <p:spPr bwMode="auto">
          <a:xfrm>
            <a:off x="6286512" y="3617891"/>
            <a:ext cx="1314450" cy="342900"/>
          </a:xfrm>
          <a:prstGeom prst="rect">
            <a:avLst/>
          </a:prstGeom>
          <a:noFill/>
          <a:ln w="6350">
            <a:noFill/>
            <a:miter lim="800000"/>
          </a:ln>
        </p:spPr>
        <p:txBody>
          <a:bodyPr lIns="12700" tIns="12700" rIns="12700" bIns="12700"/>
          <a:lstStyle/>
          <a:p>
            <a:pPr algn="ctr"/>
            <a:r>
              <a:rPr kumimoji="1" lang="zh-CN" altLang="en-US" sz="2200" b="1">
                <a:latin typeface="楷体" panose="02010609060101010101" pitchFamily="49" charset="-122"/>
                <a:ea typeface="楷体" panose="02010609060101010101" pitchFamily="49" charset="-122"/>
              </a:rPr>
              <a:t>不可分辨</a:t>
            </a:r>
          </a:p>
        </p:txBody>
      </p:sp>
      <p:graphicFrame>
        <p:nvGraphicFramePr>
          <p:cNvPr id="19" name="Object 16"/>
          <p:cNvGraphicFramePr>
            <a:graphicFrameLocks noChangeAspect="1"/>
          </p:cNvGraphicFramePr>
          <p:nvPr/>
        </p:nvGraphicFramePr>
        <p:xfrm>
          <a:off x="7577138" y="2139950"/>
          <a:ext cx="812800" cy="457200"/>
        </p:xfrm>
        <a:graphic>
          <a:graphicData uri="http://schemas.openxmlformats.org/presentationml/2006/ole">
            <mc:AlternateContent xmlns:mc="http://schemas.openxmlformats.org/markup-compatibility/2006">
              <mc:Choice xmlns:v="urn:schemas-microsoft-com:vml" Requires="v">
                <p:oleObj name="Equation" r:id="rId12" imgW="9753600" imgH="5486400" progId="Equation.DSMT4">
                  <p:embed/>
                </p:oleObj>
              </mc:Choice>
              <mc:Fallback>
                <p:oleObj name="Equation" r:id="rId12" imgW="9753600" imgH="5486400" progId="Equation.DSMT4">
                  <p:embed/>
                  <p:pic>
                    <p:nvPicPr>
                      <p:cNvPr id="0" name="Object 16"/>
                      <p:cNvPicPr>
                        <a:picLocks noChangeAspect="1"/>
                      </p:cNvPicPr>
                      <p:nvPr/>
                    </p:nvPicPr>
                    <p:blipFill>
                      <a:blip r:embed="rId13"/>
                      <a:stretch>
                        <a:fillRect/>
                      </a:stretch>
                    </p:blipFill>
                    <p:spPr>
                      <a:xfrm>
                        <a:off x="7577138" y="2139950"/>
                        <a:ext cx="812800" cy="457200"/>
                      </a:xfrm>
                      <a:prstGeom prst="rect">
                        <a:avLst/>
                      </a:prstGeom>
                      <a:noFill/>
                      <a:ln w="9525">
                        <a:noFill/>
                      </a:ln>
                    </p:spPr>
                  </p:pic>
                </p:oleObj>
              </mc:Fallback>
            </mc:AlternateContent>
          </a:graphicData>
        </a:graphic>
      </p:graphicFrame>
      <p:graphicFrame>
        <p:nvGraphicFramePr>
          <p:cNvPr id="20" name="Object 17"/>
          <p:cNvGraphicFramePr>
            <a:graphicFrameLocks noChangeAspect="1"/>
          </p:cNvGraphicFramePr>
          <p:nvPr/>
        </p:nvGraphicFramePr>
        <p:xfrm>
          <a:off x="1438275" y="3490913"/>
          <a:ext cx="201613" cy="282575"/>
        </p:xfrm>
        <a:graphic>
          <a:graphicData uri="http://schemas.openxmlformats.org/presentationml/2006/ole">
            <mc:AlternateContent xmlns:mc="http://schemas.openxmlformats.org/markup-compatibility/2006">
              <mc:Choice xmlns:v="urn:schemas-microsoft-com:vml" Requires="v">
                <p:oleObj name="Equation" r:id="rId14" imgW="3048000" imgH="4267200" progId="Equation.DSMT4">
                  <p:embed/>
                </p:oleObj>
              </mc:Choice>
              <mc:Fallback>
                <p:oleObj name="Equation" r:id="rId14" imgW="3048000" imgH="4267200" progId="Equation.DSMT4">
                  <p:embed/>
                  <p:pic>
                    <p:nvPicPr>
                      <p:cNvPr id="0" name="Object 17"/>
                      <p:cNvPicPr>
                        <a:picLocks noChangeAspect="1"/>
                      </p:cNvPicPr>
                      <p:nvPr/>
                    </p:nvPicPr>
                    <p:blipFill>
                      <a:blip r:embed="rId15"/>
                      <a:stretch>
                        <a:fillRect/>
                      </a:stretch>
                    </p:blipFill>
                    <p:spPr>
                      <a:xfrm>
                        <a:off x="1438275" y="3490913"/>
                        <a:ext cx="201613" cy="282575"/>
                      </a:xfrm>
                      <a:prstGeom prst="rect">
                        <a:avLst/>
                      </a:prstGeom>
                      <a:noFill/>
                      <a:ln w="9525">
                        <a:noFill/>
                      </a:ln>
                    </p:spPr>
                  </p:pic>
                </p:oleObj>
              </mc:Fallback>
            </mc:AlternateContent>
          </a:graphicData>
        </a:graphic>
      </p:graphicFrame>
      <p:graphicFrame>
        <p:nvGraphicFramePr>
          <p:cNvPr id="21" name="Object 18"/>
          <p:cNvGraphicFramePr>
            <a:graphicFrameLocks noChangeAspect="1"/>
          </p:cNvGraphicFramePr>
          <p:nvPr/>
        </p:nvGraphicFramePr>
        <p:xfrm>
          <a:off x="1550988" y="2062163"/>
          <a:ext cx="203200" cy="287337"/>
        </p:xfrm>
        <a:graphic>
          <a:graphicData uri="http://schemas.openxmlformats.org/presentationml/2006/ole">
            <mc:AlternateContent xmlns:mc="http://schemas.openxmlformats.org/markup-compatibility/2006">
              <mc:Choice xmlns:v="urn:schemas-microsoft-com:vml" Requires="v">
                <p:oleObj name="Equation" r:id="rId16" imgW="3048000" imgH="4267200" progId="Equation.DSMT4">
                  <p:embed/>
                </p:oleObj>
              </mc:Choice>
              <mc:Fallback>
                <p:oleObj name="Equation" r:id="rId16" imgW="3048000" imgH="4267200" progId="Equation.DSMT4">
                  <p:embed/>
                  <p:pic>
                    <p:nvPicPr>
                      <p:cNvPr id="0" name="Object 18"/>
                      <p:cNvPicPr>
                        <a:picLocks noChangeAspect="1"/>
                      </p:cNvPicPr>
                      <p:nvPr/>
                    </p:nvPicPr>
                    <p:blipFill>
                      <a:blip r:embed="rId17"/>
                      <a:stretch>
                        <a:fillRect/>
                      </a:stretch>
                    </p:blipFill>
                    <p:spPr>
                      <a:xfrm>
                        <a:off x="1550988" y="2062163"/>
                        <a:ext cx="203200" cy="287337"/>
                      </a:xfrm>
                      <a:prstGeom prst="rect">
                        <a:avLst/>
                      </a:prstGeom>
                      <a:noFill/>
                      <a:ln w="9525">
                        <a:noFill/>
                      </a:ln>
                    </p:spPr>
                  </p:pic>
                </p:oleObj>
              </mc:Fallback>
            </mc:AlternateContent>
          </a:graphicData>
        </a:graphic>
      </p:graphicFrame>
      <p:pic>
        <p:nvPicPr>
          <p:cNvPr id="22" name="Picture 19" descr="14"/>
          <p:cNvPicPr>
            <a:picLocks noChangeAspect="1" noChangeArrowheads="1"/>
          </p:cNvPicPr>
          <p:nvPr/>
        </p:nvPicPr>
        <p:blipFill>
          <a:blip r:embed="rId18" cstate="print"/>
          <a:srcRect/>
          <a:stretch>
            <a:fillRect/>
          </a:stretch>
        </p:blipFill>
        <p:spPr bwMode="auto">
          <a:xfrm>
            <a:off x="4894238" y="449241"/>
            <a:ext cx="1255713" cy="1255713"/>
          </a:xfrm>
          <a:prstGeom prst="rect">
            <a:avLst/>
          </a:prstGeom>
          <a:noFill/>
          <a:ln w="9525">
            <a:noFill/>
            <a:miter lim="800000"/>
            <a:headEnd/>
            <a:tailEnd/>
          </a:ln>
        </p:spPr>
      </p:pic>
      <p:pic>
        <p:nvPicPr>
          <p:cNvPr id="23" name="Picture 20" descr="14"/>
          <p:cNvPicPr>
            <a:picLocks noChangeAspect="1" noChangeArrowheads="1"/>
          </p:cNvPicPr>
          <p:nvPr/>
        </p:nvPicPr>
        <p:blipFill>
          <a:blip r:embed="rId19" cstate="print"/>
          <a:srcRect l="5418" r="1649"/>
          <a:stretch>
            <a:fillRect/>
          </a:stretch>
        </p:blipFill>
        <p:spPr bwMode="auto">
          <a:xfrm>
            <a:off x="4897413" y="1766866"/>
            <a:ext cx="1252538" cy="1347788"/>
          </a:xfrm>
          <a:prstGeom prst="rect">
            <a:avLst/>
          </a:prstGeom>
          <a:noFill/>
          <a:ln w="9525">
            <a:noFill/>
            <a:miter lim="800000"/>
            <a:headEnd/>
            <a:tailEnd/>
          </a:ln>
        </p:spPr>
      </p:pic>
      <p:sp>
        <p:nvSpPr>
          <p:cNvPr id="24" name="Line 21"/>
          <p:cNvSpPr>
            <a:spLocks noChangeShapeType="1"/>
          </p:cNvSpPr>
          <p:nvPr/>
        </p:nvSpPr>
        <p:spPr bwMode="auto">
          <a:xfrm>
            <a:off x="4176688" y="2360591"/>
            <a:ext cx="576263" cy="0"/>
          </a:xfrm>
          <a:prstGeom prst="line">
            <a:avLst/>
          </a:prstGeom>
          <a:noFill/>
          <a:ln w="19050" cap="sq">
            <a:solidFill>
              <a:schemeClr val="tx1"/>
            </a:solidFill>
            <a:round/>
          </a:ln>
        </p:spPr>
        <p:txBody>
          <a:bodyPr wrap="none" anchor="ctr"/>
          <a:lstStyle/>
          <a:p>
            <a:endParaRPr lang="zh-CN" altLang="en-US"/>
          </a:p>
        </p:txBody>
      </p:sp>
      <p:sp>
        <p:nvSpPr>
          <p:cNvPr id="25" name="Arc 22"/>
          <p:cNvSpPr/>
          <p:nvPr/>
        </p:nvSpPr>
        <p:spPr bwMode="auto">
          <a:xfrm rot="-10562432">
            <a:off x="1517626" y="1031854"/>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sp>
        <p:nvSpPr>
          <p:cNvPr id="26" name="Arc 23"/>
          <p:cNvSpPr/>
          <p:nvPr/>
        </p:nvSpPr>
        <p:spPr bwMode="auto">
          <a:xfrm rot="-10562432">
            <a:off x="1541438" y="2373291"/>
            <a:ext cx="152400" cy="109538"/>
          </a:xfrm>
          <a:custGeom>
            <a:avLst/>
            <a:gdLst>
              <a:gd name="T0" fmla="*/ 2147483647 w 21600"/>
              <a:gd name="T1" fmla="*/ 0 h 9955"/>
              <a:gd name="T2" fmla="*/ 2147483647 w 21600"/>
              <a:gd name="T3" fmla="*/ 2147483647 h 9955"/>
              <a:gd name="T4" fmla="*/ 0 w 21600"/>
              <a:gd name="T5" fmla="*/ 2147483647 h 9955"/>
              <a:gd name="T6" fmla="*/ 0 60000 65536"/>
              <a:gd name="T7" fmla="*/ 0 60000 65536"/>
              <a:gd name="T8" fmla="*/ 0 60000 65536"/>
              <a:gd name="T9" fmla="*/ 0 w 21600"/>
              <a:gd name="T10" fmla="*/ 0 h 9955"/>
              <a:gd name="T11" fmla="*/ 21600 w 21600"/>
              <a:gd name="T12" fmla="*/ 9955 h 9955"/>
            </a:gdLst>
            <a:ahLst/>
            <a:cxnLst>
              <a:cxn ang="T6">
                <a:pos x="T0" y="T1"/>
              </a:cxn>
              <a:cxn ang="T7">
                <a:pos x="T2" y="T3"/>
              </a:cxn>
              <a:cxn ang="T8">
                <a:pos x="T4" y="T5"/>
              </a:cxn>
            </a:cxnLst>
            <a:rect l="T9" t="T10" r="T11" b="T12"/>
            <a:pathLst>
              <a:path w="21600" h="9955" fill="none" extrusionOk="0">
                <a:moveTo>
                  <a:pt x="21452" y="-1"/>
                </a:moveTo>
                <a:cubicBezTo>
                  <a:pt x="21550" y="837"/>
                  <a:pt x="21600" y="1679"/>
                  <a:pt x="21600" y="2523"/>
                </a:cubicBezTo>
                <a:cubicBezTo>
                  <a:pt x="21600" y="5058"/>
                  <a:pt x="21153" y="7574"/>
                  <a:pt x="20281" y="9955"/>
                </a:cubicBezTo>
              </a:path>
              <a:path w="21600" h="9955" stroke="0" extrusionOk="0">
                <a:moveTo>
                  <a:pt x="21452" y="-1"/>
                </a:moveTo>
                <a:cubicBezTo>
                  <a:pt x="21550" y="837"/>
                  <a:pt x="21600" y="1679"/>
                  <a:pt x="21600" y="2523"/>
                </a:cubicBezTo>
                <a:cubicBezTo>
                  <a:pt x="21600" y="5058"/>
                  <a:pt x="21153" y="7574"/>
                  <a:pt x="20281" y="9955"/>
                </a:cubicBezTo>
                <a:lnTo>
                  <a:pt x="0" y="2523"/>
                </a:lnTo>
                <a:close/>
              </a:path>
            </a:pathLst>
          </a:custGeom>
          <a:noFill/>
          <a:ln w="19050">
            <a:solidFill>
              <a:schemeClr val="tx1"/>
            </a:solidFill>
            <a:round/>
          </a:ln>
        </p:spPr>
        <p:txBody>
          <a:bodyPr wrap="none" lIns="90000" tIns="46800" rIns="90000" bIns="46800" anchor="ctr"/>
          <a:lstStyle/>
          <a:p>
            <a:endParaRPr lang="zh-CN" altLang="en-US"/>
          </a:p>
        </p:txBody>
      </p:sp>
      <p:sp>
        <p:nvSpPr>
          <p:cNvPr id="27" name="Arc 24"/>
          <p:cNvSpPr/>
          <p:nvPr/>
        </p:nvSpPr>
        <p:spPr bwMode="auto">
          <a:xfrm rot="-10562432">
            <a:off x="1463651" y="3798866"/>
            <a:ext cx="152400" cy="68263"/>
          </a:xfrm>
          <a:custGeom>
            <a:avLst/>
            <a:gdLst>
              <a:gd name="T0" fmla="*/ 2147483647 w 21600"/>
              <a:gd name="T1" fmla="*/ 0 h 6232"/>
              <a:gd name="T2" fmla="*/ 2147483647 w 21600"/>
              <a:gd name="T3" fmla="*/ 2147483647 h 6232"/>
              <a:gd name="T4" fmla="*/ 0 w 21600"/>
              <a:gd name="T5" fmla="*/ 2147483647 h 6232"/>
              <a:gd name="T6" fmla="*/ 0 60000 65536"/>
              <a:gd name="T7" fmla="*/ 0 60000 65536"/>
              <a:gd name="T8" fmla="*/ 0 60000 65536"/>
              <a:gd name="T9" fmla="*/ 0 w 21600"/>
              <a:gd name="T10" fmla="*/ 0 h 6232"/>
              <a:gd name="T11" fmla="*/ 21600 w 21600"/>
              <a:gd name="T12" fmla="*/ 6232 h 6232"/>
            </a:gdLst>
            <a:ahLst/>
            <a:cxnLst>
              <a:cxn ang="T6">
                <a:pos x="T0" y="T1"/>
              </a:cxn>
              <a:cxn ang="T7">
                <a:pos x="T2" y="T3"/>
              </a:cxn>
              <a:cxn ang="T8">
                <a:pos x="T4" y="T5"/>
              </a:cxn>
            </a:cxnLst>
            <a:rect l="T9" t="T10" r="T11" b="T12"/>
            <a:pathLst>
              <a:path w="21600" h="6232" fill="none" extrusionOk="0">
                <a:moveTo>
                  <a:pt x="21452" y="-1"/>
                </a:moveTo>
                <a:cubicBezTo>
                  <a:pt x="21550" y="837"/>
                  <a:pt x="21600" y="1679"/>
                  <a:pt x="21600" y="2523"/>
                </a:cubicBezTo>
                <a:cubicBezTo>
                  <a:pt x="21600" y="3766"/>
                  <a:pt x="21492" y="5007"/>
                  <a:pt x="21279" y="6232"/>
                </a:cubicBezTo>
              </a:path>
              <a:path w="21600" h="6232" stroke="0" extrusionOk="0">
                <a:moveTo>
                  <a:pt x="21452" y="-1"/>
                </a:moveTo>
                <a:cubicBezTo>
                  <a:pt x="21550" y="837"/>
                  <a:pt x="21600" y="1679"/>
                  <a:pt x="21600" y="2523"/>
                </a:cubicBezTo>
                <a:cubicBezTo>
                  <a:pt x="21600" y="3766"/>
                  <a:pt x="21492" y="5007"/>
                  <a:pt x="21279" y="6232"/>
                </a:cubicBezTo>
                <a:lnTo>
                  <a:pt x="0" y="2523"/>
                </a:lnTo>
                <a:close/>
              </a:path>
            </a:pathLst>
          </a:custGeom>
          <a:noFill/>
          <a:ln w="19050">
            <a:solidFill>
              <a:schemeClr val="tx1"/>
            </a:solidFill>
            <a:round/>
          </a:ln>
        </p:spPr>
        <p:txBody>
          <a:bodyPr wrap="none" lIns="90000" tIns="46800" rIns="90000" bIns="46800" anchor="ctr"/>
          <a:lstStyle/>
          <a:p>
            <a:endParaRPr lang="zh-CN" altLang="en-US"/>
          </a:p>
        </p:txBody>
      </p:sp>
      <p:sp>
        <p:nvSpPr>
          <p:cNvPr id="28" name="Text Box 2"/>
          <p:cNvSpPr txBox="1">
            <a:spLocks noChangeArrowheads="1"/>
          </p:cNvSpPr>
          <p:nvPr/>
        </p:nvSpPr>
        <p:spPr bwMode="auto">
          <a:xfrm>
            <a:off x="1073150" y="5166870"/>
            <a:ext cx="7524750" cy="1262526"/>
          </a:xfrm>
          <a:prstGeom prst="rect">
            <a:avLst/>
          </a:prstGeom>
          <a:noFill/>
          <a:ln w="19050">
            <a:noFill/>
            <a:miter lim="800000"/>
          </a:ln>
        </p:spPr>
        <p:txBody>
          <a:bodyPr lIns="90000" tIns="46800" rIns="90000" bIns="46800">
            <a:spAutoFit/>
          </a:bodyPr>
          <a:lstStyle/>
          <a:p>
            <a:pPr algn="just">
              <a:lnSpc>
                <a:spcPct val="115000"/>
              </a:lnSpc>
            </a:pPr>
            <a:r>
              <a:rPr kumimoji="1" lang="zh-CN" altLang="en-US" sz="2200" b="1" dirty="0">
                <a:latin typeface="楷体" panose="02010609060101010101" pitchFamily="49" charset="-122"/>
                <a:ea typeface="楷体" panose="02010609060101010101" pitchFamily="49" charset="-122"/>
              </a:rPr>
              <a:t>    对于两个等光强的非相干物点</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如果一个像斑中心恰好</a:t>
            </a:r>
          </a:p>
          <a:p>
            <a:pPr algn="just">
              <a:lnSpc>
                <a:spcPct val="115000"/>
              </a:lnSpc>
            </a:pPr>
            <a:r>
              <a:rPr kumimoji="1" lang="zh-CN" altLang="en-US" sz="2200" b="1" dirty="0">
                <a:latin typeface="楷体" panose="02010609060101010101" pitchFamily="49" charset="-122"/>
                <a:ea typeface="楷体" panose="02010609060101010101" pitchFamily="49" charset="-122"/>
              </a:rPr>
              <a:t>落在另一像斑的中央亮斑的边缘</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第一级暗纹处</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上时</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就认为这两个像刚刚能够被分辨</a:t>
            </a:r>
            <a:r>
              <a:rPr kumimoji="1" lang="en-US" altLang="zh-CN" sz="2200" b="1" dirty="0">
                <a:latin typeface="楷体" panose="02010609060101010101" pitchFamily="49" charset="-122"/>
                <a:ea typeface="楷体" panose="02010609060101010101" pitchFamily="49" charset="-122"/>
              </a:rPr>
              <a:t>.</a:t>
            </a:r>
            <a:endParaRPr kumimoji="1" lang="en-US" altLang="zh-CN" sz="2200" b="1" i="1" baseline="-25000" dirty="0">
              <a:solidFill>
                <a:srgbClr val="66FFFF"/>
              </a:solidFill>
              <a:latin typeface="楷体" panose="02010609060101010101" pitchFamily="49" charset="-122"/>
              <a:ea typeface="楷体" panose="02010609060101010101" pitchFamily="49" charset="-122"/>
              <a:sym typeface="Symbol" panose="05050102010706020507" pitchFamily="18" charset="2"/>
            </a:endParaRPr>
          </a:p>
        </p:txBody>
      </p:sp>
      <p:sp>
        <p:nvSpPr>
          <p:cNvPr id="29" name="Rectangle 5"/>
          <p:cNvSpPr>
            <a:spLocks noChangeArrowheads="1"/>
          </p:cNvSpPr>
          <p:nvPr/>
        </p:nvSpPr>
        <p:spPr bwMode="auto">
          <a:xfrm>
            <a:off x="769938" y="4614874"/>
            <a:ext cx="1731564" cy="461665"/>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瑞利判据：</a:t>
            </a:r>
          </a:p>
        </p:txBody>
      </p:sp>
      <p:sp>
        <p:nvSpPr>
          <p:cNvPr id="30" name="灯片编号占位符 29"/>
          <p:cNvSpPr>
            <a:spLocks noGrp="1"/>
          </p:cNvSpPr>
          <p:nvPr>
            <p:ph type="sldNum" sz="quarter" idx="12"/>
          </p:nvPr>
        </p:nvSpPr>
        <p:spPr/>
        <p:txBody>
          <a:bodyPr/>
          <a:lstStyle/>
          <a:p>
            <a:fld id="{0C913308-F349-4B6D-A68A-DD1791B4A57B}" type="slidenum">
              <a:rPr lang="zh-CN" altLang="en-US" smtClean="0"/>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2000"/>
                                        <p:tgtEl>
                                          <p:spTgt spid="11"/>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2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2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2000" fill="hold"/>
                                        <p:tgtEl>
                                          <p:spTgt spid="19"/>
                                        </p:tgtEl>
                                        <p:attrNameLst>
                                          <p:attrName>ppt_w</p:attrName>
                                        </p:attrNameLst>
                                      </p:cBhvr>
                                      <p:tavLst>
                                        <p:tav tm="0">
                                          <p:val>
                                            <p:fltVal val="0"/>
                                          </p:val>
                                        </p:tav>
                                        <p:tav tm="100000">
                                          <p:val>
                                            <p:strVal val="#ppt_w"/>
                                          </p:val>
                                        </p:tav>
                                      </p:tavLst>
                                    </p:anim>
                                    <p:anim calcmode="lin" valueType="num">
                                      <p:cBhvr>
                                        <p:cTn id="61" dur="2000" fill="hold"/>
                                        <p:tgtEl>
                                          <p:spTgt spid="19"/>
                                        </p:tgtEl>
                                        <p:attrNameLst>
                                          <p:attrName>ppt_h</p:attrName>
                                        </p:attrNameLst>
                                      </p:cBhvr>
                                      <p:tavLst>
                                        <p:tav tm="0">
                                          <p:val>
                                            <p:fltVal val="0"/>
                                          </p:val>
                                        </p:tav>
                                        <p:tav tm="100000">
                                          <p:val>
                                            <p:strVal val="#ppt_h"/>
                                          </p:val>
                                        </p:tav>
                                      </p:tavLst>
                                    </p:anim>
                                    <p:anim calcmode="lin" valueType="num">
                                      <p:cBhvr>
                                        <p:cTn id="62" dur="2000" fill="hold"/>
                                        <p:tgtEl>
                                          <p:spTgt spid="19"/>
                                        </p:tgtEl>
                                        <p:attrNameLst>
                                          <p:attrName>style.rotation</p:attrName>
                                        </p:attrNameLst>
                                      </p:cBhvr>
                                      <p:tavLst>
                                        <p:tav tm="0">
                                          <p:val>
                                            <p:fltVal val="360"/>
                                          </p:val>
                                        </p:tav>
                                        <p:tav tm="100000">
                                          <p:val>
                                            <p:fltVal val="0"/>
                                          </p:val>
                                        </p:tav>
                                      </p:tavLst>
                                    </p:anim>
                                    <p:animEffect transition="in" filter="fade">
                                      <p:cBhvr>
                                        <p:cTn id="63" dur="2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3000"/>
                                        <p:tgtEl>
                                          <p:spTgt spid="24"/>
                                        </p:tgtEl>
                                      </p:cBhvr>
                                    </p:animEffect>
                                  </p:childTnLst>
                                </p:cTn>
                              </p:par>
                            </p:childTnLst>
                          </p:cTn>
                        </p:par>
                        <p:par>
                          <p:cTn id="69" fill="hold">
                            <p:stCondLst>
                              <p:cond delay="3000"/>
                            </p:stCondLst>
                            <p:childTnLst>
                              <p:par>
                                <p:cTn id="70" presetID="35" presetClass="emph" presetSubtype="0" repeatCount="indefinite" fill="hold" grpId="1" nodeType="afterEffect">
                                  <p:stCondLst>
                                    <p:cond delay="0"/>
                                  </p:stCondLst>
                                  <p:endCondLst>
                                    <p:cond evt="onNext" delay="0">
                                      <p:tgtEl>
                                        <p:sldTgt/>
                                      </p:tgtEl>
                                    </p:cond>
                                  </p:endCondLst>
                                  <p:childTnLst>
                                    <p:anim calcmode="discrete" valueType="str">
                                      <p:cBhvr>
                                        <p:cTn id="71"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up)">
                                      <p:cBhvr>
                                        <p:cTn id="76" dur="500"/>
                                        <p:tgtEl>
                                          <p:spTgt spid="25"/>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up)">
                                      <p:cBhvr>
                                        <p:cTn id="89" dur="500"/>
                                        <p:tgtEl>
                                          <p:spTgt spid="27"/>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left)">
                                      <p:cBhvr>
                                        <p:cTn id="93" dur="500"/>
                                        <p:tgtEl>
                                          <p:spTgt spid="2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left)">
                                      <p:cBhvr>
                                        <p:cTn id="103" dur="500"/>
                                        <p:tgtEl>
                                          <p:spTgt spid="2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8" grpId="0" autoUpdateAnimBg="0"/>
      <p:bldP spid="24" grpId="0" animBg="1"/>
      <p:bldP spid="24" grpId="1" animBg="1"/>
      <p:bldP spid="25" grpId="0" animBg="1"/>
      <p:bldP spid="26" grpId="0" animBg="1"/>
      <p:bldP spid="27" grpId="0" animBg="1"/>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42927" y="681319"/>
            <a:ext cx="4529139" cy="461665"/>
          </a:xfrm>
          <a:prstGeom prst="rect">
            <a:avLst/>
          </a:prstGeom>
          <a:noFill/>
          <a:ln w="9525">
            <a:noFill/>
            <a:miter lim="800000"/>
          </a:ln>
        </p:spPr>
        <p:txBody>
          <a:bodyPr wrap="square">
            <a:spAutoFit/>
          </a:bodyPr>
          <a:lstStyle/>
          <a:p>
            <a:pPr>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光学仪器分辨本领</a:t>
            </a:r>
          </a:p>
        </p:txBody>
      </p:sp>
      <p:graphicFrame>
        <p:nvGraphicFramePr>
          <p:cNvPr id="6" name="Object 3"/>
          <p:cNvGraphicFramePr/>
          <p:nvPr/>
        </p:nvGraphicFramePr>
        <p:xfrm>
          <a:off x="3500430" y="1785926"/>
          <a:ext cx="1831975" cy="784225"/>
        </p:xfrm>
        <a:graphic>
          <a:graphicData uri="http://schemas.openxmlformats.org/presentationml/2006/ole">
            <mc:AlternateContent xmlns:mc="http://schemas.openxmlformats.org/markup-compatibility/2006">
              <mc:Choice xmlns:v="urn:schemas-microsoft-com:vml" Requires="v">
                <p:oleObj name="Equation" r:id="rId2" imgW="21945600" imgH="9448800" progId="Equation.DSMT4">
                  <p:embed/>
                </p:oleObj>
              </mc:Choice>
              <mc:Fallback>
                <p:oleObj name="Equation" r:id="rId2" imgW="21945600" imgH="9448800" progId="Equation.DSMT4">
                  <p:embed/>
                  <p:pic>
                    <p:nvPicPr>
                      <p:cNvPr id="0" name="Object 3"/>
                      <p:cNvPicPr/>
                      <p:nvPr/>
                    </p:nvPicPr>
                    <p:blipFill>
                      <a:blip r:embed="rId3"/>
                      <a:stretch>
                        <a:fillRect/>
                      </a:stretch>
                    </p:blipFill>
                    <p:spPr>
                      <a:xfrm>
                        <a:off x="3500430" y="1785926"/>
                        <a:ext cx="1831975" cy="784225"/>
                      </a:xfrm>
                      <a:prstGeom prst="rect">
                        <a:avLst/>
                      </a:prstGeom>
                      <a:noFill/>
                      <a:ln w="19050">
                        <a:noFill/>
                      </a:ln>
                    </p:spPr>
                  </p:pic>
                </p:oleObj>
              </mc:Fallback>
            </mc:AlternateContent>
          </a:graphicData>
        </a:graphic>
      </p:graphicFrame>
      <p:sp>
        <p:nvSpPr>
          <p:cNvPr id="7" name="Text Box 4"/>
          <p:cNvSpPr txBox="1">
            <a:spLocks noChangeArrowheads="1"/>
          </p:cNvSpPr>
          <p:nvPr/>
        </p:nvSpPr>
        <p:spPr bwMode="auto">
          <a:xfrm>
            <a:off x="948144" y="1457327"/>
            <a:ext cx="29416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望远镜的最小分辨角</a:t>
            </a:r>
          </a:p>
        </p:txBody>
      </p:sp>
      <p:sp>
        <p:nvSpPr>
          <p:cNvPr id="10" name="Text Box 7"/>
          <p:cNvSpPr txBox="1">
            <a:spLocks noChangeArrowheads="1"/>
          </p:cNvSpPr>
          <p:nvPr/>
        </p:nvSpPr>
        <p:spPr bwMode="auto">
          <a:xfrm>
            <a:off x="991007" y="2786058"/>
            <a:ext cx="2635250" cy="457200"/>
          </a:xfrm>
          <a:prstGeom prst="rect">
            <a:avLst/>
          </a:prstGeom>
          <a:noFill/>
          <a:ln w="9525">
            <a:noFill/>
            <a:miter lim="800000"/>
          </a:ln>
        </p:spPr>
        <p:txBody>
          <a:bodyPr wrap="none">
            <a:spAutoFit/>
          </a:bodyPr>
          <a:lstStyle/>
          <a:p>
            <a:pPr algn="l"/>
            <a:r>
              <a:rPr lang="zh-CN" altLang="en-US" sz="2400" b="1">
                <a:latin typeface="楷体" panose="02010609060101010101" pitchFamily="49" charset="-122"/>
                <a:ea typeface="楷体" panose="02010609060101010101" pitchFamily="49" charset="-122"/>
              </a:rPr>
              <a:t>光学仪器分辨本领</a:t>
            </a:r>
          </a:p>
        </p:txBody>
      </p:sp>
      <p:graphicFrame>
        <p:nvGraphicFramePr>
          <p:cNvPr id="11" name="Object 8"/>
          <p:cNvGraphicFramePr/>
          <p:nvPr/>
        </p:nvGraphicFramePr>
        <p:xfrm>
          <a:off x="3690938" y="3125788"/>
          <a:ext cx="1166812" cy="787400"/>
        </p:xfrm>
        <a:graphic>
          <a:graphicData uri="http://schemas.openxmlformats.org/presentationml/2006/ole">
            <mc:AlternateContent xmlns:mc="http://schemas.openxmlformats.org/markup-compatibility/2006">
              <mc:Choice xmlns:v="urn:schemas-microsoft-com:vml" Requires="v">
                <p:oleObj name="Equation" r:id="rId4" imgW="14020800" imgH="9448800" progId="Equation.DSMT4">
                  <p:embed/>
                </p:oleObj>
              </mc:Choice>
              <mc:Fallback>
                <p:oleObj name="Equation" r:id="rId4" imgW="14020800" imgH="9448800" progId="Equation.DSMT4">
                  <p:embed/>
                  <p:pic>
                    <p:nvPicPr>
                      <p:cNvPr id="0" name="Object 8"/>
                      <p:cNvPicPr/>
                      <p:nvPr/>
                    </p:nvPicPr>
                    <p:blipFill>
                      <a:blip r:embed="rId5"/>
                      <a:stretch>
                        <a:fillRect/>
                      </a:stretch>
                    </p:blipFill>
                    <p:spPr>
                      <a:xfrm>
                        <a:off x="3690938" y="3125788"/>
                        <a:ext cx="1166812" cy="787400"/>
                      </a:xfrm>
                      <a:prstGeom prst="rect">
                        <a:avLst/>
                      </a:prstGeom>
                      <a:noFill/>
                      <a:ln w="19050">
                        <a:noFill/>
                      </a:ln>
                    </p:spPr>
                  </p:pic>
                </p:oleObj>
              </mc:Fallback>
            </mc:AlternateContent>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25560" y="285728"/>
            <a:ext cx="7904158" cy="1463675"/>
          </a:xfrm>
          <a:prstGeom prst="rect">
            <a:avLst/>
          </a:prstGeom>
          <a:noFill/>
          <a:ln w="9525">
            <a:noFill/>
            <a:miter lim="800000"/>
          </a:ln>
        </p:spPr>
        <p:txBody>
          <a:bodyPr wrap="square">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载人宇宙飞船在距地面 </a:t>
            </a:r>
            <a:r>
              <a:rPr kumimoji="1" lang="en-US" altLang="zh-CN" sz="2400" b="1" dirty="0">
                <a:latin typeface="楷体" panose="02010609060101010101" pitchFamily="49" charset="-122"/>
                <a:ea typeface="楷体" panose="02010609060101010101" pitchFamily="49" charset="-122"/>
              </a:rPr>
              <a:t>160km</a:t>
            </a:r>
            <a:r>
              <a:rPr kumimoji="1" lang="zh-CN" altLang="en-US" sz="2400" b="1" dirty="0">
                <a:latin typeface="楷体" panose="02010609060101010101" pitchFamily="49" charset="-122"/>
                <a:ea typeface="楷体" panose="02010609060101010101" pitchFamily="49" charset="-122"/>
              </a:rPr>
              <a:t>的轨道上运行时，宇航员恰</a:t>
            </a:r>
          </a:p>
          <a:p>
            <a:pPr algn="just" fontAlgn="ctr">
              <a:lnSpc>
                <a:spcPct val="125000"/>
              </a:lnSpc>
            </a:pPr>
            <a:r>
              <a:rPr kumimoji="1" lang="zh-CN" altLang="en-US" sz="2400" b="1" dirty="0">
                <a:latin typeface="楷体" panose="02010609060101010101" pitchFamily="49" charset="-122"/>
                <a:ea typeface="楷体" panose="02010609060101010101" pitchFamily="49" charset="-122"/>
              </a:rPr>
              <a:t>好能分辩地面上的两点光源，设波长为</a:t>
            </a:r>
            <a:r>
              <a:rPr kumimoji="1" lang="en-US" altLang="zh-CN" sz="2400" b="1" dirty="0">
                <a:latin typeface="楷体" panose="02010609060101010101" pitchFamily="49" charset="-122"/>
                <a:ea typeface="楷体" panose="02010609060101010101" pitchFamily="49" charset="-122"/>
              </a:rPr>
              <a:t>550nm</a:t>
            </a:r>
            <a:r>
              <a:rPr kumimoji="1" lang="zh-CN" altLang="en-US" sz="2400" b="1" dirty="0">
                <a:latin typeface="楷体" panose="02010609060101010101" pitchFamily="49" charset="-122"/>
                <a:ea typeface="楷体" panose="02010609060101010101" pitchFamily="49" charset="-122"/>
              </a:rPr>
              <a:t>、瞳孔直径</a:t>
            </a:r>
          </a:p>
          <a:p>
            <a:pPr algn="just" fontAlgn="ctr">
              <a:lnSpc>
                <a:spcPct val="125000"/>
              </a:lnSpc>
            </a:pPr>
            <a:r>
              <a:rPr kumimoji="1" lang="zh-CN" altLang="en-US" sz="2400" b="1" dirty="0">
                <a:latin typeface="楷体" panose="02010609060101010101" pitchFamily="49" charset="-122"/>
                <a:ea typeface="楷体" panose="02010609060101010101" pitchFamily="49" charset="-122"/>
              </a:rPr>
              <a:t>取</a:t>
            </a:r>
            <a:r>
              <a:rPr kumimoji="1" lang="en-US" altLang="zh-CN" sz="2400" b="1" dirty="0">
                <a:latin typeface="楷体" panose="02010609060101010101" pitchFamily="49" charset="-122"/>
                <a:ea typeface="楷体" panose="02010609060101010101" pitchFamily="49" charset="-122"/>
              </a:rPr>
              <a:t>5mm .                </a:t>
            </a:r>
          </a:p>
        </p:txBody>
      </p:sp>
      <p:sp>
        <p:nvSpPr>
          <p:cNvPr id="6" name="Text Box 3"/>
          <p:cNvSpPr txBox="1">
            <a:spLocks noChangeArrowheads="1"/>
          </p:cNvSpPr>
          <p:nvPr/>
        </p:nvSpPr>
        <p:spPr bwMode="auto">
          <a:xfrm>
            <a:off x="1036673" y="1792266"/>
            <a:ext cx="4273550"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两点光源之间的距离</a:t>
            </a:r>
            <a:r>
              <a:rPr kumimoji="1" lang="en-US" altLang="zh-CN" sz="2400" b="1">
                <a:latin typeface="楷体" panose="02010609060101010101" pitchFamily="49" charset="-122"/>
                <a:ea typeface="楷体" panose="02010609060101010101" pitchFamily="49" charset="-122"/>
              </a:rPr>
              <a:t>.            </a:t>
            </a:r>
          </a:p>
        </p:txBody>
      </p:sp>
      <p:sp>
        <p:nvSpPr>
          <p:cNvPr id="7" name="Text Box 4"/>
          <p:cNvSpPr txBox="1">
            <a:spLocks noChangeArrowheads="1"/>
          </p:cNvSpPr>
          <p:nvPr/>
        </p:nvSpPr>
        <p:spPr bwMode="auto">
          <a:xfrm>
            <a:off x="1039848" y="2381228"/>
            <a:ext cx="7746994" cy="549275"/>
          </a:xfrm>
          <a:prstGeom prst="rect">
            <a:avLst/>
          </a:prstGeom>
          <a:noFill/>
          <a:ln w="9525">
            <a:noFill/>
            <a:miter lim="800000"/>
          </a:ln>
        </p:spPr>
        <p:txBody>
          <a:bodyPr wrap="square">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设两点光源之间的距离为</a:t>
            </a:r>
            <a:r>
              <a:rPr kumimoji="1" lang="en-US" altLang="zh-CN" sz="2400" b="1" i="1" dirty="0">
                <a:latin typeface="楷体" panose="02010609060101010101" pitchFamily="49" charset="-122"/>
                <a:ea typeface="楷体" panose="02010609060101010101" pitchFamily="49" charset="-122"/>
              </a:rPr>
              <a:t>x</a:t>
            </a:r>
            <a:r>
              <a:rPr kumimoji="1" lang="zh-CN" altLang="en-US" sz="2400" b="1" i="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飞船距地面的距离为</a:t>
            </a:r>
            <a:r>
              <a:rPr kumimoji="1" lang="en-US" altLang="zh-CN" sz="2400" b="1" i="1" dirty="0">
                <a:latin typeface="楷体" panose="02010609060101010101" pitchFamily="49" charset="-122"/>
                <a:ea typeface="楷体" panose="02010609060101010101" pitchFamily="49" charset="-122"/>
              </a:rPr>
              <a:t>L</a:t>
            </a:r>
          </a:p>
        </p:txBody>
      </p:sp>
      <p:graphicFrame>
        <p:nvGraphicFramePr>
          <p:cNvPr id="8" name="Object 5"/>
          <p:cNvGraphicFramePr/>
          <p:nvPr/>
        </p:nvGraphicFramePr>
        <p:xfrm>
          <a:off x="3798888" y="3073400"/>
          <a:ext cx="1497012" cy="784225"/>
        </p:xfrm>
        <a:graphic>
          <a:graphicData uri="http://schemas.openxmlformats.org/presentationml/2006/ole">
            <mc:AlternateContent xmlns:mc="http://schemas.openxmlformats.org/markup-compatibility/2006">
              <mc:Choice xmlns:v="urn:schemas-microsoft-com:vml" Requires="v">
                <p:oleObj name="Equation" r:id="rId2" imgW="17983200" imgH="9448800" progId="Equation.DSMT4">
                  <p:embed/>
                </p:oleObj>
              </mc:Choice>
              <mc:Fallback>
                <p:oleObj name="Equation" r:id="rId2" imgW="17983200" imgH="9448800" progId="Equation.DSMT4">
                  <p:embed/>
                  <p:pic>
                    <p:nvPicPr>
                      <p:cNvPr id="0" name="Object 5"/>
                      <p:cNvPicPr/>
                      <p:nvPr/>
                    </p:nvPicPr>
                    <p:blipFill>
                      <a:blip r:embed="rId3"/>
                      <a:stretch>
                        <a:fillRect/>
                      </a:stretch>
                    </p:blipFill>
                    <p:spPr>
                      <a:xfrm>
                        <a:off x="3798888" y="3073400"/>
                        <a:ext cx="1497012" cy="784225"/>
                      </a:xfrm>
                      <a:prstGeom prst="rect">
                        <a:avLst/>
                      </a:prstGeom>
                      <a:noFill/>
                      <a:ln w="9525">
                        <a:noFill/>
                      </a:ln>
                    </p:spPr>
                  </p:pic>
                </p:oleObj>
              </mc:Fallback>
            </mc:AlternateContent>
          </a:graphicData>
        </a:graphic>
      </p:graphicFrame>
      <p:graphicFrame>
        <p:nvGraphicFramePr>
          <p:cNvPr id="9" name="Object 6"/>
          <p:cNvGraphicFramePr/>
          <p:nvPr/>
        </p:nvGraphicFramePr>
        <p:xfrm>
          <a:off x="3286125" y="4887913"/>
          <a:ext cx="863600" cy="457200"/>
        </p:xfrm>
        <a:graphic>
          <a:graphicData uri="http://schemas.openxmlformats.org/presentationml/2006/ole">
            <mc:AlternateContent xmlns:mc="http://schemas.openxmlformats.org/markup-compatibility/2006">
              <mc:Choice xmlns:v="urn:schemas-microsoft-com:vml" Requires="v">
                <p:oleObj name="Equation" r:id="rId4" imgW="10363200" imgH="5486400" progId="Equation.DSMT4">
                  <p:embed/>
                </p:oleObj>
              </mc:Choice>
              <mc:Fallback>
                <p:oleObj name="Equation" r:id="rId4" imgW="10363200" imgH="5486400" progId="Equation.DSMT4">
                  <p:embed/>
                  <p:pic>
                    <p:nvPicPr>
                      <p:cNvPr id="0" name="Object 6"/>
                      <p:cNvPicPr/>
                      <p:nvPr/>
                    </p:nvPicPr>
                    <p:blipFill>
                      <a:blip r:embed="rId5"/>
                      <a:stretch>
                        <a:fillRect/>
                      </a:stretch>
                    </p:blipFill>
                    <p:spPr>
                      <a:xfrm>
                        <a:off x="3286125" y="4887913"/>
                        <a:ext cx="863600" cy="457200"/>
                      </a:xfrm>
                      <a:prstGeom prst="rect">
                        <a:avLst/>
                      </a:prstGeom>
                      <a:noFill/>
                      <a:ln w="9525">
                        <a:noFill/>
                      </a:ln>
                    </p:spPr>
                  </p:pic>
                </p:oleObj>
              </mc:Fallback>
            </mc:AlternateContent>
          </a:graphicData>
        </a:graphic>
      </p:graphicFrame>
      <p:sp>
        <p:nvSpPr>
          <p:cNvPr id="10" name="Text Box 7"/>
          <p:cNvSpPr txBox="1">
            <a:spLocks noChangeArrowheads="1"/>
          </p:cNvSpPr>
          <p:nvPr/>
        </p:nvSpPr>
        <p:spPr bwMode="auto">
          <a:xfrm>
            <a:off x="1047785" y="4757716"/>
            <a:ext cx="2376488"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恰能分辩条件</a:t>
            </a:r>
          </a:p>
        </p:txBody>
      </p:sp>
      <p:graphicFrame>
        <p:nvGraphicFramePr>
          <p:cNvPr id="11" name="Object 8"/>
          <p:cNvGraphicFramePr/>
          <p:nvPr/>
        </p:nvGraphicFramePr>
        <p:xfrm>
          <a:off x="5340365" y="4714884"/>
          <a:ext cx="1446213" cy="787400"/>
        </p:xfrm>
        <a:graphic>
          <a:graphicData uri="http://schemas.openxmlformats.org/presentationml/2006/ole">
            <mc:AlternateContent xmlns:mc="http://schemas.openxmlformats.org/markup-compatibility/2006">
              <mc:Choice xmlns:v="urn:schemas-microsoft-com:vml" Requires="v">
                <p:oleObj name="Equation" r:id="rId6" imgW="17373600" imgH="9448800" progId="Equation.DSMT4">
                  <p:embed/>
                </p:oleObj>
              </mc:Choice>
              <mc:Fallback>
                <p:oleObj name="Equation" r:id="rId6" imgW="17373600" imgH="9448800" progId="Equation.DSMT4">
                  <p:embed/>
                  <p:pic>
                    <p:nvPicPr>
                      <p:cNvPr id="0" name="Object 8"/>
                      <p:cNvPicPr/>
                      <p:nvPr/>
                    </p:nvPicPr>
                    <p:blipFill>
                      <a:blip r:embed="rId7"/>
                      <a:stretch>
                        <a:fillRect/>
                      </a:stretch>
                    </p:blipFill>
                    <p:spPr>
                      <a:xfrm>
                        <a:off x="5340365" y="4714884"/>
                        <a:ext cx="1446213" cy="787400"/>
                      </a:xfrm>
                      <a:prstGeom prst="rect">
                        <a:avLst/>
                      </a:prstGeom>
                      <a:noFill/>
                      <a:ln w="9525">
                        <a:noFill/>
                      </a:ln>
                    </p:spPr>
                  </p:pic>
                </p:oleObj>
              </mc:Fallback>
            </mc:AlternateContent>
          </a:graphicData>
        </a:graphic>
      </p:graphicFrame>
      <p:graphicFrame>
        <p:nvGraphicFramePr>
          <p:cNvPr id="12" name="Object 9"/>
          <p:cNvGraphicFramePr/>
          <p:nvPr/>
        </p:nvGraphicFramePr>
        <p:xfrm>
          <a:off x="1571625" y="5667375"/>
          <a:ext cx="1471613" cy="787400"/>
        </p:xfrm>
        <a:graphic>
          <a:graphicData uri="http://schemas.openxmlformats.org/presentationml/2006/ole">
            <mc:AlternateContent xmlns:mc="http://schemas.openxmlformats.org/markup-compatibility/2006">
              <mc:Choice xmlns:v="urn:schemas-microsoft-com:vml" Requires="v">
                <p:oleObj name="Equation" r:id="rId8" imgW="17678400" imgH="9448800" progId="Equation.DSMT4">
                  <p:embed/>
                </p:oleObj>
              </mc:Choice>
              <mc:Fallback>
                <p:oleObj name="Equation" r:id="rId8" imgW="17678400" imgH="9448800" progId="Equation.DSMT4">
                  <p:embed/>
                  <p:pic>
                    <p:nvPicPr>
                      <p:cNvPr id="0" name="Object 9"/>
                      <p:cNvPicPr/>
                      <p:nvPr/>
                    </p:nvPicPr>
                    <p:blipFill>
                      <a:blip r:embed="rId9"/>
                      <a:stretch>
                        <a:fillRect/>
                      </a:stretch>
                    </p:blipFill>
                    <p:spPr>
                      <a:xfrm>
                        <a:off x="1571625" y="5667375"/>
                        <a:ext cx="1471613" cy="787400"/>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2997200" y="5656263"/>
          <a:ext cx="4797425" cy="795337"/>
        </p:xfrm>
        <a:graphic>
          <a:graphicData uri="http://schemas.openxmlformats.org/presentationml/2006/ole">
            <mc:AlternateContent xmlns:mc="http://schemas.openxmlformats.org/markup-compatibility/2006">
              <mc:Choice xmlns:v="urn:schemas-microsoft-com:vml" Requires="v">
                <p:oleObj name="Equation" r:id="rId10" imgW="130454400" imgH="21640800" progId="Equation.DSMT4">
                  <p:embed/>
                </p:oleObj>
              </mc:Choice>
              <mc:Fallback>
                <p:oleObj name="Equation" r:id="rId10" imgW="130454400" imgH="21640800" progId="Equation.DSMT4">
                  <p:embed/>
                  <p:pic>
                    <p:nvPicPr>
                      <p:cNvPr id="0" name="Object 10"/>
                      <p:cNvPicPr>
                        <a:picLocks noChangeAspect="1"/>
                      </p:cNvPicPr>
                      <p:nvPr/>
                    </p:nvPicPr>
                    <p:blipFill>
                      <a:blip r:embed="rId11"/>
                      <a:stretch>
                        <a:fillRect/>
                      </a:stretch>
                    </p:blipFill>
                    <p:spPr>
                      <a:xfrm>
                        <a:off x="2997200" y="5656263"/>
                        <a:ext cx="4797425" cy="795337"/>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1047785" y="3101953"/>
            <a:ext cx="3816350"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眼睛的最小分辨角</a:t>
            </a:r>
          </a:p>
        </p:txBody>
      </p:sp>
      <p:sp>
        <p:nvSpPr>
          <p:cNvPr id="15" name="Text Box 12"/>
          <p:cNvSpPr txBox="1">
            <a:spLocks noChangeArrowheads="1"/>
          </p:cNvSpPr>
          <p:nvPr/>
        </p:nvSpPr>
        <p:spPr bwMode="auto">
          <a:xfrm>
            <a:off x="1047785" y="3925866"/>
            <a:ext cx="4637088"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两点光源对人眼睛的张角</a:t>
            </a:r>
          </a:p>
        </p:txBody>
      </p:sp>
      <p:graphicFrame>
        <p:nvGraphicFramePr>
          <p:cNvPr id="16" name="Object 13"/>
          <p:cNvGraphicFramePr/>
          <p:nvPr/>
        </p:nvGraphicFramePr>
        <p:xfrm>
          <a:off x="4714876" y="3859221"/>
          <a:ext cx="812800" cy="784225"/>
        </p:xfrm>
        <a:graphic>
          <a:graphicData uri="http://schemas.openxmlformats.org/presentationml/2006/ole">
            <mc:AlternateContent xmlns:mc="http://schemas.openxmlformats.org/markup-compatibility/2006">
              <mc:Choice xmlns:v="urn:schemas-microsoft-com:vml" Requires="v">
                <p:oleObj name="Equation" r:id="rId12" imgW="9753600" imgH="9448800" progId="Equation.DSMT4">
                  <p:embed/>
                </p:oleObj>
              </mc:Choice>
              <mc:Fallback>
                <p:oleObj name="Equation" r:id="rId12" imgW="9753600" imgH="9448800" progId="Equation.DSMT4">
                  <p:embed/>
                  <p:pic>
                    <p:nvPicPr>
                      <p:cNvPr id="0" name="Object 13"/>
                      <p:cNvPicPr/>
                      <p:nvPr/>
                    </p:nvPicPr>
                    <p:blipFill>
                      <a:blip r:embed="rId13"/>
                      <a:stretch>
                        <a:fillRect/>
                      </a:stretch>
                    </p:blipFill>
                    <p:spPr>
                      <a:xfrm>
                        <a:off x="4714876" y="3859221"/>
                        <a:ext cx="812800" cy="784225"/>
                      </a:xfrm>
                      <a:prstGeom prst="rect">
                        <a:avLst/>
                      </a:prstGeom>
                      <a:noFill/>
                      <a:ln w="9525">
                        <a:noFill/>
                      </a:ln>
                    </p:spPr>
                  </p:pic>
                </p:oleObj>
              </mc:Fallback>
            </mc:AlternateContent>
          </a:graphicData>
        </a:graphic>
      </p:graphicFrame>
      <p:sp>
        <p:nvSpPr>
          <p:cNvPr id="17" name="Rectangle 14"/>
          <p:cNvSpPr>
            <a:spLocks noChangeArrowheads="1"/>
          </p:cNvSpPr>
          <p:nvPr/>
        </p:nvSpPr>
        <p:spPr bwMode="auto">
          <a:xfrm>
            <a:off x="480823" y="1898628"/>
            <a:ext cx="805029" cy="461665"/>
          </a:xfrm>
          <a:prstGeom prst="rect">
            <a:avLst/>
          </a:prstGeom>
          <a:noFill/>
          <a:ln w="9525">
            <a:noFill/>
            <a:miter lim="800000"/>
          </a:ln>
        </p:spPr>
        <p:txBody>
          <a:bodyPr wrap="none">
            <a:spAutoFit/>
          </a:bodyPr>
          <a:lstStyle/>
          <a:p>
            <a:pPr algn="l"/>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求 </a:t>
            </a:r>
          </a:p>
        </p:txBody>
      </p:sp>
      <p:sp>
        <p:nvSpPr>
          <p:cNvPr id="18" name="Rectangle 15"/>
          <p:cNvSpPr>
            <a:spLocks noChangeArrowheads="1"/>
          </p:cNvSpPr>
          <p:nvPr/>
        </p:nvSpPr>
        <p:spPr bwMode="auto">
          <a:xfrm>
            <a:off x="614398" y="2441553"/>
            <a:ext cx="490537" cy="457200"/>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解</a:t>
            </a:r>
          </a:p>
        </p:txBody>
      </p:sp>
      <p:sp>
        <p:nvSpPr>
          <p:cNvPr id="19" name="Text Box 16"/>
          <p:cNvSpPr txBox="1">
            <a:spLocks noChangeArrowheads="1"/>
          </p:cNvSpPr>
          <p:nvPr/>
        </p:nvSpPr>
        <p:spPr bwMode="auto">
          <a:xfrm>
            <a:off x="571472" y="357166"/>
            <a:ext cx="4905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例</a:t>
            </a:r>
          </a:p>
        </p:txBody>
      </p:sp>
      <p:sp>
        <p:nvSpPr>
          <p:cNvPr id="20" name="AutoShape 17"/>
          <p:cNvSpPr>
            <a:spLocks noChangeArrowheads="1"/>
          </p:cNvSpPr>
          <p:nvPr/>
        </p:nvSpPr>
        <p:spPr bwMode="auto">
          <a:xfrm>
            <a:off x="4300581" y="5028416"/>
            <a:ext cx="936625" cy="160337"/>
          </a:xfrm>
          <a:prstGeom prst="rightArrow">
            <a:avLst>
              <a:gd name="adj1" fmla="val 50000"/>
              <a:gd name="adj2" fmla="val 146040"/>
            </a:avLst>
          </a:prstGeom>
          <a:solidFill>
            <a:srgbClr val="006699">
              <a:alpha val="65881"/>
            </a:srgbClr>
          </a:solidFill>
          <a:ln w="9525">
            <a:solidFill>
              <a:schemeClr val="folHlink"/>
            </a:solidFill>
            <a:miter lim="800000"/>
          </a:ln>
        </p:spPr>
        <p:txBody>
          <a:bodyPr wrap="none" anchor="ctr"/>
          <a:lstStyle/>
          <a:p>
            <a:endParaRPr lang="zh-CN" altLang="en-US" sz="2400" b="1">
              <a:latin typeface="楷体" panose="02010609060101010101" pitchFamily="49" charset="-122"/>
              <a:ea typeface="楷体" panose="02010609060101010101" pitchFamily="49" charset="-122"/>
            </a:endParaRPr>
          </a:p>
        </p:txBody>
      </p:sp>
      <p:sp>
        <p:nvSpPr>
          <p:cNvPr id="21" name="灯片编号占位符 20"/>
          <p:cNvSpPr>
            <a:spLocks noGrp="1"/>
          </p:cNvSpPr>
          <p:nvPr>
            <p:ph type="sldNum" sz="quarter" idx="12"/>
          </p:nvPr>
        </p:nvSpPr>
        <p:spPr/>
        <p:txBody>
          <a:bodyPr/>
          <a:lstStyle/>
          <a:p>
            <a:fld id="{0C913308-F349-4B6D-A68A-DD1791B4A57B}"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4" grpId="0"/>
      <p:bldP spid="15" grpId="0"/>
      <p:bldP spid="17" grpId="0"/>
      <p:bldP spid="18" grpId="0"/>
      <p:bldP spid="19"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5" name="Text Box 2"/>
          <p:cNvSpPr txBox="1">
            <a:spLocks noChangeArrowheads="1"/>
          </p:cNvSpPr>
          <p:nvPr/>
        </p:nvSpPr>
        <p:spPr bwMode="auto">
          <a:xfrm>
            <a:off x="828675" y="3182917"/>
            <a:ext cx="1511300" cy="553998"/>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solidFill>
                  <a:srgbClr val="FF0000"/>
                </a:solidFill>
                <a:latin typeface="楷体" panose="02010609060101010101" pitchFamily="49" charset="-122"/>
                <a:ea typeface="楷体" panose="02010609060101010101" pitchFamily="49" charset="-122"/>
              </a:rPr>
              <a:t>衍射光栅</a:t>
            </a:r>
            <a:r>
              <a:rPr kumimoji="1" lang="en-US" altLang="zh-CN" sz="2400" b="1" dirty="0">
                <a:solidFill>
                  <a:srgbClr val="FF0000"/>
                </a:solidFill>
                <a:latin typeface="楷体" panose="02010609060101010101" pitchFamily="49" charset="-122"/>
                <a:ea typeface="楷体" panose="02010609060101010101" pitchFamily="49" charset="-122"/>
              </a:rPr>
              <a:t>:</a:t>
            </a:r>
          </a:p>
        </p:txBody>
      </p:sp>
      <p:sp>
        <p:nvSpPr>
          <p:cNvPr id="6" name="Rectangle 3"/>
          <p:cNvSpPr>
            <a:spLocks noChangeArrowheads="1"/>
          </p:cNvSpPr>
          <p:nvPr/>
        </p:nvSpPr>
        <p:spPr bwMode="auto">
          <a:xfrm>
            <a:off x="2411413" y="3190855"/>
            <a:ext cx="6192837" cy="556179"/>
          </a:xfrm>
          <a:prstGeom prst="rect">
            <a:avLst/>
          </a:prstGeom>
          <a:noFill/>
          <a:ln w="57150">
            <a:noFill/>
            <a:miter lim="800000"/>
          </a:ln>
        </p:spPr>
        <p:txBody>
          <a:bodyPr lIns="90000" tIns="46800" rIns="90000" bIns="46800" anchor="ctr">
            <a:spAutoFit/>
          </a:bodyPr>
          <a:lstStyle/>
          <a:p>
            <a:pPr marL="450850" indent="-450850" algn="l">
              <a:lnSpc>
                <a:spcPct val="125000"/>
              </a:lnSpc>
              <a:spcBef>
                <a:spcPct val="50000"/>
              </a:spcBef>
            </a:pPr>
            <a:r>
              <a:rPr kumimoji="1" lang="zh-CN" altLang="en-US" sz="2400" b="1">
                <a:latin typeface="楷体" panose="02010609060101010101" pitchFamily="49" charset="-122"/>
                <a:ea typeface="楷体" panose="02010609060101010101" pitchFamily="49" charset="-122"/>
              </a:rPr>
              <a:t>利用多缝衍射原理使光发生色散的元件</a:t>
            </a:r>
            <a:r>
              <a:rPr kumimoji="1" lang="en-US" altLang="zh-CN" sz="2400" b="1">
                <a:latin typeface="楷体" panose="02010609060101010101" pitchFamily="49" charset="-122"/>
                <a:ea typeface="楷体" panose="02010609060101010101" pitchFamily="49" charset="-122"/>
              </a:rPr>
              <a:t>.</a:t>
            </a:r>
          </a:p>
        </p:txBody>
      </p:sp>
      <p:sp>
        <p:nvSpPr>
          <p:cNvPr id="7" name="Arc 4"/>
          <p:cNvSpPr>
            <a:spLocks noChangeAspect="1"/>
          </p:cNvSpPr>
          <p:nvPr/>
        </p:nvSpPr>
        <p:spPr bwMode="auto">
          <a:xfrm>
            <a:off x="3213100" y="173035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8" name="Arc 5"/>
          <p:cNvSpPr>
            <a:spLocks noChangeAspect="1"/>
          </p:cNvSpPr>
          <p:nvPr/>
        </p:nvSpPr>
        <p:spPr bwMode="auto">
          <a:xfrm>
            <a:off x="3249613" y="163351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9" name="Arc 6"/>
          <p:cNvSpPr>
            <a:spLocks noChangeAspect="1"/>
          </p:cNvSpPr>
          <p:nvPr/>
        </p:nvSpPr>
        <p:spPr bwMode="auto">
          <a:xfrm>
            <a:off x="3211513" y="167479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0" name="Arc 7"/>
          <p:cNvSpPr>
            <a:spLocks noChangeAspect="1"/>
          </p:cNvSpPr>
          <p:nvPr/>
        </p:nvSpPr>
        <p:spPr bwMode="auto">
          <a:xfrm>
            <a:off x="3211513" y="1433492"/>
            <a:ext cx="119062" cy="190500"/>
          </a:xfrm>
          <a:custGeom>
            <a:avLst/>
            <a:gdLst>
              <a:gd name="T0" fmla="*/ 0 w 27328"/>
              <a:gd name="T1" fmla="*/ 110537761 h 43200"/>
              <a:gd name="T2" fmla="*/ 84501965 w 27328"/>
              <a:gd name="T3" fmla="*/ 2147483647 h 43200"/>
              <a:gd name="T4" fmla="*/ 743589937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1" name="Arc 8"/>
          <p:cNvSpPr>
            <a:spLocks noChangeAspect="1"/>
          </p:cNvSpPr>
          <p:nvPr/>
        </p:nvSpPr>
        <p:spPr bwMode="auto">
          <a:xfrm>
            <a:off x="3248025" y="1336655"/>
            <a:ext cx="211138"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2" name="Arc 9"/>
          <p:cNvSpPr>
            <a:spLocks noChangeAspect="1"/>
          </p:cNvSpPr>
          <p:nvPr/>
        </p:nvSpPr>
        <p:spPr bwMode="auto">
          <a:xfrm>
            <a:off x="3209925" y="1377930"/>
            <a:ext cx="176213"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3" name="Arc 10"/>
          <p:cNvSpPr>
            <a:spLocks noChangeAspect="1"/>
          </p:cNvSpPr>
          <p:nvPr/>
        </p:nvSpPr>
        <p:spPr bwMode="auto">
          <a:xfrm>
            <a:off x="3213100" y="200975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4" name="Arc 11"/>
          <p:cNvSpPr>
            <a:spLocks noChangeAspect="1"/>
          </p:cNvSpPr>
          <p:nvPr/>
        </p:nvSpPr>
        <p:spPr bwMode="auto">
          <a:xfrm>
            <a:off x="3249613" y="191291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5" name="Arc 12"/>
          <p:cNvSpPr>
            <a:spLocks noChangeAspect="1"/>
          </p:cNvSpPr>
          <p:nvPr/>
        </p:nvSpPr>
        <p:spPr bwMode="auto">
          <a:xfrm>
            <a:off x="3211513" y="195419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6" name="Arc 13"/>
          <p:cNvSpPr>
            <a:spLocks noChangeAspect="1"/>
          </p:cNvSpPr>
          <p:nvPr/>
        </p:nvSpPr>
        <p:spPr bwMode="auto">
          <a:xfrm>
            <a:off x="3213100" y="228280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7" name="Arc 14"/>
          <p:cNvSpPr>
            <a:spLocks noChangeAspect="1"/>
          </p:cNvSpPr>
          <p:nvPr/>
        </p:nvSpPr>
        <p:spPr bwMode="auto">
          <a:xfrm>
            <a:off x="3249613" y="218596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8" name="Arc 15"/>
          <p:cNvSpPr>
            <a:spLocks noChangeAspect="1"/>
          </p:cNvSpPr>
          <p:nvPr/>
        </p:nvSpPr>
        <p:spPr bwMode="auto">
          <a:xfrm>
            <a:off x="3211513" y="222724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9" name="Arc 16"/>
          <p:cNvSpPr>
            <a:spLocks noChangeAspect="1"/>
          </p:cNvSpPr>
          <p:nvPr/>
        </p:nvSpPr>
        <p:spPr bwMode="auto">
          <a:xfrm>
            <a:off x="3213100" y="2565380"/>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20" name="Arc 17"/>
          <p:cNvSpPr>
            <a:spLocks noChangeAspect="1"/>
          </p:cNvSpPr>
          <p:nvPr/>
        </p:nvSpPr>
        <p:spPr bwMode="auto">
          <a:xfrm>
            <a:off x="3249613" y="2468542"/>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21" name="Arc 18"/>
          <p:cNvSpPr>
            <a:spLocks noChangeAspect="1"/>
          </p:cNvSpPr>
          <p:nvPr/>
        </p:nvSpPr>
        <p:spPr bwMode="auto">
          <a:xfrm>
            <a:off x="3211513" y="2509817"/>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grpSp>
        <p:nvGrpSpPr>
          <p:cNvPr id="2" name="Group 19"/>
          <p:cNvGrpSpPr/>
          <p:nvPr/>
        </p:nvGrpSpPr>
        <p:grpSpPr bwMode="auto">
          <a:xfrm>
            <a:off x="3078163" y="1368405"/>
            <a:ext cx="144462" cy="1490662"/>
            <a:chOff x="1939" y="1183"/>
            <a:chExt cx="91" cy="939"/>
          </a:xfrm>
        </p:grpSpPr>
        <p:sp>
          <p:nvSpPr>
            <p:cNvPr id="23" name="Rectangle 20"/>
            <p:cNvSpPr>
              <a:spLocks noChangeArrowheads="1"/>
            </p:cNvSpPr>
            <p:nvPr/>
          </p:nvSpPr>
          <p:spPr bwMode="auto">
            <a:xfrm>
              <a:off x="1939" y="1183"/>
              <a:ext cx="59" cy="939"/>
            </a:xfrm>
            <a:prstGeom prst="rect">
              <a:avLst/>
            </a:prstGeom>
            <a:solidFill>
              <a:srgbClr val="FFFFFF">
                <a:alpha val="72156"/>
              </a:srgbClr>
            </a:solidFill>
            <a:ln w="9525">
              <a:solidFill>
                <a:schemeClr val="tx1"/>
              </a:solidFill>
              <a:miter lim="800000"/>
            </a:ln>
          </p:spPr>
          <p:txBody>
            <a:bodyPr wrap="none" anchor="ctr"/>
            <a:lstStyle/>
            <a:p>
              <a:endParaRPr lang="zh-CN" altLang="en-US"/>
            </a:p>
          </p:txBody>
        </p:sp>
        <p:sp>
          <p:nvSpPr>
            <p:cNvPr id="24" name="Line 21"/>
            <p:cNvSpPr>
              <a:spLocks noChangeAspect="1" noChangeShapeType="1"/>
            </p:cNvSpPr>
            <p:nvPr/>
          </p:nvSpPr>
          <p:spPr bwMode="auto">
            <a:xfrm>
              <a:off x="2009" y="1183"/>
              <a:ext cx="1" cy="936"/>
            </a:xfrm>
            <a:prstGeom prst="line">
              <a:avLst/>
            </a:prstGeom>
            <a:noFill/>
            <a:ln w="57150">
              <a:solidFill>
                <a:schemeClr val="tx1"/>
              </a:solidFill>
              <a:round/>
            </a:ln>
          </p:spPr>
          <p:txBody>
            <a:bodyPr/>
            <a:lstStyle/>
            <a:p>
              <a:endParaRPr lang="zh-CN" altLang="en-US"/>
            </a:p>
          </p:txBody>
        </p:sp>
        <p:sp>
          <p:nvSpPr>
            <p:cNvPr id="25" name="AutoShape 22"/>
            <p:cNvSpPr>
              <a:spLocks noChangeArrowheads="1"/>
            </p:cNvSpPr>
            <p:nvPr/>
          </p:nvSpPr>
          <p:spPr bwMode="auto">
            <a:xfrm rot="5400000">
              <a:off x="1978" y="127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6" name="AutoShape 23"/>
            <p:cNvSpPr>
              <a:spLocks noChangeArrowheads="1"/>
            </p:cNvSpPr>
            <p:nvPr/>
          </p:nvSpPr>
          <p:spPr bwMode="auto">
            <a:xfrm rot="5400000">
              <a:off x="1978" y="1447"/>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7" name="AutoShape 24"/>
            <p:cNvSpPr>
              <a:spLocks noChangeArrowheads="1"/>
            </p:cNvSpPr>
            <p:nvPr/>
          </p:nvSpPr>
          <p:spPr bwMode="auto">
            <a:xfrm rot="5400000">
              <a:off x="1978" y="162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8" name="AutoShape 25"/>
            <p:cNvSpPr>
              <a:spLocks noChangeArrowheads="1"/>
            </p:cNvSpPr>
            <p:nvPr/>
          </p:nvSpPr>
          <p:spPr bwMode="auto">
            <a:xfrm rot="5400000">
              <a:off x="1978" y="1800"/>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9" name="AutoShape 26"/>
            <p:cNvSpPr>
              <a:spLocks noChangeArrowheads="1"/>
            </p:cNvSpPr>
            <p:nvPr/>
          </p:nvSpPr>
          <p:spPr bwMode="auto">
            <a:xfrm rot="5400000">
              <a:off x="1978" y="1977"/>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grpSp>
      <p:sp>
        <p:nvSpPr>
          <p:cNvPr id="30" name="Line 27"/>
          <p:cNvSpPr>
            <a:spLocks noChangeShapeType="1"/>
          </p:cNvSpPr>
          <p:nvPr/>
        </p:nvSpPr>
        <p:spPr bwMode="auto">
          <a:xfrm>
            <a:off x="2339975" y="1530330"/>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1" name="Line 28"/>
          <p:cNvSpPr>
            <a:spLocks noChangeShapeType="1"/>
          </p:cNvSpPr>
          <p:nvPr/>
        </p:nvSpPr>
        <p:spPr bwMode="auto">
          <a:xfrm>
            <a:off x="2339975" y="2087542"/>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2" name="Line 29"/>
          <p:cNvSpPr>
            <a:spLocks noChangeShapeType="1"/>
          </p:cNvSpPr>
          <p:nvPr/>
        </p:nvSpPr>
        <p:spPr bwMode="auto">
          <a:xfrm>
            <a:off x="2339975" y="2652692"/>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3" name="Line 30"/>
          <p:cNvSpPr>
            <a:spLocks noChangeShapeType="1"/>
          </p:cNvSpPr>
          <p:nvPr/>
        </p:nvSpPr>
        <p:spPr bwMode="auto">
          <a:xfrm>
            <a:off x="2628900" y="1530330"/>
            <a:ext cx="144463" cy="1587"/>
          </a:xfrm>
          <a:prstGeom prst="line">
            <a:avLst/>
          </a:prstGeom>
          <a:noFill/>
          <a:ln w="28575">
            <a:solidFill>
              <a:schemeClr val="tx1"/>
            </a:solidFill>
            <a:round/>
            <a:tailEnd type="triangle" w="med" len="lg"/>
          </a:ln>
        </p:spPr>
        <p:txBody>
          <a:bodyPr/>
          <a:lstStyle/>
          <a:p>
            <a:endParaRPr lang="zh-CN" altLang="en-US"/>
          </a:p>
        </p:txBody>
      </p:sp>
      <p:sp>
        <p:nvSpPr>
          <p:cNvPr id="34" name="Line 31"/>
          <p:cNvSpPr>
            <a:spLocks noChangeShapeType="1"/>
          </p:cNvSpPr>
          <p:nvPr/>
        </p:nvSpPr>
        <p:spPr bwMode="auto">
          <a:xfrm>
            <a:off x="2628900" y="2085955"/>
            <a:ext cx="144463" cy="1587"/>
          </a:xfrm>
          <a:prstGeom prst="line">
            <a:avLst/>
          </a:prstGeom>
          <a:noFill/>
          <a:ln w="28575">
            <a:solidFill>
              <a:schemeClr val="tx1"/>
            </a:solidFill>
            <a:round/>
            <a:tailEnd type="triangle" w="med" len="lg"/>
          </a:ln>
        </p:spPr>
        <p:txBody>
          <a:bodyPr/>
          <a:lstStyle/>
          <a:p>
            <a:endParaRPr lang="zh-CN" altLang="en-US"/>
          </a:p>
        </p:txBody>
      </p:sp>
      <p:sp>
        <p:nvSpPr>
          <p:cNvPr id="35" name="Line 32"/>
          <p:cNvSpPr>
            <a:spLocks noChangeShapeType="1"/>
          </p:cNvSpPr>
          <p:nvPr/>
        </p:nvSpPr>
        <p:spPr bwMode="auto">
          <a:xfrm>
            <a:off x="2628900" y="2654280"/>
            <a:ext cx="144463" cy="1587"/>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ShapeType="1"/>
          </p:cNvSpPr>
          <p:nvPr/>
        </p:nvSpPr>
        <p:spPr bwMode="auto">
          <a:xfrm>
            <a:off x="2339975" y="181290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a:off x="2628900" y="1812905"/>
            <a:ext cx="144463" cy="1587"/>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ShapeType="1"/>
          </p:cNvSpPr>
          <p:nvPr/>
        </p:nvSpPr>
        <p:spPr bwMode="auto">
          <a:xfrm>
            <a:off x="2339975" y="2376467"/>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a:off x="2628900" y="2376467"/>
            <a:ext cx="144463" cy="1588"/>
          </a:xfrm>
          <a:prstGeom prst="line">
            <a:avLst/>
          </a:prstGeom>
          <a:noFill/>
          <a:ln w="28575">
            <a:solidFill>
              <a:schemeClr val="tx1"/>
            </a:solidFill>
            <a:round/>
            <a:tailEnd type="triangle" w="med" len="lg"/>
          </a:ln>
        </p:spPr>
        <p:txBody>
          <a:bodyPr/>
          <a:lstStyle/>
          <a:p>
            <a:endParaRPr lang="zh-CN" altLang="en-US"/>
          </a:p>
        </p:txBody>
      </p:sp>
      <p:sp>
        <p:nvSpPr>
          <p:cNvPr id="40" name="Freeform 37"/>
          <p:cNvSpPr/>
          <p:nvPr/>
        </p:nvSpPr>
        <p:spPr bwMode="auto">
          <a:xfrm>
            <a:off x="5580063" y="1074717"/>
            <a:ext cx="382587" cy="2106613"/>
          </a:xfrm>
          <a:custGeom>
            <a:avLst/>
            <a:gdLst>
              <a:gd name="T0" fmla="*/ 2147483647 w 241"/>
              <a:gd name="T1" fmla="*/ 2147483647 h 1327"/>
              <a:gd name="T2" fmla="*/ 2147483647 w 241"/>
              <a:gd name="T3" fmla="*/ 2147483647 h 1327"/>
              <a:gd name="T4" fmla="*/ 2147483647 w 241"/>
              <a:gd name="T5" fmla="*/ 2147483647 h 1327"/>
              <a:gd name="T6" fmla="*/ 2147483647 w 241"/>
              <a:gd name="T7" fmla="*/ 2147483647 h 1327"/>
              <a:gd name="T8" fmla="*/ 2147483647 w 241"/>
              <a:gd name="T9" fmla="*/ 2147483647 h 1327"/>
              <a:gd name="T10" fmla="*/ 2147483647 w 241"/>
              <a:gd name="T11" fmla="*/ 2147483647 h 1327"/>
              <a:gd name="T12" fmla="*/ 2147483647 w 241"/>
              <a:gd name="T13" fmla="*/ 2147483647 h 1327"/>
              <a:gd name="T14" fmla="*/ 2147483647 w 241"/>
              <a:gd name="T15" fmla="*/ 2147483647 h 1327"/>
              <a:gd name="T16" fmla="*/ 2147483647 w 241"/>
              <a:gd name="T17" fmla="*/ 2147483647 h 1327"/>
              <a:gd name="T18" fmla="*/ 2147483647 w 241"/>
              <a:gd name="T19" fmla="*/ 2147483647 h 1327"/>
              <a:gd name="T20" fmla="*/ 2147483647 w 241"/>
              <a:gd name="T21" fmla="*/ 2147483647 h 1327"/>
              <a:gd name="T22" fmla="*/ 2147483647 w 241"/>
              <a:gd name="T23" fmla="*/ 2147483647 h 1327"/>
              <a:gd name="T24" fmla="*/ 2147483647 w 241"/>
              <a:gd name="T25" fmla="*/ 2147483647 h 1327"/>
              <a:gd name="T26" fmla="*/ 2147483647 w 241"/>
              <a:gd name="T27" fmla="*/ 2147483647 h 1327"/>
              <a:gd name="T28" fmla="*/ 2147483647 w 241"/>
              <a:gd name="T29" fmla="*/ 2147483647 h 1327"/>
              <a:gd name="T30" fmla="*/ 2147483647 w 241"/>
              <a:gd name="T31" fmla="*/ 2147483647 h 1327"/>
              <a:gd name="T32" fmla="*/ 2147483647 w 241"/>
              <a:gd name="T33" fmla="*/ 2147483647 h 1327"/>
              <a:gd name="T34" fmla="*/ 2147483647 w 241"/>
              <a:gd name="T35" fmla="*/ 2147483647 h 13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1"/>
              <a:gd name="T55" fmla="*/ 0 h 1327"/>
              <a:gd name="T56" fmla="*/ 241 w 241"/>
              <a:gd name="T57" fmla="*/ 1327 h 13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1" h="1327">
                <a:moveTo>
                  <a:pt x="4" y="10"/>
                </a:moveTo>
                <a:cubicBezTo>
                  <a:pt x="12" y="6"/>
                  <a:pt x="178" y="3"/>
                  <a:pt x="172" y="6"/>
                </a:cubicBezTo>
                <a:cubicBezTo>
                  <a:pt x="175" y="0"/>
                  <a:pt x="241" y="195"/>
                  <a:pt x="241" y="192"/>
                </a:cubicBezTo>
                <a:cubicBezTo>
                  <a:pt x="238" y="195"/>
                  <a:pt x="237" y="204"/>
                  <a:pt x="212" y="218"/>
                </a:cubicBezTo>
                <a:cubicBezTo>
                  <a:pt x="199" y="228"/>
                  <a:pt x="187" y="237"/>
                  <a:pt x="181" y="246"/>
                </a:cubicBezTo>
                <a:cubicBezTo>
                  <a:pt x="183" y="281"/>
                  <a:pt x="235" y="423"/>
                  <a:pt x="235" y="420"/>
                </a:cubicBezTo>
                <a:cubicBezTo>
                  <a:pt x="235" y="423"/>
                  <a:pt x="181" y="477"/>
                  <a:pt x="181" y="480"/>
                </a:cubicBezTo>
                <a:cubicBezTo>
                  <a:pt x="181" y="477"/>
                  <a:pt x="241" y="642"/>
                  <a:pt x="235" y="645"/>
                </a:cubicBezTo>
                <a:cubicBezTo>
                  <a:pt x="238" y="645"/>
                  <a:pt x="178" y="699"/>
                  <a:pt x="178" y="696"/>
                </a:cubicBezTo>
                <a:cubicBezTo>
                  <a:pt x="181" y="705"/>
                  <a:pt x="232" y="867"/>
                  <a:pt x="229" y="870"/>
                </a:cubicBezTo>
                <a:cubicBezTo>
                  <a:pt x="226" y="876"/>
                  <a:pt x="178" y="921"/>
                  <a:pt x="178" y="921"/>
                </a:cubicBezTo>
                <a:cubicBezTo>
                  <a:pt x="175" y="924"/>
                  <a:pt x="229" y="1089"/>
                  <a:pt x="229" y="1086"/>
                </a:cubicBezTo>
                <a:cubicBezTo>
                  <a:pt x="229" y="1092"/>
                  <a:pt x="163" y="1146"/>
                  <a:pt x="169" y="1146"/>
                </a:cubicBezTo>
                <a:cubicBezTo>
                  <a:pt x="169" y="1143"/>
                  <a:pt x="220" y="1320"/>
                  <a:pt x="223" y="1320"/>
                </a:cubicBezTo>
                <a:cubicBezTo>
                  <a:pt x="226" y="1326"/>
                  <a:pt x="204" y="1327"/>
                  <a:pt x="128" y="1322"/>
                </a:cubicBezTo>
                <a:cubicBezTo>
                  <a:pt x="85" y="1319"/>
                  <a:pt x="12" y="1326"/>
                  <a:pt x="8" y="1318"/>
                </a:cubicBezTo>
                <a:cubicBezTo>
                  <a:pt x="4" y="1314"/>
                  <a:pt x="0" y="635"/>
                  <a:pt x="4" y="602"/>
                </a:cubicBezTo>
                <a:cubicBezTo>
                  <a:pt x="4" y="610"/>
                  <a:pt x="12" y="6"/>
                  <a:pt x="4" y="10"/>
                </a:cubicBezTo>
                <a:close/>
              </a:path>
            </a:pathLst>
          </a:custGeom>
          <a:solidFill>
            <a:srgbClr val="FFFFFF">
              <a:alpha val="67058"/>
            </a:srgbClr>
          </a:solidFill>
          <a:ln w="19050">
            <a:solidFill>
              <a:schemeClr val="tx1"/>
            </a:solidFill>
            <a:round/>
          </a:ln>
        </p:spPr>
        <p:txBody>
          <a:bodyPr/>
          <a:lstStyle/>
          <a:p>
            <a:endParaRPr lang="zh-CN" altLang="en-US"/>
          </a:p>
        </p:txBody>
      </p:sp>
      <p:sp>
        <p:nvSpPr>
          <p:cNvPr id="41" name="Line 38"/>
          <p:cNvSpPr>
            <a:spLocks noChangeAspect="1" noChangeShapeType="1"/>
          </p:cNvSpPr>
          <p:nvPr/>
        </p:nvSpPr>
        <p:spPr bwMode="auto">
          <a:xfrm>
            <a:off x="5916613" y="1597005"/>
            <a:ext cx="1223962" cy="1587"/>
          </a:xfrm>
          <a:prstGeom prst="line">
            <a:avLst/>
          </a:prstGeom>
          <a:noFill/>
          <a:ln w="28575">
            <a:solidFill>
              <a:schemeClr val="tx1"/>
            </a:solidFill>
            <a:round/>
            <a:headEnd type="none" w="med" len="sm"/>
            <a:tailEnd type="none" w="med" len="sm"/>
          </a:ln>
        </p:spPr>
        <p:txBody>
          <a:bodyPr/>
          <a:lstStyle/>
          <a:p>
            <a:endParaRPr lang="zh-CN" altLang="en-US"/>
          </a:p>
        </p:txBody>
      </p:sp>
      <p:sp>
        <p:nvSpPr>
          <p:cNvPr id="42" name="Line 39"/>
          <p:cNvSpPr>
            <a:spLocks noChangeShapeType="1"/>
          </p:cNvSpPr>
          <p:nvPr/>
        </p:nvSpPr>
        <p:spPr bwMode="auto">
          <a:xfrm flipH="1">
            <a:off x="6262688" y="1597005"/>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43" name="Line 40"/>
          <p:cNvSpPr>
            <a:spLocks noChangeAspect="1" noChangeShapeType="1"/>
          </p:cNvSpPr>
          <p:nvPr/>
        </p:nvSpPr>
        <p:spPr bwMode="auto">
          <a:xfrm flipV="1">
            <a:off x="5902325" y="1409680"/>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44" name="Line 41"/>
          <p:cNvSpPr>
            <a:spLocks noChangeAspect="1" noChangeShapeType="1"/>
          </p:cNvSpPr>
          <p:nvPr/>
        </p:nvSpPr>
        <p:spPr bwMode="auto">
          <a:xfrm rot="20863627" flipV="1">
            <a:off x="6329363" y="1335067"/>
            <a:ext cx="144462" cy="36513"/>
          </a:xfrm>
          <a:prstGeom prst="line">
            <a:avLst/>
          </a:prstGeom>
          <a:noFill/>
          <a:ln w="28575">
            <a:solidFill>
              <a:schemeClr val="tx1"/>
            </a:solidFill>
            <a:round/>
            <a:tailEnd type="triangle" w="med" len="lg"/>
          </a:ln>
        </p:spPr>
        <p:txBody>
          <a:bodyPr/>
          <a:lstStyle/>
          <a:p>
            <a:endParaRPr lang="zh-CN" altLang="en-US"/>
          </a:p>
        </p:txBody>
      </p:sp>
      <p:sp>
        <p:nvSpPr>
          <p:cNvPr id="45" name="Line 42"/>
          <p:cNvSpPr>
            <a:spLocks noChangeShapeType="1"/>
          </p:cNvSpPr>
          <p:nvPr/>
        </p:nvSpPr>
        <p:spPr bwMode="auto">
          <a:xfrm rot="-1560000">
            <a:off x="5845175" y="1314430"/>
            <a:ext cx="1277938" cy="0"/>
          </a:xfrm>
          <a:prstGeom prst="line">
            <a:avLst/>
          </a:prstGeom>
          <a:noFill/>
          <a:ln w="28575">
            <a:solidFill>
              <a:schemeClr val="tx1"/>
            </a:solidFill>
            <a:round/>
            <a:headEnd type="none" w="med" len="sm"/>
            <a:tailEnd type="none" w="med" len="sm"/>
          </a:ln>
        </p:spPr>
        <p:txBody>
          <a:bodyPr/>
          <a:lstStyle/>
          <a:p>
            <a:endParaRPr lang="zh-CN" altLang="en-US"/>
          </a:p>
        </p:txBody>
      </p:sp>
      <p:sp>
        <p:nvSpPr>
          <p:cNvPr id="46" name="Line 43"/>
          <p:cNvSpPr>
            <a:spLocks noChangeAspect="1" noChangeShapeType="1"/>
          </p:cNvSpPr>
          <p:nvPr/>
        </p:nvSpPr>
        <p:spPr bwMode="auto">
          <a:xfrm>
            <a:off x="5911850" y="1954192"/>
            <a:ext cx="1223963" cy="1588"/>
          </a:xfrm>
          <a:prstGeom prst="line">
            <a:avLst/>
          </a:prstGeom>
          <a:noFill/>
          <a:ln w="28575">
            <a:solidFill>
              <a:schemeClr val="tx1"/>
            </a:solidFill>
            <a:round/>
            <a:headEnd type="none" w="med" len="sm"/>
            <a:tailEnd type="none" w="med" len="sm"/>
          </a:ln>
        </p:spPr>
        <p:txBody>
          <a:bodyPr/>
          <a:lstStyle/>
          <a:p>
            <a:endParaRPr lang="zh-CN" altLang="en-US"/>
          </a:p>
        </p:txBody>
      </p:sp>
      <p:sp>
        <p:nvSpPr>
          <p:cNvPr id="47" name="Line 44"/>
          <p:cNvSpPr>
            <a:spLocks noChangeShapeType="1"/>
          </p:cNvSpPr>
          <p:nvPr/>
        </p:nvSpPr>
        <p:spPr bwMode="auto">
          <a:xfrm flipH="1">
            <a:off x="6272213" y="1954192"/>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48" name="Line 45"/>
          <p:cNvSpPr>
            <a:spLocks noChangeAspect="1" noChangeShapeType="1"/>
          </p:cNvSpPr>
          <p:nvPr/>
        </p:nvSpPr>
        <p:spPr bwMode="auto">
          <a:xfrm flipV="1">
            <a:off x="5911850" y="1766867"/>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49" name="Line 46"/>
          <p:cNvSpPr>
            <a:spLocks noChangeAspect="1" noChangeShapeType="1"/>
          </p:cNvSpPr>
          <p:nvPr/>
        </p:nvSpPr>
        <p:spPr bwMode="auto">
          <a:xfrm rot="20863627" flipV="1">
            <a:off x="6348413" y="1687492"/>
            <a:ext cx="144462" cy="36513"/>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ShapeType="1"/>
          </p:cNvSpPr>
          <p:nvPr/>
        </p:nvSpPr>
        <p:spPr bwMode="auto">
          <a:xfrm rot="-1560000">
            <a:off x="5849938" y="1676380"/>
            <a:ext cx="1277937" cy="0"/>
          </a:xfrm>
          <a:prstGeom prst="line">
            <a:avLst/>
          </a:prstGeom>
          <a:noFill/>
          <a:ln w="28575">
            <a:solidFill>
              <a:schemeClr val="tx1"/>
            </a:solidFill>
            <a:round/>
            <a:headEnd type="none" w="med" len="sm"/>
            <a:tailEnd type="none" w="med" len="sm"/>
          </a:ln>
        </p:spPr>
        <p:txBody>
          <a:bodyPr/>
          <a:lstStyle/>
          <a:p>
            <a:endParaRPr lang="zh-CN" altLang="en-US"/>
          </a:p>
        </p:txBody>
      </p:sp>
      <p:sp>
        <p:nvSpPr>
          <p:cNvPr id="51" name="Line 48"/>
          <p:cNvSpPr>
            <a:spLocks noChangeAspect="1" noChangeShapeType="1"/>
          </p:cNvSpPr>
          <p:nvPr/>
        </p:nvSpPr>
        <p:spPr bwMode="auto">
          <a:xfrm>
            <a:off x="5907088" y="2314555"/>
            <a:ext cx="1223962" cy="1587"/>
          </a:xfrm>
          <a:prstGeom prst="line">
            <a:avLst/>
          </a:prstGeom>
          <a:noFill/>
          <a:ln w="28575">
            <a:solidFill>
              <a:schemeClr val="tx1"/>
            </a:solidFill>
            <a:round/>
            <a:headEnd type="none" w="med" len="sm"/>
            <a:tailEnd type="none" w="med" len="sm"/>
          </a:ln>
        </p:spPr>
        <p:txBody>
          <a:bodyPr/>
          <a:lstStyle/>
          <a:p>
            <a:endParaRPr lang="zh-CN" altLang="en-US"/>
          </a:p>
        </p:txBody>
      </p:sp>
      <p:sp>
        <p:nvSpPr>
          <p:cNvPr id="52" name="Line 49"/>
          <p:cNvSpPr>
            <a:spLocks noChangeShapeType="1"/>
          </p:cNvSpPr>
          <p:nvPr/>
        </p:nvSpPr>
        <p:spPr bwMode="auto">
          <a:xfrm flipH="1">
            <a:off x="6267450" y="2314555"/>
            <a:ext cx="204788"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53" name="Line 50"/>
          <p:cNvSpPr>
            <a:spLocks noChangeAspect="1" noChangeShapeType="1"/>
          </p:cNvSpPr>
          <p:nvPr/>
        </p:nvSpPr>
        <p:spPr bwMode="auto">
          <a:xfrm flipV="1">
            <a:off x="5907088" y="2127230"/>
            <a:ext cx="830262"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54" name="Line 51"/>
          <p:cNvSpPr>
            <a:spLocks noChangeAspect="1" noChangeShapeType="1"/>
          </p:cNvSpPr>
          <p:nvPr/>
        </p:nvSpPr>
        <p:spPr bwMode="auto">
          <a:xfrm rot="20863627" flipV="1">
            <a:off x="6343650" y="2047855"/>
            <a:ext cx="144463" cy="36512"/>
          </a:xfrm>
          <a:prstGeom prst="line">
            <a:avLst/>
          </a:prstGeom>
          <a:noFill/>
          <a:ln w="28575">
            <a:solidFill>
              <a:schemeClr val="tx1"/>
            </a:solidFill>
            <a:round/>
            <a:tailEnd type="triangle" w="med" len="lg"/>
          </a:ln>
        </p:spPr>
        <p:txBody>
          <a:bodyPr/>
          <a:lstStyle/>
          <a:p>
            <a:endParaRPr lang="zh-CN" altLang="en-US"/>
          </a:p>
        </p:txBody>
      </p:sp>
      <p:sp>
        <p:nvSpPr>
          <p:cNvPr id="55" name="Line 52"/>
          <p:cNvSpPr>
            <a:spLocks noChangeShapeType="1"/>
          </p:cNvSpPr>
          <p:nvPr/>
        </p:nvSpPr>
        <p:spPr bwMode="auto">
          <a:xfrm rot="-1560000">
            <a:off x="5845175" y="2036742"/>
            <a:ext cx="1277938" cy="0"/>
          </a:xfrm>
          <a:prstGeom prst="line">
            <a:avLst/>
          </a:prstGeom>
          <a:noFill/>
          <a:ln w="28575">
            <a:solidFill>
              <a:schemeClr val="tx1"/>
            </a:solidFill>
            <a:round/>
            <a:headEnd type="none" w="med" len="sm"/>
            <a:tailEnd type="none" w="med" len="sm"/>
          </a:ln>
        </p:spPr>
        <p:txBody>
          <a:bodyPr/>
          <a:lstStyle/>
          <a:p>
            <a:endParaRPr lang="zh-CN" altLang="en-US"/>
          </a:p>
        </p:txBody>
      </p:sp>
      <p:sp>
        <p:nvSpPr>
          <p:cNvPr id="56" name="Line 53"/>
          <p:cNvSpPr>
            <a:spLocks noChangeAspect="1" noChangeShapeType="1"/>
          </p:cNvSpPr>
          <p:nvPr/>
        </p:nvSpPr>
        <p:spPr bwMode="auto">
          <a:xfrm>
            <a:off x="5902325" y="2662217"/>
            <a:ext cx="1223963" cy="1588"/>
          </a:xfrm>
          <a:prstGeom prst="line">
            <a:avLst/>
          </a:prstGeom>
          <a:noFill/>
          <a:ln w="28575">
            <a:solidFill>
              <a:schemeClr val="tx1"/>
            </a:solidFill>
            <a:round/>
            <a:headEnd type="none" w="med" len="sm"/>
            <a:tailEnd type="none" w="med" len="sm"/>
          </a:ln>
        </p:spPr>
        <p:txBody>
          <a:bodyPr/>
          <a:lstStyle/>
          <a:p>
            <a:endParaRPr lang="zh-CN" altLang="en-US"/>
          </a:p>
        </p:txBody>
      </p:sp>
      <p:sp>
        <p:nvSpPr>
          <p:cNvPr id="57" name="Line 54"/>
          <p:cNvSpPr>
            <a:spLocks noChangeShapeType="1"/>
          </p:cNvSpPr>
          <p:nvPr/>
        </p:nvSpPr>
        <p:spPr bwMode="auto">
          <a:xfrm flipH="1">
            <a:off x="6262688" y="2662217"/>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58" name="Line 55"/>
          <p:cNvSpPr>
            <a:spLocks noChangeAspect="1" noChangeShapeType="1"/>
          </p:cNvSpPr>
          <p:nvPr/>
        </p:nvSpPr>
        <p:spPr bwMode="auto">
          <a:xfrm flipV="1">
            <a:off x="5902325" y="2474892"/>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59" name="Line 56"/>
          <p:cNvSpPr>
            <a:spLocks noChangeAspect="1" noChangeShapeType="1"/>
          </p:cNvSpPr>
          <p:nvPr/>
        </p:nvSpPr>
        <p:spPr bwMode="auto">
          <a:xfrm rot="20863627" flipV="1">
            <a:off x="6338888" y="2395517"/>
            <a:ext cx="144462" cy="36513"/>
          </a:xfrm>
          <a:prstGeom prst="line">
            <a:avLst/>
          </a:prstGeom>
          <a:noFill/>
          <a:ln w="28575">
            <a:solidFill>
              <a:schemeClr val="tx1"/>
            </a:solidFill>
            <a:round/>
            <a:tailEnd type="triangle" w="med" len="lg"/>
          </a:ln>
        </p:spPr>
        <p:txBody>
          <a:bodyPr/>
          <a:lstStyle/>
          <a:p>
            <a:endParaRPr lang="zh-CN" altLang="en-US"/>
          </a:p>
        </p:txBody>
      </p:sp>
      <p:sp>
        <p:nvSpPr>
          <p:cNvPr id="60" name="Line 57"/>
          <p:cNvSpPr>
            <a:spLocks noChangeShapeType="1"/>
          </p:cNvSpPr>
          <p:nvPr/>
        </p:nvSpPr>
        <p:spPr bwMode="auto">
          <a:xfrm rot="-1560000">
            <a:off x="5840413" y="2384405"/>
            <a:ext cx="1277937" cy="0"/>
          </a:xfrm>
          <a:prstGeom prst="line">
            <a:avLst/>
          </a:prstGeom>
          <a:noFill/>
          <a:ln w="28575">
            <a:solidFill>
              <a:schemeClr val="tx1"/>
            </a:solidFill>
            <a:round/>
            <a:headEnd type="none" w="med" len="sm"/>
            <a:tailEnd type="none" w="med" len="sm"/>
          </a:ln>
        </p:spPr>
        <p:txBody>
          <a:bodyPr/>
          <a:lstStyle/>
          <a:p>
            <a:endParaRPr lang="zh-CN" altLang="en-US"/>
          </a:p>
        </p:txBody>
      </p:sp>
      <p:grpSp>
        <p:nvGrpSpPr>
          <p:cNvPr id="22" name="Group 59"/>
          <p:cNvGrpSpPr/>
          <p:nvPr/>
        </p:nvGrpSpPr>
        <p:grpSpPr bwMode="auto">
          <a:xfrm>
            <a:off x="6588125" y="4276705"/>
            <a:ext cx="219075" cy="2198687"/>
            <a:chOff x="4150" y="2589"/>
            <a:chExt cx="138" cy="1385"/>
          </a:xfrm>
        </p:grpSpPr>
        <p:sp>
          <p:nvSpPr>
            <p:cNvPr id="63" name="Rectangle 60"/>
            <p:cNvSpPr>
              <a:spLocks noChangeArrowheads="1"/>
            </p:cNvSpPr>
            <p:nvPr/>
          </p:nvSpPr>
          <p:spPr bwMode="auto">
            <a:xfrm>
              <a:off x="4150" y="2589"/>
              <a:ext cx="119" cy="1385"/>
            </a:xfrm>
            <a:prstGeom prst="rect">
              <a:avLst/>
            </a:prstGeom>
            <a:solidFill>
              <a:srgbClr val="00B0F0">
                <a:alpha val="72000"/>
              </a:srgbClr>
            </a:solidFill>
            <a:ln w="9525">
              <a:solidFill>
                <a:schemeClr val="bg1"/>
              </a:solidFill>
              <a:miter lim="800000"/>
            </a:ln>
          </p:spPr>
          <p:txBody>
            <a:bodyPr wrap="none" anchor="ctr"/>
            <a:lstStyle/>
            <a:p>
              <a:endParaRPr lang="zh-CN" altLang="en-US"/>
            </a:p>
          </p:txBody>
        </p:sp>
        <p:sp>
          <p:nvSpPr>
            <p:cNvPr id="64" name="Line 61"/>
            <p:cNvSpPr>
              <a:spLocks noChangeShapeType="1"/>
            </p:cNvSpPr>
            <p:nvPr/>
          </p:nvSpPr>
          <p:spPr bwMode="auto">
            <a:xfrm>
              <a:off x="4271" y="2592"/>
              <a:ext cx="0" cy="1378"/>
            </a:xfrm>
            <a:prstGeom prst="line">
              <a:avLst/>
            </a:prstGeom>
            <a:noFill/>
            <a:ln w="57150">
              <a:solidFill>
                <a:schemeClr val="tx1"/>
              </a:solidFill>
              <a:round/>
            </a:ln>
          </p:spPr>
          <p:txBody>
            <a:bodyPr/>
            <a:lstStyle/>
            <a:p>
              <a:endParaRPr lang="zh-CN" altLang="en-US"/>
            </a:p>
          </p:txBody>
        </p:sp>
        <p:sp>
          <p:nvSpPr>
            <p:cNvPr id="65" name="AutoShape 62"/>
            <p:cNvSpPr>
              <a:spLocks noChangeArrowheads="1"/>
            </p:cNvSpPr>
            <p:nvPr/>
          </p:nvSpPr>
          <p:spPr bwMode="auto">
            <a:xfrm rot="5400000">
              <a:off x="4203" y="2737"/>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6" name="AutoShape 63"/>
            <p:cNvSpPr>
              <a:spLocks noChangeArrowheads="1"/>
            </p:cNvSpPr>
            <p:nvPr/>
          </p:nvSpPr>
          <p:spPr bwMode="auto">
            <a:xfrm rot="5400000">
              <a:off x="4203" y="3091"/>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7" name="AutoShape 64"/>
            <p:cNvSpPr>
              <a:spLocks noChangeArrowheads="1"/>
            </p:cNvSpPr>
            <p:nvPr/>
          </p:nvSpPr>
          <p:spPr bwMode="auto">
            <a:xfrm rot="5400000">
              <a:off x="4203" y="3447"/>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8" name="AutoShape 65"/>
            <p:cNvSpPr>
              <a:spLocks noChangeArrowheads="1"/>
            </p:cNvSpPr>
            <p:nvPr/>
          </p:nvSpPr>
          <p:spPr bwMode="auto">
            <a:xfrm rot="5400000">
              <a:off x="4203" y="3802"/>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69" name="Line 66"/>
          <p:cNvSpPr>
            <a:spLocks noChangeShapeType="1"/>
          </p:cNvSpPr>
          <p:nvPr/>
        </p:nvSpPr>
        <p:spPr bwMode="auto">
          <a:xfrm>
            <a:off x="7310438" y="4183042"/>
            <a:ext cx="0" cy="287338"/>
          </a:xfrm>
          <a:prstGeom prst="line">
            <a:avLst/>
          </a:prstGeom>
          <a:noFill/>
          <a:ln w="12700">
            <a:solidFill>
              <a:schemeClr val="tx1"/>
            </a:solidFill>
            <a:round/>
            <a:tailEnd type="triangle" w="med" len="lg"/>
          </a:ln>
        </p:spPr>
        <p:txBody>
          <a:bodyPr/>
          <a:lstStyle/>
          <a:p>
            <a:endParaRPr lang="zh-CN" altLang="en-US"/>
          </a:p>
        </p:txBody>
      </p:sp>
      <p:sp>
        <p:nvSpPr>
          <p:cNvPr id="70" name="Line 67"/>
          <p:cNvSpPr>
            <a:spLocks noChangeShapeType="1"/>
          </p:cNvSpPr>
          <p:nvPr/>
        </p:nvSpPr>
        <p:spPr bwMode="auto">
          <a:xfrm flipV="1">
            <a:off x="7319963" y="4614842"/>
            <a:ext cx="0" cy="252413"/>
          </a:xfrm>
          <a:prstGeom prst="line">
            <a:avLst/>
          </a:prstGeom>
          <a:noFill/>
          <a:ln w="12700">
            <a:solidFill>
              <a:schemeClr val="tx1"/>
            </a:solidFill>
            <a:round/>
            <a:tailEnd type="triangle" w="med" len="lg"/>
          </a:ln>
        </p:spPr>
        <p:txBody>
          <a:bodyPr/>
          <a:lstStyle/>
          <a:p>
            <a:endParaRPr lang="zh-CN" altLang="en-US"/>
          </a:p>
        </p:txBody>
      </p:sp>
      <p:graphicFrame>
        <p:nvGraphicFramePr>
          <p:cNvPr id="71" name="Object 68"/>
          <p:cNvGraphicFramePr>
            <a:graphicFrameLocks noChangeAspect="1"/>
          </p:cNvGraphicFramePr>
          <p:nvPr/>
        </p:nvGraphicFramePr>
        <p:xfrm>
          <a:off x="7575549" y="4379926"/>
          <a:ext cx="225426" cy="247650"/>
        </p:xfrm>
        <a:graphic>
          <a:graphicData uri="http://schemas.openxmlformats.org/presentationml/2006/ole">
            <mc:AlternateContent xmlns:mc="http://schemas.openxmlformats.org/markup-compatibility/2006">
              <mc:Choice xmlns:v="urn:schemas-microsoft-com:vml" Requires="v">
                <p:oleObj name="Equation" r:id="rId2" imgW="3048000" imgH="3352800" progId="Equation.DSMT4">
                  <p:embed/>
                </p:oleObj>
              </mc:Choice>
              <mc:Fallback>
                <p:oleObj name="Equation" r:id="rId2" imgW="3048000" imgH="3352800" progId="Equation.DSMT4">
                  <p:embed/>
                  <p:pic>
                    <p:nvPicPr>
                      <p:cNvPr id="0" name="Object 68"/>
                      <p:cNvPicPr preferRelativeResize="0">
                        <a:picLocks noChangeAspect="1"/>
                      </p:cNvPicPr>
                      <p:nvPr/>
                    </p:nvPicPr>
                    <p:blipFill>
                      <a:blip r:embed="rId3"/>
                      <a:stretch>
                        <a:fillRect/>
                      </a:stretch>
                    </p:blipFill>
                    <p:spPr>
                      <a:xfrm>
                        <a:off x="7575549" y="4379926"/>
                        <a:ext cx="225426" cy="247650"/>
                      </a:xfrm>
                      <a:prstGeom prst="rect">
                        <a:avLst/>
                      </a:prstGeom>
                      <a:noFill/>
                      <a:ln w="9525">
                        <a:noFill/>
                      </a:ln>
                    </p:spPr>
                  </p:pic>
                </p:oleObj>
              </mc:Fallback>
            </mc:AlternateContent>
          </a:graphicData>
        </a:graphic>
      </p:graphicFrame>
      <p:graphicFrame>
        <p:nvGraphicFramePr>
          <p:cNvPr id="72" name="Object 69"/>
          <p:cNvGraphicFramePr>
            <a:graphicFrameLocks noChangeAspect="1"/>
          </p:cNvGraphicFramePr>
          <p:nvPr/>
        </p:nvGraphicFramePr>
        <p:xfrm>
          <a:off x="7564438" y="5183202"/>
          <a:ext cx="228600" cy="317500"/>
        </p:xfrm>
        <a:graphic>
          <a:graphicData uri="http://schemas.openxmlformats.org/presentationml/2006/ole">
            <mc:AlternateContent xmlns:mc="http://schemas.openxmlformats.org/markup-compatibility/2006">
              <mc:Choice xmlns:v="urn:schemas-microsoft-com:vml" Requires="v">
                <p:oleObj name="Equation" r:id="rId4" imgW="3048000" imgH="4267200" progId="Equation.DSMT4">
                  <p:embed/>
                </p:oleObj>
              </mc:Choice>
              <mc:Fallback>
                <p:oleObj name="Equation" r:id="rId4" imgW="3048000" imgH="4267200" progId="Equation.DSMT4">
                  <p:embed/>
                  <p:pic>
                    <p:nvPicPr>
                      <p:cNvPr id="0" name="Object 69"/>
                      <p:cNvPicPr preferRelativeResize="0">
                        <a:picLocks noChangeAspect="1"/>
                      </p:cNvPicPr>
                      <p:nvPr/>
                    </p:nvPicPr>
                    <p:blipFill>
                      <a:blip r:embed="rId5"/>
                      <a:stretch>
                        <a:fillRect/>
                      </a:stretch>
                    </p:blipFill>
                    <p:spPr>
                      <a:xfrm>
                        <a:off x="7564438" y="5183202"/>
                        <a:ext cx="228600" cy="317500"/>
                      </a:xfrm>
                      <a:prstGeom prst="rect">
                        <a:avLst/>
                      </a:prstGeom>
                      <a:noFill/>
                      <a:ln w="9525">
                        <a:noFill/>
                      </a:ln>
                    </p:spPr>
                  </p:pic>
                </p:oleObj>
              </mc:Fallback>
            </mc:AlternateContent>
          </a:graphicData>
        </a:graphic>
      </p:graphicFrame>
      <p:graphicFrame>
        <p:nvGraphicFramePr>
          <p:cNvPr id="73" name="Object 70"/>
          <p:cNvGraphicFramePr/>
          <p:nvPr/>
        </p:nvGraphicFramePr>
        <p:xfrm>
          <a:off x="2724139" y="4603750"/>
          <a:ext cx="1362075" cy="355600"/>
        </p:xfrm>
        <a:graphic>
          <a:graphicData uri="http://schemas.openxmlformats.org/presentationml/2006/ole">
            <mc:AlternateContent xmlns:mc="http://schemas.openxmlformats.org/markup-compatibility/2006">
              <mc:Choice xmlns:v="urn:schemas-microsoft-com:vml" Requires="v">
                <p:oleObj name="Equation" r:id="rId6" imgW="16154400" imgH="4267200" progId="Equation.DSMT4">
                  <p:embed/>
                </p:oleObj>
              </mc:Choice>
              <mc:Fallback>
                <p:oleObj name="Equation" r:id="rId6" imgW="16154400" imgH="4267200" progId="Equation.DSMT4">
                  <p:embed/>
                  <p:pic>
                    <p:nvPicPr>
                      <p:cNvPr id="0" name="Object 70"/>
                      <p:cNvPicPr/>
                      <p:nvPr/>
                    </p:nvPicPr>
                    <p:blipFill>
                      <a:blip r:embed="rId7"/>
                      <a:stretch>
                        <a:fillRect/>
                      </a:stretch>
                    </p:blipFill>
                    <p:spPr>
                      <a:xfrm>
                        <a:off x="2724139" y="4603750"/>
                        <a:ext cx="1362075" cy="355600"/>
                      </a:xfrm>
                      <a:prstGeom prst="rect">
                        <a:avLst/>
                      </a:prstGeom>
                      <a:noFill/>
                      <a:ln w="19050">
                        <a:noFill/>
                      </a:ln>
                    </p:spPr>
                  </p:pic>
                </p:oleObj>
              </mc:Fallback>
            </mc:AlternateContent>
          </a:graphicData>
        </a:graphic>
      </p:graphicFrame>
      <p:sp>
        <p:nvSpPr>
          <p:cNvPr id="74" name="Text Box 71"/>
          <p:cNvSpPr txBox="1">
            <a:spLocks noChangeArrowheads="1"/>
          </p:cNvSpPr>
          <p:nvPr/>
        </p:nvSpPr>
        <p:spPr bwMode="auto">
          <a:xfrm>
            <a:off x="1182692" y="6022955"/>
            <a:ext cx="4032250" cy="556179"/>
          </a:xfrm>
          <a:prstGeom prst="rect">
            <a:avLst/>
          </a:prstGeom>
          <a:noFill/>
          <a:ln w="57150">
            <a:noFill/>
            <a:miter lim="800000"/>
          </a:ln>
        </p:spPr>
        <p:txBody>
          <a:bodyPr lIns="90000" tIns="46800" rIns="90000" bIns="46800" anchor="ctr">
            <a:spAutoFit/>
          </a:bodyPr>
          <a:lstStyle/>
          <a:p>
            <a:pPr algn="l">
              <a:lnSpc>
                <a:spcPct val="125000"/>
              </a:lnSpc>
              <a:spcBef>
                <a:spcPct val="20000"/>
              </a:spcBef>
              <a:spcAft>
                <a:spcPct val="20000"/>
              </a:spcAft>
            </a:pPr>
            <a:r>
              <a:rPr kumimoji="1" lang="zh-CN" altLang="en-US" sz="2400" b="1" dirty="0">
                <a:latin typeface="楷体" panose="02010609060101010101" pitchFamily="49" charset="-122"/>
                <a:ea typeface="楷体" panose="02010609060101010101" pitchFamily="49" charset="-122"/>
              </a:rPr>
              <a:t>数为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400" b="1" i="1" dirty="0">
                <a:solidFill>
                  <a:srgbClr val="FF0000"/>
                </a:solidFill>
                <a:latin typeface="楷体" panose="02010609060101010101" pitchFamily="49" charset="-122"/>
                <a:ea typeface="楷体" panose="02010609060101010101" pitchFamily="49" charset="-122"/>
              </a:rPr>
              <a:t> </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总缝数</a:t>
            </a:r>
          </a:p>
        </p:txBody>
      </p:sp>
      <p:graphicFrame>
        <p:nvGraphicFramePr>
          <p:cNvPr id="75" name="Object 72"/>
          <p:cNvGraphicFramePr/>
          <p:nvPr/>
        </p:nvGraphicFramePr>
        <p:xfrm>
          <a:off x="3581395" y="6143644"/>
          <a:ext cx="1220788" cy="352425"/>
        </p:xfrm>
        <a:graphic>
          <a:graphicData uri="http://schemas.openxmlformats.org/presentationml/2006/ole">
            <mc:AlternateContent xmlns:mc="http://schemas.openxmlformats.org/markup-compatibility/2006">
              <mc:Choice xmlns:v="urn:schemas-microsoft-com:vml" Requires="v">
                <p:oleObj name="Equation" r:id="rId8" imgW="14630400" imgH="4267200" progId="Equation.DSMT4">
                  <p:embed/>
                </p:oleObj>
              </mc:Choice>
              <mc:Fallback>
                <p:oleObj name="Equation" r:id="rId8" imgW="14630400" imgH="4267200" progId="Equation.DSMT4">
                  <p:embed/>
                  <p:pic>
                    <p:nvPicPr>
                      <p:cNvPr id="0" name="Object 72"/>
                      <p:cNvPicPr/>
                      <p:nvPr/>
                    </p:nvPicPr>
                    <p:blipFill>
                      <a:blip r:embed="rId9"/>
                      <a:stretch>
                        <a:fillRect/>
                      </a:stretch>
                    </p:blipFill>
                    <p:spPr>
                      <a:xfrm>
                        <a:off x="3581395" y="6143644"/>
                        <a:ext cx="1220788" cy="352425"/>
                      </a:xfrm>
                      <a:prstGeom prst="rect">
                        <a:avLst/>
                      </a:prstGeom>
                      <a:noFill/>
                      <a:ln w="9525">
                        <a:noFill/>
                      </a:ln>
                    </p:spPr>
                  </p:pic>
                </p:oleObj>
              </mc:Fallback>
            </mc:AlternateContent>
          </a:graphicData>
        </a:graphic>
      </p:graphicFrame>
      <p:sp>
        <p:nvSpPr>
          <p:cNvPr id="76" name="Text Box 73"/>
          <p:cNvSpPr txBox="1">
            <a:spLocks noChangeArrowheads="1"/>
          </p:cNvSpPr>
          <p:nvPr/>
        </p:nvSpPr>
        <p:spPr bwMode="auto">
          <a:xfrm>
            <a:off x="936630" y="4532292"/>
            <a:ext cx="2132012" cy="463846"/>
          </a:xfrm>
          <a:prstGeom prst="rect">
            <a:avLst/>
          </a:prstGeom>
          <a:noFill/>
          <a:ln w="57150">
            <a:noFill/>
            <a:miter lim="800000"/>
          </a:ln>
        </p:spPr>
        <p:txBody>
          <a:bodyPr lIns="90000" tIns="46800" rIns="90000" bIns="46800" anchor="ctr">
            <a:spAutoFit/>
          </a:bodyPr>
          <a:lstStyle/>
          <a:p>
            <a:pPr algn="l">
              <a:buSzPct val="80000"/>
              <a:buFont typeface="Wingdings" panose="05000000000000000000" pitchFamily="2" charset="2"/>
              <a:buChar char="u"/>
            </a:pPr>
            <a:r>
              <a:rPr kumimoji="1" lang="zh-CN" altLang="en-US" sz="2400" b="1" dirty="0">
                <a:latin typeface="楷体" panose="02010609060101010101" pitchFamily="49" charset="-122"/>
                <a:ea typeface="楷体" panose="02010609060101010101" pitchFamily="49" charset="-122"/>
              </a:rPr>
              <a:t>光栅常数</a:t>
            </a:r>
          </a:p>
        </p:txBody>
      </p:sp>
      <p:sp>
        <p:nvSpPr>
          <p:cNvPr id="77" name="Text Box 74"/>
          <p:cNvSpPr txBox="1">
            <a:spLocks noChangeArrowheads="1"/>
          </p:cNvSpPr>
          <p:nvPr/>
        </p:nvSpPr>
        <p:spPr bwMode="auto">
          <a:xfrm>
            <a:off x="949330" y="5106967"/>
            <a:ext cx="2132012" cy="463846"/>
          </a:xfrm>
          <a:prstGeom prst="rect">
            <a:avLst/>
          </a:prstGeom>
          <a:noFill/>
          <a:ln w="57150">
            <a:noFill/>
            <a:miter lim="800000"/>
          </a:ln>
        </p:spPr>
        <p:txBody>
          <a:bodyPr lIns="90000" tIns="46800" rIns="90000" bIns="46800" anchor="ctr">
            <a:spAutoFit/>
          </a:bodyPr>
          <a:lstStyle/>
          <a:p>
            <a:pPr algn="l">
              <a:buSzPct val="80000"/>
              <a:buFont typeface="Wingdings" panose="05000000000000000000" pitchFamily="2" charset="2"/>
              <a:buChar char="u"/>
            </a:pPr>
            <a:r>
              <a:rPr kumimoji="1" lang="zh-CN" altLang="en-US" sz="2400" b="1" dirty="0">
                <a:latin typeface="楷体" panose="02010609060101010101" pitchFamily="49" charset="-122"/>
                <a:ea typeface="楷体" panose="02010609060101010101" pitchFamily="49" charset="-122"/>
              </a:rPr>
              <a:t>总缝数</a:t>
            </a:r>
          </a:p>
        </p:txBody>
      </p:sp>
      <p:sp>
        <p:nvSpPr>
          <p:cNvPr id="78" name="Rectangle 75"/>
          <p:cNvSpPr>
            <a:spLocks noChangeArrowheads="1"/>
          </p:cNvSpPr>
          <p:nvPr/>
        </p:nvSpPr>
        <p:spPr bwMode="auto">
          <a:xfrm>
            <a:off x="1158880" y="5619730"/>
            <a:ext cx="2664512" cy="461665"/>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光栅宽度为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400" b="1" i="1" dirty="0">
                <a:solidFill>
                  <a:srgbClr val="66FFFF"/>
                </a:solidFill>
                <a:latin typeface="楷体" panose="02010609060101010101" pitchFamily="49" charset="-122"/>
                <a:ea typeface="楷体" panose="02010609060101010101" pitchFamily="49" charset="-122"/>
              </a:rPr>
              <a:t> </a:t>
            </a:r>
            <a:r>
              <a:rPr kumimoji="1" lang="en-GB" altLang="zh-CN" sz="2400" b="1" dirty="0">
                <a:latin typeface="楷体" panose="02010609060101010101" pitchFamily="49" charset="-122"/>
                <a:ea typeface="楷体" panose="02010609060101010101" pitchFamily="49" charset="-122"/>
              </a:rPr>
              <a:t>mm,</a:t>
            </a:r>
            <a:endParaRPr kumimoji="1" lang="en-US" altLang="zh-CN" sz="2400" b="1" dirty="0">
              <a:latin typeface="楷体" panose="02010609060101010101" pitchFamily="49" charset="-122"/>
              <a:ea typeface="楷体" panose="02010609060101010101" pitchFamily="49" charset="-122"/>
            </a:endParaRPr>
          </a:p>
        </p:txBody>
      </p:sp>
      <p:sp>
        <p:nvSpPr>
          <p:cNvPr id="79" name="Rectangle 76"/>
          <p:cNvSpPr>
            <a:spLocks noChangeArrowheads="1"/>
          </p:cNvSpPr>
          <p:nvPr/>
        </p:nvSpPr>
        <p:spPr bwMode="auto">
          <a:xfrm>
            <a:off x="3702055" y="5619730"/>
            <a:ext cx="1409700" cy="457200"/>
          </a:xfrm>
          <a:prstGeom prst="rect">
            <a:avLst/>
          </a:prstGeom>
          <a:noFill/>
          <a:ln w="9525">
            <a:noFill/>
            <a:miter lim="800000"/>
          </a:ln>
        </p:spPr>
        <p:txBody>
          <a:bodyPr wrap="none">
            <a:spAutoFit/>
          </a:bodyPr>
          <a:lstStyle/>
          <a:p>
            <a:pPr algn="l"/>
            <a:r>
              <a:rPr kumimoji="1" lang="zh-CN" altLang="en-US" sz="2400" b="1">
                <a:latin typeface="楷体" panose="02010609060101010101" pitchFamily="49" charset="-122"/>
                <a:ea typeface="楷体" panose="02010609060101010101" pitchFamily="49" charset="-122"/>
              </a:rPr>
              <a:t>每毫米缝</a:t>
            </a:r>
          </a:p>
        </p:txBody>
      </p:sp>
      <p:sp>
        <p:nvSpPr>
          <p:cNvPr id="80" name="Rectangle 77"/>
          <p:cNvSpPr>
            <a:spLocks noChangeArrowheads="1"/>
          </p:cNvSpPr>
          <p:nvPr/>
        </p:nvSpPr>
        <p:spPr bwMode="auto">
          <a:xfrm>
            <a:off x="555615" y="3956030"/>
            <a:ext cx="2516187" cy="463846"/>
          </a:xfrm>
          <a:prstGeom prst="rect">
            <a:avLst/>
          </a:prstGeom>
          <a:noFill/>
          <a:ln w="57150">
            <a:noFill/>
            <a:miter lim="800000"/>
          </a:ln>
        </p:spPr>
        <p:txBody>
          <a:bodyPr lIns="90000" tIns="46800" rIns="90000" bIns="46800" anchor="ctr">
            <a:spAutoFit/>
          </a:bodyPr>
          <a:lstStyle/>
          <a:p>
            <a:pPr algn="l"/>
            <a:r>
              <a:rPr kumimoji="1" lang="en-US" altLang="zh-CN" sz="2400" b="1" dirty="0">
                <a:latin typeface="楷体" panose="02010609060101010101" pitchFamily="49" charset="-122"/>
                <a:ea typeface="楷体" panose="02010609060101010101" pitchFamily="49" charset="-122"/>
              </a:rPr>
              <a:t>1.</a:t>
            </a:r>
            <a:r>
              <a:rPr kumimoji="1" lang="zh-CN" altLang="en-US" sz="2400" b="1" dirty="0">
                <a:latin typeface="楷体" panose="02010609060101010101" pitchFamily="49" charset="-122"/>
                <a:ea typeface="楷体" panose="02010609060101010101" pitchFamily="49" charset="-122"/>
              </a:rPr>
              <a:t>衍射光栅参数</a:t>
            </a:r>
          </a:p>
        </p:txBody>
      </p:sp>
      <p:sp>
        <p:nvSpPr>
          <p:cNvPr id="81" name="Line 78"/>
          <p:cNvSpPr>
            <a:spLocks noChangeShapeType="1"/>
          </p:cNvSpPr>
          <p:nvPr/>
        </p:nvSpPr>
        <p:spPr bwMode="auto">
          <a:xfrm>
            <a:off x="7329488" y="5154592"/>
            <a:ext cx="0" cy="468313"/>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82" name="Line 79"/>
          <p:cNvSpPr>
            <a:spLocks noChangeAspect="1" noChangeShapeType="1"/>
          </p:cNvSpPr>
          <p:nvPr/>
        </p:nvSpPr>
        <p:spPr bwMode="auto">
          <a:xfrm>
            <a:off x="6748463" y="5154592"/>
            <a:ext cx="692150" cy="1588"/>
          </a:xfrm>
          <a:prstGeom prst="line">
            <a:avLst/>
          </a:prstGeom>
          <a:noFill/>
          <a:ln w="12700">
            <a:solidFill>
              <a:schemeClr val="tx1"/>
            </a:solidFill>
            <a:round/>
          </a:ln>
        </p:spPr>
        <p:txBody>
          <a:bodyPr/>
          <a:lstStyle/>
          <a:p>
            <a:endParaRPr lang="zh-CN" altLang="en-US"/>
          </a:p>
        </p:txBody>
      </p:sp>
      <p:sp>
        <p:nvSpPr>
          <p:cNvPr id="83" name="Line 80"/>
          <p:cNvSpPr>
            <a:spLocks noChangeAspect="1" noChangeShapeType="1"/>
          </p:cNvSpPr>
          <p:nvPr/>
        </p:nvSpPr>
        <p:spPr bwMode="auto">
          <a:xfrm>
            <a:off x="6750050" y="5611792"/>
            <a:ext cx="692150" cy="1588"/>
          </a:xfrm>
          <a:prstGeom prst="line">
            <a:avLst/>
          </a:prstGeom>
          <a:noFill/>
          <a:ln w="12700">
            <a:solidFill>
              <a:schemeClr val="tx1"/>
            </a:solidFill>
            <a:round/>
          </a:ln>
        </p:spPr>
        <p:txBody>
          <a:bodyPr/>
          <a:lstStyle/>
          <a:p>
            <a:endParaRPr lang="zh-CN" altLang="en-US"/>
          </a:p>
        </p:txBody>
      </p:sp>
      <p:sp>
        <p:nvSpPr>
          <p:cNvPr id="84" name="Line 81"/>
          <p:cNvSpPr>
            <a:spLocks noChangeAspect="1" noChangeShapeType="1"/>
          </p:cNvSpPr>
          <p:nvPr/>
        </p:nvSpPr>
        <p:spPr bwMode="auto">
          <a:xfrm>
            <a:off x="6745288" y="4476730"/>
            <a:ext cx="692150" cy="1587"/>
          </a:xfrm>
          <a:prstGeom prst="line">
            <a:avLst/>
          </a:prstGeom>
          <a:noFill/>
          <a:ln w="12700">
            <a:solidFill>
              <a:schemeClr val="tx1"/>
            </a:solidFill>
            <a:round/>
          </a:ln>
        </p:spPr>
        <p:txBody>
          <a:bodyPr/>
          <a:lstStyle/>
          <a:p>
            <a:endParaRPr lang="zh-CN" altLang="en-US"/>
          </a:p>
        </p:txBody>
      </p:sp>
      <p:sp>
        <p:nvSpPr>
          <p:cNvPr id="85" name="Line 82"/>
          <p:cNvSpPr>
            <a:spLocks noChangeAspect="1" noChangeShapeType="1"/>
          </p:cNvSpPr>
          <p:nvPr/>
        </p:nvSpPr>
        <p:spPr bwMode="auto">
          <a:xfrm>
            <a:off x="6751638" y="4605317"/>
            <a:ext cx="692150" cy="1588"/>
          </a:xfrm>
          <a:prstGeom prst="line">
            <a:avLst/>
          </a:prstGeom>
          <a:noFill/>
          <a:ln w="12700">
            <a:solidFill>
              <a:schemeClr val="tx1"/>
            </a:solidFill>
            <a:round/>
          </a:ln>
        </p:spPr>
        <p:txBody>
          <a:bodyPr/>
          <a:lstStyle/>
          <a:p>
            <a:endParaRPr lang="zh-CN" altLang="en-US"/>
          </a:p>
        </p:txBody>
      </p:sp>
      <p:sp>
        <p:nvSpPr>
          <p:cNvPr id="87" name="Text Box 2"/>
          <p:cNvSpPr txBox="1">
            <a:spLocks noChangeArrowheads="1"/>
          </p:cNvSpPr>
          <p:nvPr/>
        </p:nvSpPr>
        <p:spPr bwMode="auto">
          <a:xfrm>
            <a:off x="2357422" y="129581"/>
            <a:ext cx="4529139" cy="584775"/>
          </a:xfrm>
          <a:prstGeom prst="rect">
            <a:avLst/>
          </a:prstGeom>
          <a:noFill/>
          <a:ln w="9525">
            <a:noFill/>
            <a:miter lim="800000"/>
          </a:ln>
        </p:spPr>
        <p:txBody>
          <a:bodyPr wrap="square">
            <a:spAutoFit/>
          </a:bodyPr>
          <a:lstStyle/>
          <a:p>
            <a:pPr algn="ctr"/>
            <a:r>
              <a:rPr kumimoji="1" lang="en-US" altLang="zh-CN" sz="3200" b="1" dirty="0">
                <a:solidFill>
                  <a:schemeClr val="tx2"/>
                </a:solidFill>
                <a:latin typeface="华文楷体" pitchFamily="2" charset="-122"/>
                <a:ea typeface="华文楷体" pitchFamily="2" charset="-122"/>
              </a:rPr>
              <a:t>§3  </a:t>
            </a:r>
            <a:r>
              <a:rPr kumimoji="1" lang="zh-CN" altLang="en-US" sz="3200" b="1" dirty="0">
                <a:solidFill>
                  <a:schemeClr val="tx2"/>
                </a:solidFill>
                <a:latin typeface="华文楷体" pitchFamily="2" charset="-122"/>
                <a:ea typeface="华文楷体" pitchFamily="2" charset="-122"/>
              </a:rPr>
              <a:t>衍射光栅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500"/>
                                        <p:tgtEl>
                                          <p:spTgt spid="1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left)">
                                      <p:cBhvr>
                                        <p:cTn id="78" dur="500"/>
                                        <p:tgtEl>
                                          <p:spTgt spid="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500"/>
                                        <p:tgtEl>
                                          <p:spTgt spid="17"/>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right)">
                                      <p:cBhvr>
                                        <p:cTn id="97" dur="500"/>
                                        <p:tgtEl>
                                          <p:spTgt spid="41"/>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right)">
                                      <p:cBhvr>
                                        <p:cTn id="100" dur="500"/>
                                        <p:tgtEl>
                                          <p:spTgt spid="47"/>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wipe(right)">
                                      <p:cBhvr>
                                        <p:cTn id="103" dur="500"/>
                                        <p:tgtEl>
                                          <p:spTgt spid="46"/>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right)">
                                      <p:cBhvr>
                                        <p:cTn id="106" dur="500"/>
                                        <p:tgtEl>
                                          <p:spTgt spid="52"/>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right)">
                                      <p:cBhvr>
                                        <p:cTn id="109" dur="500"/>
                                        <p:tgtEl>
                                          <p:spTgt spid="51"/>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right)">
                                      <p:cBhvr>
                                        <p:cTn id="112" dur="500"/>
                                        <p:tgtEl>
                                          <p:spTgt spid="57"/>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right)">
                                      <p:cBhvr>
                                        <p:cTn id="115" dur="500"/>
                                        <p:tgtEl>
                                          <p:spTgt spid="42"/>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ipe(right)">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left)">
                                      <p:cBhvr>
                                        <p:cTn id="123" dur="500"/>
                                        <p:tgtEl>
                                          <p:spTgt spid="58"/>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left)">
                                      <p:cBhvr>
                                        <p:cTn id="126" dur="500"/>
                                        <p:tgtEl>
                                          <p:spTgt spid="53"/>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wipe(left)">
                                      <p:cBhvr>
                                        <p:cTn id="129" dur="500"/>
                                        <p:tgtEl>
                                          <p:spTgt spid="48"/>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wipe(left)">
                                      <p:cBhvr>
                                        <p:cTn id="137" dur="500"/>
                                        <p:tgtEl>
                                          <p:spTgt spid="44"/>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wipe(left)">
                                      <p:cBhvr>
                                        <p:cTn id="140" dur="500"/>
                                        <p:tgtEl>
                                          <p:spTgt spid="45"/>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left)">
                                      <p:cBhvr>
                                        <p:cTn id="146" dur="500"/>
                                        <p:tgtEl>
                                          <p:spTgt spid="50"/>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wipe(left)">
                                      <p:cBhvr>
                                        <p:cTn id="149" dur="500"/>
                                        <p:tgtEl>
                                          <p:spTgt spid="54"/>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wipe(left)">
                                      <p:cBhvr>
                                        <p:cTn id="152" dur="500"/>
                                        <p:tgtEl>
                                          <p:spTgt spid="55"/>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wipe(left)">
                                      <p:cBhvr>
                                        <p:cTn id="158" dur="500"/>
                                        <p:tgtEl>
                                          <p:spTgt spid="59"/>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
                                        </p:tgtEl>
                                        <p:attrNameLst>
                                          <p:attrName>style.visibility</p:attrName>
                                        </p:attrNameLst>
                                      </p:cBhvr>
                                      <p:to>
                                        <p:strVal val="visible"/>
                                      </p:to>
                                    </p:set>
                                    <p:animEffect transition="in" filter="wipe(left)">
                                      <p:cBhvr>
                                        <p:cTn id="163" dur="500"/>
                                        <p:tgtEl>
                                          <p:spTgt spid="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6">
                                            <p:txEl>
                                              <p:pRg st="0" end="0"/>
                                            </p:txEl>
                                          </p:spTgt>
                                        </p:tgtEl>
                                        <p:attrNameLst>
                                          <p:attrName>style.visibility</p:attrName>
                                        </p:attrNameLst>
                                      </p:cBhvr>
                                      <p:to>
                                        <p:strVal val="visible"/>
                                      </p:to>
                                    </p:set>
                                    <p:animEffect transition="in" filter="wipe(left)">
                                      <p:cBhvr>
                                        <p:cTn id="168" dur="500"/>
                                        <p:tgtEl>
                                          <p:spTgt spid="6">
                                            <p:txEl>
                                              <p:pRg st="0" end="0"/>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80"/>
                                        </p:tgtEl>
                                        <p:attrNameLst>
                                          <p:attrName>style.visibility</p:attrName>
                                        </p:attrNameLst>
                                      </p:cBhvr>
                                      <p:to>
                                        <p:strVal val="visible"/>
                                      </p:to>
                                    </p:set>
                                    <p:animEffect transition="in" filter="wipe(left)">
                                      <p:cBhvr>
                                        <p:cTn id="173" dur="500"/>
                                        <p:tgtEl>
                                          <p:spTgt spid="80"/>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2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84"/>
                                        </p:tgtEl>
                                        <p:attrNameLst>
                                          <p:attrName>style.visibility</p:attrName>
                                        </p:attrNameLst>
                                      </p:cBhvr>
                                      <p:to>
                                        <p:strVal val="visible"/>
                                      </p:to>
                                    </p:set>
                                    <p:animEffect transition="in" filter="wipe(left)">
                                      <p:cBhvr>
                                        <p:cTn id="182" dur="500"/>
                                        <p:tgtEl>
                                          <p:spTgt spid="8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wipe(left)">
                                      <p:cBhvr>
                                        <p:cTn id="185" dur="500"/>
                                        <p:tgtEl>
                                          <p:spTgt spid="85"/>
                                        </p:tgtEl>
                                      </p:cBhvr>
                                    </p:animEffect>
                                  </p:childTnLst>
                                </p:cTn>
                              </p:par>
                            </p:childTnLst>
                          </p:cTn>
                        </p:par>
                        <p:par>
                          <p:cTn id="186" fill="hold">
                            <p:stCondLst>
                              <p:cond delay="500"/>
                            </p:stCondLst>
                            <p:childTnLst>
                              <p:par>
                                <p:cTn id="187" presetID="22" presetClass="entr" presetSubtype="4" fill="hold" grpId="0" nodeType="afterEffect">
                                  <p:stCondLst>
                                    <p:cond delay="0"/>
                                  </p:stCondLst>
                                  <p:childTnLst>
                                    <p:set>
                                      <p:cBhvr>
                                        <p:cTn id="188" dur="1" fill="hold">
                                          <p:stCondLst>
                                            <p:cond delay="0"/>
                                          </p:stCondLst>
                                        </p:cTn>
                                        <p:tgtEl>
                                          <p:spTgt spid="70"/>
                                        </p:tgtEl>
                                        <p:attrNameLst>
                                          <p:attrName>style.visibility</p:attrName>
                                        </p:attrNameLst>
                                      </p:cBhvr>
                                      <p:to>
                                        <p:strVal val="visible"/>
                                      </p:to>
                                    </p:set>
                                    <p:animEffect transition="in" filter="wipe(down)">
                                      <p:cBhvr>
                                        <p:cTn id="189" dur="500"/>
                                        <p:tgtEl>
                                          <p:spTgt spid="70"/>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69"/>
                                        </p:tgtEl>
                                        <p:attrNameLst>
                                          <p:attrName>style.visibility</p:attrName>
                                        </p:attrNameLst>
                                      </p:cBhvr>
                                      <p:to>
                                        <p:strVal val="visible"/>
                                      </p:to>
                                    </p:set>
                                    <p:animEffect transition="in" filter="wipe(up)">
                                      <p:cBhvr>
                                        <p:cTn id="192" dur="500"/>
                                        <p:tgtEl>
                                          <p:spTgt spid="69"/>
                                        </p:tgtEl>
                                      </p:cBhvr>
                                    </p:animEffect>
                                  </p:childTnLst>
                                </p:cTn>
                              </p:par>
                              <p:par>
                                <p:cTn id="193" presetID="22" presetClass="entr" presetSubtype="8" fill="hold" nodeType="withEffect">
                                  <p:stCondLst>
                                    <p:cond delay="0"/>
                                  </p:stCondLst>
                                  <p:childTnLst>
                                    <p:set>
                                      <p:cBhvr>
                                        <p:cTn id="194" dur="1" fill="hold">
                                          <p:stCondLst>
                                            <p:cond delay="0"/>
                                          </p:stCondLst>
                                        </p:cTn>
                                        <p:tgtEl>
                                          <p:spTgt spid="71"/>
                                        </p:tgtEl>
                                        <p:attrNameLst>
                                          <p:attrName>style.visibility</p:attrName>
                                        </p:attrNameLst>
                                      </p:cBhvr>
                                      <p:to>
                                        <p:strVal val="visible"/>
                                      </p:to>
                                    </p:set>
                                    <p:animEffect transition="in" filter="wipe(left)">
                                      <p:cBhvr>
                                        <p:cTn id="195" dur="500"/>
                                        <p:tgtEl>
                                          <p:spTgt spid="71"/>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82"/>
                                        </p:tgtEl>
                                        <p:attrNameLst>
                                          <p:attrName>style.visibility</p:attrName>
                                        </p:attrNameLst>
                                      </p:cBhvr>
                                      <p:to>
                                        <p:strVal val="visible"/>
                                      </p:to>
                                    </p:set>
                                    <p:animEffect transition="in" filter="wipe(left)">
                                      <p:cBhvr>
                                        <p:cTn id="200" dur="500"/>
                                        <p:tgtEl>
                                          <p:spTgt spid="82"/>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83"/>
                                        </p:tgtEl>
                                        <p:attrNameLst>
                                          <p:attrName>style.visibility</p:attrName>
                                        </p:attrNameLst>
                                      </p:cBhvr>
                                      <p:to>
                                        <p:strVal val="visible"/>
                                      </p:to>
                                    </p:set>
                                    <p:animEffect transition="in" filter="wipe(left)">
                                      <p:cBhvr>
                                        <p:cTn id="203" dur="500"/>
                                        <p:tgtEl>
                                          <p:spTgt spid="83"/>
                                        </p:tgtEl>
                                      </p:cBhvr>
                                    </p:animEffect>
                                  </p:childTnLst>
                                </p:cTn>
                              </p:par>
                              <p:par>
                                <p:cTn id="204" presetID="22" presetClass="entr" presetSubtype="8" fill="hold" nodeType="with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wipe(left)">
                                      <p:cBhvr>
                                        <p:cTn id="206" dur="500"/>
                                        <p:tgtEl>
                                          <p:spTgt spid="72"/>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81"/>
                                        </p:tgtEl>
                                        <p:attrNameLst>
                                          <p:attrName>style.visibility</p:attrName>
                                        </p:attrNameLst>
                                      </p:cBhvr>
                                      <p:to>
                                        <p:strVal val="visible"/>
                                      </p:to>
                                    </p:set>
                                    <p:animEffect transition="in" filter="wipe(up)">
                                      <p:cBhvr>
                                        <p:cTn id="209" dur="500"/>
                                        <p:tgtEl>
                                          <p:spTgt spid="81"/>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76">
                                            <p:txEl>
                                              <p:pRg st="0" end="0"/>
                                            </p:txEl>
                                          </p:spTgt>
                                        </p:tgtEl>
                                        <p:attrNameLst>
                                          <p:attrName>style.visibility</p:attrName>
                                        </p:attrNameLst>
                                      </p:cBhvr>
                                      <p:to>
                                        <p:strVal val="visible"/>
                                      </p:to>
                                    </p:set>
                                    <p:animEffect transition="in" filter="wipe(left)">
                                      <p:cBhvr>
                                        <p:cTn id="214" dur="500"/>
                                        <p:tgtEl>
                                          <p:spTgt spid="76">
                                            <p:txEl>
                                              <p:pRg st="0" end="0"/>
                                            </p:txEl>
                                          </p:spTgt>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wipe(left)">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77">
                                            <p:txEl>
                                              <p:pRg st="0" end="0"/>
                                            </p:txEl>
                                          </p:spTgt>
                                        </p:tgtEl>
                                        <p:attrNameLst>
                                          <p:attrName>style.visibility</p:attrName>
                                        </p:attrNameLst>
                                      </p:cBhvr>
                                      <p:to>
                                        <p:strVal val="visible"/>
                                      </p:to>
                                    </p:set>
                                    <p:animEffect transition="in" filter="wipe(left)">
                                      <p:cBhvr>
                                        <p:cTn id="224" dur="500"/>
                                        <p:tgtEl>
                                          <p:spTgt spid="77">
                                            <p:txEl>
                                              <p:pRg st="0" end="0"/>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wipe(left)">
                                      <p:cBhvr>
                                        <p:cTn id="229" dur="500"/>
                                        <p:tgtEl>
                                          <p:spTgt spid="7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79"/>
                                        </p:tgtEl>
                                        <p:attrNameLst>
                                          <p:attrName>style.visibility</p:attrName>
                                        </p:attrNameLst>
                                      </p:cBhvr>
                                      <p:to>
                                        <p:strVal val="visible"/>
                                      </p:to>
                                    </p:set>
                                    <p:animEffect transition="in" filter="wipe(left)">
                                      <p:cBhvr>
                                        <p:cTn id="234" dur="500"/>
                                        <p:tgtEl>
                                          <p:spTgt spid="79"/>
                                        </p:tgtEl>
                                      </p:cBhvr>
                                    </p:animEffect>
                                  </p:childTnLst>
                                </p:cTn>
                              </p:par>
                            </p:childTnLst>
                          </p:cTn>
                        </p:par>
                        <p:par>
                          <p:cTn id="235" fill="hold">
                            <p:stCondLst>
                              <p:cond delay="500"/>
                            </p:stCondLst>
                            <p:childTnLst>
                              <p:par>
                                <p:cTn id="236" presetID="22" presetClass="entr" presetSubtype="8" fill="hold" grpId="0" nodeType="afterEffect">
                                  <p:stCondLst>
                                    <p:cond delay="0"/>
                                  </p:stCondLst>
                                  <p:childTnLst>
                                    <p:set>
                                      <p:cBhvr>
                                        <p:cTn id="237" dur="1" fill="hold">
                                          <p:stCondLst>
                                            <p:cond delay="0"/>
                                          </p:stCondLst>
                                        </p:cTn>
                                        <p:tgtEl>
                                          <p:spTgt spid="74">
                                            <p:txEl>
                                              <p:pRg st="0" end="0"/>
                                            </p:txEl>
                                          </p:spTgt>
                                        </p:tgtEl>
                                        <p:attrNameLst>
                                          <p:attrName>style.visibility</p:attrName>
                                        </p:attrNameLst>
                                      </p:cBhvr>
                                      <p:to>
                                        <p:strVal val="visible"/>
                                      </p:to>
                                    </p:set>
                                    <p:animEffect transition="in" filter="wipe(left)">
                                      <p:cBhvr>
                                        <p:cTn id="238" dur="500"/>
                                        <p:tgtEl>
                                          <p:spTgt spid="74">
                                            <p:txEl>
                                              <p:pRg st="0" end="0"/>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23" presetClass="entr" presetSubtype="16" fill="hold" nodeType="clickEffect">
                                  <p:stCondLst>
                                    <p:cond delay="0"/>
                                  </p:stCondLst>
                                  <p:childTnLst>
                                    <p:set>
                                      <p:cBhvr>
                                        <p:cTn id="242" dur="1" fill="hold">
                                          <p:stCondLst>
                                            <p:cond delay="0"/>
                                          </p:stCondLst>
                                        </p:cTn>
                                        <p:tgtEl>
                                          <p:spTgt spid="75"/>
                                        </p:tgtEl>
                                        <p:attrNameLst>
                                          <p:attrName>style.visibility</p:attrName>
                                        </p:attrNameLst>
                                      </p:cBhvr>
                                      <p:to>
                                        <p:strVal val="visible"/>
                                      </p:to>
                                    </p:set>
                                    <p:anim calcmode="lin" valueType="num">
                                      <p:cBhvr>
                                        <p:cTn id="243" dur="500" fill="hold"/>
                                        <p:tgtEl>
                                          <p:spTgt spid="75"/>
                                        </p:tgtEl>
                                        <p:attrNameLst>
                                          <p:attrName>ppt_w</p:attrName>
                                        </p:attrNameLst>
                                      </p:cBhvr>
                                      <p:tavLst>
                                        <p:tav tm="0">
                                          <p:val>
                                            <p:fltVal val="0"/>
                                          </p:val>
                                        </p:tav>
                                        <p:tav tm="100000">
                                          <p:val>
                                            <p:strVal val="#ppt_w"/>
                                          </p:val>
                                        </p:tav>
                                      </p:tavLst>
                                    </p:anim>
                                    <p:anim calcmode="lin" valueType="num">
                                      <p:cBhvr>
                                        <p:cTn id="24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autoUpdateAnimBg="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9" grpId="0" animBg="1"/>
      <p:bldP spid="70" grpId="0" animBg="1"/>
      <p:bldP spid="74" grpId="0" build="p" autoUpdateAnimBg="0"/>
      <p:bldP spid="76" grpId="0" build="p" autoUpdateAnimBg="0"/>
      <p:bldP spid="77" grpId="0" build="p" autoUpdateAnimBg="0"/>
      <p:bldP spid="78" grpId="0"/>
      <p:bldP spid="79" grpId="0"/>
      <p:bldP spid="80" grpId="0"/>
      <p:bldP spid="81" grpId="0" animBg="1"/>
      <p:bldP spid="82" grpId="0" animBg="1"/>
      <p:bldP spid="83" grpId="0" animBg="1"/>
      <p:bldP spid="84" grpId="0" animBg="1"/>
      <p:bldP spid="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85803" y="428604"/>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2.</a:t>
            </a:r>
            <a:r>
              <a:rPr kumimoji="1" lang="zh-CN" altLang="en-US" sz="2400" b="1" dirty="0">
                <a:latin typeface="楷体" panose="02010609060101010101" pitchFamily="49" charset="-122"/>
                <a:ea typeface="楷体" panose="02010609060101010101" pitchFamily="49" charset="-122"/>
              </a:rPr>
              <a:t>光栅方程</a:t>
            </a:r>
          </a:p>
        </p:txBody>
      </p:sp>
      <p:sp>
        <p:nvSpPr>
          <p:cNvPr id="5" name="Arc 2"/>
          <p:cNvSpPr/>
          <p:nvPr/>
        </p:nvSpPr>
        <p:spPr bwMode="auto">
          <a:xfrm rot="1696153">
            <a:off x="3148013" y="2074845"/>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6" name="Line 3"/>
          <p:cNvSpPr>
            <a:spLocks noChangeShapeType="1"/>
          </p:cNvSpPr>
          <p:nvPr/>
        </p:nvSpPr>
        <p:spPr bwMode="auto">
          <a:xfrm rot="21540000" flipV="1">
            <a:off x="3987800" y="1697020"/>
            <a:ext cx="1944688" cy="431800"/>
          </a:xfrm>
          <a:prstGeom prst="line">
            <a:avLst/>
          </a:prstGeom>
          <a:noFill/>
          <a:ln w="28575">
            <a:solidFill>
              <a:schemeClr val="tx1"/>
            </a:solidFill>
            <a:round/>
          </a:ln>
        </p:spPr>
        <p:txBody>
          <a:bodyPr/>
          <a:lstStyle/>
          <a:p>
            <a:endParaRPr lang="zh-CN" altLang="en-US"/>
          </a:p>
        </p:txBody>
      </p:sp>
      <p:sp>
        <p:nvSpPr>
          <p:cNvPr id="7" name="Line 4"/>
          <p:cNvSpPr>
            <a:spLocks noChangeShapeType="1"/>
          </p:cNvSpPr>
          <p:nvPr/>
        </p:nvSpPr>
        <p:spPr bwMode="auto">
          <a:xfrm>
            <a:off x="3968750" y="1614470"/>
            <a:ext cx="1944688" cy="73025"/>
          </a:xfrm>
          <a:prstGeom prst="line">
            <a:avLst/>
          </a:prstGeom>
          <a:noFill/>
          <a:ln w="28575">
            <a:solidFill>
              <a:schemeClr val="tx1"/>
            </a:solidFill>
            <a:round/>
          </a:ln>
        </p:spPr>
        <p:txBody>
          <a:bodyPr/>
          <a:lstStyle/>
          <a:p>
            <a:endParaRPr lang="zh-CN" altLang="en-US"/>
          </a:p>
        </p:txBody>
      </p:sp>
      <p:sp>
        <p:nvSpPr>
          <p:cNvPr id="8" name="Line 5"/>
          <p:cNvSpPr>
            <a:spLocks noChangeAspect="1" noChangeShapeType="1"/>
          </p:cNvSpPr>
          <p:nvPr/>
        </p:nvSpPr>
        <p:spPr bwMode="auto">
          <a:xfrm rot="-60000">
            <a:off x="3925888" y="1303320"/>
            <a:ext cx="2016125" cy="388938"/>
          </a:xfrm>
          <a:prstGeom prst="line">
            <a:avLst/>
          </a:prstGeom>
          <a:noFill/>
          <a:ln w="28575">
            <a:solidFill>
              <a:schemeClr val="tx1"/>
            </a:solidFill>
            <a:round/>
          </a:ln>
        </p:spPr>
        <p:txBody>
          <a:bodyPr/>
          <a:lstStyle/>
          <a:p>
            <a:endParaRPr lang="zh-CN" altLang="en-US"/>
          </a:p>
        </p:txBody>
      </p:sp>
      <p:sp>
        <p:nvSpPr>
          <p:cNvPr id="9" name="Line 6"/>
          <p:cNvSpPr>
            <a:spLocks noChangeShapeType="1"/>
          </p:cNvSpPr>
          <p:nvPr/>
        </p:nvSpPr>
        <p:spPr bwMode="auto">
          <a:xfrm>
            <a:off x="2586038" y="2224070"/>
            <a:ext cx="3354387"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ShapeType="1"/>
          </p:cNvSpPr>
          <p:nvPr/>
        </p:nvSpPr>
        <p:spPr bwMode="auto">
          <a:xfrm>
            <a:off x="1876425" y="1657333"/>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 name="Line 9"/>
          <p:cNvSpPr>
            <a:spLocks noChangeShapeType="1"/>
          </p:cNvSpPr>
          <p:nvPr/>
        </p:nvSpPr>
        <p:spPr bwMode="auto">
          <a:xfrm>
            <a:off x="1876425" y="221454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 name="Line 10"/>
          <p:cNvSpPr>
            <a:spLocks noChangeShapeType="1"/>
          </p:cNvSpPr>
          <p:nvPr/>
        </p:nvSpPr>
        <p:spPr bwMode="auto">
          <a:xfrm>
            <a:off x="1876425" y="277969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2066925" y="1657333"/>
            <a:ext cx="179388" cy="0"/>
          </a:xfrm>
          <a:prstGeom prst="line">
            <a:avLst/>
          </a:prstGeom>
          <a:noFill/>
          <a:ln w="28575">
            <a:solidFill>
              <a:schemeClr val="tx1"/>
            </a:solidFill>
            <a:round/>
            <a:tailEnd type="triangle" w="med" len="lg"/>
          </a:ln>
        </p:spPr>
        <p:txBody>
          <a:bodyPr/>
          <a:lstStyle/>
          <a:p>
            <a:endParaRPr lang="zh-CN" altLang="en-US"/>
          </a:p>
        </p:txBody>
      </p:sp>
      <p:sp>
        <p:nvSpPr>
          <p:cNvPr id="15" name="Line 12"/>
          <p:cNvSpPr>
            <a:spLocks noChangeShapeType="1"/>
          </p:cNvSpPr>
          <p:nvPr/>
        </p:nvSpPr>
        <p:spPr bwMode="auto">
          <a:xfrm>
            <a:off x="2066925" y="2212958"/>
            <a:ext cx="179388" cy="0"/>
          </a:xfrm>
          <a:prstGeom prst="line">
            <a:avLst/>
          </a:prstGeom>
          <a:noFill/>
          <a:ln w="28575">
            <a:solidFill>
              <a:schemeClr val="tx1"/>
            </a:solidFill>
            <a:round/>
            <a:tailEnd type="triangle" w="med" len="lg"/>
          </a:ln>
        </p:spPr>
        <p:txBody>
          <a:bodyPr/>
          <a:lstStyle/>
          <a:p>
            <a:endParaRPr lang="zh-CN" altLang="en-US"/>
          </a:p>
        </p:txBody>
      </p:sp>
      <p:sp>
        <p:nvSpPr>
          <p:cNvPr id="16" name="Line 13"/>
          <p:cNvSpPr>
            <a:spLocks noChangeShapeType="1"/>
          </p:cNvSpPr>
          <p:nvPr/>
        </p:nvSpPr>
        <p:spPr bwMode="auto">
          <a:xfrm>
            <a:off x="2066925" y="2781283"/>
            <a:ext cx="179388" cy="0"/>
          </a:xfrm>
          <a:prstGeom prst="line">
            <a:avLst/>
          </a:prstGeom>
          <a:noFill/>
          <a:ln w="28575">
            <a:solidFill>
              <a:schemeClr val="tx1"/>
            </a:solidFill>
            <a:round/>
            <a:tailEnd type="triangle" w="med" len="lg"/>
          </a:ln>
        </p:spPr>
        <p:txBody>
          <a:bodyPr/>
          <a:lstStyle/>
          <a:p>
            <a:endParaRPr lang="zh-CN" altLang="en-US"/>
          </a:p>
        </p:txBody>
      </p:sp>
      <p:sp>
        <p:nvSpPr>
          <p:cNvPr id="17" name="Line 14"/>
          <p:cNvSpPr>
            <a:spLocks noChangeShapeType="1"/>
          </p:cNvSpPr>
          <p:nvPr/>
        </p:nvSpPr>
        <p:spPr bwMode="auto">
          <a:xfrm>
            <a:off x="1876425" y="1939908"/>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8" name="Line 15"/>
          <p:cNvSpPr>
            <a:spLocks noChangeShapeType="1"/>
          </p:cNvSpPr>
          <p:nvPr/>
        </p:nvSpPr>
        <p:spPr bwMode="auto">
          <a:xfrm>
            <a:off x="2066925" y="1939908"/>
            <a:ext cx="179388" cy="0"/>
          </a:xfrm>
          <a:prstGeom prst="line">
            <a:avLst/>
          </a:prstGeom>
          <a:noFill/>
          <a:ln w="28575">
            <a:solidFill>
              <a:schemeClr val="tx1"/>
            </a:solidFill>
            <a:round/>
            <a:tailEnd type="triangle" w="med" len="lg"/>
          </a:ln>
        </p:spPr>
        <p:txBody>
          <a:bodyPr/>
          <a:lstStyle/>
          <a:p>
            <a:endParaRPr lang="zh-CN" altLang="en-US"/>
          </a:p>
        </p:txBody>
      </p:sp>
      <p:sp>
        <p:nvSpPr>
          <p:cNvPr id="19" name="Line 16"/>
          <p:cNvSpPr>
            <a:spLocks noChangeShapeType="1"/>
          </p:cNvSpPr>
          <p:nvPr/>
        </p:nvSpPr>
        <p:spPr bwMode="auto">
          <a:xfrm>
            <a:off x="1876425" y="2503470"/>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ShapeType="1"/>
          </p:cNvSpPr>
          <p:nvPr/>
        </p:nvSpPr>
        <p:spPr bwMode="auto">
          <a:xfrm>
            <a:off x="2066925" y="2503470"/>
            <a:ext cx="179388" cy="0"/>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ShapeType="1"/>
          </p:cNvSpPr>
          <p:nvPr/>
        </p:nvSpPr>
        <p:spPr bwMode="auto">
          <a:xfrm>
            <a:off x="5945188" y="1144570"/>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22" name="Object 19"/>
          <p:cNvGraphicFramePr>
            <a:graphicFrameLocks noChangeAspect="1"/>
          </p:cNvGraphicFramePr>
          <p:nvPr/>
        </p:nvGraphicFramePr>
        <p:xfrm>
          <a:off x="4816453" y="2931772"/>
          <a:ext cx="247650" cy="330200"/>
        </p:xfrm>
        <a:graphic>
          <a:graphicData uri="http://schemas.openxmlformats.org/presentationml/2006/ole">
            <mc:AlternateContent xmlns:mc="http://schemas.openxmlformats.org/markup-compatibility/2006">
              <mc:Choice xmlns:v="urn:schemas-microsoft-com:vml" Requires="v">
                <p:oleObj name="Equation" r:id="rId2" imgW="3657600" imgH="4876800" progId="Equation.DSMT4">
                  <p:embed/>
                </p:oleObj>
              </mc:Choice>
              <mc:Fallback>
                <p:oleObj name="Equation" r:id="rId2" imgW="3657600" imgH="4876800" progId="Equation.DSMT4">
                  <p:embed/>
                  <p:pic>
                    <p:nvPicPr>
                      <p:cNvPr id="0" name="Object 19"/>
                      <p:cNvPicPr>
                        <a:picLocks noChangeAspect="1"/>
                      </p:cNvPicPr>
                      <p:nvPr/>
                    </p:nvPicPr>
                    <p:blipFill>
                      <a:blip r:embed="rId3"/>
                      <a:stretch>
                        <a:fillRect/>
                      </a:stretch>
                    </p:blipFill>
                    <p:spPr>
                      <a:xfrm>
                        <a:off x="4816453" y="2931772"/>
                        <a:ext cx="247650" cy="330200"/>
                      </a:xfrm>
                      <a:prstGeom prst="rect">
                        <a:avLst/>
                      </a:prstGeom>
                      <a:noFill/>
                      <a:ln w="9525">
                        <a:noFill/>
                      </a:ln>
                    </p:spPr>
                  </p:pic>
                </p:oleObj>
              </mc:Fallback>
            </mc:AlternateContent>
          </a:graphicData>
        </a:graphic>
      </p:graphicFrame>
      <p:sp>
        <p:nvSpPr>
          <p:cNvPr id="23" name="Line 20"/>
          <p:cNvSpPr>
            <a:spLocks noChangeShapeType="1"/>
          </p:cNvSpPr>
          <p:nvPr/>
        </p:nvSpPr>
        <p:spPr bwMode="auto">
          <a:xfrm>
            <a:off x="3887788" y="3259120"/>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4" name="Line 21"/>
          <p:cNvSpPr>
            <a:spLocks noChangeShapeType="1"/>
          </p:cNvSpPr>
          <p:nvPr/>
        </p:nvSpPr>
        <p:spPr bwMode="auto">
          <a:xfrm>
            <a:off x="3887788" y="2935270"/>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5" name="Oval 22"/>
          <p:cNvSpPr>
            <a:spLocks noChangeArrowheads="1"/>
          </p:cNvSpPr>
          <p:nvPr/>
        </p:nvSpPr>
        <p:spPr bwMode="auto">
          <a:xfrm>
            <a:off x="3779838" y="1217595"/>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2" name="Group 23"/>
          <p:cNvGrpSpPr/>
          <p:nvPr/>
        </p:nvGrpSpPr>
        <p:grpSpPr bwMode="auto">
          <a:xfrm>
            <a:off x="2557463" y="1495408"/>
            <a:ext cx="128587" cy="1498600"/>
            <a:chOff x="1338" y="1117"/>
            <a:chExt cx="81" cy="944"/>
          </a:xfrm>
        </p:grpSpPr>
        <p:sp>
          <p:nvSpPr>
            <p:cNvPr id="27" name="Rectangle 24"/>
            <p:cNvSpPr>
              <a:spLocks noChangeAspect="1" noChangeArrowheads="1"/>
            </p:cNvSpPr>
            <p:nvPr/>
          </p:nvSpPr>
          <p:spPr bwMode="auto">
            <a:xfrm>
              <a:off x="1338" y="1117"/>
              <a:ext cx="59" cy="944"/>
            </a:xfrm>
            <a:prstGeom prst="rect">
              <a:avLst/>
            </a:prstGeom>
            <a:solidFill>
              <a:srgbClr val="00B0F0">
                <a:alpha val="72000"/>
              </a:srgbClr>
            </a:solidFill>
            <a:ln w="9525">
              <a:solidFill>
                <a:schemeClr val="bg1"/>
              </a:solidFill>
              <a:miter lim="800000"/>
            </a:ln>
          </p:spPr>
          <p:txBody>
            <a:bodyPr wrap="none" anchor="ctr"/>
            <a:lstStyle/>
            <a:p>
              <a:endParaRPr lang="zh-CN" altLang="en-US"/>
            </a:p>
          </p:txBody>
        </p:sp>
        <p:sp>
          <p:nvSpPr>
            <p:cNvPr id="28"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29"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0"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1"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2"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3"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34" name="Line 31"/>
          <p:cNvSpPr>
            <a:spLocks noChangeAspect="1" noChangeShapeType="1"/>
          </p:cNvSpPr>
          <p:nvPr/>
        </p:nvSpPr>
        <p:spPr bwMode="auto">
          <a:xfrm rot="180000" flipV="1">
            <a:off x="2628900" y="1292208"/>
            <a:ext cx="1201738"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32"/>
          <p:cNvSpPr>
            <a:spLocks noChangeShapeType="1"/>
          </p:cNvSpPr>
          <p:nvPr/>
        </p:nvSpPr>
        <p:spPr bwMode="auto">
          <a:xfrm rot="-900000">
            <a:off x="3087688" y="1496995"/>
            <a:ext cx="179387" cy="0"/>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rot="180000" flipV="1">
            <a:off x="2627313" y="1597008"/>
            <a:ext cx="1166812"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rot="-840000">
            <a:off x="3087688" y="1792270"/>
            <a:ext cx="179387" cy="0"/>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Aspect="1" noChangeShapeType="1"/>
          </p:cNvSpPr>
          <p:nvPr/>
        </p:nvSpPr>
        <p:spPr bwMode="auto">
          <a:xfrm rot="180000" flipV="1">
            <a:off x="2632075" y="1887520"/>
            <a:ext cx="1141413"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rot="-900000">
            <a:off x="3087688" y="2071670"/>
            <a:ext cx="179387" cy="0"/>
          </a:xfrm>
          <a:prstGeom prst="line">
            <a:avLst/>
          </a:prstGeom>
          <a:noFill/>
          <a:ln w="28575">
            <a:solidFill>
              <a:schemeClr val="tx1"/>
            </a:solidFill>
            <a:round/>
            <a:tailEnd type="triangle" w="med" len="lg"/>
          </a:ln>
        </p:spPr>
        <p:txBody>
          <a:bodyPr/>
          <a:lstStyle/>
          <a:p>
            <a:endParaRPr lang="zh-CN" altLang="en-US"/>
          </a:p>
        </p:txBody>
      </p:sp>
      <p:sp>
        <p:nvSpPr>
          <p:cNvPr id="40" name="Line 37"/>
          <p:cNvSpPr>
            <a:spLocks noChangeAspect="1" noChangeShapeType="1"/>
          </p:cNvSpPr>
          <p:nvPr/>
        </p:nvSpPr>
        <p:spPr bwMode="auto">
          <a:xfrm rot="180000" flipV="1">
            <a:off x="2628900" y="2168508"/>
            <a:ext cx="1141413"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1" name="Line 38"/>
          <p:cNvSpPr>
            <a:spLocks noChangeShapeType="1"/>
          </p:cNvSpPr>
          <p:nvPr/>
        </p:nvSpPr>
        <p:spPr bwMode="auto">
          <a:xfrm rot="-900000">
            <a:off x="3084513" y="2357420"/>
            <a:ext cx="179387" cy="0"/>
          </a:xfrm>
          <a:prstGeom prst="line">
            <a:avLst/>
          </a:prstGeom>
          <a:noFill/>
          <a:ln w="28575">
            <a:solidFill>
              <a:schemeClr val="tx1"/>
            </a:solidFill>
            <a:round/>
            <a:tailEnd type="triangle" w="med" len="lg"/>
          </a:ln>
        </p:spPr>
        <p:txBody>
          <a:bodyPr/>
          <a:lstStyle/>
          <a:p>
            <a:endParaRPr lang="zh-CN" altLang="en-US"/>
          </a:p>
        </p:txBody>
      </p:sp>
      <p:sp>
        <p:nvSpPr>
          <p:cNvPr id="42" name="Line 39"/>
          <p:cNvSpPr>
            <a:spLocks noChangeAspect="1" noChangeShapeType="1"/>
          </p:cNvSpPr>
          <p:nvPr/>
        </p:nvSpPr>
        <p:spPr bwMode="auto">
          <a:xfrm rot="180000" flipV="1">
            <a:off x="2627313" y="2443145"/>
            <a:ext cx="1150937"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3" name="Line 40"/>
          <p:cNvSpPr>
            <a:spLocks noChangeShapeType="1"/>
          </p:cNvSpPr>
          <p:nvPr/>
        </p:nvSpPr>
        <p:spPr bwMode="auto">
          <a:xfrm rot="-900000">
            <a:off x="3084513" y="2630470"/>
            <a:ext cx="179387" cy="0"/>
          </a:xfrm>
          <a:prstGeom prst="line">
            <a:avLst/>
          </a:prstGeom>
          <a:noFill/>
          <a:ln w="28575">
            <a:solidFill>
              <a:schemeClr val="tx1"/>
            </a:solidFill>
            <a:round/>
            <a:tailEnd type="triangle" w="med" len="lg"/>
          </a:ln>
        </p:spPr>
        <p:txBody>
          <a:bodyPr/>
          <a:lstStyle/>
          <a:p>
            <a:endParaRPr lang="zh-CN" altLang="en-US"/>
          </a:p>
        </p:txBody>
      </p:sp>
      <p:sp>
        <p:nvSpPr>
          <p:cNvPr id="44" name="Line 41"/>
          <p:cNvSpPr>
            <a:spLocks noChangeAspect="1" noChangeShapeType="1"/>
          </p:cNvSpPr>
          <p:nvPr/>
        </p:nvSpPr>
        <p:spPr bwMode="auto">
          <a:xfrm rot="180000" flipV="1">
            <a:off x="3651250" y="1625583"/>
            <a:ext cx="2281238"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45" name="Object 42"/>
          <p:cNvGraphicFramePr>
            <a:graphicFrameLocks noChangeAspect="1"/>
          </p:cNvGraphicFramePr>
          <p:nvPr/>
        </p:nvGraphicFramePr>
        <p:xfrm>
          <a:off x="6010253" y="1561758"/>
          <a:ext cx="247650" cy="263526"/>
        </p:xfrm>
        <a:graphic>
          <a:graphicData uri="http://schemas.openxmlformats.org/presentationml/2006/ole">
            <mc:AlternateContent xmlns:mc="http://schemas.openxmlformats.org/markup-compatibility/2006">
              <mc:Choice xmlns:v="urn:schemas-microsoft-com:vml" Requires="v">
                <p:oleObj name="Equation" r:id="rId4" imgW="3657600" imgH="3962400" progId="Equation.DSMT4">
                  <p:embed/>
                </p:oleObj>
              </mc:Choice>
              <mc:Fallback>
                <p:oleObj name="Equation" r:id="rId4" imgW="3657600" imgH="3962400" progId="Equation.DSMT4">
                  <p:embed/>
                  <p:pic>
                    <p:nvPicPr>
                      <p:cNvPr id="0" name="Object 42"/>
                      <p:cNvPicPr>
                        <a:picLocks noChangeAspect="1"/>
                      </p:cNvPicPr>
                      <p:nvPr/>
                    </p:nvPicPr>
                    <p:blipFill>
                      <a:blip r:embed="rId5"/>
                      <a:stretch>
                        <a:fillRect/>
                      </a:stretch>
                    </p:blipFill>
                    <p:spPr>
                      <a:xfrm>
                        <a:off x="6010253" y="1561758"/>
                        <a:ext cx="247650" cy="263526"/>
                      </a:xfrm>
                      <a:prstGeom prst="rect">
                        <a:avLst/>
                      </a:prstGeom>
                      <a:noFill/>
                      <a:ln w="9525">
                        <a:noFill/>
                      </a:ln>
                    </p:spPr>
                  </p:pic>
                </p:oleObj>
              </mc:Fallback>
            </mc:AlternateContent>
          </a:graphicData>
        </a:graphic>
      </p:graphicFrame>
      <p:sp>
        <p:nvSpPr>
          <p:cNvPr id="46" name="Line 43"/>
          <p:cNvSpPr>
            <a:spLocks noChangeAspect="1" noChangeShapeType="1"/>
          </p:cNvSpPr>
          <p:nvPr/>
        </p:nvSpPr>
        <p:spPr bwMode="auto">
          <a:xfrm rot="-120000">
            <a:off x="4586288" y="1433495"/>
            <a:ext cx="180975" cy="36513"/>
          </a:xfrm>
          <a:prstGeom prst="line">
            <a:avLst/>
          </a:prstGeom>
          <a:noFill/>
          <a:ln w="28575">
            <a:solidFill>
              <a:schemeClr val="tx1"/>
            </a:solidFill>
            <a:round/>
            <a:tailEnd type="triangle" w="med" len="lg"/>
          </a:ln>
        </p:spPr>
        <p:txBody>
          <a:bodyPr/>
          <a:lstStyle/>
          <a:p>
            <a:endParaRPr lang="zh-CN" altLang="en-US"/>
          </a:p>
        </p:txBody>
      </p:sp>
      <p:sp>
        <p:nvSpPr>
          <p:cNvPr id="47" name="Line 44"/>
          <p:cNvSpPr>
            <a:spLocks noChangeAspect="1" noChangeShapeType="1"/>
          </p:cNvSpPr>
          <p:nvPr/>
        </p:nvSpPr>
        <p:spPr bwMode="auto">
          <a:xfrm rot="120000">
            <a:off x="4572000" y="1638283"/>
            <a:ext cx="180975" cy="1587"/>
          </a:xfrm>
          <a:prstGeom prst="line">
            <a:avLst/>
          </a:prstGeom>
          <a:noFill/>
          <a:ln w="28575">
            <a:solidFill>
              <a:schemeClr val="tx1"/>
            </a:solidFill>
            <a:round/>
            <a:tailEnd type="triangle" w="med" len="lg"/>
          </a:ln>
        </p:spPr>
        <p:txBody>
          <a:bodyPr/>
          <a:lstStyle/>
          <a:p>
            <a:endParaRPr lang="zh-CN" altLang="en-US"/>
          </a:p>
        </p:txBody>
      </p:sp>
      <p:sp>
        <p:nvSpPr>
          <p:cNvPr id="48" name="Line 45"/>
          <p:cNvSpPr>
            <a:spLocks noChangeShapeType="1"/>
          </p:cNvSpPr>
          <p:nvPr/>
        </p:nvSpPr>
        <p:spPr bwMode="auto">
          <a:xfrm rot="21540000" flipV="1">
            <a:off x="3978275" y="1706545"/>
            <a:ext cx="1944688" cy="144463"/>
          </a:xfrm>
          <a:prstGeom prst="line">
            <a:avLst/>
          </a:prstGeom>
          <a:noFill/>
          <a:ln w="28575">
            <a:solidFill>
              <a:schemeClr val="tx1"/>
            </a:solidFill>
            <a:round/>
          </a:ln>
        </p:spPr>
        <p:txBody>
          <a:bodyPr/>
          <a:lstStyle/>
          <a:p>
            <a:endParaRPr lang="zh-CN" altLang="en-US"/>
          </a:p>
        </p:txBody>
      </p:sp>
      <p:sp>
        <p:nvSpPr>
          <p:cNvPr id="49" name="Line 46"/>
          <p:cNvSpPr>
            <a:spLocks noChangeAspect="1" noChangeShapeType="1"/>
          </p:cNvSpPr>
          <p:nvPr/>
        </p:nvSpPr>
        <p:spPr bwMode="auto">
          <a:xfrm rot="-300000">
            <a:off x="4573588" y="1801795"/>
            <a:ext cx="180975" cy="1588"/>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Aspect="1" noChangeShapeType="1"/>
          </p:cNvSpPr>
          <p:nvPr/>
        </p:nvSpPr>
        <p:spPr bwMode="auto">
          <a:xfrm flipV="1">
            <a:off x="4635500" y="1951020"/>
            <a:ext cx="144463" cy="36513"/>
          </a:xfrm>
          <a:prstGeom prst="line">
            <a:avLst/>
          </a:prstGeom>
          <a:noFill/>
          <a:ln w="28575">
            <a:solidFill>
              <a:schemeClr val="tx1"/>
            </a:solidFill>
            <a:round/>
            <a:tailEnd type="triangle" w="med" len="lg"/>
          </a:ln>
        </p:spPr>
        <p:txBody>
          <a:bodyPr/>
          <a:lstStyle/>
          <a:p>
            <a:endParaRPr lang="zh-CN" altLang="en-US"/>
          </a:p>
        </p:txBody>
      </p:sp>
      <p:sp>
        <p:nvSpPr>
          <p:cNvPr id="51" name="Line 48"/>
          <p:cNvSpPr>
            <a:spLocks noChangeShapeType="1"/>
          </p:cNvSpPr>
          <p:nvPr/>
        </p:nvSpPr>
        <p:spPr bwMode="auto">
          <a:xfrm rot="21540000" flipV="1">
            <a:off x="3978275" y="1711308"/>
            <a:ext cx="1944688" cy="719137"/>
          </a:xfrm>
          <a:prstGeom prst="line">
            <a:avLst/>
          </a:prstGeom>
          <a:noFill/>
          <a:ln w="28575">
            <a:solidFill>
              <a:schemeClr val="tx1"/>
            </a:solidFill>
            <a:round/>
          </a:ln>
        </p:spPr>
        <p:txBody>
          <a:bodyPr/>
          <a:lstStyle/>
          <a:p>
            <a:endParaRPr lang="zh-CN" altLang="en-US"/>
          </a:p>
        </p:txBody>
      </p:sp>
      <p:sp>
        <p:nvSpPr>
          <p:cNvPr id="52" name="Line 49"/>
          <p:cNvSpPr>
            <a:spLocks noChangeAspect="1" noChangeShapeType="1"/>
          </p:cNvSpPr>
          <p:nvPr/>
        </p:nvSpPr>
        <p:spPr bwMode="auto">
          <a:xfrm rot="21420000" flipV="1">
            <a:off x="4679950" y="2120883"/>
            <a:ext cx="150813" cy="49212"/>
          </a:xfrm>
          <a:prstGeom prst="line">
            <a:avLst/>
          </a:prstGeom>
          <a:noFill/>
          <a:ln w="28575">
            <a:solidFill>
              <a:schemeClr val="tx1"/>
            </a:solidFill>
            <a:round/>
            <a:tailEnd type="triangle" w="med" len="lg"/>
          </a:ln>
        </p:spPr>
        <p:txBody>
          <a:bodyPr/>
          <a:lstStyle/>
          <a:p>
            <a:endParaRPr lang="zh-CN" altLang="en-US"/>
          </a:p>
        </p:txBody>
      </p:sp>
      <p:sp>
        <p:nvSpPr>
          <p:cNvPr id="53" name="Rectangle 50"/>
          <p:cNvSpPr>
            <a:spLocks noChangeArrowheads="1"/>
          </p:cNvSpPr>
          <p:nvPr/>
        </p:nvSpPr>
        <p:spPr bwMode="auto">
          <a:xfrm>
            <a:off x="5862638" y="1289033"/>
            <a:ext cx="419100" cy="468312"/>
          </a:xfrm>
          <a:prstGeom prst="rect">
            <a:avLst/>
          </a:prstGeom>
          <a:noFill/>
          <a:ln w="9525">
            <a:noFill/>
            <a:miter lim="800000"/>
          </a:ln>
        </p:spPr>
        <p:txBody>
          <a:bodyPr lIns="12700" tIns="12700" rIns="12700" bIns="12700"/>
          <a:lstStyle/>
          <a:p>
            <a:pPr algn="just"/>
            <a:r>
              <a:rPr kumimoji="1" lang="en-US" altLang="zh-CN" sz="4800" dirty="0">
                <a:solidFill>
                  <a:srgbClr val="FF0000"/>
                </a:solidFill>
              </a:rPr>
              <a:t>·</a:t>
            </a:r>
          </a:p>
        </p:txBody>
      </p:sp>
      <p:graphicFrame>
        <p:nvGraphicFramePr>
          <p:cNvPr id="54" name="Object 51"/>
          <p:cNvGraphicFramePr>
            <a:graphicFrameLocks noChangeAspect="1"/>
          </p:cNvGraphicFramePr>
          <p:nvPr/>
        </p:nvGraphicFramePr>
        <p:xfrm>
          <a:off x="3321050" y="1985963"/>
          <a:ext cx="204788" cy="287337"/>
        </p:xfrm>
        <a:graphic>
          <a:graphicData uri="http://schemas.openxmlformats.org/presentationml/2006/ole">
            <mc:AlternateContent xmlns:mc="http://schemas.openxmlformats.org/markup-compatibility/2006">
              <mc:Choice xmlns:v="urn:schemas-microsoft-com:vml" Requires="v">
                <p:oleObj name="Equation" r:id="rId6" imgW="3048000" imgH="4267200" progId="Equation.DSMT4">
                  <p:embed/>
                </p:oleObj>
              </mc:Choice>
              <mc:Fallback>
                <p:oleObj name="Equation" r:id="rId6" imgW="3048000" imgH="4267200" progId="Equation.DSMT4">
                  <p:embed/>
                  <p:pic>
                    <p:nvPicPr>
                      <p:cNvPr id="0" name="Object 51"/>
                      <p:cNvPicPr>
                        <a:picLocks noChangeAspect="1"/>
                      </p:cNvPicPr>
                      <p:nvPr/>
                    </p:nvPicPr>
                    <p:blipFill>
                      <a:blip r:embed="rId7"/>
                      <a:stretch>
                        <a:fillRect/>
                      </a:stretch>
                    </p:blipFill>
                    <p:spPr>
                      <a:xfrm>
                        <a:off x="3321050" y="1985963"/>
                        <a:ext cx="204788" cy="287337"/>
                      </a:xfrm>
                      <a:prstGeom prst="rect">
                        <a:avLst/>
                      </a:prstGeom>
                      <a:noFill/>
                      <a:ln w="9525">
                        <a:noFill/>
                      </a:ln>
                    </p:spPr>
                  </p:pic>
                </p:oleObj>
              </mc:Fallback>
            </mc:AlternateContent>
          </a:graphicData>
        </a:graphic>
      </p:graphicFrame>
      <p:sp>
        <p:nvSpPr>
          <p:cNvPr id="55" name="Rectangle 60"/>
          <p:cNvSpPr>
            <a:spLocks noChangeArrowheads="1"/>
          </p:cNvSpPr>
          <p:nvPr/>
        </p:nvSpPr>
        <p:spPr bwMode="auto">
          <a:xfrm>
            <a:off x="1068406" y="3726820"/>
            <a:ext cx="1574768" cy="463846"/>
          </a:xfrm>
          <a:prstGeom prst="rect">
            <a:avLst/>
          </a:prstGeom>
          <a:noFill/>
          <a:ln w="57150">
            <a:noFill/>
            <a:miter lim="800000"/>
          </a:ln>
        </p:spPr>
        <p:txBody>
          <a:bodyPr wrap="none" lIns="90000" tIns="46800" rIns="90000" bIns="46800" anchor="ctr">
            <a:spAutoFit/>
          </a:bodyPr>
          <a:lstStyle/>
          <a:p>
            <a:r>
              <a:rPr kumimoji="1" lang="zh-CN" altLang="en-US" sz="2400" b="1" dirty="0">
                <a:latin typeface="楷体" panose="02010609060101010101" pitchFamily="49" charset="-122"/>
                <a:ea typeface="楷体" panose="02010609060101010101" pitchFamily="49" charset="-122"/>
              </a:rPr>
              <a:t> </a:t>
            </a:r>
            <a:r>
              <a:rPr kumimoji="1" lang="zh-CN" altLang="en-US" sz="2400" b="1" dirty="0">
                <a:solidFill>
                  <a:srgbClr val="FF0000"/>
                </a:solidFill>
                <a:latin typeface="楷体" panose="02010609060101010101" pitchFamily="49" charset="-122"/>
                <a:ea typeface="楷体" panose="02010609060101010101" pitchFamily="49" charset="-122"/>
              </a:rPr>
              <a:t>光栅方程</a:t>
            </a:r>
          </a:p>
        </p:txBody>
      </p:sp>
      <p:sp>
        <p:nvSpPr>
          <p:cNvPr id="56" name="Line 61"/>
          <p:cNvSpPr>
            <a:spLocks noChangeShapeType="1"/>
          </p:cNvSpPr>
          <p:nvPr/>
        </p:nvSpPr>
        <p:spPr bwMode="auto">
          <a:xfrm>
            <a:off x="1917700" y="2503470"/>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57" name="Object 62"/>
          <p:cNvGraphicFramePr>
            <a:graphicFrameLocks noChangeAspect="1"/>
          </p:cNvGraphicFramePr>
          <p:nvPr/>
        </p:nvGraphicFramePr>
        <p:xfrm>
          <a:off x="1643042" y="2476154"/>
          <a:ext cx="225424" cy="282576"/>
        </p:xfrm>
        <a:graphic>
          <a:graphicData uri="http://schemas.openxmlformats.org/presentationml/2006/ole">
            <mc:AlternateContent xmlns:mc="http://schemas.openxmlformats.org/markup-compatibility/2006">
              <mc:Choice xmlns:v="urn:schemas-microsoft-com:vml" Requires="v">
                <p:oleObj name="Equation" r:id="rId8" imgW="3352800" imgH="4267200" progId="Equation.DSMT4">
                  <p:embed/>
                </p:oleObj>
              </mc:Choice>
              <mc:Fallback>
                <p:oleObj name="Equation" r:id="rId8" imgW="3352800" imgH="4267200" progId="Equation.DSMT4">
                  <p:embed/>
                  <p:pic>
                    <p:nvPicPr>
                      <p:cNvPr id="0" name="Object 62"/>
                      <p:cNvPicPr>
                        <a:picLocks noChangeAspect="1"/>
                      </p:cNvPicPr>
                      <p:nvPr/>
                    </p:nvPicPr>
                    <p:blipFill>
                      <a:blip r:embed="rId9"/>
                      <a:stretch>
                        <a:fillRect/>
                      </a:stretch>
                    </p:blipFill>
                    <p:spPr>
                      <a:xfrm>
                        <a:off x="1643042" y="2476154"/>
                        <a:ext cx="225424" cy="282576"/>
                      </a:xfrm>
                      <a:prstGeom prst="rect">
                        <a:avLst/>
                      </a:prstGeom>
                      <a:noFill/>
                      <a:ln w="9525">
                        <a:noFill/>
                      </a:ln>
                    </p:spPr>
                  </p:pic>
                </p:oleObj>
              </mc:Fallback>
            </mc:AlternateContent>
          </a:graphicData>
        </a:graphic>
      </p:graphicFrame>
      <p:sp>
        <p:nvSpPr>
          <p:cNvPr id="58" name="Text Box 63"/>
          <p:cNvSpPr txBox="1">
            <a:spLocks noChangeArrowheads="1"/>
          </p:cNvSpPr>
          <p:nvPr/>
        </p:nvSpPr>
        <p:spPr bwMode="auto">
          <a:xfrm>
            <a:off x="1836738" y="1144570"/>
            <a:ext cx="284052" cy="369332"/>
          </a:xfrm>
          <a:prstGeom prst="rect">
            <a:avLst/>
          </a:prstGeom>
          <a:noFill/>
          <a:ln w="9525">
            <a:noFill/>
            <a:miter lim="800000"/>
          </a:ln>
        </p:spPr>
        <p:txBody>
          <a:bodyPr wrap="none">
            <a:spAutoFit/>
          </a:bodyPr>
          <a:lstStyle/>
          <a:p>
            <a:pPr algn="l"/>
            <a:r>
              <a:rPr lang="en-US" altLang="zh-CN" i="1" dirty="0">
                <a:solidFill>
                  <a:srgbClr val="0000FF"/>
                </a:solidFill>
                <a:latin typeface="Times New Roman" panose="02020603050405020304" pitchFamily="18" charset="0"/>
                <a:cs typeface="Times New Roman" panose="02020603050405020304" pitchFamily="18" charset="0"/>
              </a:rPr>
              <a:t>λ</a:t>
            </a:r>
          </a:p>
        </p:txBody>
      </p:sp>
      <p:graphicFrame>
        <p:nvGraphicFramePr>
          <p:cNvPr id="59" name="Object 64"/>
          <p:cNvGraphicFramePr>
            <a:graphicFrameLocks noChangeAspect="1"/>
          </p:cNvGraphicFramePr>
          <p:nvPr/>
        </p:nvGraphicFramePr>
        <p:xfrm>
          <a:off x="2997200" y="3013075"/>
          <a:ext cx="760413" cy="273050"/>
        </p:xfrm>
        <a:graphic>
          <a:graphicData uri="http://schemas.openxmlformats.org/presentationml/2006/ole">
            <mc:AlternateContent xmlns:mc="http://schemas.openxmlformats.org/markup-compatibility/2006">
              <mc:Choice xmlns:v="urn:schemas-microsoft-com:vml" Requires="v">
                <p:oleObj name="Equation" r:id="rId10" imgW="11887200" imgH="4267200" progId="Equation.DSMT4">
                  <p:embed/>
                </p:oleObj>
              </mc:Choice>
              <mc:Fallback>
                <p:oleObj name="Equation" r:id="rId10" imgW="11887200" imgH="4267200" progId="Equation.DSMT4">
                  <p:embed/>
                  <p:pic>
                    <p:nvPicPr>
                      <p:cNvPr id="0" name="Object 64"/>
                      <p:cNvPicPr>
                        <a:picLocks noChangeAspect="1"/>
                      </p:cNvPicPr>
                      <p:nvPr/>
                    </p:nvPicPr>
                    <p:blipFill>
                      <a:blip r:embed="rId11"/>
                      <a:stretch>
                        <a:fillRect/>
                      </a:stretch>
                    </p:blipFill>
                    <p:spPr>
                      <a:xfrm>
                        <a:off x="2997200" y="3013075"/>
                        <a:ext cx="760413" cy="273050"/>
                      </a:xfrm>
                      <a:prstGeom prst="rect">
                        <a:avLst/>
                      </a:prstGeom>
                      <a:noFill/>
                      <a:ln w="9525">
                        <a:noFill/>
                      </a:ln>
                    </p:spPr>
                  </p:pic>
                </p:oleObj>
              </mc:Fallback>
            </mc:AlternateContent>
          </a:graphicData>
        </a:graphic>
      </p:graphicFrame>
      <p:sp>
        <p:nvSpPr>
          <p:cNvPr id="60" name="Line 65"/>
          <p:cNvSpPr>
            <a:spLocks noChangeAspect="1" noChangeShapeType="1"/>
          </p:cNvSpPr>
          <p:nvPr/>
        </p:nvSpPr>
        <p:spPr bwMode="auto">
          <a:xfrm rot="-120000">
            <a:off x="2625725" y="2779695"/>
            <a:ext cx="136525" cy="533400"/>
          </a:xfrm>
          <a:prstGeom prst="line">
            <a:avLst/>
          </a:prstGeom>
          <a:noFill/>
          <a:ln w="19050">
            <a:solidFill>
              <a:schemeClr val="tx1"/>
            </a:solidFill>
            <a:round/>
          </a:ln>
        </p:spPr>
        <p:txBody>
          <a:bodyPr/>
          <a:lstStyle/>
          <a:p>
            <a:endParaRPr lang="zh-CN" altLang="en-US"/>
          </a:p>
        </p:txBody>
      </p:sp>
      <p:sp>
        <p:nvSpPr>
          <p:cNvPr id="61" name="Line 66"/>
          <p:cNvSpPr>
            <a:spLocks noChangeShapeType="1"/>
          </p:cNvSpPr>
          <p:nvPr/>
        </p:nvSpPr>
        <p:spPr bwMode="auto">
          <a:xfrm rot="780000" flipH="1">
            <a:off x="2844800" y="3151170"/>
            <a:ext cx="144463" cy="95250"/>
          </a:xfrm>
          <a:prstGeom prst="line">
            <a:avLst/>
          </a:prstGeom>
          <a:noFill/>
          <a:ln w="19050">
            <a:solidFill>
              <a:schemeClr val="tx1"/>
            </a:solidFill>
            <a:round/>
            <a:tailEnd type="triangle" w="sm" len="med"/>
          </a:ln>
        </p:spPr>
        <p:txBody>
          <a:bodyPr/>
          <a:lstStyle/>
          <a:p>
            <a:endParaRPr lang="zh-CN" altLang="en-US"/>
          </a:p>
        </p:txBody>
      </p:sp>
      <p:sp>
        <p:nvSpPr>
          <p:cNvPr id="62" name="Line 67"/>
          <p:cNvSpPr>
            <a:spLocks noChangeAspect="1" noChangeShapeType="1"/>
          </p:cNvSpPr>
          <p:nvPr/>
        </p:nvSpPr>
        <p:spPr bwMode="auto">
          <a:xfrm rot="120000" flipH="1">
            <a:off x="2589213" y="3257533"/>
            <a:ext cx="157162" cy="65087"/>
          </a:xfrm>
          <a:prstGeom prst="line">
            <a:avLst/>
          </a:prstGeom>
          <a:noFill/>
          <a:ln w="19050">
            <a:solidFill>
              <a:schemeClr val="tx1"/>
            </a:solidFill>
            <a:round/>
            <a:headEnd type="triangle" w="sm" len="med"/>
            <a:tailEnd type="none" w="sm" len="med"/>
          </a:ln>
        </p:spPr>
        <p:txBody>
          <a:bodyPr/>
          <a:lstStyle/>
          <a:p>
            <a:endParaRPr lang="zh-CN" altLang="en-US"/>
          </a:p>
        </p:txBody>
      </p:sp>
      <p:sp>
        <p:nvSpPr>
          <p:cNvPr id="63" name="Line 68"/>
          <p:cNvSpPr>
            <a:spLocks noChangeShapeType="1"/>
          </p:cNvSpPr>
          <p:nvPr/>
        </p:nvSpPr>
        <p:spPr bwMode="auto">
          <a:xfrm rot="180000">
            <a:off x="2606675" y="2508233"/>
            <a:ext cx="274638" cy="773112"/>
          </a:xfrm>
          <a:prstGeom prst="line">
            <a:avLst/>
          </a:prstGeom>
          <a:noFill/>
          <a:ln w="19050">
            <a:solidFill>
              <a:schemeClr val="tx1"/>
            </a:solidFill>
            <a:round/>
          </a:ln>
        </p:spPr>
        <p:txBody>
          <a:bodyPr/>
          <a:lstStyle/>
          <a:p>
            <a:endParaRPr lang="zh-CN" altLang="en-US"/>
          </a:p>
        </p:txBody>
      </p:sp>
      <p:sp>
        <p:nvSpPr>
          <p:cNvPr id="64" name="Line 69"/>
          <p:cNvSpPr>
            <a:spLocks noChangeAspect="1" noChangeShapeType="1"/>
          </p:cNvSpPr>
          <p:nvPr/>
        </p:nvSpPr>
        <p:spPr bwMode="auto">
          <a:xfrm rot="480000" flipH="1">
            <a:off x="2613025" y="2747945"/>
            <a:ext cx="93663" cy="38100"/>
          </a:xfrm>
          <a:prstGeom prst="line">
            <a:avLst/>
          </a:prstGeom>
          <a:noFill/>
          <a:ln w="28575">
            <a:solidFill>
              <a:schemeClr val="tx1"/>
            </a:solidFill>
            <a:round/>
          </a:ln>
        </p:spPr>
        <p:txBody>
          <a:bodyPr/>
          <a:lstStyle/>
          <a:p>
            <a:endParaRPr lang="zh-CN" altLang="en-US"/>
          </a:p>
        </p:txBody>
      </p:sp>
      <p:graphicFrame>
        <p:nvGraphicFramePr>
          <p:cNvPr id="65" name="Object 70"/>
          <p:cNvGraphicFramePr/>
          <p:nvPr/>
        </p:nvGraphicFramePr>
        <p:xfrm>
          <a:off x="2786063" y="3790950"/>
          <a:ext cx="1724025" cy="355600"/>
        </p:xfrm>
        <a:graphic>
          <a:graphicData uri="http://schemas.openxmlformats.org/presentationml/2006/ole">
            <mc:AlternateContent xmlns:mc="http://schemas.openxmlformats.org/markup-compatibility/2006">
              <mc:Choice xmlns:v="urn:schemas-microsoft-com:vml" Requires="v">
                <p:oleObj name="Equation" r:id="rId12" imgW="20726400" imgH="4267200" progId="Equation.DSMT4">
                  <p:embed/>
                </p:oleObj>
              </mc:Choice>
              <mc:Fallback>
                <p:oleObj name="Equation" r:id="rId12" imgW="20726400" imgH="4267200" progId="Equation.DSMT4">
                  <p:embed/>
                  <p:pic>
                    <p:nvPicPr>
                      <p:cNvPr id="0" name="Object 70"/>
                      <p:cNvPicPr/>
                      <p:nvPr/>
                    </p:nvPicPr>
                    <p:blipFill>
                      <a:blip r:embed="rId13"/>
                      <a:stretch>
                        <a:fillRect/>
                      </a:stretch>
                    </p:blipFill>
                    <p:spPr>
                      <a:xfrm>
                        <a:off x="2786063" y="3790950"/>
                        <a:ext cx="1724025" cy="355600"/>
                      </a:xfrm>
                      <a:prstGeom prst="rect">
                        <a:avLst/>
                      </a:prstGeom>
                      <a:noFill/>
                      <a:ln w="9525" cap="flat" cmpd="sng">
                        <a:solidFill>
                          <a:srgbClr val="000000">
                            <a:alpha val="48000"/>
                          </a:srgbClr>
                        </a:solidFill>
                        <a:prstDash val="solid"/>
                        <a:miter/>
                        <a:headEnd type="none" w="med" len="med"/>
                        <a:tailEnd type="none" w="med" len="med"/>
                      </a:ln>
                    </p:spPr>
                  </p:pic>
                </p:oleObj>
              </mc:Fallback>
            </mc:AlternateContent>
          </a:graphicData>
        </a:graphic>
      </p:graphicFrame>
      <p:graphicFrame>
        <p:nvGraphicFramePr>
          <p:cNvPr id="66" name="Object 71"/>
          <p:cNvGraphicFramePr/>
          <p:nvPr/>
        </p:nvGraphicFramePr>
        <p:xfrm>
          <a:off x="4816475" y="3762038"/>
          <a:ext cx="1547813" cy="406400"/>
        </p:xfrm>
        <a:graphic>
          <a:graphicData uri="http://schemas.openxmlformats.org/presentationml/2006/ole">
            <mc:AlternateContent xmlns:mc="http://schemas.openxmlformats.org/markup-compatibility/2006">
              <mc:Choice xmlns:v="urn:schemas-microsoft-com:vml" Requires="v">
                <p:oleObj name="Equation" r:id="rId14" imgW="18592800" imgH="4876800" progId="Equation.DSMT4">
                  <p:embed/>
                </p:oleObj>
              </mc:Choice>
              <mc:Fallback>
                <p:oleObj name="Equation" r:id="rId14" imgW="18592800" imgH="4876800" progId="Equation.DSMT4">
                  <p:embed/>
                  <p:pic>
                    <p:nvPicPr>
                      <p:cNvPr id="0" name="Object 71"/>
                      <p:cNvPicPr/>
                      <p:nvPr/>
                    </p:nvPicPr>
                    <p:blipFill>
                      <a:blip r:embed="rId15"/>
                      <a:stretch>
                        <a:fillRect/>
                      </a:stretch>
                    </p:blipFill>
                    <p:spPr>
                      <a:xfrm>
                        <a:off x="4816475" y="3762038"/>
                        <a:ext cx="1547813" cy="406400"/>
                      </a:xfrm>
                      <a:prstGeom prst="rect">
                        <a:avLst/>
                      </a:prstGeom>
                      <a:noFill/>
                      <a:ln w="9525">
                        <a:noFill/>
                      </a:ln>
                    </p:spPr>
                  </p:pic>
                </p:oleObj>
              </mc:Fallback>
            </mc:AlternateContent>
          </a:graphicData>
        </a:graphic>
      </p:graphicFrame>
      <p:sp>
        <p:nvSpPr>
          <p:cNvPr id="67" name="AutoShape 72"/>
          <p:cNvSpPr>
            <a:spLocks noChangeArrowheads="1"/>
          </p:cNvSpPr>
          <p:nvPr/>
        </p:nvSpPr>
        <p:spPr bwMode="auto">
          <a:xfrm>
            <a:off x="7059641" y="3619161"/>
            <a:ext cx="1655763" cy="431800"/>
          </a:xfrm>
          <a:prstGeom prst="wedgeRoundRectCallout">
            <a:avLst>
              <a:gd name="adj1" fmla="val -89992"/>
              <a:gd name="adj2" fmla="val 25871"/>
              <a:gd name="adj3" fmla="val 16667"/>
            </a:avLst>
          </a:prstGeom>
          <a:noFill/>
          <a:ln w="9525">
            <a:solidFill>
              <a:schemeClr val="tx1"/>
            </a:solidFill>
            <a:miter lim="800000"/>
          </a:ln>
        </p:spPr>
        <p:txBody>
          <a:bodyPr/>
          <a:lstStyle/>
          <a:p>
            <a:r>
              <a:rPr lang="zh-CN" altLang="en-US" sz="2000" b="1" dirty="0">
                <a:latin typeface="楷体" panose="02010609060101010101" pitchFamily="49" charset="-122"/>
                <a:ea typeface="楷体" panose="02010609060101010101" pitchFamily="49" charset="-122"/>
              </a:rPr>
              <a:t>主极大级数</a:t>
            </a:r>
          </a:p>
        </p:txBody>
      </p:sp>
      <p:pic>
        <p:nvPicPr>
          <p:cNvPr id="68" name="Picture 73" descr="15-8"/>
          <p:cNvPicPr>
            <a:picLocks noChangeAspect="1" noChangeArrowheads="1"/>
          </p:cNvPicPr>
          <p:nvPr/>
        </p:nvPicPr>
        <p:blipFill>
          <a:blip r:embed="rId16" cstate="print"/>
          <a:srcRect t="6621" r="4247" b="63591"/>
          <a:stretch>
            <a:fillRect/>
          </a:stretch>
        </p:blipFill>
        <p:spPr bwMode="auto">
          <a:xfrm>
            <a:off x="6397625" y="928670"/>
            <a:ext cx="1560513" cy="2592388"/>
          </a:xfrm>
          <a:prstGeom prst="rect">
            <a:avLst/>
          </a:prstGeom>
          <a:noFill/>
          <a:ln w="9525">
            <a:noFill/>
            <a:miter lim="800000"/>
            <a:headEnd/>
            <a:tailEnd/>
          </a:ln>
        </p:spPr>
      </p:pic>
      <p:sp>
        <p:nvSpPr>
          <p:cNvPr id="69" name="Text Box 77"/>
          <p:cNvSpPr txBox="1">
            <a:spLocks noChangeArrowheads="1"/>
          </p:cNvSpPr>
          <p:nvPr/>
        </p:nvSpPr>
        <p:spPr bwMode="auto">
          <a:xfrm>
            <a:off x="742950" y="4287498"/>
            <a:ext cx="2071401" cy="461665"/>
          </a:xfrm>
          <a:prstGeom prst="rect">
            <a:avLst/>
          </a:prstGeom>
          <a:noFill/>
          <a:ln w="9525">
            <a:noFill/>
            <a:miter lim="800000"/>
          </a:ln>
        </p:spPr>
        <p:txBody>
          <a:bodyPr wrap="none">
            <a:spAutoFit/>
          </a:bodyPr>
          <a:lstStyle/>
          <a:p>
            <a:pPr algn="l">
              <a:buSzPct val="80000"/>
              <a:buFont typeface="Wingdings" panose="05000000000000000000" pitchFamily="2" charset="2"/>
              <a:buChar char="l"/>
            </a:pPr>
            <a:r>
              <a:rPr lang="zh-CN" altLang="en-US" sz="2400" b="1" dirty="0">
                <a:latin typeface="楷体" panose="02010609060101010101" pitchFamily="49" charset="-122"/>
                <a:ea typeface="楷体" panose="02010609060101010101" pitchFamily="49" charset="-122"/>
              </a:rPr>
              <a:t> 主极大强度</a:t>
            </a:r>
          </a:p>
        </p:txBody>
      </p:sp>
      <p:sp>
        <p:nvSpPr>
          <p:cNvPr id="70" name="Text Box 78"/>
          <p:cNvSpPr txBox="1">
            <a:spLocks noChangeArrowheads="1"/>
          </p:cNvSpPr>
          <p:nvPr/>
        </p:nvSpPr>
        <p:spPr bwMode="auto">
          <a:xfrm>
            <a:off x="900113" y="4746196"/>
            <a:ext cx="7704137"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相邻两缝发出的光在 </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 </a:t>
            </a:r>
            <a:r>
              <a:rPr kumimoji="1" lang="zh-CN" altLang="en-US" sz="2400" b="1" dirty="0">
                <a:latin typeface="楷体" panose="02010609060101010101" pitchFamily="49" charset="-122"/>
                <a:ea typeface="楷体" panose="02010609060101010101" pitchFamily="49" charset="-122"/>
              </a:rPr>
              <a:t>点引起的光振动相位差为</a:t>
            </a:r>
          </a:p>
        </p:txBody>
      </p:sp>
      <p:graphicFrame>
        <p:nvGraphicFramePr>
          <p:cNvPr id="71" name="Object 79"/>
          <p:cNvGraphicFramePr/>
          <p:nvPr/>
        </p:nvGraphicFramePr>
        <p:xfrm>
          <a:off x="2843213" y="5143512"/>
          <a:ext cx="2760662" cy="787400"/>
        </p:xfrm>
        <a:graphic>
          <a:graphicData uri="http://schemas.openxmlformats.org/presentationml/2006/ole">
            <mc:AlternateContent xmlns:mc="http://schemas.openxmlformats.org/markup-compatibility/2006">
              <mc:Choice xmlns:v="urn:schemas-microsoft-com:vml" Requires="v">
                <p:oleObj name="Equation" r:id="rId17" imgW="33223200" imgH="9448800" progId="Equation.DSMT4">
                  <p:embed/>
                </p:oleObj>
              </mc:Choice>
              <mc:Fallback>
                <p:oleObj name="Equation" r:id="rId17" imgW="33223200" imgH="9448800" progId="Equation.DSMT4">
                  <p:embed/>
                  <p:pic>
                    <p:nvPicPr>
                      <p:cNvPr id="0" name="Object 79"/>
                      <p:cNvPicPr/>
                      <p:nvPr/>
                    </p:nvPicPr>
                    <p:blipFill>
                      <a:blip r:embed="rId18"/>
                      <a:stretch>
                        <a:fillRect/>
                      </a:stretch>
                    </p:blipFill>
                    <p:spPr>
                      <a:xfrm>
                        <a:off x="2843213" y="5143512"/>
                        <a:ext cx="2760662" cy="787400"/>
                      </a:xfrm>
                      <a:prstGeom prst="rect">
                        <a:avLst/>
                      </a:prstGeom>
                      <a:noFill/>
                      <a:ln w="9525">
                        <a:noFill/>
                      </a:ln>
                    </p:spPr>
                  </p:pic>
                </p:oleObj>
              </mc:Fallback>
            </mc:AlternateContent>
          </a:graphicData>
        </a:graphic>
      </p:graphicFrame>
      <p:sp>
        <p:nvSpPr>
          <p:cNvPr id="72" name="Line 80"/>
          <p:cNvSpPr>
            <a:spLocks noChangeShapeType="1"/>
          </p:cNvSpPr>
          <p:nvPr/>
        </p:nvSpPr>
        <p:spPr bwMode="auto">
          <a:xfrm>
            <a:off x="8747125" y="5973764"/>
            <a:ext cx="1588" cy="539750"/>
          </a:xfrm>
          <a:prstGeom prst="line">
            <a:avLst/>
          </a:prstGeom>
          <a:noFill/>
          <a:ln w="19050">
            <a:solidFill>
              <a:schemeClr val="tx1"/>
            </a:solidFill>
            <a:round/>
          </a:ln>
        </p:spPr>
        <p:txBody>
          <a:bodyPr/>
          <a:lstStyle/>
          <a:p>
            <a:endParaRPr lang="zh-CN" altLang="en-US"/>
          </a:p>
        </p:txBody>
      </p:sp>
      <p:sp>
        <p:nvSpPr>
          <p:cNvPr id="73" name="Line 81"/>
          <p:cNvSpPr>
            <a:spLocks noChangeShapeType="1"/>
          </p:cNvSpPr>
          <p:nvPr/>
        </p:nvSpPr>
        <p:spPr bwMode="auto">
          <a:xfrm flipV="1">
            <a:off x="7883525" y="6443664"/>
            <a:ext cx="857250" cy="0"/>
          </a:xfrm>
          <a:prstGeom prst="line">
            <a:avLst/>
          </a:prstGeom>
          <a:noFill/>
          <a:ln w="19050">
            <a:solidFill>
              <a:schemeClr val="tx1"/>
            </a:solidFill>
            <a:round/>
            <a:tailEnd type="triangle" w="sm" len="lg"/>
          </a:ln>
        </p:spPr>
        <p:txBody>
          <a:bodyPr/>
          <a:lstStyle/>
          <a:p>
            <a:endParaRPr lang="zh-CN" altLang="en-US"/>
          </a:p>
        </p:txBody>
      </p:sp>
      <p:sp>
        <p:nvSpPr>
          <p:cNvPr id="74" name="Line 82"/>
          <p:cNvSpPr>
            <a:spLocks noChangeAspect="1" noChangeShapeType="1"/>
          </p:cNvSpPr>
          <p:nvPr/>
        </p:nvSpPr>
        <p:spPr bwMode="auto">
          <a:xfrm>
            <a:off x="5880100" y="6051551"/>
            <a:ext cx="576263" cy="1588"/>
          </a:xfrm>
          <a:prstGeom prst="line">
            <a:avLst/>
          </a:prstGeom>
          <a:noFill/>
          <a:ln w="28575">
            <a:solidFill>
              <a:schemeClr val="tx1"/>
            </a:solidFill>
            <a:round/>
            <a:tailEnd type="triangle" w="med" len="lg"/>
          </a:ln>
        </p:spPr>
        <p:txBody>
          <a:bodyPr/>
          <a:lstStyle/>
          <a:p>
            <a:endParaRPr lang="zh-CN" altLang="en-US"/>
          </a:p>
        </p:txBody>
      </p:sp>
      <p:graphicFrame>
        <p:nvGraphicFramePr>
          <p:cNvPr id="75" name="Object 83"/>
          <p:cNvGraphicFramePr>
            <a:graphicFrameLocks noChangeAspect="1"/>
          </p:cNvGraphicFramePr>
          <p:nvPr/>
        </p:nvGraphicFramePr>
        <p:xfrm>
          <a:off x="5965825" y="5651500"/>
          <a:ext cx="320675" cy="354013"/>
        </p:xfrm>
        <a:graphic>
          <a:graphicData uri="http://schemas.openxmlformats.org/presentationml/2006/ole">
            <mc:AlternateContent xmlns:mc="http://schemas.openxmlformats.org/markup-compatibility/2006">
              <mc:Choice xmlns:v="urn:schemas-microsoft-com:vml" Requires="v">
                <p:oleObj name="Equation" r:id="rId19" imgW="5486400" imgH="6096000" progId="Equation.DSMT4">
                  <p:embed/>
                </p:oleObj>
              </mc:Choice>
              <mc:Fallback>
                <p:oleObj name="Equation" r:id="rId19" imgW="5486400" imgH="6096000" progId="Equation.DSMT4">
                  <p:embed/>
                  <p:pic>
                    <p:nvPicPr>
                      <p:cNvPr id="0" name="Object 83"/>
                      <p:cNvPicPr>
                        <a:picLocks noChangeAspect="1"/>
                      </p:cNvPicPr>
                      <p:nvPr/>
                    </p:nvPicPr>
                    <p:blipFill>
                      <a:blip r:embed="rId20"/>
                      <a:stretch>
                        <a:fillRect/>
                      </a:stretch>
                    </p:blipFill>
                    <p:spPr>
                      <a:xfrm>
                        <a:off x="5965825" y="5651500"/>
                        <a:ext cx="320675" cy="354013"/>
                      </a:xfrm>
                      <a:prstGeom prst="rect">
                        <a:avLst/>
                      </a:prstGeom>
                      <a:noFill/>
                      <a:ln w="9525">
                        <a:noFill/>
                      </a:ln>
                    </p:spPr>
                  </p:pic>
                </p:oleObj>
              </mc:Fallback>
            </mc:AlternateContent>
          </a:graphicData>
        </a:graphic>
      </p:graphicFrame>
      <p:graphicFrame>
        <p:nvGraphicFramePr>
          <p:cNvPr id="76" name="Object 84"/>
          <p:cNvGraphicFramePr>
            <a:graphicFrameLocks noChangeAspect="1"/>
          </p:cNvGraphicFramePr>
          <p:nvPr/>
        </p:nvGraphicFramePr>
        <p:xfrm>
          <a:off x="6894513" y="6267450"/>
          <a:ext cx="946150" cy="357188"/>
        </p:xfrm>
        <a:graphic>
          <a:graphicData uri="http://schemas.openxmlformats.org/presentationml/2006/ole">
            <mc:AlternateContent xmlns:mc="http://schemas.openxmlformats.org/markup-compatibility/2006">
              <mc:Choice xmlns:v="urn:schemas-microsoft-com:vml" Requires="v">
                <p:oleObj name="Equation" r:id="rId21" imgW="16154400" imgH="6096000" progId="Equation.DSMT4">
                  <p:embed/>
                </p:oleObj>
              </mc:Choice>
              <mc:Fallback>
                <p:oleObj name="Equation" r:id="rId21" imgW="16154400" imgH="6096000" progId="Equation.DSMT4">
                  <p:embed/>
                  <p:pic>
                    <p:nvPicPr>
                      <p:cNvPr id="0" name="Object 84"/>
                      <p:cNvPicPr>
                        <a:picLocks noChangeAspect="1"/>
                      </p:cNvPicPr>
                      <p:nvPr/>
                    </p:nvPicPr>
                    <p:blipFill>
                      <a:blip r:embed="rId22"/>
                      <a:stretch>
                        <a:fillRect/>
                      </a:stretch>
                    </p:blipFill>
                    <p:spPr>
                      <a:xfrm>
                        <a:off x="6894513" y="6267450"/>
                        <a:ext cx="946150" cy="357188"/>
                      </a:xfrm>
                      <a:prstGeom prst="rect">
                        <a:avLst/>
                      </a:prstGeom>
                      <a:noFill/>
                      <a:ln w="9525">
                        <a:noFill/>
                      </a:ln>
                    </p:spPr>
                  </p:pic>
                </p:oleObj>
              </mc:Fallback>
            </mc:AlternateContent>
          </a:graphicData>
        </a:graphic>
      </p:graphicFrame>
      <p:sp>
        <p:nvSpPr>
          <p:cNvPr id="77" name="Line 85"/>
          <p:cNvSpPr>
            <a:spLocks noChangeAspect="1" noChangeShapeType="1"/>
          </p:cNvSpPr>
          <p:nvPr/>
        </p:nvSpPr>
        <p:spPr bwMode="auto">
          <a:xfrm>
            <a:off x="6451600" y="6051551"/>
            <a:ext cx="576263" cy="1588"/>
          </a:xfrm>
          <a:prstGeom prst="line">
            <a:avLst/>
          </a:prstGeom>
          <a:noFill/>
          <a:ln w="28575">
            <a:solidFill>
              <a:schemeClr val="tx1"/>
            </a:solidFill>
            <a:round/>
            <a:tailEnd type="triangle" w="med" len="lg"/>
          </a:ln>
        </p:spPr>
        <p:txBody>
          <a:bodyPr/>
          <a:lstStyle/>
          <a:p>
            <a:endParaRPr lang="zh-CN" altLang="en-US"/>
          </a:p>
        </p:txBody>
      </p:sp>
      <p:sp>
        <p:nvSpPr>
          <p:cNvPr id="78" name="Line 86"/>
          <p:cNvSpPr>
            <a:spLocks noChangeAspect="1" noChangeShapeType="1"/>
          </p:cNvSpPr>
          <p:nvPr/>
        </p:nvSpPr>
        <p:spPr bwMode="auto">
          <a:xfrm>
            <a:off x="7596188" y="6053139"/>
            <a:ext cx="576262" cy="1587"/>
          </a:xfrm>
          <a:prstGeom prst="line">
            <a:avLst/>
          </a:prstGeom>
          <a:noFill/>
          <a:ln w="28575">
            <a:solidFill>
              <a:schemeClr val="tx1"/>
            </a:solidFill>
            <a:prstDash val="dash"/>
            <a:round/>
            <a:tailEnd type="triangle" w="med" len="lg"/>
          </a:ln>
        </p:spPr>
        <p:txBody>
          <a:bodyPr/>
          <a:lstStyle/>
          <a:p>
            <a:endParaRPr lang="zh-CN" altLang="en-US"/>
          </a:p>
        </p:txBody>
      </p:sp>
      <p:sp>
        <p:nvSpPr>
          <p:cNvPr id="79" name="Line 87"/>
          <p:cNvSpPr>
            <a:spLocks noChangeShapeType="1"/>
          </p:cNvSpPr>
          <p:nvPr/>
        </p:nvSpPr>
        <p:spPr bwMode="auto">
          <a:xfrm>
            <a:off x="5880100" y="5973764"/>
            <a:ext cx="0" cy="539750"/>
          </a:xfrm>
          <a:prstGeom prst="line">
            <a:avLst/>
          </a:prstGeom>
          <a:noFill/>
          <a:ln w="19050">
            <a:solidFill>
              <a:schemeClr val="tx1"/>
            </a:solidFill>
            <a:round/>
          </a:ln>
        </p:spPr>
        <p:txBody>
          <a:bodyPr/>
          <a:lstStyle/>
          <a:p>
            <a:endParaRPr lang="zh-CN" altLang="en-US"/>
          </a:p>
        </p:txBody>
      </p:sp>
      <p:sp>
        <p:nvSpPr>
          <p:cNvPr id="80" name="Line 88"/>
          <p:cNvSpPr>
            <a:spLocks noChangeShapeType="1"/>
          </p:cNvSpPr>
          <p:nvPr/>
        </p:nvSpPr>
        <p:spPr bwMode="auto">
          <a:xfrm>
            <a:off x="5867400" y="6437314"/>
            <a:ext cx="958850" cy="0"/>
          </a:xfrm>
          <a:prstGeom prst="line">
            <a:avLst/>
          </a:prstGeom>
          <a:noFill/>
          <a:ln w="19050">
            <a:solidFill>
              <a:schemeClr val="tx1"/>
            </a:solidFill>
            <a:round/>
            <a:headEnd type="triangle" w="sm" len="lg"/>
          </a:ln>
        </p:spPr>
        <p:txBody>
          <a:bodyPr/>
          <a:lstStyle/>
          <a:p>
            <a:endParaRPr lang="zh-CN" altLang="en-US"/>
          </a:p>
        </p:txBody>
      </p:sp>
      <p:sp>
        <p:nvSpPr>
          <p:cNvPr id="81" name="Line 89"/>
          <p:cNvSpPr>
            <a:spLocks noChangeAspect="1" noChangeShapeType="1"/>
          </p:cNvSpPr>
          <p:nvPr/>
        </p:nvSpPr>
        <p:spPr bwMode="auto">
          <a:xfrm>
            <a:off x="8170863" y="6051551"/>
            <a:ext cx="576262" cy="1588"/>
          </a:xfrm>
          <a:prstGeom prst="line">
            <a:avLst/>
          </a:prstGeom>
          <a:noFill/>
          <a:ln w="28575">
            <a:solidFill>
              <a:schemeClr val="tx1"/>
            </a:solidFill>
            <a:round/>
            <a:tailEnd type="triangle" w="med" len="lg"/>
          </a:ln>
        </p:spPr>
        <p:txBody>
          <a:bodyPr/>
          <a:lstStyle/>
          <a:p>
            <a:endParaRPr lang="zh-CN" altLang="en-US"/>
          </a:p>
        </p:txBody>
      </p:sp>
      <p:sp>
        <p:nvSpPr>
          <p:cNvPr id="82" name="Line 90"/>
          <p:cNvSpPr>
            <a:spLocks noChangeAspect="1" noChangeShapeType="1"/>
          </p:cNvSpPr>
          <p:nvPr/>
        </p:nvSpPr>
        <p:spPr bwMode="auto">
          <a:xfrm>
            <a:off x="7019925" y="6051551"/>
            <a:ext cx="576263" cy="1588"/>
          </a:xfrm>
          <a:prstGeom prst="line">
            <a:avLst/>
          </a:prstGeom>
          <a:noFill/>
          <a:ln w="28575">
            <a:solidFill>
              <a:schemeClr val="tx1"/>
            </a:solidFill>
            <a:round/>
            <a:tailEnd type="triangle" w="med" len="lg"/>
          </a:ln>
        </p:spPr>
        <p:txBody>
          <a:bodyPr/>
          <a:lstStyle/>
          <a:p>
            <a:endParaRPr lang="zh-CN" altLang="en-US"/>
          </a:p>
        </p:txBody>
      </p:sp>
      <p:graphicFrame>
        <p:nvGraphicFramePr>
          <p:cNvPr id="83" name="Object 91"/>
          <p:cNvGraphicFramePr/>
          <p:nvPr/>
        </p:nvGraphicFramePr>
        <p:xfrm>
          <a:off x="2786063" y="6084888"/>
          <a:ext cx="965200" cy="482600"/>
        </p:xfrm>
        <a:graphic>
          <a:graphicData uri="http://schemas.openxmlformats.org/presentationml/2006/ole">
            <mc:AlternateContent xmlns:mc="http://schemas.openxmlformats.org/markup-compatibility/2006">
              <mc:Choice xmlns:v="urn:schemas-microsoft-com:vml" Requires="v">
                <p:oleObj name="Equation" r:id="rId23" imgW="11582400" imgH="5791200" progId="Equation.DSMT4">
                  <p:embed/>
                </p:oleObj>
              </mc:Choice>
              <mc:Fallback>
                <p:oleObj name="Equation" r:id="rId23" imgW="11582400" imgH="5791200" progId="Equation.DSMT4">
                  <p:embed/>
                  <p:pic>
                    <p:nvPicPr>
                      <p:cNvPr id="0" name="Object 91"/>
                      <p:cNvPicPr/>
                      <p:nvPr/>
                    </p:nvPicPr>
                    <p:blipFill>
                      <a:blip r:embed="rId24"/>
                      <a:stretch>
                        <a:fillRect/>
                      </a:stretch>
                    </p:blipFill>
                    <p:spPr>
                      <a:xfrm>
                        <a:off x="2786063" y="6084888"/>
                        <a:ext cx="965200" cy="482600"/>
                      </a:xfrm>
                      <a:prstGeom prst="rect">
                        <a:avLst/>
                      </a:prstGeom>
                      <a:noFill/>
                      <a:ln w="9525">
                        <a:noFill/>
                      </a:ln>
                    </p:spPr>
                  </p:pic>
                </p:oleObj>
              </mc:Fallback>
            </mc:AlternateContent>
          </a:graphicData>
        </a:graphic>
      </p:graphicFrame>
      <p:sp>
        <p:nvSpPr>
          <p:cNvPr id="84" name="Text Box 92"/>
          <p:cNvSpPr txBox="1">
            <a:spLocks noChangeArrowheads="1"/>
          </p:cNvSpPr>
          <p:nvPr/>
        </p:nvSpPr>
        <p:spPr bwMode="auto">
          <a:xfrm>
            <a:off x="928688" y="6075359"/>
            <a:ext cx="2490787" cy="463846"/>
          </a:xfrm>
          <a:prstGeom prst="rect">
            <a:avLst/>
          </a:prstGeom>
          <a:noFill/>
          <a:ln w="57150">
            <a:noFill/>
            <a:miter lim="800000"/>
          </a:ln>
        </p:spPr>
        <p:txBody>
          <a:bodyPr lIns="90000" tIns="46800" rIns="90000" bIns="46800" anchor="ctr">
            <a:spAutoFit/>
          </a:bodyPr>
          <a:lstStyle/>
          <a:p>
            <a:pPr algn="l"/>
            <a:r>
              <a:rPr kumimoji="1" lang="en-US" altLang="zh-CN" sz="2400" b="1" i="1" dirty="0">
                <a:latin typeface="楷体" panose="02010609060101010101" pitchFamily="49" charset="-122"/>
                <a:ea typeface="楷体" panose="02010609060101010101" pitchFamily="49" charset="-122"/>
              </a:rPr>
              <a:t>P </a:t>
            </a:r>
            <a:r>
              <a:rPr kumimoji="1" lang="zh-CN" altLang="en-US" sz="2400" b="1" dirty="0">
                <a:latin typeface="楷体" panose="02010609060101010101" pitchFamily="49" charset="-122"/>
                <a:ea typeface="楷体" panose="02010609060101010101" pitchFamily="49" charset="-122"/>
              </a:rPr>
              <a:t>点光强为</a:t>
            </a:r>
          </a:p>
        </p:txBody>
      </p:sp>
      <p:graphicFrame>
        <p:nvGraphicFramePr>
          <p:cNvPr id="85" name="Object 93"/>
          <p:cNvGraphicFramePr>
            <a:graphicFrameLocks noChangeAspect="1"/>
          </p:cNvGraphicFramePr>
          <p:nvPr/>
        </p:nvGraphicFramePr>
        <p:xfrm>
          <a:off x="8126413" y="5651500"/>
          <a:ext cx="374650" cy="354013"/>
        </p:xfrm>
        <a:graphic>
          <a:graphicData uri="http://schemas.openxmlformats.org/presentationml/2006/ole">
            <mc:AlternateContent xmlns:mc="http://schemas.openxmlformats.org/markup-compatibility/2006">
              <mc:Choice xmlns:v="urn:schemas-microsoft-com:vml" Requires="v">
                <p:oleObj name="Equation" r:id="rId25" imgW="6400800" imgH="6096000" progId="Equation.DSMT4">
                  <p:embed/>
                </p:oleObj>
              </mc:Choice>
              <mc:Fallback>
                <p:oleObj name="Equation" r:id="rId25" imgW="6400800" imgH="6096000" progId="Equation.DSMT4">
                  <p:embed/>
                  <p:pic>
                    <p:nvPicPr>
                      <p:cNvPr id="0" name="Object 93"/>
                      <p:cNvPicPr>
                        <a:picLocks noChangeAspect="1"/>
                      </p:cNvPicPr>
                      <p:nvPr/>
                    </p:nvPicPr>
                    <p:blipFill>
                      <a:blip r:embed="rId26"/>
                      <a:stretch>
                        <a:fillRect/>
                      </a:stretch>
                    </p:blipFill>
                    <p:spPr>
                      <a:xfrm>
                        <a:off x="8126413" y="5651500"/>
                        <a:ext cx="374650" cy="354013"/>
                      </a:xfrm>
                      <a:prstGeom prst="rect">
                        <a:avLst/>
                      </a:prstGeom>
                      <a:noFill/>
                      <a:ln w="9525">
                        <a:noFill/>
                      </a:ln>
                    </p:spPr>
                  </p:pic>
                </p:oleObj>
              </mc:Fallback>
            </mc:AlternateContent>
          </a:graphicData>
        </a:graphic>
      </p:graphicFrame>
      <p:graphicFrame>
        <p:nvGraphicFramePr>
          <p:cNvPr id="86" name="Object 95"/>
          <p:cNvGraphicFramePr/>
          <p:nvPr/>
        </p:nvGraphicFramePr>
        <p:xfrm>
          <a:off x="3833813" y="6084888"/>
          <a:ext cx="1068387" cy="482600"/>
        </p:xfrm>
        <a:graphic>
          <a:graphicData uri="http://schemas.openxmlformats.org/presentationml/2006/ole">
            <mc:AlternateContent xmlns:mc="http://schemas.openxmlformats.org/markup-compatibility/2006">
              <mc:Choice xmlns:v="urn:schemas-microsoft-com:vml" Requires="v">
                <p:oleObj name="Equation" r:id="rId27" imgW="12801600" imgH="5791200" progId="Equation.DSMT4">
                  <p:embed/>
                </p:oleObj>
              </mc:Choice>
              <mc:Fallback>
                <p:oleObj name="Equation" r:id="rId27" imgW="12801600" imgH="5791200" progId="Equation.DSMT4">
                  <p:embed/>
                  <p:pic>
                    <p:nvPicPr>
                      <p:cNvPr id="0" name="Object 95"/>
                      <p:cNvPicPr/>
                      <p:nvPr/>
                    </p:nvPicPr>
                    <p:blipFill>
                      <a:blip r:embed="rId28"/>
                      <a:stretch>
                        <a:fillRect/>
                      </a:stretch>
                    </p:blipFill>
                    <p:spPr>
                      <a:xfrm>
                        <a:off x="3833813" y="6084888"/>
                        <a:ext cx="1068387" cy="4826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par>
                                <p:cTn id="13" presetID="2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Vertical)">
                                      <p:cBhvr>
                                        <p:cTn id="21" dur="500"/>
                                        <p:tgtEl>
                                          <p:spTgt spid="23"/>
                                        </p:tgtEl>
                                      </p:cBhvr>
                                    </p:animEffect>
                                  </p:childTnLst>
                                </p:cTn>
                              </p:par>
                              <p:par>
                                <p:cTn id="22" presetID="22" presetClass="entr" presetSubtype="8"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wipe(left)">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left)">
                                      <p:cBhvr>
                                        <p:cTn id="105" dur="500"/>
                                        <p:tgtEl>
                                          <p:spTgt spid="44"/>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par>
                                <p:cTn id="109" presetID="22" presetClass="entr" presetSubtype="8"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left)">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wipe(left)">
                                      <p:cBhvr>
                                        <p:cTn id="116" dur="500"/>
                                        <p:tgtEl>
                                          <p:spTgt spid="8"/>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wipe(left)">
                                      <p:cBhvr>
                                        <p:cTn id="119" dur="500"/>
                                        <p:tgtEl>
                                          <p:spTgt spid="46"/>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7"/>
                                        </p:tgtEl>
                                        <p:attrNameLst>
                                          <p:attrName>style.visibility</p:attrName>
                                        </p:attrNameLst>
                                      </p:cBhvr>
                                      <p:to>
                                        <p:strVal val="visible"/>
                                      </p:to>
                                    </p:set>
                                    <p:animEffect transition="in" filter="wipe(left)">
                                      <p:cBhvr>
                                        <p:cTn id="122" dur="500"/>
                                        <p:tgtEl>
                                          <p:spTgt spid="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left)">
                                      <p:cBhvr>
                                        <p:cTn id="125" dur="500"/>
                                        <p:tgtEl>
                                          <p:spTgt spid="47"/>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left)">
                                      <p:cBhvr>
                                        <p:cTn id="128" dur="500"/>
                                        <p:tgtEl>
                                          <p:spTgt spid="49"/>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6"/>
                                        </p:tgtEl>
                                        <p:attrNameLst>
                                          <p:attrName>style.visibility</p:attrName>
                                        </p:attrNameLst>
                                      </p:cBhvr>
                                      <p:to>
                                        <p:strVal val="visible"/>
                                      </p:to>
                                    </p:set>
                                    <p:animEffect transition="in" filter="wipe(left)">
                                      <p:cBhvr>
                                        <p:cTn id="134" dur="500"/>
                                        <p:tgtEl>
                                          <p:spTgt spid="6"/>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wipe(left)">
                                      <p:cBhvr>
                                        <p:cTn id="137" dur="500"/>
                                        <p:tgtEl>
                                          <p:spTgt spid="50"/>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wipe(left)">
                                      <p:cBhvr>
                                        <p:cTn id="140" dur="500"/>
                                        <p:tgtEl>
                                          <p:spTgt spid="51"/>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wipe(left)">
                                      <p:cBhvr>
                                        <p:cTn id="143" dur="500"/>
                                        <p:tgtEl>
                                          <p:spTgt spid="52"/>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6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wipe(left)">
                                      <p:cBhvr>
                                        <p:cTn id="152" dur="500"/>
                                        <p:tgtEl>
                                          <p:spTgt spid="5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wipe(left)">
                                      <p:cBhvr>
                                        <p:cTn id="157" dur="500"/>
                                        <p:tgtEl>
                                          <p:spTgt spid="5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56"/>
                                        </p:tgtEl>
                                        <p:attrNameLst>
                                          <p:attrName>style.visibility</p:attrName>
                                        </p:attrNameLst>
                                      </p:cBhvr>
                                      <p:to>
                                        <p:strVal val="visible"/>
                                      </p:to>
                                    </p:set>
                                    <p:animEffect transition="in" filter="wipe(left)">
                                      <p:cBhvr>
                                        <p:cTn id="162" dur="500"/>
                                        <p:tgtEl>
                                          <p:spTgt spid="56"/>
                                        </p:tgtEl>
                                      </p:cBhvr>
                                    </p:animEffect>
                                  </p:childTnLst>
                                </p:cTn>
                              </p:par>
                              <p:par>
                                <p:cTn id="163" presetID="22" presetClass="entr" presetSubtype="8" fill="hold" nodeType="with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wipe(left)">
                                      <p:cBhvr>
                                        <p:cTn id="165" dur="500"/>
                                        <p:tgtEl>
                                          <p:spTgt spid="5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wipe(up)">
                                      <p:cBhvr>
                                        <p:cTn id="170" dur="500"/>
                                        <p:tgtEl>
                                          <p:spTgt spid="60"/>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wipe(up)">
                                      <p:cBhvr>
                                        <p:cTn id="173" dur="500"/>
                                        <p:tgtEl>
                                          <p:spTgt spid="63"/>
                                        </p:tgtEl>
                                      </p:cBhvr>
                                    </p:animEffect>
                                  </p:childTnLst>
                                </p:cTn>
                              </p:par>
                            </p:childTnLst>
                          </p:cTn>
                        </p:par>
                        <p:par>
                          <p:cTn id="174" fill="hold">
                            <p:stCondLst>
                              <p:cond delay="500"/>
                            </p:stCondLst>
                            <p:childTnLst>
                              <p:par>
                                <p:cTn id="175" presetID="23" presetClass="entr" presetSubtype="32" fill="hold" grpId="0" nodeType="afterEffect">
                                  <p:stCondLst>
                                    <p:cond delay="0"/>
                                  </p:stCondLst>
                                  <p:childTnLst>
                                    <p:set>
                                      <p:cBhvr>
                                        <p:cTn id="176" dur="1" fill="hold">
                                          <p:stCondLst>
                                            <p:cond delay="0"/>
                                          </p:stCondLst>
                                        </p:cTn>
                                        <p:tgtEl>
                                          <p:spTgt spid="64"/>
                                        </p:tgtEl>
                                        <p:attrNameLst>
                                          <p:attrName>style.visibility</p:attrName>
                                        </p:attrNameLst>
                                      </p:cBhvr>
                                      <p:to>
                                        <p:strVal val="visible"/>
                                      </p:to>
                                    </p:set>
                                    <p:anim calcmode="lin" valueType="num">
                                      <p:cBhvr>
                                        <p:cTn id="177" dur="1000" fill="hold"/>
                                        <p:tgtEl>
                                          <p:spTgt spid="64"/>
                                        </p:tgtEl>
                                        <p:attrNameLst>
                                          <p:attrName>ppt_w</p:attrName>
                                        </p:attrNameLst>
                                      </p:cBhvr>
                                      <p:tavLst>
                                        <p:tav tm="0">
                                          <p:val>
                                            <p:strVal val="4*#ppt_w"/>
                                          </p:val>
                                        </p:tav>
                                        <p:tav tm="100000">
                                          <p:val>
                                            <p:strVal val="#ppt_w"/>
                                          </p:val>
                                        </p:tav>
                                      </p:tavLst>
                                    </p:anim>
                                    <p:anim calcmode="lin" valueType="num">
                                      <p:cBhvr>
                                        <p:cTn id="178" dur="1000" fill="hold"/>
                                        <p:tgtEl>
                                          <p:spTgt spid="64"/>
                                        </p:tgtEl>
                                        <p:attrNameLst>
                                          <p:attrName>ppt_h</p:attrName>
                                        </p:attrNameLst>
                                      </p:cBhvr>
                                      <p:tavLst>
                                        <p:tav tm="0">
                                          <p:val>
                                            <p:strVal val="4*#ppt_h"/>
                                          </p:val>
                                        </p:tav>
                                        <p:tav tm="100000">
                                          <p:val>
                                            <p:strVal val="#ppt_h"/>
                                          </p:val>
                                        </p:tav>
                                      </p:tavLst>
                                    </p:anim>
                                  </p:childTnLst>
                                </p:cTn>
                              </p:par>
                            </p:childTnLst>
                          </p:cTn>
                        </p:par>
                        <p:par>
                          <p:cTn id="179" fill="hold">
                            <p:stCondLst>
                              <p:cond delay="1500"/>
                            </p:stCondLst>
                            <p:childTnLst>
                              <p:par>
                                <p:cTn id="180" presetID="12" presetClass="entr" presetSubtype="2" fill="hold" grpId="0" nodeType="after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slide(fromRight)">
                                      <p:cBhvr>
                                        <p:cTn id="182" dur="500"/>
                                        <p:tgtEl>
                                          <p:spTgt spid="61"/>
                                        </p:tgtEl>
                                      </p:cBhvr>
                                    </p:animEffect>
                                  </p:childTnLst>
                                </p:cTn>
                              </p:par>
                              <p:par>
                                <p:cTn id="183" presetID="12" presetClass="entr" presetSubtype="8"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slide(fromLeft)">
                                      <p:cBhvr>
                                        <p:cTn id="185" dur="500"/>
                                        <p:tgtEl>
                                          <p:spTgt spid="62"/>
                                        </p:tgtEl>
                                      </p:cBhvr>
                                    </p:animEffect>
                                  </p:childTnLst>
                                </p:cTn>
                              </p:par>
                              <p:par>
                                <p:cTn id="186" presetID="22" presetClass="entr" presetSubtype="8"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wipe(left)">
                                      <p:cBhvr>
                                        <p:cTn id="188" dur="1000"/>
                                        <p:tgtEl>
                                          <p:spTgt spid="59"/>
                                        </p:tgtEl>
                                      </p:cBhvr>
                                    </p:animEffect>
                                  </p:childTnLst>
                                </p:cTn>
                              </p:par>
                            </p:childTnLst>
                          </p:cTn>
                        </p:par>
                        <p:par>
                          <p:cTn id="189" fill="hold">
                            <p:stCondLst>
                              <p:cond delay="2000"/>
                            </p:stCondLst>
                            <p:childTnLst>
                              <p:par>
                                <p:cTn id="190" presetID="35" presetClass="emph" presetSubtype="0" repeatCount="indefinite" fill="hold" grpId="1" nodeType="afterEffect">
                                  <p:stCondLst>
                                    <p:cond delay="0"/>
                                  </p:stCondLst>
                                  <p:endCondLst>
                                    <p:cond evt="onNext" delay="0">
                                      <p:tgtEl>
                                        <p:sldTgt/>
                                      </p:tgtEl>
                                    </p:cond>
                                  </p:endCondLst>
                                  <p:childTnLst>
                                    <p:anim calcmode="discrete" valueType="str">
                                      <p:cBhvr>
                                        <p:cTn id="191" dur="1000" fill="hold"/>
                                        <p:tgtEl>
                                          <p:spTgt spid="64"/>
                                        </p:tgtEl>
                                        <p:attrNameLst>
                                          <p:attrName>style.visibility</p:attrName>
                                        </p:attrNameLst>
                                      </p:cBhvr>
                                      <p:tavLst>
                                        <p:tav tm="0">
                                          <p:val>
                                            <p:strVal val="hidden"/>
                                          </p:val>
                                        </p:tav>
                                        <p:tav tm="50000">
                                          <p:val>
                                            <p:strVal val="visible"/>
                                          </p:val>
                                        </p:tav>
                                      </p:tavLst>
                                    </p:anim>
                                  </p:childTnLst>
                                </p:cTn>
                              </p:par>
                            </p:childTnLst>
                          </p:cTn>
                        </p:par>
                      </p:childTnLst>
                    </p:cTn>
                  </p:par>
                  <p:par>
                    <p:cTn id="192" fill="hold">
                      <p:stCondLst>
                        <p:cond delay="indefinite"/>
                      </p:stCondLst>
                      <p:childTnLst>
                        <p:par>
                          <p:cTn id="193" fill="hold">
                            <p:stCondLst>
                              <p:cond delay="0"/>
                            </p:stCondLst>
                            <p:childTnLst>
                              <p:par>
                                <p:cTn id="194" presetID="35" presetClass="emph" presetSubtype="0" repeatCount="5000" fill="hold" grpId="1" nodeType="clickEffect">
                                  <p:stCondLst>
                                    <p:cond delay="0"/>
                                  </p:stCondLst>
                                  <p:childTnLst>
                                    <p:anim calcmode="discrete" valueType="str">
                                      <p:cBhvr>
                                        <p:cTn id="195" dur="1000" fill="hold"/>
                                        <p:tgtEl>
                                          <p:spTgt spid="34"/>
                                        </p:tgtEl>
                                        <p:attrNameLst>
                                          <p:attrName>style.visibility</p:attrName>
                                        </p:attrNameLst>
                                      </p:cBhvr>
                                      <p:tavLst>
                                        <p:tav tm="0">
                                          <p:val>
                                            <p:strVal val="hidden"/>
                                          </p:val>
                                        </p:tav>
                                        <p:tav tm="50000">
                                          <p:val>
                                            <p:strVal val="visible"/>
                                          </p:val>
                                        </p:tav>
                                      </p:tavLst>
                                    </p:anim>
                                  </p:childTnLst>
                                </p:cTn>
                              </p:par>
                              <p:par>
                                <p:cTn id="196" presetID="35" presetClass="emph" presetSubtype="0" repeatCount="5000" fill="hold" grpId="1" nodeType="withEffect">
                                  <p:stCondLst>
                                    <p:cond delay="0"/>
                                  </p:stCondLst>
                                  <p:childTnLst>
                                    <p:anim calcmode="discrete" valueType="str">
                                      <p:cBhvr>
                                        <p:cTn id="197" dur="1000" fill="hold"/>
                                        <p:tgtEl>
                                          <p:spTgt spid="35"/>
                                        </p:tgtEl>
                                        <p:attrNameLst>
                                          <p:attrName>style.visibility</p:attrName>
                                        </p:attrNameLst>
                                      </p:cBhvr>
                                      <p:tavLst>
                                        <p:tav tm="0">
                                          <p:val>
                                            <p:strVal val="hidden"/>
                                          </p:val>
                                        </p:tav>
                                        <p:tav tm="50000">
                                          <p:val>
                                            <p:strVal val="visible"/>
                                          </p:val>
                                        </p:tav>
                                      </p:tavLst>
                                    </p:anim>
                                  </p:childTnLst>
                                </p:cTn>
                              </p:par>
                              <p:par>
                                <p:cTn id="198" presetID="35" presetClass="emph" presetSubtype="0" repeatCount="5000" fill="hold" grpId="1" nodeType="withEffect">
                                  <p:stCondLst>
                                    <p:cond delay="0"/>
                                  </p:stCondLst>
                                  <p:childTnLst>
                                    <p:anim calcmode="discrete" valueType="str">
                                      <p:cBhvr>
                                        <p:cTn id="199" dur="1000" fill="hold"/>
                                        <p:tgtEl>
                                          <p:spTgt spid="46"/>
                                        </p:tgtEl>
                                        <p:attrNameLst>
                                          <p:attrName>style.visibility</p:attrName>
                                        </p:attrNameLst>
                                      </p:cBhvr>
                                      <p:tavLst>
                                        <p:tav tm="0">
                                          <p:val>
                                            <p:strVal val="hidden"/>
                                          </p:val>
                                        </p:tav>
                                        <p:tav tm="50000">
                                          <p:val>
                                            <p:strVal val="visible"/>
                                          </p:val>
                                        </p:tav>
                                      </p:tavLst>
                                    </p:anim>
                                  </p:childTnLst>
                                </p:cTn>
                              </p:par>
                              <p:par>
                                <p:cTn id="200" presetID="35" presetClass="emph" presetSubtype="0" repeatCount="5000" fill="hold" grpId="1" nodeType="withEffect">
                                  <p:stCondLst>
                                    <p:cond delay="0"/>
                                  </p:stCondLst>
                                  <p:childTnLst>
                                    <p:anim calcmode="discrete" valueType="str">
                                      <p:cBhvr>
                                        <p:cTn id="201" dur="1000" fill="hold"/>
                                        <p:tgtEl>
                                          <p:spTgt spid="8"/>
                                        </p:tgtEl>
                                        <p:attrNameLst>
                                          <p:attrName>style.visibility</p:attrName>
                                        </p:attrNameLst>
                                      </p:cBhvr>
                                      <p:tavLst>
                                        <p:tav tm="0">
                                          <p:val>
                                            <p:strVal val="hidden"/>
                                          </p:val>
                                        </p:tav>
                                        <p:tav tm="50000">
                                          <p:val>
                                            <p:strVal val="visible"/>
                                          </p:val>
                                        </p:tav>
                                      </p:tavLst>
                                    </p:anim>
                                  </p:childTnLst>
                                </p:cTn>
                              </p:par>
                            </p:childTnLst>
                          </p:cTn>
                        </p:par>
                        <p:par>
                          <p:cTn id="202" fill="hold">
                            <p:stCondLst>
                              <p:cond delay="1000"/>
                            </p:stCondLst>
                            <p:childTnLst>
                              <p:par>
                                <p:cTn id="203" presetID="35" presetClass="emph" presetSubtype="0" repeatCount="5000" fill="hold" grpId="1" nodeType="afterEffect">
                                  <p:stCondLst>
                                    <p:cond delay="0"/>
                                  </p:stCondLst>
                                  <p:childTnLst>
                                    <p:anim calcmode="discrete" valueType="str">
                                      <p:cBhvr>
                                        <p:cTn id="204" dur="1000" fill="hold"/>
                                        <p:tgtEl>
                                          <p:spTgt spid="36"/>
                                        </p:tgtEl>
                                        <p:attrNameLst>
                                          <p:attrName>style.visibility</p:attrName>
                                        </p:attrNameLst>
                                      </p:cBhvr>
                                      <p:tavLst>
                                        <p:tav tm="0">
                                          <p:val>
                                            <p:strVal val="hidden"/>
                                          </p:val>
                                        </p:tav>
                                        <p:tav tm="50000">
                                          <p:val>
                                            <p:strVal val="visible"/>
                                          </p:val>
                                        </p:tav>
                                      </p:tavLst>
                                    </p:anim>
                                  </p:childTnLst>
                                </p:cTn>
                              </p:par>
                              <p:par>
                                <p:cTn id="205" presetID="35" presetClass="emph" presetSubtype="0" repeatCount="5000" fill="hold" grpId="1" nodeType="withEffect">
                                  <p:stCondLst>
                                    <p:cond delay="0"/>
                                  </p:stCondLst>
                                  <p:childTnLst>
                                    <p:anim calcmode="discrete" valueType="str">
                                      <p:cBhvr>
                                        <p:cTn id="206" dur="1000" fill="hold"/>
                                        <p:tgtEl>
                                          <p:spTgt spid="37"/>
                                        </p:tgtEl>
                                        <p:attrNameLst>
                                          <p:attrName>style.visibility</p:attrName>
                                        </p:attrNameLst>
                                      </p:cBhvr>
                                      <p:tavLst>
                                        <p:tav tm="0">
                                          <p:val>
                                            <p:strVal val="hidden"/>
                                          </p:val>
                                        </p:tav>
                                        <p:tav tm="50000">
                                          <p:val>
                                            <p:strVal val="visible"/>
                                          </p:val>
                                        </p:tav>
                                      </p:tavLst>
                                    </p:anim>
                                  </p:childTnLst>
                                </p:cTn>
                              </p:par>
                              <p:par>
                                <p:cTn id="207" presetID="35" presetClass="emph" presetSubtype="0" repeatCount="5000" fill="hold" grpId="1" nodeType="withEffect">
                                  <p:stCondLst>
                                    <p:cond delay="0"/>
                                  </p:stCondLst>
                                  <p:childTnLst>
                                    <p:anim calcmode="discrete" valueType="str">
                                      <p:cBhvr>
                                        <p:cTn id="208" dur="1000" fill="hold"/>
                                        <p:tgtEl>
                                          <p:spTgt spid="47"/>
                                        </p:tgtEl>
                                        <p:attrNameLst>
                                          <p:attrName>style.visibility</p:attrName>
                                        </p:attrNameLst>
                                      </p:cBhvr>
                                      <p:tavLst>
                                        <p:tav tm="0">
                                          <p:val>
                                            <p:strVal val="hidden"/>
                                          </p:val>
                                        </p:tav>
                                        <p:tav tm="50000">
                                          <p:val>
                                            <p:strVal val="visible"/>
                                          </p:val>
                                        </p:tav>
                                      </p:tavLst>
                                    </p:anim>
                                  </p:childTnLst>
                                </p:cTn>
                              </p:par>
                              <p:par>
                                <p:cTn id="209" presetID="35" presetClass="emph" presetSubtype="0" repeatCount="5000" fill="hold" grpId="1" nodeType="withEffect">
                                  <p:stCondLst>
                                    <p:cond delay="0"/>
                                  </p:stCondLst>
                                  <p:childTnLst>
                                    <p:anim calcmode="discrete" valueType="str">
                                      <p:cBhvr>
                                        <p:cTn id="210" dur="1000" fill="hold"/>
                                        <p:tgtEl>
                                          <p:spTgt spid="7"/>
                                        </p:tgtEl>
                                        <p:attrNameLst>
                                          <p:attrName>style.visibility</p:attrName>
                                        </p:attrNameLst>
                                      </p:cBhvr>
                                      <p:tavLst>
                                        <p:tav tm="0">
                                          <p:val>
                                            <p:strVal val="hidden"/>
                                          </p:val>
                                        </p:tav>
                                        <p:tav tm="50000">
                                          <p:val>
                                            <p:strVal val="visible"/>
                                          </p:val>
                                        </p:tav>
                                      </p:tavLst>
                                    </p:anim>
                                  </p:childTnLst>
                                </p:cTn>
                              </p:par>
                            </p:childTnLst>
                          </p:cTn>
                        </p:par>
                        <p:par>
                          <p:cTn id="211" fill="hold">
                            <p:stCondLst>
                              <p:cond delay="2000"/>
                            </p:stCondLst>
                            <p:childTnLst>
                              <p:par>
                                <p:cTn id="212" presetID="35" presetClass="emph" presetSubtype="0" repeatCount="5000" fill="hold" grpId="1" nodeType="afterEffect">
                                  <p:stCondLst>
                                    <p:cond delay="0"/>
                                  </p:stCondLst>
                                  <p:childTnLst>
                                    <p:anim calcmode="discrete" valueType="str">
                                      <p:cBhvr>
                                        <p:cTn id="213" dur="1000" fill="hold"/>
                                        <p:tgtEl>
                                          <p:spTgt spid="38"/>
                                        </p:tgtEl>
                                        <p:attrNameLst>
                                          <p:attrName>style.visibility</p:attrName>
                                        </p:attrNameLst>
                                      </p:cBhvr>
                                      <p:tavLst>
                                        <p:tav tm="0">
                                          <p:val>
                                            <p:strVal val="hidden"/>
                                          </p:val>
                                        </p:tav>
                                        <p:tav tm="50000">
                                          <p:val>
                                            <p:strVal val="visible"/>
                                          </p:val>
                                        </p:tav>
                                      </p:tavLst>
                                    </p:anim>
                                  </p:childTnLst>
                                </p:cTn>
                              </p:par>
                              <p:par>
                                <p:cTn id="214" presetID="35" presetClass="emph" presetSubtype="0" repeatCount="5000" fill="hold" grpId="1" nodeType="withEffect">
                                  <p:stCondLst>
                                    <p:cond delay="0"/>
                                  </p:stCondLst>
                                  <p:childTnLst>
                                    <p:anim calcmode="discrete" valueType="str">
                                      <p:cBhvr>
                                        <p:cTn id="215" dur="1000" fill="hold"/>
                                        <p:tgtEl>
                                          <p:spTgt spid="39"/>
                                        </p:tgtEl>
                                        <p:attrNameLst>
                                          <p:attrName>style.visibility</p:attrName>
                                        </p:attrNameLst>
                                      </p:cBhvr>
                                      <p:tavLst>
                                        <p:tav tm="0">
                                          <p:val>
                                            <p:strVal val="hidden"/>
                                          </p:val>
                                        </p:tav>
                                        <p:tav tm="50000">
                                          <p:val>
                                            <p:strVal val="visible"/>
                                          </p:val>
                                        </p:tav>
                                      </p:tavLst>
                                    </p:anim>
                                  </p:childTnLst>
                                </p:cTn>
                              </p:par>
                              <p:par>
                                <p:cTn id="216" presetID="35" presetClass="emph" presetSubtype="0" repeatCount="5000" fill="hold" grpId="1" nodeType="withEffect">
                                  <p:stCondLst>
                                    <p:cond delay="0"/>
                                  </p:stCondLst>
                                  <p:childTnLst>
                                    <p:anim calcmode="discrete" valueType="str">
                                      <p:cBhvr>
                                        <p:cTn id="217" dur="1000" fill="hold"/>
                                        <p:tgtEl>
                                          <p:spTgt spid="49"/>
                                        </p:tgtEl>
                                        <p:attrNameLst>
                                          <p:attrName>style.visibility</p:attrName>
                                        </p:attrNameLst>
                                      </p:cBhvr>
                                      <p:tavLst>
                                        <p:tav tm="0">
                                          <p:val>
                                            <p:strVal val="hidden"/>
                                          </p:val>
                                        </p:tav>
                                        <p:tav tm="50000">
                                          <p:val>
                                            <p:strVal val="visible"/>
                                          </p:val>
                                        </p:tav>
                                      </p:tavLst>
                                    </p:anim>
                                  </p:childTnLst>
                                </p:cTn>
                              </p:par>
                              <p:par>
                                <p:cTn id="218" presetID="35" presetClass="emph" presetSubtype="0" repeatCount="5000" fill="hold" grpId="1" nodeType="withEffect">
                                  <p:stCondLst>
                                    <p:cond delay="0"/>
                                  </p:stCondLst>
                                  <p:childTnLst>
                                    <p:anim calcmode="discrete" valueType="str">
                                      <p:cBhvr>
                                        <p:cTn id="219" dur="1000" fill="hold"/>
                                        <p:tgtEl>
                                          <p:spTgt spid="48"/>
                                        </p:tgtEl>
                                        <p:attrNameLst>
                                          <p:attrName>style.visibility</p:attrName>
                                        </p:attrNameLst>
                                      </p:cBhvr>
                                      <p:tavLst>
                                        <p:tav tm="0">
                                          <p:val>
                                            <p:strVal val="hidden"/>
                                          </p:val>
                                        </p:tav>
                                        <p:tav tm="50000">
                                          <p:val>
                                            <p:strVal val="visible"/>
                                          </p:val>
                                        </p:tav>
                                      </p:tavLst>
                                    </p:anim>
                                  </p:childTnLst>
                                </p:cTn>
                              </p:par>
                            </p:childTnLst>
                          </p:cTn>
                        </p:par>
                        <p:par>
                          <p:cTn id="220" fill="hold">
                            <p:stCondLst>
                              <p:cond delay="3000"/>
                            </p:stCondLst>
                            <p:childTnLst>
                              <p:par>
                                <p:cTn id="221" presetID="35" presetClass="emph" presetSubtype="0" repeatCount="5000" fill="hold" grpId="1" nodeType="afterEffect">
                                  <p:stCondLst>
                                    <p:cond delay="0"/>
                                  </p:stCondLst>
                                  <p:childTnLst>
                                    <p:anim calcmode="discrete" valueType="str">
                                      <p:cBhvr>
                                        <p:cTn id="222" dur="1000" fill="hold"/>
                                        <p:tgtEl>
                                          <p:spTgt spid="40"/>
                                        </p:tgtEl>
                                        <p:attrNameLst>
                                          <p:attrName>style.visibility</p:attrName>
                                        </p:attrNameLst>
                                      </p:cBhvr>
                                      <p:tavLst>
                                        <p:tav tm="0">
                                          <p:val>
                                            <p:strVal val="hidden"/>
                                          </p:val>
                                        </p:tav>
                                        <p:tav tm="50000">
                                          <p:val>
                                            <p:strVal val="visible"/>
                                          </p:val>
                                        </p:tav>
                                      </p:tavLst>
                                    </p:anim>
                                  </p:childTnLst>
                                </p:cTn>
                              </p:par>
                              <p:par>
                                <p:cTn id="223" presetID="35" presetClass="emph" presetSubtype="0" repeatCount="5000" fill="hold" grpId="1" nodeType="withEffect">
                                  <p:stCondLst>
                                    <p:cond delay="0"/>
                                  </p:stCondLst>
                                  <p:childTnLst>
                                    <p:anim calcmode="discrete" valueType="str">
                                      <p:cBhvr>
                                        <p:cTn id="224" dur="1000" fill="hold"/>
                                        <p:tgtEl>
                                          <p:spTgt spid="41"/>
                                        </p:tgtEl>
                                        <p:attrNameLst>
                                          <p:attrName>style.visibility</p:attrName>
                                        </p:attrNameLst>
                                      </p:cBhvr>
                                      <p:tavLst>
                                        <p:tav tm="0">
                                          <p:val>
                                            <p:strVal val="hidden"/>
                                          </p:val>
                                        </p:tav>
                                        <p:tav tm="50000">
                                          <p:val>
                                            <p:strVal val="visible"/>
                                          </p:val>
                                        </p:tav>
                                      </p:tavLst>
                                    </p:anim>
                                  </p:childTnLst>
                                </p:cTn>
                              </p:par>
                              <p:par>
                                <p:cTn id="225" presetID="35" presetClass="emph" presetSubtype="0" repeatCount="5000" fill="hold" grpId="1" nodeType="withEffect">
                                  <p:stCondLst>
                                    <p:cond delay="0"/>
                                  </p:stCondLst>
                                  <p:childTnLst>
                                    <p:anim calcmode="discrete" valueType="str">
                                      <p:cBhvr>
                                        <p:cTn id="226" dur="1000" fill="hold"/>
                                        <p:tgtEl>
                                          <p:spTgt spid="50"/>
                                        </p:tgtEl>
                                        <p:attrNameLst>
                                          <p:attrName>style.visibility</p:attrName>
                                        </p:attrNameLst>
                                      </p:cBhvr>
                                      <p:tavLst>
                                        <p:tav tm="0">
                                          <p:val>
                                            <p:strVal val="hidden"/>
                                          </p:val>
                                        </p:tav>
                                        <p:tav tm="50000">
                                          <p:val>
                                            <p:strVal val="visible"/>
                                          </p:val>
                                        </p:tav>
                                      </p:tavLst>
                                    </p:anim>
                                  </p:childTnLst>
                                </p:cTn>
                              </p:par>
                              <p:par>
                                <p:cTn id="227" presetID="35" presetClass="emph" presetSubtype="0" repeatCount="5000" fill="hold" grpId="1" nodeType="withEffect">
                                  <p:stCondLst>
                                    <p:cond delay="0"/>
                                  </p:stCondLst>
                                  <p:childTnLst>
                                    <p:anim calcmode="discrete" valueType="str">
                                      <p:cBhvr>
                                        <p:cTn id="228" dur="1000" fill="hold"/>
                                        <p:tgtEl>
                                          <p:spTgt spid="6"/>
                                        </p:tgtEl>
                                        <p:attrNameLst>
                                          <p:attrName>style.visibility</p:attrName>
                                        </p:attrNameLst>
                                      </p:cBhvr>
                                      <p:tavLst>
                                        <p:tav tm="0">
                                          <p:val>
                                            <p:strVal val="hidden"/>
                                          </p:val>
                                        </p:tav>
                                        <p:tav tm="50000">
                                          <p:val>
                                            <p:strVal val="visible"/>
                                          </p:val>
                                        </p:tav>
                                      </p:tavLst>
                                    </p:anim>
                                  </p:childTnLst>
                                </p:cTn>
                              </p:par>
                            </p:childTnLst>
                          </p:cTn>
                        </p:par>
                        <p:par>
                          <p:cTn id="229" fill="hold">
                            <p:stCondLst>
                              <p:cond delay="4000"/>
                            </p:stCondLst>
                            <p:childTnLst>
                              <p:par>
                                <p:cTn id="230" presetID="35" presetClass="emph" presetSubtype="0" repeatCount="5000" fill="hold" grpId="1" nodeType="afterEffect">
                                  <p:stCondLst>
                                    <p:cond delay="0"/>
                                  </p:stCondLst>
                                  <p:childTnLst>
                                    <p:anim calcmode="discrete" valueType="str">
                                      <p:cBhvr>
                                        <p:cTn id="231" dur="1000" fill="hold"/>
                                        <p:tgtEl>
                                          <p:spTgt spid="42"/>
                                        </p:tgtEl>
                                        <p:attrNameLst>
                                          <p:attrName>style.visibility</p:attrName>
                                        </p:attrNameLst>
                                      </p:cBhvr>
                                      <p:tavLst>
                                        <p:tav tm="0">
                                          <p:val>
                                            <p:strVal val="hidden"/>
                                          </p:val>
                                        </p:tav>
                                        <p:tav tm="50000">
                                          <p:val>
                                            <p:strVal val="visible"/>
                                          </p:val>
                                        </p:tav>
                                      </p:tavLst>
                                    </p:anim>
                                  </p:childTnLst>
                                </p:cTn>
                              </p:par>
                              <p:par>
                                <p:cTn id="232" presetID="35" presetClass="emph" presetSubtype="0" repeatCount="5000" fill="hold" grpId="1" nodeType="withEffect">
                                  <p:stCondLst>
                                    <p:cond delay="0"/>
                                  </p:stCondLst>
                                  <p:childTnLst>
                                    <p:anim calcmode="discrete" valueType="str">
                                      <p:cBhvr>
                                        <p:cTn id="233" dur="1000" fill="hold"/>
                                        <p:tgtEl>
                                          <p:spTgt spid="43"/>
                                        </p:tgtEl>
                                        <p:attrNameLst>
                                          <p:attrName>style.visibility</p:attrName>
                                        </p:attrNameLst>
                                      </p:cBhvr>
                                      <p:tavLst>
                                        <p:tav tm="0">
                                          <p:val>
                                            <p:strVal val="hidden"/>
                                          </p:val>
                                        </p:tav>
                                        <p:tav tm="50000">
                                          <p:val>
                                            <p:strVal val="visible"/>
                                          </p:val>
                                        </p:tav>
                                      </p:tavLst>
                                    </p:anim>
                                  </p:childTnLst>
                                </p:cTn>
                              </p:par>
                              <p:par>
                                <p:cTn id="234" presetID="35" presetClass="emph" presetSubtype="0" repeatCount="5000" fill="hold" grpId="1" nodeType="withEffect">
                                  <p:stCondLst>
                                    <p:cond delay="0"/>
                                  </p:stCondLst>
                                  <p:childTnLst>
                                    <p:anim calcmode="discrete" valueType="str">
                                      <p:cBhvr>
                                        <p:cTn id="235" dur="1000" fill="hold"/>
                                        <p:tgtEl>
                                          <p:spTgt spid="52"/>
                                        </p:tgtEl>
                                        <p:attrNameLst>
                                          <p:attrName>style.visibility</p:attrName>
                                        </p:attrNameLst>
                                      </p:cBhvr>
                                      <p:tavLst>
                                        <p:tav tm="0">
                                          <p:val>
                                            <p:strVal val="hidden"/>
                                          </p:val>
                                        </p:tav>
                                        <p:tav tm="50000">
                                          <p:val>
                                            <p:strVal val="visible"/>
                                          </p:val>
                                        </p:tav>
                                      </p:tavLst>
                                    </p:anim>
                                  </p:childTnLst>
                                </p:cTn>
                              </p:par>
                              <p:par>
                                <p:cTn id="236" presetID="35" presetClass="emph" presetSubtype="0" repeatCount="5000" fill="hold" grpId="1" nodeType="withEffect">
                                  <p:stCondLst>
                                    <p:cond delay="0"/>
                                  </p:stCondLst>
                                  <p:childTnLst>
                                    <p:anim calcmode="discrete" valueType="str">
                                      <p:cBhvr>
                                        <p:cTn id="237"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nodeType="clickEffect">
                                  <p:stCondLst>
                                    <p:cond delay="0"/>
                                  </p:stCondLst>
                                  <p:childTnLst>
                                    <p:set>
                                      <p:cBhvr>
                                        <p:cTn id="241" dur="1" fill="hold">
                                          <p:stCondLst>
                                            <p:cond delay="0"/>
                                          </p:stCondLst>
                                        </p:cTn>
                                        <p:tgtEl>
                                          <p:spTgt spid="65"/>
                                        </p:tgtEl>
                                        <p:attrNameLst>
                                          <p:attrName>style.visibility</p:attrName>
                                        </p:attrNameLst>
                                      </p:cBhvr>
                                      <p:to>
                                        <p:strVal val="visible"/>
                                      </p:to>
                                    </p:set>
                                    <p:animEffect transition="in" filter="wipe(left)">
                                      <p:cBhvr>
                                        <p:cTn id="242" dur="500"/>
                                        <p:tgtEl>
                                          <p:spTgt spid="65"/>
                                        </p:tgtEl>
                                      </p:cBhvr>
                                    </p:animEffect>
                                  </p:childTnLst>
                                </p:cTn>
                              </p:par>
                            </p:childTnLst>
                          </p:cTn>
                        </p:par>
                        <p:par>
                          <p:cTn id="243" fill="hold">
                            <p:stCondLst>
                              <p:cond delay="500"/>
                            </p:stCondLst>
                            <p:childTnLst>
                              <p:par>
                                <p:cTn id="244" presetID="22" presetClass="entr" presetSubtype="8" fill="hold" nodeType="afterEffect">
                                  <p:stCondLst>
                                    <p:cond delay="0"/>
                                  </p:stCondLst>
                                  <p:childTnLst>
                                    <p:set>
                                      <p:cBhvr>
                                        <p:cTn id="245" dur="1" fill="hold">
                                          <p:stCondLst>
                                            <p:cond delay="0"/>
                                          </p:stCondLst>
                                        </p:cTn>
                                        <p:tgtEl>
                                          <p:spTgt spid="66"/>
                                        </p:tgtEl>
                                        <p:attrNameLst>
                                          <p:attrName>style.visibility</p:attrName>
                                        </p:attrNameLst>
                                      </p:cBhvr>
                                      <p:to>
                                        <p:strVal val="visible"/>
                                      </p:to>
                                    </p:set>
                                    <p:animEffect transition="in" filter="wipe(left)">
                                      <p:cBhvr>
                                        <p:cTn id="246" dur="500"/>
                                        <p:tgtEl>
                                          <p:spTgt spid="66"/>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67"/>
                                        </p:tgtEl>
                                        <p:attrNameLst>
                                          <p:attrName>style.visibility</p:attrName>
                                        </p:attrNameLst>
                                      </p:cBhvr>
                                      <p:to>
                                        <p:strVal val="visible"/>
                                      </p:to>
                                    </p:set>
                                    <p:animEffect transition="in" filter="wipe(left)">
                                      <p:cBhvr>
                                        <p:cTn id="251" dur="500"/>
                                        <p:tgtEl>
                                          <p:spTgt spid="67"/>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69"/>
                                        </p:tgtEl>
                                        <p:attrNameLst>
                                          <p:attrName>style.visibility</p:attrName>
                                        </p:attrNameLst>
                                      </p:cBhvr>
                                      <p:to>
                                        <p:strVal val="visible"/>
                                      </p:to>
                                    </p:set>
                                    <p:animEffect transition="in" filter="wipe(left)">
                                      <p:cBhvr>
                                        <p:cTn id="256" dur="500"/>
                                        <p:tgtEl>
                                          <p:spTgt spid="69"/>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70"/>
                                        </p:tgtEl>
                                        <p:attrNameLst>
                                          <p:attrName>style.visibility</p:attrName>
                                        </p:attrNameLst>
                                      </p:cBhvr>
                                      <p:to>
                                        <p:strVal val="visible"/>
                                      </p:to>
                                    </p:set>
                                    <p:animEffect transition="in" filter="wipe(left)">
                                      <p:cBhvr>
                                        <p:cTn id="261" dur="500"/>
                                        <p:tgtEl>
                                          <p:spTgt spid="70"/>
                                        </p:tgtEl>
                                      </p:cBhvr>
                                    </p:animEffect>
                                  </p:childTnLst>
                                </p:cTn>
                              </p:par>
                            </p:childTnLst>
                          </p:cTn>
                        </p:par>
                        <p:par>
                          <p:cTn id="262" fill="hold">
                            <p:stCondLst>
                              <p:cond delay="500"/>
                            </p:stCondLst>
                            <p:childTnLst>
                              <p:par>
                                <p:cTn id="263" presetID="22" presetClass="entr" presetSubtype="8" fill="hold" nodeType="after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wipe(left)">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74"/>
                                        </p:tgtEl>
                                        <p:attrNameLst>
                                          <p:attrName>style.visibility</p:attrName>
                                        </p:attrNameLst>
                                      </p:cBhvr>
                                      <p:to>
                                        <p:strVal val="visible"/>
                                      </p:to>
                                    </p:set>
                                    <p:animEffect transition="in" filter="wipe(left)">
                                      <p:cBhvr>
                                        <p:cTn id="270" dur="500"/>
                                        <p:tgtEl>
                                          <p:spTgt spid="74"/>
                                        </p:tgtEl>
                                      </p:cBhvr>
                                    </p:animEffect>
                                  </p:childTnLst>
                                </p:cTn>
                              </p:par>
                            </p:childTnLst>
                          </p:cTn>
                        </p:par>
                        <p:par>
                          <p:cTn id="271" fill="hold">
                            <p:stCondLst>
                              <p:cond delay="500"/>
                            </p:stCondLst>
                            <p:childTnLst>
                              <p:par>
                                <p:cTn id="272" presetID="22" presetClass="entr" presetSubtype="8" fill="hold" nodeType="afterEffect">
                                  <p:stCondLst>
                                    <p:cond delay="0"/>
                                  </p:stCondLst>
                                  <p:childTnLst>
                                    <p:set>
                                      <p:cBhvr>
                                        <p:cTn id="273" dur="1" fill="hold">
                                          <p:stCondLst>
                                            <p:cond delay="0"/>
                                          </p:stCondLst>
                                        </p:cTn>
                                        <p:tgtEl>
                                          <p:spTgt spid="75"/>
                                        </p:tgtEl>
                                        <p:attrNameLst>
                                          <p:attrName>style.visibility</p:attrName>
                                        </p:attrNameLst>
                                      </p:cBhvr>
                                      <p:to>
                                        <p:strVal val="visible"/>
                                      </p:to>
                                    </p:set>
                                    <p:animEffect transition="in" filter="wipe(left)">
                                      <p:cBhvr>
                                        <p:cTn id="274" dur="500"/>
                                        <p:tgtEl>
                                          <p:spTgt spid="75"/>
                                        </p:tgtEl>
                                      </p:cBhvr>
                                    </p:animEffect>
                                  </p:childTnLst>
                                </p:cTn>
                              </p:par>
                              <p:par>
                                <p:cTn id="275" presetID="35" presetClass="emph" presetSubtype="0" repeatCount="2000" fill="hold" grpId="1" nodeType="withEffect">
                                  <p:stCondLst>
                                    <p:cond delay="0"/>
                                  </p:stCondLst>
                                  <p:childTnLst>
                                    <p:anim calcmode="discrete" valueType="str">
                                      <p:cBhvr>
                                        <p:cTn id="276" dur="1000" fill="hold"/>
                                        <p:tgtEl>
                                          <p:spTgt spid="74"/>
                                        </p:tgtEl>
                                        <p:attrNameLst>
                                          <p:attrName>style.visibility</p:attrName>
                                        </p:attrNameLst>
                                      </p:cBhvr>
                                      <p:tavLst>
                                        <p:tav tm="0">
                                          <p:val>
                                            <p:strVal val="hidden"/>
                                          </p:val>
                                        </p:tav>
                                        <p:tav tm="50000">
                                          <p:val>
                                            <p:strVal val="visible"/>
                                          </p:val>
                                        </p:tav>
                                      </p:tavLst>
                                    </p:anim>
                                  </p:childTnLst>
                                </p:cTn>
                              </p:par>
                            </p:childTnLst>
                          </p:cTn>
                        </p:par>
                        <p:par>
                          <p:cTn id="277" fill="hold">
                            <p:stCondLst>
                              <p:cond delay="1000"/>
                            </p:stCondLst>
                            <p:childTnLst>
                              <p:par>
                                <p:cTn id="278" presetID="22" presetClass="entr" presetSubtype="8" fill="hold" grpId="0" nodeType="afterEffect">
                                  <p:stCondLst>
                                    <p:cond delay="0"/>
                                  </p:stCondLst>
                                  <p:childTnLst>
                                    <p:set>
                                      <p:cBhvr>
                                        <p:cTn id="279" dur="1" fill="hold">
                                          <p:stCondLst>
                                            <p:cond delay="0"/>
                                          </p:stCondLst>
                                        </p:cTn>
                                        <p:tgtEl>
                                          <p:spTgt spid="77"/>
                                        </p:tgtEl>
                                        <p:attrNameLst>
                                          <p:attrName>style.visibility</p:attrName>
                                        </p:attrNameLst>
                                      </p:cBhvr>
                                      <p:to>
                                        <p:strVal val="visible"/>
                                      </p:to>
                                    </p:set>
                                    <p:animEffect transition="in" filter="wipe(left)">
                                      <p:cBhvr>
                                        <p:cTn id="280" dur="500"/>
                                        <p:tgtEl>
                                          <p:spTgt spid="77"/>
                                        </p:tgtEl>
                                      </p:cBhvr>
                                    </p:animEffect>
                                  </p:childTnLst>
                                </p:cTn>
                              </p:par>
                              <p:par>
                                <p:cTn id="281" presetID="35" presetClass="emph" presetSubtype="0" repeatCount="2000" fill="hold" grpId="1" nodeType="withEffect">
                                  <p:stCondLst>
                                    <p:cond delay="0"/>
                                  </p:stCondLst>
                                  <p:childTnLst>
                                    <p:anim calcmode="discrete" valueType="str">
                                      <p:cBhvr>
                                        <p:cTn id="282"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283" fill="hold">
                            <p:stCondLst>
                              <p:cond delay="1500"/>
                            </p:stCondLst>
                            <p:childTnLst>
                              <p:par>
                                <p:cTn id="284" presetID="22" presetClass="entr" presetSubtype="8" fill="hold" grpId="0" nodeType="afterEffect">
                                  <p:stCondLst>
                                    <p:cond delay="0"/>
                                  </p:stCondLst>
                                  <p:childTnLst>
                                    <p:set>
                                      <p:cBhvr>
                                        <p:cTn id="285" dur="1" fill="hold">
                                          <p:stCondLst>
                                            <p:cond delay="0"/>
                                          </p:stCondLst>
                                        </p:cTn>
                                        <p:tgtEl>
                                          <p:spTgt spid="82"/>
                                        </p:tgtEl>
                                        <p:attrNameLst>
                                          <p:attrName>style.visibility</p:attrName>
                                        </p:attrNameLst>
                                      </p:cBhvr>
                                      <p:to>
                                        <p:strVal val="visible"/>
                                      </p:to>
                                    </p:set>
                                    <p:animEffect transition="in" filter="wipe(left)">
                                      <p:cBhvr>
                                        <p:cTn id="286" dur="500"/>
                                        <p:tgtEl>
                                          <p:spTgt spid="82"/>
                                        </p:tgtEl>
                                      </p:cBhvr>
                                    </p:animEffect>
                                  </p:childTnLst>
                                </p:cTn>
                              </p:par>
                              <p:par>
                                <p:cTn id="287" presetID="35" presetClass="emph" presetSubtype="0" repeatCount="2000" fill="hold" grpId="1" nodeType="withEffect">
                                  <p:stCondLst>
                                    <p:cond delay="0"/>
                                  </p:stCondLst>
                                  <p:childTnLst>
                                    <p:anim calcmode="discrete" valueType="str">
                                      <p:cBhvr>
                                        <p:cTn id="288" dur="1000" fill="hold"/>
                                        <p:tgtEl>
                                          <p:spTgt spid="82"/>
                                        </p:tgtEl>
                                        <p:attrNameLst>
                                          <p:attrName>style.visibility</p:attrName>
                                        </p:attrNameLst>
                                      </p:cBhvr>
                                      <p:tavLst>
                                        <p:tav tm="0">
                                          <p:val>
                                            <p:strVal val="hidden"/>
                                          </p:val>
                                        </p:tav>
                                        <p:tav tm="50000">
                                          <p:val>
                                            <p:strVal val="visible"/>
                                          </p:val>
                                        </p:tav>
                                      </p:tavLst>
                                    </p:anim>
                                  </p:childTnLst>
                                </p:cTn>
                              </p:par>
                            </p:childTnLst>
                          </p:cTn>
                        </p:par>
                        <p:par>
                          <p:cTn id="289" fill="hold">
                            <p:stCondLst>
                              <p:cond delay="2000"/>
                            </p:stCondLst>
                            <p:childTnLst>
                              <p:par>
                                <p:cTn id="290" presetID="22" presetClass="entr" presetSubtype="8" fill="hold" grpId="0" nodeType="afterEffect">
                                  <p:stCondLst>
                                    <p:cond delay="0"/>
                                  </p:stCondLst>
                                  <p:childTnLst>
                                    <p:set>
                                      <p:cBhvr>
                                        <p:cTn id="291" dur="1" fill="hold">
                                          <p:stCondLst>
                                            <p:cond delay="0"/>
                                          </p:stCondLst>
                                        </p:cTn>
                                        <p:tgtEl>
                                          <p:spTgt spid="78"/>
                                        </p:tgtEl>
                                        <p:attrNameLst>
                                          <p:attrName>style.visibility</p:attrName>
                                        </p:attrNameLst>
                                      </p:cBhvr>
                                      <p:to>
                                        <p:strVal val="visible"/>
                                      </p:to>
                                    </p:set>
                                    <p:animEffect transition="in" filter="wipe(left)">
                                      <p:cBhvr>
                                        <p:cTn id="292" dur="500"/>
                                        <p:tgtEl>
                                          <p:spTgt spid="78"/>
                                        </p:tgtEl>
                                      </p:cBhvr>
                                    </p:animEffect>
                                  </p:childTnLst>
                                </p:cTn>
                              </p:par>
                              <p:par>
                                <p:cTn id="293" presetID="35" presetClass="emph" presetSubtype="0" repeatCount="2000" fill="hold" grpId="1" nodeType="withEffect">
                                  <p:stCondLst>
                                    <p:cond delay="0"/>
                                  </p:stCondLst>
                                  <p:childTnLst>
                                    <p:anim calcmode="discrete" valueType="str">
                                      <p:cBhvr>
                                        <p:cTn id="294"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295" fill="hold">
                            <p:stCondLst>
                              <p:cond delay="2500"/>
                            </p:stCondLst>
                            <p:childTnLst>
                              <p:par>
                                <p:cTn id="296" presetID="22" presetClass="entr" presetSubtype="8" fill="hold" grpId="0" nodeType="afterEffect">
                                  <p:stCondLst>
                                    <p:cond delay="0"/>
                                  </p:stCondLst>
                                  <p:childTnLst>
                                    <p:set>
                                      <p:cBhvr>
                                        <p:cTn id="297" dur="1" fill="hold">
                                          <p:stCondLst>
                                            <p:cond delay="0"/>
                                          </p:stCondLst>
                                        </p:cTn>
                                        <p:tgtEl>
                                          <p:spTgt spid="81"/>
                                        </p:tgtEl>
                                        <p:attrNameLst>
                                          <p:attrName>style.visibility</p:attrName>
                                        </p:attrNameLst>
                                      </p:cBhvr>
                                      <p:to>
                                        <p:strVal val="visible"/>
                                      </p:to>
                                    </p:set>
                                    <p:animEffect transition="in" filter="wipe(left)">
                                      <p:cBhvr>
                                        <p:cTn id="298" dur="500"/>
                                        <p:tgtEl>
                                          <p:spTgt spid="81"/>
                                        </p:tgtEl>
                                      </p:cBhvr>
                                    </p:animEffect>
                                  </p:childTnLst>
                                </p:cTn>
                              </p:par>
                              <p:par>
                                <p:cTn id="299" presetID="22" presetClass="entr" presetSubtype="8" fill="hold" nodeType="withEffect">
                                  <p:stCondLst>
                                    <p:cond delay="0"/>
                                  </p:stCondLst>
                                  <p:childTnLst>
                                    <p:set>
                                      <p:cBhvr>
                                        <p:cTn id="300" dur="1" fill="hold">
                                          <p:stCondLst>
                                            <p:cond delay="0"/>
                                          </p:stCondLst>
                                        </p:cTn>
                                        <p:tgtEl>
                                          <p:spTgt spid="85"/>
                                        </p:tgtEl>
                                        <p:attrNameLst>
                                          <p:attrName>style.visibility</p:attrName>
                                        </p:attrNameLst>
                                      </p:cBhvr>
                                      <p:to>
                                        <p:strVal val="visible"/>
                                      </p:to>
                                    </p:set>
                                    <p:animEffect transition="in" filter="wipe(left)">
                                      <p:cBhvr>
                                        <p:cTn id="301" dur="500"/>
                                        <p:tgtEl>
                                          <p:spTgt spid="85"/>
                                        </p:tgtEl>
                                      </p:cBhvr>
                                    </p:animEffect>
                                  </p:childTnLst>
                                </p:cTn>
                              </p:par>
                              <p:par>
                                <p:cTn id="302" presetID="35" presetClass="emph" presetSubtype="0" repeatCount="2000" fill="hold" grpId="1" nodeType="withEffect">
                                  <p:stCondLst>
                                    <p:cond delay="0"/>
                                  </p:stCondLst>
                                  <p:childTnLst>
                                    <p:anim calcmode="discrete" valueType="str">
                                      <p:cBhvr>
                                        <p:cTn id="303"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72"/>
                                        </p:tgtEl>
                                        <p:attrNameLst>
                                          <p:attrName>style.visibility</p:attrName>
                                        </p:attrNameLst>
                                      </p:cBhvr>
                                      <p:to>
                                        <p:strVal val="visible"/>
                                      </p:to>
                                    </p:set>
                                    <p:animEffect transition="in" filter="dissolve">
                                      <p:cBhvr>
                                        <p:cTn id="308" dur="500"/>
                                        <p:tgtEl>
                                          <p:spTgt spid="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79"/>
                                        </p:tgtEl>
                                        <p:attrNameLst>
                                          <p:attrName>style.visibility</p:attrName>
                                        </p:attrNameLst>
                                      </p:cBhvr>
                                      <p:to>
                                        <p:strVal val="visible"/>
                                      </p:to>
                                    </p:set>
                                    <p:animEffect transition="in" filter="dissolve">
                                      <p:cBhvr>
                                        <p:cTn id="311" dur="500"/>
                                        <p:tgtEl>
                                          <p:spTgt spid="79"/>
                                        </p:tgtEl>
                                      </p:cBhvr>
                                    </p:animEffect>
                                  </p:childTnLst>
                                </p:cTn>
                              </p:par>
                            </p:childTnLst>
                          </p:cTn>
                        </p:par>
                        <p:par>
                          <p:cTn id="312" fill="hold">
                            <p:stCondLst>
                              <p:cond delay="500"/>
                            </p:stCondLst>
                            <p:childTnLst>
                              <p:par>
                                <p:cTn id="313" presetID="12" presetClass="entr" presetSubtype="2" fill="hold" grpId="0" nodeType="afterEffect">
                                  <p:stCondLst>
                                    <p:cond delay="0"/>
                                  </p:stCondLst>
                                  <p:childTnLst>
                                    <p:set>
                                      <p:cBhvr>
                                        <p:cTn id="314" dur="1" fill="hold">
                                          <p:stCondLst>
                                            <p:cond delay="0"/>
                                          </p:stCondLst>
                                        </p:cTn>
                                        <p:tgtEl>
                                          <p:spTgt spid="80"/>
                                        </p:tgtEl>
                                        <p:attrNameLst>
                                          <p:attrName>style.visibility</p:attrName>
                                        </p:attrNameLst>
                                      </p:cBhvr>
                                      <p:to>
                                        <p:strVal val="visible"/>
                                      </p:to>
                                    </p:set>
                                    <p:animEffect transition="in" filter="slide(fromRight)">
                                      <p:cBhvr>
                                        <p:cTn id="315" dur="500"/>
                                        <p:tgtEl>
                                          <p:spTgt spid="80"/>
                                        </p:tgtEl>
                                      </p:cBhvr>
                                    </p:animEffect>
                                  </p:childTnLst>
                                </p:cTn>
                              </p:par>
                              <p:par>
                                <p:cTn id="316" presetID="12" presetClass="entr" presetSubtype="8" fill="hold" grpId="0" nodeType="withEffect">
                                  <p:stCondLst>
                                    <p:cond delay="0"/>
                                  </p:stCondLst>
                                  <p:childTnLst>
                                    <p:set>
                                      <p:cBhvr>
                                        <p:cTn id="317" dur="1" fill="hold">
                                          <p:stCondLst>
                                            <p:cond delay="0"/>
                                          </p:stCondLst>
                                        </p:cTn>
                                        <p:tgtEl>
                                          <p:spTgt spid="73"/>
                                        </p:tgtEl>
                                        <p:attrNameLst>
                                          <p:attrName>style.visibility</p:attrName>
                                        </p:attrNameLst>
                                      </p:cBhvr>
                                      <p:to>
                                        <p:strVal val="visible"/>
                                      </p:to>
                                    </p:set>
                                    <p:animEffect transition="in" filter="slide(fromLeft)">
                                      <p:cBhvr>
                                        <p:cTn id="318" dur="500"/>
                                        <p:tgtEl>
                                          <p:spTgt spid="73"/>
                                        </p:tgtEl>
                                      </p:cBhvr>
                                    </p:animEffect>
                                  </p:childTnLst>
                                </p:cTn>
                              </p:par>
                            </p:childTnLst>
                          </p:cTn>
                        </p:par>
                        <p:par>
                          <p:cTn id="319" fill="hold">
                            <p:stCondLst>
                              <p:cond delay="1000"/>
                            </p:stCondLst>
                            <p:childTnLst>
                              <p:par>
                                <p:cTn id="320" presetID="22" presetClass="entr" presetSubtype="8" fill="hold" nodeType="afterEffect">
                                  <p:stCondLst>
                                    <p:cond delay="0"/>
                                  </p:stCondLst>
                                  <p:childTnLst>
                                    <p:set>
                                      <p:cBhvr>
                                        <p:cTn id="321" dur="1" fill="hold">
                                          <p:stCondLst>
                                            <p:cond delay="0"/>
                                          </p:stCondLst>
                                        </p:cTn>
                                        <p:tgtEl>
                                          <p:spTgt spid="76"/>
                                        </p:tgtEl>
                                        <p:attrNameLst>
                                          <p:attrName>style.visibility</p:attrName>
                                        </p:attrNameLst>
                                      </p:cBhvr>
                                      <p:to>
                                        <p:strVal val="visible"/>
                                      </p:to>
                                    </p:set>
                                    <p:animEffect transition="in" filter="wipe(left)">
                                      <p:cBhvr>
                                        <p:cTn id="322" dur="500"/>
                                        <p:tgtEl>
                                          <p:spTgt spid="76"/>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8" fill="hold" grpId="0" nodeType="clickEffect">
                                  <p:stCondLst>
                                    <p:cond delay="0"/>
                                  </p:stCondLst>
                                  <p:childTnLst>
                                    <p:set>
                                      <p:cBhvr>
                                        <p:cTn id="326" dur="1" fill="hold">
                                          <p:stCondLst>
                                            <p:cond delay="0"/>
                                          </p:stCondLst>
                                        </p:cTn>
                                        <p:tgtEl>
                                          <p:spTgt spid="84">
                                            <p:txEl>
                                              <p:pRg st="0" end="0"/>
                                            </p:txEl>
                                          </p:spTgt>
                                        </p:tgtEl>
                                        <p:attrNameLst>
                                          <p:attrName>style.visibility</p:attrName>
                                        </p:attrNameLst>
                                      </p:cBhvr>
                                      <p:to>
                                        <p:strVal val="visible"/>
                                      </p:to>
                                    </p:set>
                                    <p:animEffect transition="in" filter="wipe(left)">
                                      <p:cBhvr>
                                        <p:cTn id="327" dur="500"/>
                                        <p:tgtEl>
                                          <p:spTgt spid="84">
                                            <p:txEl>
                                              <p:pRg st="0" end="0"/>
                                            </p:txEl>
                                          </p:spTgt>
                                        </p:tgtEl>
                                      </p:cBhvr>
                                    </p:animEffect>
                                  </p:childTnLst>
                                </p:cTn>
                              </p:par>
                            </p:childTnLst>
                          </p:cTn>
                        </p:par>
                        <p:par>
                          <p:cTn id="328" fill="hold">
                            <p:stCondLst>
                              <p:cond delay="500"/>
                            </p:stCondLst>
                            <p:childTnLst>
                              <p:par>
                                <p:cTn id="329" presetID="22" presetClass="entr" presetSubtype="8" fill="hold" nodeType="afterEffect">
                                  <p:stCondLst>
                                    <p:cond delay="0"/>
                                  </p:stCondLst>
                                  <p:childTnLst>
                                    <p:set>
                                      <p:cBhvr>
                                        <p:cTn id="330" dur="1" fill="hold">
                                          <p:stCondLst>
                                            <p:cond delay="0"/>
                                          </p:stCondLst>
                                        </p:cTn>
                                        <p:tgtEl>
                                          <p:spTgt spid="83"/>
                                        </p:tgtEl>
                                        <p:attrNameLst>
                                          <p:attrName>style.visibility</p:attrName>
                                        </p:attrNameLst>
                                      </p:cBhvr>
                                      <p:to>
                                        <p:strVal val="visible"/>
                                      </p:to>
                                    </p:set>
                                    <p:animEffect transition="in" filter="wipe(left)">
                                      <p:cBhvr>
                                        <p:cTn id="331" dur="500"/>
                                        <p:tgtEl>
                                          <p:spTgt spid="83"/>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86"/>
                                        </p:tgtEl>
                                        <p:attrNameLst>
                                          <p:attrName>style.visibility</p:attrName>
                                        </p:attrNameLst>
                                      </p:cBhvr>
                                      <p:to>
                                        <p:strVal val="visible"/>
                                      </p:to>
                                    </p:set>
                                    <p:animEffect transition="in" filter="wipe(left)">
                                      <p:cBhvr>
                                        <p:cTn id="33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utoUpdateAnimBg="0"/>
      <p:bldP spid="55" grpId="0"/>
      <p:bldP spid="56" grpId="0" animBg="1"/>
      <p:bldP spid="58" grpId="0"/>
      <p:bldP spid="60" grpId="0" animBg="1"/>
      <p:bldP spid="61" grpId="0" animBg="1"/>
      <p:bldP spid="62" grpId="0" animBg="1"/>
      <p:bldP spid="63" grpId="0" animBg="1"/>
      <p:bldP spid="64" grpId="0" animBg="1"/>
      <p:bldP spid="64" grpId="1" animBg="1"/>
      <p:bldP spid="67" grpId="0" animBg="1"/>
      <p:bldP spid="69" grpId="0"/>
      <p:bldP spid="70" grpId="0"/>
      <p:bldP spid="72" grpId="0" animBg="1"/>
      <p:bldP spid="73" grpId="0" animBg="1"/>
      <p:bldP spid="74" grpId="0" animBg="1"/>
      <p:bldP spid="74" grpId="1" animBg="1"/>
      <p:bldP spid="77" grpId="0" animBg="1"/>
      <p:bldP spid="77" grpId="1" animBg="1"/>
      <p:bldP spid="78" grpId="0" animBg="1"/>
      <p:bldP spid="78" grpId="1" animBg="1"/>
      <p:bldP spid="79" grpId="0" animBg="1"/>
      <p:bldP spid="80" grpId="0" animBg="1"/>
      <p:bldP spid="81" grpId="0" animBg="1"/>
      <p:bldP spid="81" grpId="1" animBg="1"/>
      <p:bldP spid="82" grpId="0" animBg="1"/>
      <p:bldP spid="82" grpId="1" animBg="1"/>
      <p:bldP spid="8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71489" y="357166"/>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3.</a:t>
            </a:r>
            <a:r>
              <a:rPr kumimoji="1" lang="zh-CN" altLang="en-US" sz="2400" b="1" dirty="0">
                <a:latin typeface="楷体" panose="02010609060101010101" pitchFamily="49" charset="-122"/>
                <a:ea typeface="楷体" panose="02010609060101010101" pitchFamily="49" charset="-122"/>
              </a:rPr>
              <a:t>暗纹公式</a:t>
            </a:r>
          </a:p>
        </p:txBody>
      </p:sp>
      <p:sp>
        <p:nvSpPr>
          <p:cNvPr id="6" name="AutoShape 3"/>
          <p:cNvSpPr>
            <a:spLocks noChangeArrowheads="1"/>
          </p:cNvSpPr>
          <p:nvPr/>
        </p:nvSpPr>
        <p:spPr bwMode="auto">
          <a:xfrm>
            <a:off x="1593850" y="3367979"/>
            <a:ext cx="728663" cy="2009775"/>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7" name="AutoShape 4"/>
          <p:cNvSpPr>
            <a:spLocks noChangeArrowheads="1"/>
          </p:cNvSpPr>
          <p:nvPr/>
        </p:nvSpPr>
        <p:spPr bwMode="auto">
          <a:xfrm rot="-1250438">
            <a:off x="1960563" y="3380679"/>
            <a:ext cx="728662"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8" name="AutoShape 5"/>
          <p:cNvSpPr>
            <a:spLocks noChangeArrowheads="1"/>
          </p:cNvSpPr>
          <p:nvPr/>
        </p:nvSpPr>
        <p:spPr bwMode="auto">
          <a:xfrm rot="-2543752">
            <a:off x="2249488" y="3161604"/>
            <a:ext cx="728662"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9" name="AutoShape 6"/>
          <p:cNvSpPr>
            <a:spLocks noChangeArrowheads="1"/>
          </p:cNvSpPr>
          <p:nvPr/>
        </p:nvSpPr>
        <p:spPr bwMode="auto">
          <a:xfrm rot="-3803375">
            <a:off x="2448718" y="2856011"/>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10" name="AutoShape 7"/>
          <p:cNvSpPr>
            <a:spLocks noChangeArrowheads="1"/>
          </p:cNvSpPr>
          <p:nvPr/>
        </p:nvSpPr>
        <p:spPr bwMode="auto">
          <a:xfrm rot="-5085084">
            <a:off x="2538412" y="2504380"/>
            <a:ext cx="758825" cy="19304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graphicFrame>
        <p:nvGraphicFramePr>
          <p:cNvPr id="11" name="Object 8"/>
          <p:cNvGraphicFramePr>
            <a:graphicFrameLocks noChangeAspect="1"/>
          </p:cNvGraphicFramePr>
          <p:nvPr/>
        </p:nvGraphicFramePr>
        <p:xfrm>
          <a:off x="1857356" y="5357826"/>
          <a:ext cx="365124" cy="368300"/>
        </p:xfrm>
        <a:graphic>
          <a:graphicData uri="http://schemas.openxmlformats.org/presentationml/2006/ole">
            <mc:AlternateContent xmlns:mc="http://schemas.openxmlformats.org/markup-compatibility/2006">
              <mc:Choice xmlns:v="urn:schemas-microsoft-com:vml" Requires="v">
                <p:oleObj name="Equation" r:id="rId2" imgW="5486400" imgH="5486400" progId="Equation.DSMT4">
                  <p:embed/>
                </p:oleObj>
              </mc:Choice>
              <mc:Fallback>
                <p:oleObj name="Equation" r:id="rId2" imgW="5486400" imgH="5486400" progId="Equation.DSMT4">
                  <p:embed/>
                  <p:pic>
                    <p:nvPicPr>
                      <p:cNvPr id="0" name="Object 8"/>
                      <p:cNvPicPr>
                        <a:picLocks noChangeAspect="1"/>
                      </p:cNvPicPr>
                      <p:nvPr/>
                    </p:nvPicPr>
                    <p:blipFill>
                      <a:blip r:embed="rId3"/>
                      <a:stretch>
                        <a:fillRect/>
                      </a:stretch>
                    </p:blipFill>
                    <p:spPr>
                      <a:xfrm>
                        <a:off x="1857356" y="5357826"/>
                        <a:ext cx="365124" cy="368300"/>
                      </a:xfrm>
                      <a:prstGeom prst="rect">
                        <a:avLst/>
                      </a:prstGeom>
                      <a:noFill/>
                      <a:ln w="9525">
                        <a:noFill/>
                      </a:ln>
                    </p:spPr>
                  </p:pic>
                </p:oleObj>
              </mc:Fallback>
            </mc:AlternateContent>
          </a:graphicData>
        </a:graphic>
      </p:graphicFrame>
      <p:sp>
        <p:nvSpPr>
          <p:cNvPr id="12" name="Line 9"/>
          <p:cNvSpPr>
            <a:spLocks noChangeShapeType="1"/>
          </p:cNvSpPr>
          <p:nvPr/>
        </p:nvSpPr>
        <p:spPr bwMode="auto">
          <a:xfrm>
            <a:off x="1617663" y="5377754"/>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13" name="Line 10"/>
          <p:cNvSpPr>
            <a:spLocks noChangeShapeType="1"/>
          </p:cNvSpPr>
          <p:nvPr/>
        </p:nvSpPr>
        <p:spPr bwMode="auto">
          <a:xfrm rot="-2700000">
            <a:off x="2927350" y="4831654"/>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14" name="Line 11"/>
          <p:cNvSpPr>
            <a:spLocks noChangeShapeType="1"/>
          </p:cNvSpPr>
          <p:nvPr/>
        </p:nvSpPr>
        <p:spPr bwMode="auto">
          <a:xfrm rot="-4020000">
            <a:off x="3321843" y="4233961"/>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15" name="Line 12"/>
          <p:cNvSpPr>
            <a:spLocks noChangeShapeType="1"/>
          </p:cNvSpPr>
          <p:nvPr/>
        </p:nvSpPr>
        <p:spPr bwMode="auto">
          <a:xfrm rot="-5400000">
            <a:off x="3486944" y="3487835"/>
            <a:ext cx="762000" cy="77788"/>
          </a:xfrm>
          <a:prstGeom prst="line">
            <a:avLst/>
          </a:prstGeom>
          <a:noFill/>
          <a:ln w="38100" cap="sq">
            <a:solidFill>
              <a:schemeClr val="tx1"/>
            </a:solidFill>
            <a:round/>
            <a:tailEnd type="triangle" w="sm" len="lg"/>
          </a:ln>
        </p:spPr>
        <p:txBody>
          <a:bodyPr wrap="none" anchor="ctr"/>
          <a:lstStyle/>
          <a:p>
            <a:endParaRPr lang="zh-CN" altLang="en-US"/>
          </a:p>
        </p:txBody>
      </p:sp>
      <p:sp>
        <p:nvSpPr>
          <p:cNvPr id="16" name="Line 13"/>
          <p:cNvSpPr>
            <a:spLocks noChangeShapeType="1"/>
          </p:cNvSpPr>
          <p:nvPr/>
        </p:nvSpPr>
        <p:spPr bwMode="auto">
          <a:xfrm rot="-1320000">
            <a:off x="2994025" y="496500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7" name="Line 14"/>
          <p:cNvSpPr>
            <a:spLocks noChangeShapeType="1"/>
          </p:cNvSpPr>
          <p:nvPr/>
        </p:nvSpPr>
        <p:spPr bwMode="auto">
          <a:xfrm rot="-2700000">
            <a:off x="3417888" y="434587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8" name="Line 15"/>
          <p:cNvSpPr>
            <a:spLocks noChangeShapeType="1"/>
          </p:cNvSpPr>
          <p:nvPr/>
        </p:nvSpPr>
        <p:spPr bwMode="auto">
          <a:xfrm rot="-4020000">
            <a:off x="3584575" y="3601342"/>
            <a:ext cx="776287" cy="20638"/>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19" name="Object 16"/>
          <p:cNvGraphicFramePr>
            <a:graphicFrameLocks noChangeAspect="1"/>
          </p:cNvGraphicFramePr>
          <p:nvPr/>
        </p:nvGraphicFramePr>
        <p:xfrm>
          <a:off x="3344842" y="4714884"/>
          <a:ext cx="196850" cy="212726"/>
        </p:xfrm>
        <a:graphic>
          <a:graphicData uri="http://schemas.openxmlformats.org/presentationml/2006/ole">
            <mc:AlternateContent xmlns:mc="http://schemas.openxmlformats.org/markup-compatibility/2006">
              <mc:Choice xmlns:v="urn:schemas-microsoft-com:vml" Requires="v">
                <p:oleObj name="Equation" r:id="rId4" imgW="3962400" imgH="4267200" progId="Equation.DSMT4">
                  <p:embed/>
                </p:oleObj>
              </mc:Choice>
              <mc:Fallback>
                <p:oleObj name="Equation" r:id="rId4" imgW="3962400" imgH="4267200" progId="Equation.DSMT4">
                  <p:embed/>
                  <p:pic>
                    <p:nvPicPr>
                      <p:cNvPr id="0" name="Object 16"/>
                      <p:cNvPicPr preferRelativeResize="0">
                        <a:picLocks noChangeAspect="1"/>
                      </p:cNvPicPr>
                      <p:nvPr/>
                    </p:nvPicPr>
                    <p:blipFill>
                      <a:blip r:embed="rId5"/>
                      <a:stretch>
                        <a:fillRect/>
                      </a:stretch>
                    </p:blipFill>
                    <p:spPr>
                      <a:xfrm>
                        <a:off x="3344842" y="4714884"/>
                        <a:ext cx="196850" cy="212726"/>
                      </a:xfrm>
                      <a:prstGeom prst="rect">
                        <a:avLst/>
                      </a:prstGeom>
                      <a:noFill/>
                      <a:ln w="9525">
                        <a:noFill/>
                      </a:ln>
                    </p:spPr>
                  </p:pic>
                </p:oleObj>
              </mc:Fallback>
            </mc:AlternateContent>
          </a:graphicData>
        </a:graphic>
      </p:graphicFrame>
      <p:graphicFrame>
        <p:nvGraphicFramePr>
          <p:cNvPr id="20" name="Object 17"/>
          <p:cNvGraphicFramePr>
            <a:graphicFrameLocks noChangeAspect="1"/>
          </p:cNvGraphicFramePr>
          <p:nvPr/>
        </p:nvGraphicFramePr>
        <p:xfrm>
          <a:off x="3703617" y="4071942"/>
          <a:ext cx="196850" cy="212726"/>
        </p:xfrm>
        <a:graphic>
          <a:graphicData uri="http://schemas.openxmlformats.org/presentationml/2006/ole">
            <mc:AlternateContent xmlns:mc="http://schemas.openxmlformats.org/markup-compatibility/2006">
              <mc:Choice xmlns:v="urn:schemas-microsoft-com:vml" Requires="v">
                <p:oleObj name="Equation" r:id="rId6" imgW="3962400" imgH="4267200" progId="Equation.DSMT4">
                  <p:embed/>
                </p:oleObj>
              </mc:Choice>
              <mc:Fallback>
                <p:oleObj name="Equation" r:id="rId6" imgW="3962400" imgH="4267200" progId="Equation.DSMT4">
                  <p:embed/>
                  <p:pic>
                    <p:nvPicPr>
                      <p:cNvPr id="0" name="Object 17"/>
                      <p:cNvPicPr preferRelativeResize="0">
                        <a:picLocks noChangeAspect="1"/>
                      </p:cNvPicPr>
                      <p:nvPr/>
                    </p:nvPicPr>
                    <p:blipFill>
                      <a:blip r:embed="rId7"/>
                      <a:stretch>
                        <a:fillRect/>
                      </a:stretch>
                    </p:blipFill>
                    <p:spPr>
                      <a:xfrm>
                        <a:off x="3703617" y="4071942"/>
                        <a:ext cx="196850" cy="212726"/>
                      </a:xfrm>
                      <a:prstGeom prst="rect">
                        <a:avLst/>
                      </a:prstGeom>
                      <a:noFill/>
                      <a:ln w="9525">
                        <a:noFill/>
                      </a:ln>
                    </p:spPr>
                  </p:pic>
                </p:oleObj>
              </mc:Fallback>
            </mc:AlternateContent>
          </a:graphicData>
        </a:graphic>
      </p:graphicFrame>
      <p:sp>
        <p:nvSpPr>
          <p:cNvPr id="21" name="Line 18"/>
          <p:cNvSpPr>
            <a:spLocks noChangeShapeType="1"/>
          </p:cNvSpPr>
          <p:nvPr/>
        </p:nvSpPr>
        <p:spPr bwMode="auto">
          <a:xfrm rot="-1320000">
            <a:off x="2328863" y="5234879"/>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22" name="Line 19"/>
          <p:cNvSpPr>
            <a:spLocks noChangeShapeType="1"/>
          </p:cNvSpPr>
          <p:nvPr/>
        </p:nvSpPr>
        <p:spPr bwMode="auto">
          <a:xfrm>
            <a:off x="2327275" y="537775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23" name="Arc 20"/>
          <p:cNvSpPr/>
          <p:nvPr/>
        </p:nvSpPr>
        <p:spPr bwMode="auto">
          <a:xfrm>
            <a:off x="2576513" y="5292029"/>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24" name="Object 21"/>
          <p:cNvGraphicFramePr>
            <a:graphicFrameLocks noChangeAspect="1"/>
          </p:cNvGraphicFramePr>
          <p:nvPr/>
        </p:nvGraphicFramePr>
        <p:xfrm>
          <a:off x="2786063" y="5199063"/>
          <a:ext cx="193675" cy="212725"/>
        </p:xfrm>
        <a:graphic>
          <a:graphicData uri="http://schemas.openxmlformats.org/presentationml/2006/ole">
            <mc:AlternateContent xmlns:mc="http://schemas.openxmlformats.org/markup-compatibility/2006">
              <mc:Choice xmlns:v="urn:schemas-microsoft-com:vml" Requires="v">
                <p:oleObj name="Equation" r:id="rId8" imgW="3962400" imgH="4267200" progId="Equation.DSMT4">
                  <p:embed/>
                </p:oleObj>
              </mc:Choice>
              <mc:Fallback>
                <p:oleObj name="Equation" r:id="rId8" imgW="3962400" imgH="4267200" progId="Equation.DSMT4">
                  <p:embed/>
                  <p:pic>
                    <p:nvPicPr>
                      <p:cNvPr id="0" name="Object 21"/>
                      <p:cNvPicPr preferRelativeResize="0">
                        <a:picLocks noChangeAspect="1"/>
                      </p:cNvPicPr>
                      <p:nvPr/>
                    </p:nvPicPr>
                    <p:blipFill>
                      <a:blip r:embed="rId9"/>
                      <a:stretch>
                        <a:fillRect/>
                      </a:stretch>
                    </p:blipFill>
                    <p:spPr>
                      <a:xfrm>
                        <a:off x="2786063" y="5199063"/>
                        <a:ext cx="193675" cy="212725"/>
                      </a:xfrm>
                      <a:prstGeom prst="rect">
                        <a:avLst/>
                      </a:prstGeom>
                      <a:noFill/>
                      <a:ln w="9525">
                        <a:noFill/>
                      </a:ln>
                    </p:spPr>
                  </p:pic>
                </p:oleObj>
              </mc:Fallback>
            </mc:AlternateContent>
          </a:graphicData>
        </a:graphic>
      </p:graphicFrame>
      <p:graphicFrame>
        <p:nvGraphicFramePr>
          <p:cNvPr id="25" name="Object 22"/>
          <p:cNvGraphicFramePr>
            <a:graphicFrameLocks noChangeAspect="1"/>
          </p:cNvGraphicFramePr>
          <p:nvPr/>
        </p:nvGraphicFramePr>
        <p:xfrm>
          <a:off x="3857620" y="3286124"/>
          <a:ext cx="193674" cy="209550"/>
        </p:xfrm>
        <a:graphic>
          <a:graphicData uri="http://schemas.openxmlformats.org/presentationml/2006/ole">
            <mc:AlternateContent xmlns:mc="http://schemas.openxmlformats.org/markup-compatibility/2006">
              <mc:Choice xmlns:v="urn:schemas-microsoft-com:vml" Requires="v">
                <p:oleObj name="Equation" r:id="rId10" imgW="3962400" imgH="4267200" progId="Equation.DSMT4">
                  <p:embed/>
                </p:oleObj>
              </mc:Choice>
              <mc:Fallback>
                <p:oleObj name="Equation" r:id="rId10" imgW="3962400" imgH="4267200" progId="Equation.DSMT4">
                  <p:embed/>
                  <p:pic>
                    <p:nvPicPr>
                      <p:cNvPr id="0" name="Object 22"/>
                      <p:cNvPicPr preferRelativeResize="0">
                        <a:picLocks noChangeAspect="1"/>
                      </p:cNvPicPr>
                      <p:nvPr/>
                    </p:nvPicPr>
                    <p:blipFill>
                      <a:blip r:embed="rId11"/>
                      <a:stretch>
                        <a:fillRect/>
                      </a:stretch>
                    </p:blipFill>
                    <p:spPr>
                      <a:xfrm>
                        <a:off x="3857620" y="3286124"/>
                        <a:ext cx="193674" cy="209550"/>
                      </a:xfrm>
                      <a:prstGeom prst="rect">
                        <a:avLst/>
                      </a:prstGeom>
                      <a:noFill/>
                      <a:ln w="9525">
                        <a:noFill/>
                      </a:ln>
                    </p:spPr>
                  </p:pic>
                </p:oleObj>
              </mc:Fallback>
            </mc:AlternateContent>
          </a:graphicData>
        </a:graphic>
      </p:graphicFrame>
      <p:sp>
        <p:nvSpPr>
          <p:cNvPr id="26" name="Arc 23"/>
          <p:cNvSpPr/>
          <p:nvPr/>
        </p:nvSpPr>
        <p:spPr bwMode="auto">
          <a:xfrm>
            <a:off x="3662363" y="4326829"/>
            <a:ext cx="71437" cy="71438"/>
          </a:xfrm>
          <a:custGeom>
            <a:avLst/>
            <a:gdLst>
              <a:gd name="T0" fmla="*/ 0 w 21600"/>
              <a:gd name="T1" fmla="*/ 0 h 21600"/>
              <a:gd name="T2" fmla="*/ 309177637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7" name="Arc 24"/>
          <p:cNvSpPr/>
          <p:nvPr/>
        </p:nvSpPr>
        <p:spPr bwMode="auto">
          <a:xfrm>
            <a:off x="3230563" y="4903092"/>
            <a:ext cx="71437" cy="71437"/>
          </a:xfrm>
          <a:custGeom>
            <a:avLst/>
            <a:gdLst>
              <a:gd name="T0" fmla="*/ 0 w 21600"/>
              <a:gd name="T1" fmla="*/ 0 h 21600"/>
              <a:gd name="T2" fmla="*/ 309177637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8" name="Arc 25"/>
          <p:cNvSpPr/>
          <p:nvPr/>
        </p:nvSpPr>
        <p:spPr bwMode="auto">
          <a:xfrm rot="-1514601">
            <a:off x="3887788" y="3545779"/>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29" name="Line 26"/>
          <p:cNvSpPr>
            <a:spLocks noChangeShapeType="1"/>
          </p:cNvSpPr>
          <p:nvPr/>
        </p:nvSpPr>
        <p:spPr bwMode="auto">
          <a:xfrm flipV="1">
            <a:off x="1611313" y="3145729"/>
            <a:ext cx="2295525" cy="2232025"/>
          </a:xfrm>
          <a:prstGeom prst="line">
            <a:avLst/>
          </a:prstGeom>
          <a:noFill/>
          <a:ln w="38100" cap="sq">
            <a:solidFill>
              <a:schemeClr val="tx1"/>
            </a:solidFill>
            <a:round/>
            <a:tailEnd type="triangle" w="sm" len="lg"/>
          </a:ln>
        </p:spPr>
        <p:txBody>
          <a:bodyPr wrap="none" anchor="ctr"/>
          <a:lstStyle/>
          <a:p>
            <a:endParaRPr lang="zh-CN" altLang="en-US"/>
          </a:p>
        </p:txBody>
      </p:sp>
      <p:sp>
        <p:nvSpPr>
          <p:cNvPr id="30" name="Line 27"/>
          <p:cNvSpPr>
            <a:spLocks noChangeShapeType="1"/>
          </p:cNvSpPr>
          <p:nvPr/>
        </p:nvSpPr>
        <p:spPr bwMode="auto">
          <a:xfrm flipH="1">
            <a:off x="1601788" y="3361629"/>
            <a:ext cx="360362" cy="2016125"/>
          </a:xfrm>
          <a:prstGeom prst="line">
            <a:avLst/>
          </a:prstGeom>
          <a:noFill/>
          <a:ln w="19050" cap="sq">
            <a:solidFill>
              <a:schemeClr val="tx1"/>
            </a:solidFill>
            <a:round/>
          </a:ln>
        </p:spPr>
        <p:txBody>
          <a:bodyPr wrap="none" anchor="ctr"/>
          <a:lstStyle/>
          <a:p>
            <a:endParaRPr lang="zh-CN" altLang="en-US"/>
          </a:p>
        </p:txBody>
      </p:sp>
      <p:sp>
        <p:nvSpPr>
          <p:cNvPr id="31" name="Line 28"/>
          <p:cNvSpPr>
            <a:spLocks noChangeShapeType="1"/>
          </p:cNvSpPr>
          <p:nvPr/>
        </p:nvSpPr>
        <p:spPr bwMode="auto">
          <a:xfrm flipV="1">
            <a:off x="1962150" y="3171129"/>
            <a:ext cx="1943100" cy="190500"/>
          </a:xfrm>
          <a:prstGeom prst="line">
            <a:avLst/>
          </a:prstGeom>
          <a:noFill/>
          <a:ln w="19050" cap="sq">
            <a:solidFill>
              <a:schemeClr val="tx1"/>
            </a:solidFill>
            <a:round/>
          </a:ln>
        </p:spPr>
        <p:txBody>
          <a:bodyPr wrap="none" anchor="ctr"/>
          <a:lstStyle/>
          <a:p>
            <a:endParaRPr lang="zh-CN" altLang="en-US"/>
          </a:p>
        </p:txBody>
      </p:sp>
      <p:graphicFrame>
        <p:nvGraphicFramePr>
          <p:cNvPr id="32" name="Object 29"/>
          <p:cNvGraphicFramePr>
            <a:graphicFrameLocks noChangeAspect="1"/>
          </p:cNvGraphicFramePr>
          <p:nvPr/>
        </p:nvGraphicFramePr>
        <p:xfrm>
          <a:off x="2571736" y="3000372"/>
          <a:ext cx="241300" cy="266700"/>
        </p:xfrm>
        <a:graphic>
          <a:graphicData uri="http://schemas.openxmlformats.org/presentationml/2006/ole">
            <mc:AlternateContent xmlns:mc="http://schemas.openxmlformats.org/markup-compatibility/2006">
              <mc:Choice xmlns:v="urn:schemas-microsoft-com:vml" Requires="v">
                <p:oleObj name="Equation" r:id="rId12" imgW="3657600" imgH="3962400" progId="Equation.DSMT4">
                  <p:embed/>
                </p:oleObj>
              </mc:Choice>
              <mc:Fallback>
                <p:oleObj name="Equation" r:id="rId12" imgW="3657600" imgH="3962400" progId="Equation.DSMT4">
                  <p:embed/>
                  <p:pic>
                    <p:nvPicPr>
                      <p:cNvPr id="0" name="Object 29"/>
                      <p:cNvPicPr preferRelativeResize="0">
                        <a:picLocks noChangeAspect="1"/>
                      </p:cNvPicPr>
                      <p:nvPr/>
                    </p:nvPicPr>
                    <p:blipFill>
                      <a:blip r:embed="rId13"/>
                      <a:stretch>
                        <a:fillRect/>
                      </a:stretch>
                    </p:blipFill>
                    <p:spPr>
                      <a:xfrm>
                        <a:off x="2571736" y="3000372"/>
                        <a:ext cx="241300" cy="266700"/>
                      </a:xfrm>
                      <a:prstGeom prst="rect">
                        <a:avLst/>
                      </a:prstGeom>
                      <a:noFill/>
                      <a:ln w="9525">
                        <a:noFill/>
                      </a:ln>
                    </p:spPr>
                  </p:pic>
                </p:oleObj>
              </mc:Fallback>
            </mc:AlternateContent>
          </a:graphicData>
        </a:graphic>
      </p:graphicFrame>
      <p:graphicFrame>
        <p:nvGraphicFramePr>
          <p:cNvPr id="33" name="Object 30"/>
          <p:cNvGraphicFramePr>
            <a:graphicFrameLocks noChangeAspect="1"/>
          </p:cNvGraphicFramePr>
          <p:nvPr/>
        </p:nvGraphicFramePr>
        <p:xfrm>
          <a:off x="2714612" y="4214818"/>
          <a:ext cx="301626" cy="361950"/>
        </p:xfrm>
        <a:graphic>
          <a:graphicData uri="http://schemas.openxmlformats.org/presentationml/2006/ole">
            <mc:AlternateContent xmlns:mc="http://schemas.openxmlformats.org/markup-compatibility/2006">
              <mc:Choice xmlns:v="urn:schemas-microsoft-com:vml" Requires="v">
                <p:oleObj name="Equation" r:id="rId14" imgW="4572000" imgH="5486400" progId="Equation.DSMT4">
                  <p:embed/>
                </p:oleObj>
              </mc:Choice>
              <mc:Fallback>
                <p:oleObj name="Equation" r:id="rId14" imgW="4572000" imgH="5486400" progId="Equation.DSMT4">
                  <p:embed/>
                  <p:pic>
                    <p:nvPicPr>
                      <p:cNvPr id="0" name="Object 30"/>
                      <p:cNvPicPr>
                        <a:picLocks noChangeAspect="1"/>
                      </p:cNvPicPr>
                      <p:nvPr/>
                    </p:nvPicPr>
                    <p:blipFill>
                      <a:blip r:embed="rId15"/>
                      <a:stretch>
                        <a:fillRect/>
                      </a:stretch>
                    </p:blipFill>
                    <p:spPr>
                      <a:xfrm>
                        <a:off x="2714612" y="4214818"/>
                        <a:ext cx="301626" cy="361950"/>
                      </a:xfrm>
                      <a:prstGeom prst="rect">
                        <a:avLst/>
                      </a:prstGeom>
                      <a:noFill/>
                      <a:ln w="9525">
                        <a:noFill/>
                      </a:ln>
                    </p:spPr>
                  </p:pic>
                </p:oleObj>
              </mc:Fallback>
            </mc:AlternateContent>
          </a:graphicData>
        </a:graphic>
      </p:graphicFrame>
      <p:graphicFrame>
        <p:nvGraphicFramePr>
          <p:cNvPr id="34" name="Object 31"/>
          <p:cNvGraphicFramePr>
            <a:graphicFrameLocks noChangeAspect="1"/>
          </p:cNvGraphicFramePr>
          <p:nvPr/>
        </p:nvGraphicFramePr>
        <p:xfrm>
          <a:off x="2071670" y="3500438"/>
          <a:ext cx="422274" cy="285750"/>
        </p:xfrm>
        <a:graphic>
          <a:graphicData uri="http://schemas.openxmlformats.org/presentationml/2006/ole">
            <mc:AlternateContent xmlns:mc="http://schemas.openxmlformats.org/markup-compatibility/2006">
              <mc:Choice xmlns:v="urn:schemas-microsoft-com:vml" Requires="v">
                <p:oleObj name="Equation" r:id="rId16" imgW="6400800" imgH="4267200" progId="Equation.DSMT4">
                  <p:embed/>
                </p:oleObj>
              </mc:Choice>
              <mc:Fallback>
                <p:oleObj name="Equation" r:id="rId16" imgW="6400800" imgH="4267200" progId="Equation.DSMT4">
                  <p:embed/>
                  <p:pic>
                    <p:nvPicPr>
                      <p:cNvPr id="0" name="Object 31"/>
                      <p:cNvPicPr preferRelativeResize="0">
                        <a:picLocks noChangeAspect="1"/>
                      </p:cNvPicPr>
                      <p:nvPr/>
                    </p:nvPicPr>
                    <p:blipFill>
                      <a:blip r:embed="rId17"/>
                      <a:stretch>
                        <a:fillRect/>
                      </a:stretch>
                    </p:blipFill>
                    <p:spPr>
                      <a:xfrm>
                        <a:off x="2071670" y="3500438"/>
                        <a:ext cx="422274" cy="285750"/>
                      </a:xfrm>
                      <a:prstGeom prst="rect">
                        <a:avLst/>
                      </a:prstGeom>
                      <a:noFill/>
                      <a:ln w="9525">
                        <a:noFill/>
                      </a:ln>
                    </p:spPr>
                  </p:pic>
                </p:oleObj>
              </mc:Fallback>
            </mc:AlternateContent>
          </a:graphicData>
        </a:graphic>
      </p:graphicFrame>
      <p:sp>
        <p:nvSpPr>
          <p:cNvPr id="35" name="Arc 32"/>
          <p:cNvSpPr/>
          <p:nvPr/>
        </p:nvSpPr>
        <p:spPr bwMode="auto">
          <a:xfrm rot="10366566">
            <a:off x="1825625" y="2904429"/>
            <a:ext cx="153988"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36" name="Object 33"/>
          <p:cNvGraphicFramePr>
            <a:graphicFrameLocks noChangeAspect="1"/>
          </p:cNvGraphicFramePr>
          <p:nvPr/>
        </p:nvGraphicFramePr>
        <p:xfrm>
          <a:off x="1857356" y="3890959"/>
          <a:ext cx="225426" cy="282574"/>
        </p:xfrm>
        <a:graphic>
          <a:graphicData uri="http://schemas.openxmlformats.org/presentationml/2006/ole">
            <mc:AlternateContent xmlns:mc="http://schemas.openxmlformats.org/markup-compatibility/2006">
              <mc:Choice xmlns:v="urn:schemas-microsoft-com:vml" Requires="v">
                <p:oleObj name="Equation" r:id="rId18" imgW="3352800" imgH="4267200" progId="Equation.DSMT4">
                  <p:embed/>
                </p:oleObj>
              </mc:Choice>
              <mc:Fallback>
                <p:oleObj name="Equation" r:id="rId18" imgW="3352800" imgH="4267200" progId="Equation.DSMT4">
                  <p:embed/>
                  <p:pic>
                    <p:nvPicPr>
                      <p:cNvPr id="0" name="Object 33"/>
                      <p:cNvPicPr preferRelativeResize="0">
                        <a:picLocks noChangeAspect="1"/>
                      </p:cNvPicPr>
                      <p:nvPr/>
                    </p:nvPicPr>
                    <p:blipFill>
                      <a:blip r:embed="rId19"/>
                      <a:stretch>
                        <a:fillRect/>
                      </a:stretch>
                    </p:blipFill>
                    <p:spPr>
                      <a:xfrm>
                        <a:off x="1857356" y="3890959"/>
                        <a:ext cx="225426" cy="282574"/>
                      </a:xfrm>
                      <a:prstGeom prst="rect">
                        <a:avLst/>
                      </a:prstGeom>
                      <a:noFill/>
                      <a:ln w="9525">
                        <a:noFill/>
                      </a:ln>
                    </p:spPr>
                  </p:pic>
                </p:oleObj>
              </mc:Fallback>
            </mc:AlternateContent>
          </a:graphicData>
        </a:graphic>
      </p:graphicFrame>
      <p:sp>
        <p:nvSpPr>
          <p:cNvPr id="37" name="Arc 34"/>
          <p:cNvSpPr/>
          <p:nvPr/>
        </p:nvSpPr>
        <p:spPr bwMode="auto">
          <a:xfrm rot="1702755" flipV="1">
            <a:off x="1935163" y="3291779"/>
            <a:ext cx="215900" cy="315913"/>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wrap="none" anchor="ctr"/>
          <a:lstStyle/>
          <a:p>
            <a:endParaRPr lang="zh-CN" altLang="en-US"/>
          </a:p>
        </p:txBody>
      </p:sp>
      <p:sp>
        <p:nvSpPr>
          <p:cNvPr id="38" name="Text Box 35"/>
          <p:cNvSpPr txBox="1">
            <a:spLocks noChangeArrowheads="1"/>
          </p:cNvSpPr>
          <p:nvPr/>
        </p:nvSpPr>
        <p:spPr bwMode="auto">
          <a:xfrm>
            <a:off x="706438" y="1008954"/>
            <a:ext cx="6064481"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屏幕上任一点的光振动来自于各缝光振动  </a:t>
            </a:r>
          </a:p>
        </p:txBody>
      </p:sp>
      <p:sp>
        <p:nvSpPr>
          <p:cNvPr id="39" name="Rectangle 36"/>
          <p:cNvSpPr>
            <a:spLocks noChangeArrowheads="1"/>
          </p:cNvSpPr>
          <p:nvPr/>
        </p:nvSpPr>
        <p:spPr bwMode="auto">
          <a:xfrm>
            <a:off x="7663722" y="1008954"/>
            <a:ext cx="1268296"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的叠加</a:t>
            </a:r>
            <a:r>
              <a:rPr lang="en-US" altLang="zh-CN" sz="2400" b="1" dirty="0">
                <a:latin typeface="楷体" panose="02010609060101010101" pitchFamily="49" charset="-122"/>
                <a:ea typeface="楷体" panose="02010609060101010101" pitchFamily="49" charset="-122"/>
              </a:rPr>
              <a:t>.</a:t>
            </a:r>
          </a:p>
        </p:txBody>
      </p:sp>
      <p:graphicFrame>
        <p:nvGraphicFramePr>
          <p:cNvPr id="40" name="Object 37"/>
          <p:cNvGraphicFramePr>
            <a:graphicFrameLocks noChangeAspect="1"/>
          </p:cNvGraphicFramePr>
          <p:nvPr/>
        </p:nvGraphicFramePr>
        <p:xfrm>
          <a:off x="6311923" y="992174"/>
          <a:ext cx="1474787" cy="508000"/>
        </p:xfrm>
        <a:graphic>
          <a:graphicData uri="http://schemas.openxmlformats.org/presentationml/2006/ole">
            <mc:AlternateContent xmlns:mc="http://schemas.openxmlformats.org/markup-compatibility/2006">
              <mc:Choice xmlns:v="urn:schemas-microsoft-com:vml" Requires="v">
                <p:oleObj name="Equation" r:id="rId20" imgW="17678400" imgH="6096000" progId="Equation.DSMT4">
                  <p:embed/>
                </p:oleObj>
              </mc:Choice>
              <mc:Fallback>
                <p:oleObj name="Equation" r:id="rId20" imgW="17678400" imgH="6096000" progId="Equation.DSMT4">
                  <p:embed/>
                  <p:pic>
                    <p:nvPicPr>
                      <p:cNvPr id="0" name="Object 37"/>
                      <p:cNvPicPr>
                        <a:picLocks noChangeAspect="1"/>
                      </p:cNvPicPr>
                      <p:nvPr/>
                    </p:nvPicPr>
                    <p:blipFill>
                      <a:blip r:embed="rId21"/>
                      <a:stretch>
                        <a:fillRect/>
                      </a:stretch>
                    </p:blipFill>
                    <p:spPr>
                      <a:xfrm>
                        <a:off x="6311923" y="992174"/>
                        <a:ext cx="1474787" cy="508000"/>
                      </a:xfrm>
                      <a:prstGeom prst="rect">
                        <a:avLst/>
                      </a:prstGeom>
                      <a:noFill/>
                      <a:ln w="9525">
                        <a:noFill/>
                      </a:ln>
                    </p:spPr>
                  </p:pic>
                </p:oleObj>
              </mc:Fallback>
            </mc:AlternateContent>
          </a:graphicData>
        </a:graphic>
      </p:graphicFrame>
      <p:sp>
        <p:nvSpPr>
          <p:cNvPr id="41" name="Text Box 38"/>
          <p:cNvSpPr txBox="1">
            <a:spLocks noChangeArrowheads="1"/>
          </p:cNvSpPr>
          <p:nvPr/>
        </p:nvSpPr>
        <p:spPr bwMode="auto">
          <a:xfrm>
            <a:off x="706438" y="1628079"/>
            <a:ext cx="2560637" cy="463846"/>
          </a:xfrm>
          <a:prstGeom prst="rect">
            <a:avLst/>
          </a:prstGeom>
          <a:noFill/>
          <a:ln w="9525">
            <a:noFill/>
            <a:miter lim="800000"/>
          </a:ln>
        </p:spPr>
        <p:txBody>
          <a:bodyPr lIns="90000" tIns="46800" rIns="90000" bIns="46800">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相邻振动相位差</a:t>
            </a:r>
          </a:p>
        </p:txBody>
      </p:sp>
      <p:graphicFrame>
        <p:nvGraphicFramePr>
          <p:cNvPr id="42" name="Object 39"/>
          <p:cNvGraphicFramePr/>
          <p:nvPr/>
        </p:nvGraphicFramePr>
        <p:xfrm>
          <a:off x="3225800" y="1484313"/>
          <a:ext cx="1762125" cy="766762"/>
        </p:xfrm>
        <a:graphic>
          <a:graphicData uri="http://schemas.openxmlformats.org/presentationml/2006/ole">
            <mc:AlternateContent xmlns:mc="http://schemas.openxmlformats.org/markup-compatibility/2006">
              <mc:Choice xmlns:v="urn:schemas-microsoft-com:vml" Requires="v">
                <p:oleObj name="Equation" r:id="rId22" imgW="23164800" imgH="9448800" progId="Equation.DSMT4">
                  <p:embed/>
                </p:oleObj>
              </mc:Choice>
              <mc:Fallback>
                <p:oleObj name="Equation" r:id="rId22" imgW="23164800" imgH="9448800" progId="Equation.DSMT4">
                  <p:embed/>
                  <p:pic>
                    <p:nvPicPr>
                      <p:cNvPr id="0" name="Object 39"/>
                      <p:cNvPicPr/>
                      <p:nvPr/>
                    </p:nvPicPr>
                    <p:blipFill>
                      <a:blip r:embed="rId23"/>
                      <a:stretch>
                        <a:fillRect/>
                      </a:stretch>
                    </p:blipFill>
                    <p:spPr>
                      <a:xfrm>
                        <a:off x="3225800" y="1484313"/>
                        <a:ext cx="1762125" cy="766762"/>
                      </a:xfrm>
                      <a:prstGeom prst="rect">
                        <a:avLst/>
                      </a:prstGeom>
                      <a:noFill/>
                      <a:ln w="9525">
                        <a:noFill/>
                      </a:ln>
                    </p:spPr>
                  </p:pic>
                </p:oleObj>
              </mc:Fallback>
            </mc:AlternateContent>
          </a:graphicData>
        </a:graphic>
      </p:graphicFrame>
      <p:graphicFrame>
        <p:nvGraphicFramePr>
          <p:cNvPr id="43" name="Object 40"/>
          <p:cNvGraphicFramePr/>
          <p:nvPr/>
        </p:nvGraphicFramePr>
        <p:xfrm>
          <a:off x="2285984" y="2285992"/>
          <a:ext cx="1728192" cy="345579"/>
        </p:xfrm>
        <a:graphic>
          <a:graphicData uri="http://schemas.openxmlformats.org/presentationml/2006/ole">
            <mc:AlternateContent xmlns:mc="http://schemas.openxmlformats.org/markup-compatibility/2006">
              <mc:Choice xmlns:v="urn:schemas-microsoft-com:vml" Requires="v">
                <p:oleObj name="Equation" r:id="rId24" imgW="21336000" imgH="4267200" progId="Equation.DSMT4">
                  <p:embed/>
                </p:oleObj>
              </mc:Choice>
              <mc:Fallback>
                <p:oleObj name="Equation" r:id="rId24" imgW="21336000" imgH="4267200" progId="Equation.DSMT4">
                  <p:embed/>
                  <p:pic>
                    <p:nvPicPr>
                      <p:cNvPr id="0" name="Object 40"/>
                      <p:cNvPicPr/>
                      <p:nvPr/>
                    </p:nvPicPr>
                    <p:blipFill>
                      <a:blip r:embed="rId25"/>
                      <a:stretch>
                        <a:fillRect/>
                      </a:stretch>
                    </p:blipFill>
                    <p:spPr>
                      <a:xfrm>
                        <a:off x="2285984" y="2285992"/>
                        <a:ext cx="1728192" cy="345579"/>
                      </a:xfrm>
                      <a:prstGeom prst="rect">
                        <a:avLst/>
                      </a:prstGeom>
                      <a:noFill/>
                      <a:ln w="9525">
                        <a:noFill/>
                      </a:ln>
                    </p:spPr>
                  </p:pic>
                </p:oleObj>
              </mc:Fallback>
            </mc:AlternateContent>
          </a:graphicData>
        </a:graphic>
      </p:graphicFrame>
      <p:sp>
        <p:nvSpPr>
          <p:cNvPr id="44" name="Text Box 41"/>
          <p:cNvSpPr txBox="1">
            <a:spLocks noChangeArrowheads="1"/>
          </p:cNvSpPr>
          <p:nvPr/>
        </p:nvSpPr>
        <p:spPr bwMode="auto">
          <a:xfrm>
            <a:off x="1396989" y="2271017"/>
            <a:ext cx="1531937" cy="457200"/>
          </a:xfrm>
          <a:prstGeom prst="rect">
            <a:avLst/>
          </a:prstGeom>
          <a:noFill/>
          <a:ln w="9525">
            <a:noFill/>
            <a:miter lim="800000"/>
          </a:ln>
        </p:spPr>
        <p:txBody>
          <a:bodyPr>
            <a:spAutoFit/>
          </a:bodyPr>
          <a:lstStyle/>
          <a:p>
            <a:pPr algn="l"/>
            <a:r>
              <a:rPr lang="zh-CN" altLang="en-US" sz="2400" b="1" dirty="0">
                <a:latin typeface="楷体" panose="02010609060101010101" pitchFamily="49" charset="-122"/>
                <a:ea typeface="楷体" panose="02010609060101010101" pitchFamily="49" charset="-122"/>
              </a:rPr>
              <a:t>如果</a:t>
            </a:r>
          </a:p>
        </p:txBody>
      </p:sp>
      <p:sp>
        <p:nvSpPr>
          <p:cNvPr id="45" name="Line 42"/>
          <p:cNvSpPr>
            <a:spLocks noChangeShapeType="1"/>
          </p:cNvSpPr>
          <p:nvPr/>
        </p:nvSpPr>
        <p:spPr bwMode="auto">
          <a:xfrm>
            <a:off x="7361238" y="5125342"/>
            <a:ext cx="609600" cy="1587"/>
          </a:xfrm>
          <a:prstGeom prst="line">
            <a:avLst/>
          </a:prstGeom>
          <a:noFill/>
          <a:ln w="12700">
            <a:solidFill>
              <a:schemeClr val="tx1"/>
            </a:solidFill>
            <a:prstDash val="dash"/>
            <a:round/>
          </a:ln>
        </p:spPr>
        <p:txBody>
          <a:bodyPr wrap="none" lIns="90000" tIns="46800" rIns="90000" bIns="46800" anchor="ctr"/>
          <a:lstStyle/>
          <a:p>
            <a:endParaRPr lang="zh-CN" altLang="en-US"/>
          </a:p>
        </p:txBody>
      </p:sp>
      <p:graphicFrame>
        <p:nvGraphicFramePr>
          <p:cNvPr id="46" name="Object 43"/>
          <p:cNvGraphicFramePr>
            <a:graphicFrameLocks noChangeAspect="1"/>
          </p:cNvGraphicFramePr>
          <p:nvPr/>
        </p:nvGraphicFramePr>
        <p:xfrm>
          <a:off x="7643834" y="4786322"/>
          <a:ext cx="222250" cy="282576"/>
        </p:xfrm>
        <a:graphic>
          <a:graphicData uri="http://schemas.openxmlformats.org/presentationml/2006/ole">
            <mc:AlternateContent xmlns:mc="http://schemas.openxmlformats.org/markup-compatibility/2006">
              <mc:Choice xmlns:v="urn:schemas-microsoft-com:vml" Requires="v">
                <p:oleObj name="Equation" r:id="rId26" imgW="3352800" imgH="4267200" progId="Equation.DSMT4">
                  <p:embed/>
                </p:oleObj>
              </mc:Choice>
              <mc:Fallback>
                <p:oleObj name="Equation" r:id="rId26" imgW="3352800" imgH="4267200" progId="Equation.DSMT4">
                  <p:embed/>
                  <p:pic>
                    <p:nvPicPr>
                      <p:cNvPr id="0" name="Object 43"/>
                      <p:cNvPicPr>
                        <a:picLocks noChangeAspect="1"/>
                      </p:cNvPicPr>
                      <p:nvPr/>
                    </p:nvPicPr>
                    <p:blipFill>
                      <a:blip r:embed="rId27"/>
                      <a:stretch>
                        <a:fillRect/>
                      </a:stretch>
                    </p:blipFill>
                    <p:spPr>
                      <a:xfrm>
                        <a:off x="7643834" y="4786322"/>
                        <a:ext cx="222250" cy="282576"/>
                      </a:xfrm>
                      <a:prstGeom prst="rect">
                        <a:avLst/>
                      </a:prstGeom>
                      <a:noFill/>
                      <a:ln w="9525">
                        <a:noFill/>
                      </a:ln>
                    </p:spPr>
                  </p:pic>
                </p:oleObj>
              </mc:Fallback>
            </mc:AlternateContent>
          </a:graphicData>
        </a:graphic>
      </p:graphicFrame>
      <p:graphicFrame>
        <p:nvGraphicFramePr>
          <p:cNvPr id="47" name="Object 44"/>
          <p:cNvGraphicFramePr>
            <a:graphicFrameLocks noChangeAspect="1"/>
          </p:cNvGraphicFramePr>
          <p:nvPr/>
        </p:nvGraphicFramePr>
        <p:xfrm>
          <a:off x="6715140" y="5072074"/>
          <a:ext cx="247650" cy="355600"/>
        </p:xfrm>
        <a:graphic>
          <a:graphicData uri="http://schemas.openxmlformats.org/presentationml/2006/ole">
            <mc:AlternateContent xmlns:mc="http://schemas.openxmlformats.org/markup-compatibility/2006">
              <mc:Choice xmlns:v="urn:schemas-microsoft-com:vml" Requires="v">
                <p:oleObj name="Equation" r:id="rId28" imgW="4267200" imgH="6096000" progId="Equation.DSMT4">
                  <p:embed/>
                </p:oleObj>
              </mc:Choice>
              <mc:Fallback>
                <p:oleObj name="Equation" r:id="rId28" imgW="4267200" imgH="6096000" progId="Equation.DSMT4">
                  <p:embed/>
                  <p:pic>
                    <p:nvPicPr>
                      <p:cNvPr id="0" name="Object 44"/>
                      <p:cNvPicPr>
                        <a:picLocks noChangeAspect="1"/>
                      </p:cNvPicPr>
                      <p:nvPr/>
                    </p:nvPicPr>
                    <p:blipFill>
                      <a:blip r:embed="rId29"/>
                      <a:stretch>
                        <a:fillRect/>
                      </a:stretch>
                    </p:blipFill>
                    <p:spPr>
                      <a:xfrm>
                        <a:off x="6715140" y="5072074"/>
                        <a:ext cx="247650" cy="355600"/>
                      </a:xfrm>
                      <a:prstGeom prst="rect">
                        <a:avLst/>
                      </a:prstGeom>
                      <a:noFill/>
                      <a:ln w="9525">
                        <a:noFill/>
                      </a:ln>
                    </p:spPr>
                  </p:pic>
                </p:oleObj>
              </mc:Fallback>
            </mc:AlternateContent>
          </a:graphicData>
        </a:graphic>
      </p:graphicFrame>
      <p:sp>
        <p:nvSpPr>
          <p:cNvPr id="48" name="Line 45"/>
          <p:cNvSpPr>
            <a:spLocks noChangeShapeType="1"/>
          </p:cNvSpPr>
          <p:nvPr/>
        </p:nvSpPr>
        <p:spPr bwMode="auto">
          <a:xfrm rot="21516602" flipV="1">
            <a:off x="7754938" y="3607692"/>
            <a:ext cx="146050" cy="38100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9" name="Line 46"/>
          <p:cNvSpPr>
            <a:spLocks noChangeShapeType="1"/>
          </p:cNvSpPr>
          <p:nvPr/>
        </p:nvSpPr>
        <p:spPr bwMode="auto">
          <a:xfrm rot="374344" flipH="1" flipV="1">
            <a:off x="6602413" y="3175892"/>
            <a:ext cx="198437" cy="104775"/>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0" name="Line 47"/>
          <p:cNvSpPr>
            <a:spLocks noChangeShapeType="1"/>
          </p:cNvSpPr>
          <p:nvPr/>
        </p:nvSpPr>
        <p:spPr bwMode="auto">
          <a:xfrm rot="532397" flipH="1">
            <a:off x="5472113" y="3934717"/>
            <a:ext cx="381000" cy="38100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1" name="Line 48"/>
          <p:cNvSpPr>
            <a:spLocks noChangeShapeType="1"/>
          </p:cNvSpPr>
          <p:nvPr/>
        </p:nvSpPr>
        <p:spPr bwMode="auto">
          <a:xfrm>
            <a:off x="6213475" y="5134867"/>
            <a:ext cx="101600" cy="27305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2" name="Line 49"/>
          <p:cNvSpPr>
            <a:spLocks noChangeShapeType="1"/>
          </p:cNvSpPr>
          <p:nvPr/>
        </p:nvSpPr>
        <p:spPr bwMode="auto">
          <a:xfrm rot="21540000" flipV="1">
            <a:off x="7373938" y="3980754"/>
            <a:ext cx="398462" cy="1143000"/>
          </a:xfrm>
          <a:prstGeom prst="line">
            <a:avLst/>
          </a:prstGeom>
          <a:noFill/>
          <a:ln w="28575">
            <a:solidFill>
              <a:schemeClr val="tx1"/>
            </a:solidFill>
            <a:round/>
            <a:tailEnd type="triangle" w="sm" len="lg"/>
          </a:ln>
        </p:spPr>
        <p:txBody>
          <a:bodyPr/>
          <a:lstStyle/>
          <a:p>
            <a:endParaRPr lang="zh-CN" altLang="en-US"/>
          </a:p>
        </p:txBody>
      </p:sp>
      <p:sp>
        <p:nvSpPr>
          <p:cNvPr id="53" name="Line 50"/>
          <p:cNvSpPr>
            <a:spLocks noChangeShapeType="1"/>
          </p:cNvSpPr>
          <p:nvPr/>
        </p:nvSpPr>
        <p:spPr bwMode="auto">
          <a:xfrm rot="17220000" flipV="1">
            <a:off x="7063581" y="3065561"/>
            <a:ext cx="398463" cy="1143000"/>
          </a:xfrm>
          <a:prstGeom prst="line">
            <a:avLst/>
          </a:prstGeom>
          <a:noFill/>
          <a:ln w="28575">
            <a:solidFill>
              <a:schemeClr val="tx1"/>
            </a:solidFill>
            <a:round/>
            <a:tailEnd type="triangle" w="sm" len="lg"/>
          </a:ln>
        </p:spPr>
        <p:txBody>
          <a:bodyPr/>
          <a:lstStyle/>
          <a:p>
            <a:endParaRPr lang="zh-CN" altLang="en-US"/>
          </a:p>
        </p:txBody>
      </p:sp>
      <p:sp>
        <p:nvSpPr>
          <p:cNvPr id="54" name="Line 51"/>
          <p:cNvSpPr>
            <a:spLocks noChangeShapeType="1"/>
          </p:cNvSpPr>
          <p:nvPr/>
        </p:nvSpPr>
        <p:spPr bwMode="auto">
          <a:xfrm rot="12900000" flipV="1">
            <a:off x="6108700" y="3085404"/>
            <a:ext cx="398463" cy="1143000"/>
          </a:xfrm>
          <a:prstGeom prst="line">
            <a:avLst/>
          </a:prstGeom>
          <a:noFill/>
          <a:ln w="28575">
            <a:solidFill>
              <a:schemeClr val="tx1"/>
            </a:solidFill>
            <a:round/>
            <a:tailEnd type="triangle" w="sm" len="lg"/>
          </a:ln>
        </p:spPr>
        <p:txBody>
          <a:bodyPr/>
          <a:lstStyle/>
          <a:p>
            <a:endParaRPr lang="zh-CN" altLang="en-US"/>
          </a:p>
        </p:txBody>
      </p:sp>
      <p:sp>
        <p:nvSpPr>
          <p:cNvPr id="55" name="Line 52"/>
          <p:cNvSpPr>
            <a:spLocks noChangeShapeType="1"/>
          </p:cNvSpPr>
          <p:nvPr/>
        </p:nvSpPr>
        <p:spPr bwMode="auto">
          <a:xfrm rot="8520000" flipV="1">
            <a:off x="5822950" y="3993454"/>
            <a:ext cx="398463" cy="1143000"/>
          </a:xfrm>
          <a:prstGeom prst="line">
            <a:avLst/>
          </a:prstGeom>
          <a:noFill/>
          <a:ln w="28575">
            <a:solidFill>
              <a:schemeClr val="tx1"/>
            </a:solidFill>
            <a:round/>
            <a:tailEnd type="triangle" w="sm" len="lg"/>
          </a:ln>
        </p:spPr>
        <p:txBody>
          <a:bodyPr/>
          <a:lstStyle/>
          <a:p>
            <a:endParaRPr lang="zh-CN" altLang="en-US"/>
          </a:p>
        </p:txBody>
      </p:sp>
      <p:sp>
        <p:nvSpPr>
          <p:cNvPr id="56" name="Line 53"/>
          <p:cNvSpPr>
            <a:spLocks noChangeShapeType="1"/>
          </p:cNvSpPr>
          <p:nvPr/>
        </p:nvSpPr>
        <p:spPr bwMode="auto">
          <a:xfrm rot="5418014" flipV="1">
            <a:off x="6792913" y="4552254"/>
            <a:ext cx="0" cy="1143000"/>
          </a:xfrm>
          <a:prstGeom prst="line">
            <a:avLst/>
          </a:prstGeom>
          <a:noFill/>
          <a:ln w="28575">
            <a:solidFill>
              <a:schemeClr val="tx1"/>
            </a:solidFill>
            <a:round/>
            <a:tailEnd type="triangle" w="sm" len="lg"/>
          </a:ln>
        </p:spPr>
        <p:txBody>
          <a:bodyPr/>
          <a:lstStyle/>
          <a:p>
            <a:endParaRPr lang="zh-CN" altLang="en-US"/>
          </a:p>
        </p:txBody>
      </p:sp>
      <p:graphicFrame>
        <p:nvGraphicFramePr>
          <p:cNvPr id="57" name="Object 54"/>
          <p:cNvGraphicFramePr>
            <a:graphicFrameLocks noChangeAspect="1"/>
          </p:cNvGraphicFramePr>
          <p:nvPr/>
        </p:nvGraphicFramePr>
        <p:xfrm>
          <a:off x="7643834" y="4286256"/>
          <a:ext cx="260350" cy="355600"/>
        </p:xfrm>
        <a:graphic>
          <a:graphicData uri="http://schemas.openxmlformats.org/presentationml/2006/ole">
            <mc:AlternateContent xmlns:mc="http://schemas.openxmlformats.org/markup-compatibility/2006">
              <mc:Choice xmlns:v="urn:schemas-microsoft-com:vml" Requires="v">
                <p:oleObj name="Equation" r:id="rId30" imgW="4572000" imgH="6096000" progId="Equation.DSMT4">
                  <p:embed/>
                </p:oleObj>
              </mc:Choice>
              <mc:Fallback>
                <p:oleObj name="Equation" r:id="rId30" imgW="4572000" imgH="6096000" progId="Equation.DSMT4">
                  <p:embed/>
                  <p:pic>
                    <p:nvPicPr>
                      <p:cNvPr id="0" name="Object 54"/>
                      <p:cNvPicPr>
                        <a:picLocks noChangeAspect="1"/>
                      </p:cNvPicPr>
                      <p:nvPr/>
                    </p:nvPicPr>
                    <p:blipFill>
                      <a:blip r:embed="rId31"/>
                      <a:stretch>
                        <a:fillRect/>
                      </a:stretch>
                    </p:blipFill>
                    <p:spPr>
                      <a:xfrm>
                        <a:off x="7643834" y="4286256"/>
                        <a:ext cx="260350" cy="355600"/>
                      </a:xfrm>
                      <a:prstGeom prst="rect">
                        <a:avLst/>
                      </a:prstGeom>
                      <a:noFill/>
                      <a:ln w="9525">
                        <a:noFill/>
                      </a:ln>
                    </p:spPr>
                  </p:pic>
                </p:oleObj>
              </mc:Fallback>
            </mc:AlternateContent>
          </a:graphicData>
        </a:graphic>
      </p:graphicFrame>
      <p:graphicFrame>
        <p:nvGraphicFramePr>
          <p:cNvPr id="58" name="Object 55"/>
          <p:cNvGraphicFramePr>
            <a:graphicFrameLocks noChangeAspect="1"/>
          </p:cNvGraphicFramePr>
          <p:nvPr/>
        </p:nvGraphicFramePr>
        <p:xfrm>
          <a:off x="7215206" y="3286124"/>
          <a:ext cx="263524" cy="358774"/>
        </p:xfrm>
        <a:graphic>
          <a:graphicData uri="http://schemas.openxmlformats.org/presentationml/2006/ole">
            <mc:AlternateContent xmlns:mc="http://schemas.openxmlformats.org/markup-compatibility/2006">
              <mc:Choice xmlns:v="urn:schemas-microsoft-com:vml" Requires="v">
                <p:oleObj name="Equation" r:id="rId32" imgW="4572000" imgH="6096000" progId="Equation.DSMT4">
                  <p:embed/>
                </p:oleObj>
              </mc:Choice>
              <mc:Fallback>
                <p:oleObj name="Equation" r:id="rId32" imgW="4572000" imgH="6096000" progId="Equation.DSMT4">
                  <p:embed/>
                  <p:pic>
                    <p:nvPicPr>
                      <p:cNvPr id="0" name="Object 55"/>
                      <p:cNvPicPr>
                        <a:picLocks noChangeAspect="1"/>
                      </p:cNvPicPr>
                      <p:nvPr/>
                    </p:nvPicPr>
                    <p:blipFill>
                      <a:blip r:embed="rId33"/>
                      <a:stretch>
                        <a:fillRect/>
                      </a:stretch>
                    </p:blipFill>
                    <p:spPr>
                      <a:xfrm>
                        <a:off x="7215206" y="3286124"/>
                        <a:ext cx="263524" cy="358774"/>
                      </a:xfrm>
                      <a:prstGeom prst="rect">
                        <a:avLst/>
                      </a:prstGeom>
                      <a:noFill/>
                      <a:ln w="9525">
                        <a:noFill/>
                      </a:ln>
                    </p:spPr>
                  </p:pic>
                </p:oleObj>
              </mc:Fallback>
            </mc:AlternateContent>
          </a:graphicData>
        </a:graphic>
      </p:graphicFrame>
      <p:graphicFrame>
        <p:nvGraphicFramePr>
          <p:cNvPr id="59" name="Object 56"/>
          <p:cNvGraphicFramePr>
            <a:graphicFrameLocks noChangeAspect="1"/>
          </p:cNvGraphicFramePr>
          <p:nvPr/>
        </p:nvGraphicFramePr>
        <p:xfrm>
          <a:off x="5929322" y="3357562"/>
          <a:ext cx="263524" cy="358776"/>
        </p:xfrm>
        <a:graphic>
          <a:graphicData uri="http://schemas.openxmlformats.org/presentationml/2006/ole">
            <mc:AlternateContent xmlns:mc="http://schemas.openxmlformats.org/markup-compatibility/2006">
              <mc:Choice xmlns:v="urn:schemas-microsoft-com:vml" Requires="v">
                <p:oleObj name="Equation" r:id="rId34" imgW="4572000" imgH="6096000" progId="Equation.DSMT4">
                  <p:embed/>
                </p:oleObj>
              </mc:Choice>
              <mc:Fallback>
                <p:oleObj name="Equation" r:id="rId34" imgW="4572000" imgH="6096000" progId="Equation.DSMT4">
                  <p:embed/>
                  <p:pic>
                    <p:nvPicPr>
                      <p:cNvPr id="0" name="Object 56"/>
                      <p:cNvPicPr>
                        <a:picLocks noChangeAspect="1"/>
                      </p:cNvPicPr>
                      <p:nvPr/>
                    </p:nvPicPr>
                    <p:blipFill>
                      <a:blip r:embed="rId35"/>
                      <a:stretch>
                        <a:fillRect/>
                      </a:stretch>
                    </p:blipFill>
                    <p:spPr>
                      <a:xfrm>
                        <a:off x="5929322" y="3357562"/>
                        <a:ext cx="263524" cy="358776"/>
                      </a:xfrm>
                      <a:prstGeom prst="rect">
                        <a:avLst/>
                      </a:prstGeom>
                      <a:noFill/>
                      <a:ln w="9525">
                        <a:noFill/>
                      </a:ln>
                    </p:spPr>
                  </p:pic>
                </p:oleObj>
              </mc:Fallback>
            </mc:AlternateContent>
          </a:graphicData>
        </a:graphic>
      </p:graphicFrame>
      <p:graphicFrame>
        <p:nvGraphicFramePr>
          <p:cNvPr id="60" name="Object 57"/>
          <p:cNvGraphicFramePr>
            <a:graphicFrameLocks noChangeAspect="1"/>
          </p:cNvGraphicFramePr>
          <p:nvPr/>
        </p:nvGraphicFramePr>
        <p:xfrm>
          <a:off x="5715008" y="4500570"/>
          <a:ext cx="263524" cy="358774"/>
        </p:xfrm>
        <a:graphic>
          <a:graphicData uri="http://schemas.openxmlformats.org/presentationml/2006/ole">
            <mc:AlternateContent xmlns:mc="http://schemas.openxmlformats.org/markup-compatibility/2006">
              <mc:Choice xmlns:v="urn:schemas-microsoft-com:vml" Requires="v">
                <p:oleObj name="Equation" r:id="rId36" imgW="4572000" imgH="6096000" progId="Equation.DSMT4">
                  <p:embed/>
                </p:oleObj>
              </mc:Choice>
              <mc:Fallback>
                <p:oleObj name="Equation" r:id="rId36" imgW="4572000" imgH="6096000" progId="Equation.DSMT4">
                  <p:embed/>
                  <p:pic>
                    <p:nvPicPr>
                      <p:cNvPr id="0" name="Object 57"/>
                      <p:cNvPicPr>
                        <a:picLocks noChangeAspect="1"/>
                      </p:cNvPicPr>
                      <p:nvPr/>
                    </p:nvPicPr>
                    <p:blipFill>
                      <a:blip r:embed="rId37"/>
                      <a:stretch>
                        <a:fillRect/>
                      </a:stretch>
                    </p:blipFill>
                    <p:spPr>
                      <a:xfrm>
                        <a:off x="5715008" y="4500570"/>
                        <a:ext cx="263524" cy="358774"/>
                      </a:xfrm>
                      <a:prstGeom prst="rect">
                        <a:avLst/>
                      </a:prstGeom>
                      <a:noFill/>
                      <a:ln w="9525">
                        <a:noFill/>
                      </a:ln>
                    </p:spPr>
                  </p:pic>
                </p:oleObj>
              </mc:Fallback>
            </mc:AlternateContent>
          </a:graphicData>
        </a:graphic>
      </p:graphicFrame>
      <p:sp>
        <p:nvSpPr>
          <p:cNvPr id="61" name="Arc 58"/>
          <p:cNvSpPr/>
          <p:nvPr/>
        </p:nvSpPr>
        <p:spPr bwMode="auto">
          <a:xfrm rot="202688">
            <a:off x="6819900" y="4826892"/>
            <a:ext cx="833438" cy="644525"/>
          </a:xfrm>
          <a:custGeom>
            <a:avLst/>
            <a:gdLst>
              <a:gd name="T0" fmla="*/ 2147483647 w 19699"/>
              <a:gd name="T1" fmla="*/ 0 h 15207"/>
              <a:gd name="T2" fmla="*/ 2147483647 w 19699"/>
              <a:gd name="T3" fmla="*/ 2147483647 h 15207"/>
              <a:gd name="T4" fmla="*/ 0 w 19699"/>
              <a:gd name="T5" fmla="*/ 2147483647 h 15207"/>
              <a:gd name="T6" fmla="*/ 0 60000 65536"/>
              <a:gd name="T7" fmla="*/ 0 60000 65536"/>
              <a:gd name="T8" fmla="*/ 0 60000 65536"/>
              <a:gd name="T9" fmla="*/ 0 w 19699"/>
              <a:gd name="T10" fmla="*/ 0 h 15207"/>
              <a:gd name="T11" fmla="*/ 19699 w 19699"/>
              <a:gd name="T12" fmla="*/ 15207 h 15207"/>
            </a:gdLst>
            <a:ahLst/>
            <a:cxnLst>
              <a:cxn ang="T6">
                <a:pos x="T0" y="T1"/>
              </a:cxn>
              <a:cxn ang="T7">
                <a:pos x="T2" y="T3"/>
              </a:cxn>
              <a:cxn ang="T8">
                <a:pos x="T4" y="T5"/>
              </a:cxn>
            </a:cxnLst>
            <a:rect l="T9" t="T10" r="T11" b="T12"/>
            <a:pathLst>
              <a:path w="19699" h="15207" fill="none" extrusionOk="0">
                <a:moveTo>
                  <a:pt x="15339" y="0"/>
                </a:moveTo>
                <a:cubicBezTo>
                  <a:pt x="17161" y="1837"/>
                  <a:pt x="18637" y="3986"/>
                  <a:pt x="19698" y="6346"/>
                </a:cubicBezTo>
              </a:path>
              <a:path w="19699" h="15207" stroke="0" extrusionOk="0">
                <a:moveTo>
                  <a:pt x="15339" y="0"/>
                </a:moveTo>
                <a:cubicBezTo>
                  <a:pt x="17161" y="1837"/>
                  <a:pt x="18637" y="3986"/>
                  <a:pt x="19698" y="6346"/>
                </a:cubicBezTo>
                <a:lnTo>
                  <a:pt x="0" y="15207"/>
                </a:lnTo>
                <a:close/>
              </a:path>
            </a:pathLst>
          </a:custGeom>
          <a:noFill/>
          <a:ln w="19050">
            <a:solidFill>
              <a:schemeClr val="tx1"/>
            </a:solidFill>
            <a:round/>
          </a:ln>
        </p:spPr>
        <p:txBody>
          <a:bodyPr wrap="none" anchor="ctr"/>
          <a:lstStyle/>
          <a:p>
            <a:endParaRPr lang="zh-CN" altLang="en-US"/>
          </a:p>
        </p:txBody>
      </p:sp>
      <p:graphicFrame>
        <p:nvGraphicFramePr>
          <p:cNvPr id="62" name="Object 59"/>
          <p:cNvGraphicFramePr>
            <a:graphicFrameLocks noChangeAspect="1"/>
          </p:cNvGraphicFramePr>
          <p:nvPr/>
        </p:nvGraphicFramePr>
        <p:xfrm>
          <a:off x="7591424" y="3608387"/>
          <a:ext cx="222250" cy="282574"/>
        </p:xfrm>
        <a:graphic>
          <a:graphicData uri="http://schemas.openxmlformats.org/presentationml/2006/ole">
            <mc:AlternateContent xmlns:mc="http://schemas.openxmlformats.org/markup-compatibility/2006">
              <mc:Choice xmlns:v="urn:schemas-microsoft-com:vml" Requires="v">
                <p:oleObj name="Equation" r:id="rId38" imgW="3352800" imgH="4267200" progId="Equation.DSMT4">
                  <p:embed/>
                </p:oleObj>
              </mc:Choice>
              <mc:Fallback>
                <p:oleObj name="Equation" r:id="rId38" imgW="3352800" imgH="4267200" progId="Equation.DSMT4">
                  <p:embed/>
                  <p:pic>
                    <p:nvPicPr>
                      <p:cNvPr id="0" name="Object 59"/>
                      <p:cNvPicPr>
                        <a:picLocks noChangeAspect="1"/>
                      </p:cNvPicPr>
                      <p:nvPr/>
                    </p:nvPicPr>
                    <p:blipFill>
                      <a:blip r:embed="rId39"/>
                      <a:stretch>
                        <a:fillRect/>
                      </a:stretch>
                    </p:blipFill>
                    <p:spPr>
                      <a:xfrm>
                        <a:off x="7591424" y="3608387"/>
                        <a:ext cx="222250" cy="282574"/>
                      </a:xfrm>
                      <a:prstGeom prst="rect">
                        <a:avLst/>
                      </a:prstGeom>
                      <a:noFill/>
                      <a:ln w="9525">
                        <a:noFill/>
                      </a:ln>
                    </p:spPr>
                  </p:pic>
                </p:oleObj>
              </mc:Fallback>
            </mc:AlternateContent>
          </a:graphicData>
        </a:graphic>
      </p:graphicFrame>
      <p:graphicFrame>
        <p:nvGraphicFramePr>
          <p:cNvPr id="63" name="Object 60"/>
          <p:cNvGraphicFramePr>
            <a:graphicFrameLocks noChangeAspect="1"/>
          </p:cNvGraphicFramePr>
          <p:nvPr/>
        </p:nvGraphicFramePr>
        <p:xfrm>
          <a:off x="6438899" y="3143248"/>
          <a:ext cx="222250" cy="282574"/>
        </p:xfrm>
        <a:graphic>
          <a:graphicData uri="http://schemas.openxmlformats.org/presentationml/2006/ole">
            <mc:AlternateContent xmlns:mc="http://schemas.openxmlformats.org/markup-compatibility/2006">
              <mc:Choice xmlns:v="urn:schemas-microsoft-com:vml" Requires="v">
                <p:oleObj name="Equation" r:id="rId40" imgW="3352800" imgH="4267200" progId="Equation.DSMT4">
                  <p:embed/>
                </p:oleObj>
              </mc:Choice>
              <mc:Fallback>
                <p:oleObj name="Equation" r:id="rId40" imgW="3352800" imgH="4267200" progId="Equation.DSMT4">
                  <p:embed/>
                  <p:pic>
                    <p:nvPicPr>
                      <p:cNvPr id="0" name="Object 60"/>
                      <p:cNvPicPr>
                        <a:picLocks noChangeAspect="1"/>
                      </p:cNvPicPr>
                      <p:nvPr/>
                    </p:nvPicPr>
                    <p:blipFill>
                      <a:blip r:embed="rId41"/>
                      <a:stretch>
                        <a:fillRect/>
                      </a:stretch>
                    </p:blipFill>
                    <p:spPr>
                      <a:xfrm>
                        <a:off x="6438899" y="3143248"/>
                        <a:ext cx="222250" cy="282574"/>
                      </a:xfrm>
                      <a:prstGeom prst="rect">
                        <a:avLst/>
                      </a:prstGeom>
                      <a:noFill/>
                      <a:ln w="9525">
                        <a:noFill/>
                      </a:ln>
                    </p:spPr>
                  </p:pic>
                </p:oleObj>
              </mc:Fallback>
            </mc:AlternateContent>
          </a:graphicData>
        </a:graphic>
      </p:graphicFrame>
      <p:graphicFrame>
        <p:nvGraphicFramePr>
          <p:cNvPr id="64" name="Object 61"/>
          <p:cNvGraphicFramePr>
            <a:graphicFrameLocks noChangeAspect="1"/>
          </p:cNvGraphicFramePr>
          <p:nvPr/>
        </p:nvGraphicFramePr>
        <p:xfrm>
          <a:off x="5643570" y="4071942"/>
          <a:ext cx="222250" cy="282576"/>
        </p:xfrm>
        <a:graphic>
          <a:graphicData uri="http://schemas.openxmlformats.org/presentationml/2006/ole">
            <mc:AlternateContent xmlns:mc="http://schemas.openxmlformats.org/markup-compatibility/2006">
              <mc:Choice xmlns:v="urn:schemas-microsoft-com:vml" Requires="v">
                <p:oleObj name="Equation" r:id="rId42" imgW="3352800" imgH="4267200" progId="Equation.DSMT4">
                  <p:embed/>
                </p:oleObj>
              </mc:Choice>
              <mc:Fallback>
                <p:oleObj name="Equation" r:id="rId42" imgW="3352800" imgH="4267200" progId="Equation.DSMT4">
                  <p:embed/>
                  <p:pic>
                    <p:nvPicPr>
                      <p:cNvPr id="0" name="Object 61"/>
                      <p:cNvPicPr>
                        <a:picLocks noChangeAspect="1"/>
                      </p:cNvPicPr>
                      <p:nvPr/>
                    </p:nvPicPr>
                    <p:blipFill>
                      <a:blip r:embed="rId43"/>
                      <a:stretch>
                        <a:fillRect/>
                      </a:stretch>
                    </p:blipFill>
                    <p:spPr>
                      <a:xfrm>
                        <a:off x="5643570" y="4071942"/>
                        <a:ext cx="222250" cy="282576"/>
                      </a:xfrm>
                      <a:prstGeom prst="rect">
                        <a:avLst/>
                      </a:prstGeom>
                      <a:noFill/>
                      <a:ln w="9525">
                        <a:noFill/>
                      </a:ln>
                    </p:spPr>
                  </p:pic>
                </p:oleObj>
              </mc:Fallback>
            </mc:AlternateContent>
          </a:graphicData>
        </a:graphic>
      </p:graphicFrame>
      <p:graphicFrame>
        <p:nvGraphicFramePr>
          <p:cNvPr id="65" name="Object 62"/>
          <p:cNvGraphicFramePr>
            <a:graphicFrameLocks noChangeAspect="1"/>
          </p:cNvGraphicFramePr>
          <p:nvPr/>
        </p:nvGraphicFramePr>
        <p:xfrm>
          <a:off x="6353190" y="5146690"/>
          <a:ext cx="219074" cy="282574"/>
        </p:xfrm>
        <a:graphic>
          <a:graphicData uri="http://schemas.openxmlformats.org/presentationml/2006/ole">
            <mc:AlternateContent xmlns:mc="http://schemas.openxmlformats.org/markup-compatibility/2006">
              <mc:Choice xmlns:v="urn:schemas-microsoft-com:vml" Requires="v">
                <p:oleObj name="Equation" r:id="rId44" imgW="3352800" imgH="4267200" progId="Equation.DSMT4">
                  <p:embed/>
                </p:oleObj>
              </mc:Choice>
              <mc:Fallback>
                <p:oleObj name="Equation" r:id="rId44" imgW="3352800" imgH="4267200" progId="Equation.DSMT4">
                  <p:embed/>
                  <p:pic>
                    <p:nvPicPr>
                      <p:cNvPr id="0" name="Object 62"/>
                      <p:cNvPicPr>
                        <a:picLocks noChangeAspect="1"/>
                      </p:cNvPicPr>
                      <p:nvPr/>
                    </p:nvPicPr>
                    <p:blipFill>
                      <a:blip r:embed="rId45"/>
                      <a:stretch>
                        <a:fillRect/>
                      </a:stretch>
                    </p:blipFill>
                    <p:spPr>
                      <a:xfrm>
                        <a:off x="6353190" y="5146690"/>
                        <a:ext cx="219074" cy="282574"/>
                      </a:xfrm>
                      <a:prstGeom prst="rect">
                        <a:avLst/>
                      </a:prstGeom>
                      <a:noFill/>
                      <a:ln w="9525">
                        <a:noFill/>
                      </a:ln>
                    </p:spPr>
                  </p:pic>
                </p:oleObj>
              </mc:Fallback>
            </mc:AlternateContent>
          </a:graphicData>
        </a:graphic>
      </p:graphicFrame>
      <p:graphicFrame>
        <p:nvGraphicFramePr>
          <p:cNvPr id="66" name="Object 63"/>
          <p:cNvGraphicFramePr>
            <a:graphicFrameLocks noChangeAspect="1"/>
          </p:cNvGraphicFramePr>
          <p:nvPr/>
        </p:nvGraphicFramePr>
        <p:xfrm>
          <a:off x="6500826" y="4143380"/>
          <a:ext cx="593724" cy="358774"/>
        </p:xfrm>
        <a:graphic>
          <a:graphicData uri="http://schemas.openxmlformats.org/presentationml/2006/ole">
            <mc:AlternateContent xmlns:mc="http://schemas.openxmlformats.org/markup-compatibility/2006">
              <mc:Choice xmlns:v="urn:schemas-microsoft-com:vml" Requires="v">
                <p:oleObj name="Equation" r:id="rId46" imgW="10363200" imgH="6096000" progId="Equation.DSMT4">
                  <p:embed/>
                </p:oleObj>
              </mc:Choice>
              <mc:Fallback>
                <p:oleObj name="Equation" r:id="rId46" imgW="10363200" imgH="6096000" progId="Equation.DSMT4">
                  <p:embed/>
                  <p:pic>
                    <p:nvPicPr>
                      <p:cNvPr id="0" name="Object 63"/>
                      <p:cNvPicPr>
                        <a:picLocks noChangeAspect="1"/>
                      </p:cNvPicPr>
                      <p:nvPr/>
                    </p:nvPicPr>
                    <p:blipFill>
                      <a:blip r:embed="rId47"/>
                      <a:stretch>
                        <a:fillRect/>
                      </a:stretch>
                    </p:blipFill>
                    <p:spPr>
                      <a:xfrm>
                        <a:off x="6500826" y="4143380"/>
                        <a:ext cx="593724" cy="358774"/>
                      </a:xfrm>
                      <a:prstGeom prst="rect">
                        <a:avLst/>
                      </a:prstGeom>
                      <a:noFill/>
                      <a:ln w="9525">
                        <a:noFill/>
                      </a:ln>
                    </p:spPr>
                  </p:pic>
                </p:oleObj>
              </mc:Fallback>
            </mc:AlternateContent>
          </a:graphicData>
        </a:graphic>
      </p:graphicFrame>
      <p:graphicFrame>
        <p:nvGraphicFramePr>
          <p:cNvPr id="67" name="Object 64"/>
          <p:cNvGraphicFramePr/>
          <p:nvPr/>
        </p:nvGraphicFramePr>
        <p:xfrm>
          <a:off x="5214938" y="2181220"/>
          <a:ext cx="1800225" cy="533400"/>
        </p:xfrm>
        <a:graphic>
          <a:graphicData uri="http://schemas.openxmlformats.org/presentationml/2006/ole">
            <mc:AlternateContent xmlns:mc="http://schemas.openxmlformats.org/markup-compatibility/2006">
              <mc:Choice xmlns:v="urn:schemas-microsoft-com:vml" Requires="v">
                <p:oleObj name="Equation" r:id="rId48" imgW="21640800" imgH="6400800" progId="Equation.DSMT4">
                  <p:embed/>
                </p:oleObj>
              </mc:Choice>
              <mc:Fallback>
                <p:oleObj name="Equation" r:id="rId48" imgW="21640800" imgH="6400800" progId="Equation.DSMT4">
                  <p:embed/>
                  <p:pic>
                    <p:nvPicPr>
                      <p:cNvPr id="0" name="Object 64"/>
                      <p:cNvPicPr/>
                      <p:nvPr/>
                    </p:nvPicPr>
                    <p:blipFill>
                      <a:blip r:embed="rId49"/>
                      <a:stretch>
                        <a:fillRect/>
                      </a:stretch>
                    </p:blipFill>
                    <p:spPr>
                      <a:xfrm>
                        <a:off x="5214938" y="2181220"/>
                        <a:ext cx="1800225" cy="533400"/>
                      </a:xfrm>
                      <a:prstGeom prst="rect">
                        <a:avLst/>
                      </a:prstGeom>
                      <a:noFill/>
                      <a:ln w="9525">
                        <a:noFill/>
                      </a:ln>
                    </p:spPr>
                  </p:pic>
                </p:oleObj>
              </mc:Fallback>
            </mc:AlternateContent>
          </a:graphicData>
        </a:graphic>
      </p:graphicFrame>
      <p:sp>
        <p:nvSpPr>
          <p:cNvPr id="68" name="AutoShape 65"/>
          <p:cNvSpPr>
            <a:spLocks noChangeArrowheads="1"/>
          </p:cNvSpPr>
          <p:nvPr/>
        </p:nvSpPr>
        <p:spPr bwMode="auto">
          <a:xfrm>
            <a:off x="4143372" y="2357430"/>
            <a:ext cx="936625" cy="160338"/>
          </a:xfrm>
          <a:prstGeom prst="rightArrow">
            <a:avLst>
              <a:gd name="adj1" fmla="val 50000"/>
              <a:gd name="adj2" fmla="val 146039"/>
            </a:avLst>
          </a:prstGeom>
          <a:solidFill>
            <a:srgbClr val="006699">
              <a:alpha val="65881"/>
            </a:srgbClr>
          </a:solidFill>
          <a:ln w="9525">
            <a:noFill/>
            <a:miter lim="800000"/>
          </a:ln>
        </p:spPr>
        <p:txBody>
          <a:bodyPr wrap="none" anchor="ctr"/>
          <a:lstStyle/>
          <a:p>
            <a:endParaRPr lang="zh-CN" altLang="en-US"/>
          </a:p>
        </p:txBody>
      </p:sp>
      <p:sp>
        <p:nvSpPr>
          <p:cNvPr id="69" name="Text Box 66"/>
          <p:cNvSpPr txBox="1">
            <a:spLocks noChangeArrowheads="1"/>
          </p:cNvSpPr>
          <p:nvPr/>
        </p:nvSpPr>
        <p:spPr bwMode="auto">
          <a:xfrm>
            <a:off x="1116013" y="6114354"/>
            <a:ext cx="490537"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即</a:t>
            </a:r>
          </a:p>
        </p:txBody>
      </p:sp>
      <p:graphicFrame>
        <p:nvGraphicFramePr>
          <p:cNvPr id="70" name="Object 67"/>
          <p:cNvGraphicFramePr/>
          <p:nvPr/>
        </p:nvGraphicFramePr>
        <p:xfrm>
          <a:off x="2497138" y="5994400"/>
          <a:ext cx="1852612" cy="787400"/>
        </p:xfrm>
        <a:graphic>
          <a:graphicData uri="http://schemas.openxmlformats.org/presentationml/2006/ole">
            <mc:AlternateContent xmlns:mc="http://schemas.openxmlformats.org/markup-compatibility/2006">
              <mc:Choice xmlns:v="urn:schemas-microsoft-com:vml" Requires="v">
                <p:oleObj name="Equation" r:id="rId50" imgW="22250400" imgH="9448800" progId="Equation.DSMT4">
                  <p:embed/>
                </p:oleObj>
              </mc:Choice>
              <mc:Fallback>
                <p:oleObj name="Equation" r:id="rId50" imgW="22250400" imgH="9448800" progId="Equation.DSMT4">
                  <p:embed/>
                  <p:pic>
                    <p:nvPicPr>
                      <p:cNvPr id="0" name="Object 67"/>
                      <p:cNvPicPr/>
                      <p:nvPr/>
                    </p:nvPicPr>
                    <p:blipFill>
                      <a:blip r:embed="rId51"/>
                      <a:stretch>
                        <a:fillRect/>
                      </a:stretch>
                    </p:blipFill>
                    <p:spPr>
                      <a:xfrm>
                        <a:off x="2497138" y="5994400"/>
                        <a:ext cx="1852612" cy="787400"/>
                      </a:xfrm>
                      <a:prstGeom prst="rect">
                        <a:avLst/>
                      </a:prstGeom>
                      <a:noFill/>
                      <a:ln w="9525">
                        <a:noFill/>
                      </a:ln>
                    </p:spPr>
                  </p:pic>
                </p:oleObj>
              </mc:Fallback>
            </mc:AlternateContent>
          </a:graphicData>
        </a:graphic>
      </p:graphicFrame>
      <p:graphicFrame>
        <p:nvGraphicFramePr>
          <p:cNvPr id="71" name="Object 68"/>
          <p:cNvGraphicFramePr/>
          <p:nvPr/>
        </p:nvGraphicFramePr>
        <p:xfrm>
          <a:off x="4643438" y="6165872"/>
          <a:ext cx="2692400" cy="406400"/>
        </p:xfrm>
        <a:graphic>
          <a:graphicData uri="http://schemas.openxmlformats.org/presentationml/2006/ole">
            <mc:AlternateContent xmlns:mc="http://schemas.openxmlformats.org/markup-compatibility/2006">
              <mc:Choice xmlns:v="urn:schemas-microsoft-com:vml" Requires="v">
                <p:oleObj name="Equation" r:id="rId52" imgW="32308800" imgH="4876800" progId="Equation.DSMT4">
                  <p:embed/>
                </p:oleObj>
              </mc:Choice>
              <mc:Fallback>
                <p:oleObj name="Equation" r:id="rId52" imgW="32308800" imgH="4876800" progId="Equation.DSMT4">
                  <p:embed/>
                  <p:pic>
                    <p:nvPicPr>
                      <p:cNvPr id="0" name="Object 68"/>
                      <p:cNvPicPr/>
                      <p:nvPr/>
                    </p:nvPicPr>
                    <p:blipFill>
                      <a:blip r:embed="rId53"/>
                      <a:stretch>
                        <a:fillRect/>
                      </a:stretch>
                    </p:blipFill>
                    <p:spPr>
                      <a:xfrm>
                        <a:off x="4643438" y="6165872"/>
                        <a:ext cx="2692400" cy="406400"/>
                      </a:xfrm>
                      <a:prstGeom prst="rect">
                        <a:avLst/>
                      </a:prstGeom>
                      <a:noFill/>
                      <a:ln w="9525">
                        <a:noFill/>
                      </a:ln>
                    </p:spPr>
                  </p:pic>
                </p:oleObj>
              </mc:Fallback>
            </mc:AlternateContent>
          </a:graphicData>
        </a:graphic>
      </p:graphicFrame>
      <p:sp>
        <p:nvSpPr>
          <p:cNvPr id="72" name="Rectangle 69"/>
          <p:cNvSpPr>
            <a:spLocks noChangeArrowheads="1"/>
          </p:cNvSpPr>
          <p:nvPr/>
        </p:nvSpPr>
        <p:spPr bwMode="auto">
          <a:xfrm>
            <a:off x="900113" y="2898792"/>
            <a:ext cx="7488237" cy="2959100"/>
          </a:xfrm>
          <a:prstGeom prst="rect">
            <a:avLst/>
          </a:prstGeom>
          <a:noFill/>
          <a:ln w="9525">
            <a:solidFill>
              <a:srgbClr val="808080">
                <a:alpha val="50195"/>
              </a:srgbClr>
            </a:solidFill>
            <a:miter lim="800000"/>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500"/>
                                        <p:tgtEl>
                                          <p:spTgt spid="26"/>
                                        </p:tgtEl>
                                      </p:cBhvr>
                                    </p:animEffect>
                                  </p:childTnLst>
                                </p:cTn>
                              </p:par>
                              <p:par>
                                <p:cTn id="54" presetID="22" presetClass="entr" presetSubtype="8"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par>
                                <p:cTn id="57" presetID="22" presetClass="entr" presetSubtype="8"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par>
                                <p:cTn id="69" presetID="22" presetClass="entr" presetSubtype="8"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par>
                                <p:cTn id="75" presetID="22" presetClass="entr" presetSubtype="8"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right)">
                                      <p:cBhvr>
                                        <p:cTn id="83" dur="500"/>
                                        <p:tgtEl>
                                          <p:spTgt spid="31"/>
                                        </p:tgtEl>
                                      </p:cBhvr>
                                    </p:animEffect>
                                  </p:childTnLst>
                                </p:cTn>
                              </p:par>
                              <p:par>
                                <p:cTn id="84" presetID="22" presetClass="entr" presetSubtype="8"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wipe(left)">
                                      <p:cBhvr>
                                        <p:cTn id="89" dur="500"/>
                                        <p:tgtEl>
                                          <p:spTgt spid="37"/>
                                        </p:tgtEl>
                                      </p:cBhvr>
                                    </p:animEffect>
                                  </p:childTnLst>
                                </p:cTn>
                              </p:par>
                              <p:par>
                                <p:cTn id="90" presetID="22" presetClass="entr" presetSubtype="8"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dissolve">
                                      <p:cBhvr>
                                        <p:cTn id="95" dur="500"/>
                                        <p:tgtEl>
                                          <p:spTgt spid="6"/>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dissolve">
                                      <p:cBhvr>
                                        <p:cTn id="98" dur="500"/>
                                        <p:tgtEl>
                                          <p:spTgt spid="7"/>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dissolve">
                                      <p:cBhvr>
                                        <p:cTn id="101" dur="500"/>
                                        <p:tgtEl>
                                          <p:spTgt spid="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dissolve">
                                      <p:cBhvr>
                                        <p:cTn id="104" dur="500"/>
                                        <p:tgtEl>
                                          <p:spTgt spid="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dissolve">
                                      <p:cBhvr>
                                        <p:cTn id="107" dur="500"/>
                                        <p:tgtEl>
                                          <p:spTgt spid="1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down)">
                                      <p:cBhvr>
                                        <p:cTn id="110" dur="500"/>
                                        <p:tgtEl>
                                          <p:spTgt spid="35"/>
                                        </p:tgtEl>
                                      </p:cBhvr>
                                    </p:animEffect>
                                  </p:childTnLst>
                                </p:cTn>
                              </p:par>
                              <p:par>
                                <p:cTn id="111" presetID="22" presetClass="entr" presetSubtype="8"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left)">
                                      <p:cBhvr>
                                        <p:cTn id="113" dur="500"/>
                                        <p:tgtEl>
                                          <p:spTgt spid="3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wipe(left)">
                                      <p:cBhvr>
                                        <p:cTn id="122" dur="500"/>
                                        <p:tgtEl>
                                          <p:spTgt spid="4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wipe(left)">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wipe(down)">
                                      <p:cBhvr>
                                        <p:cTn id="136" dur="500"/>
                                        <p:tgtEl>
                                          <p:spTgt spid="56"/>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left)">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childTnLst>
                                </p:cTn>
                              </p:par>
                              <p:par>
                                <p:cTn id="145" presetID="22" presetClass="entr" presetSubtype="8" fill="hold" nodeType="withEffect">
                                  <p:stCondLst>
                                    <p:cond delay="0"/>
                                  </p:stCondLst>
                                  <p:childTnLst>
                                    <p:set>
                                      <p:cBhvr>
                                        <p:cTn id="146" dur="1" fill="hold">
                                          <p:stCondLst>
                                            <p:cond delay="0"/>
                                          </p:stCondLst>
                                        </p:cTn>
                                        <p:tgtEl>
                                          <p:spTgt spid="57"/>
                                        </p:tgtEl>
                                        <p:attrNameLst>
                                          <p:attrName>style.visibility</p:attrName>
                                        </p:attrNameLst>
                                      </p:cBhvr>
                                      <p:to>
                                        <p:strVal val="visible"/>
                                      </p:to>
                                    </p:set>
                                    <p:animEffect transition="in" filter="wipe(left)">
                                      <p:cBhvr>
                                        <p:cTn id="147" dur="500"/>
                                        <p:tgtEl>
                                          <p:spTgt spid="57"/>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 calcmode="lin" valueType="num">
                                      <p:cBhvr additive="base">
                                        <p:cTn id="152" dur="500" fill="hold"/>
                                        <p:tgtEl>
                                          <p:spTgt spid="45"/>
                                        </p:tgtEl>
                                        <p:attrNameLst>
                                          <p:attrName>ppt_x</p:attrName>
                                        </p:attrNameLst>
                                      </p:cBhvr>
                                      <p:tavLst>
                                        <p:tav tm="0">
                                          <p:val>
                                            <p:strVal val="1+#ppt_w/2"/>
                                          </p:val>
                                        </p:tav>
                                        <p:tav tm="100000">
                                          <p:val>
                                            <p:strVal val="#ppt_x"/>
                                          </p:val>
                                        </p:tav>
                                      </p:tavLst>
                                    </p:anim>
                                    <p:anim calcmode="lin" valueType="num">
                                      <p:cBhvr additive="base">
                                        <p:cTn id="153" dur="500" fill="hold"/>
                                        <p:tgtEl>
                                          <p:spTgt spid="45"/>
                                        </p:tgtEl>
                                        <p:attrNameLst>
                                          <p:attrName>ppt_y</p:attrName>
                                        </p:attrNameLst>
                                      </p:cBhvr>
                                      <p:tavLst>
                                        <p:tav tm="0">
                                          <p:val>
                                            <p:strVal val="#ppt_y"/>
                                          </p:val>
                                        </p:tav>
                                        <p:tav tm="100000">
                                          <p:val>
                                            <p:strVal val="#ppt_y"/>
                                          </p:val>
                                        </p:tav>
                                      </p:tavLst>
                                    </p:anim>
                                  </p:childTnLst>
                                </p:cTn>
                              </p:par>
                            </p:childTnLst>
                          </p:cTn>
                        </p:par>
                        <p:par>
                          <p:cTn id="154" fill="hold">
                            <p:stCondLst>
                              <p:cond delay="500"/>
                            </p:stCondLst>
                            <p:childTnLst>
                              <p:par>
                                <p:cTn id="155" presetID="22" presetClass="entr" presetSubtype="4" fill="hold" grpId="0" nodeType="after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wipe(down)">
                                      <p:cBhvr>
                                        <p:cTn id="157" dur="500"/>
                                        <p:tgtEl>
                                          <p:spTgt spid="61"/>
                                        </p:tgtEl>
                                      </p:cBhvr>
                                    </p:animEffect>
                                  </p:childTnLst>
                                </p:cTn>
                              </p:par>
                              <p:par>
                                <p:cTn id="158" presetID="22" presetClass="entr" presetSubtype="8" fill="hold" nodeType="with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wipe(left)">
                                      <p:cBhvr>
                                        <p:cTn id="160" dur="500"/>
                                        <p:tgtEl>
                                          <p:spTgt spid="46"/>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childTnLst>
                                </p:cTn>
                              </p:par>
                              <p:par>
                                <p:cTn id="165" presetID="22" presetClass="entr" presetSubtype="8" fill="hold" nodeType="with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left)">
                                      <p:cBhvr>
                                        <p:cTn id="167" dur="500"/>
                                        <p:tgtEl>
                                          <p:spTgt spid="58"/>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wipe(down)">
                                      <p:cBhvr>
                                        <p:cTn id="170" dur="500"/>
                                        <p:tgtEl>
                                          <p:spTgt spid="48"/>
                                        </p:tgtEl>
                                      </p:cBhvr>
                                    </p:animEffect>
                                  </p:childTnLst>
                                </p:cTn>
                              </p:par>
                              <p:par>
                                <p:cTn id="171" presetID="22" presetClass="entr" presetSubtype="8"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wipe(left)">
                                      <p:cBhvr>
                                        <p:cTn id="173" dur="500"/>
                                        <p:tgtEl>
                                          <p:spTgt spid="62"/>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childTnLst>
                                </p:cTn>
                              </p:par>
                              <p:par>
                                <p:cTn id="178" presetID="22" presetClass="entr" presetSubtype="8" fill="hold" nodeType="with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wipe(left)">
                                      <p:cBhvr>
                                        <p:cTn id="180" dur="500"/>
                                        <p:tgtEl>
                                          <p:spTgt spid="59"/>
                                        </p:tgtEl>
                                      </p:cBhvr>
                                    </p:animEffect>
                                  </p:childTnLst>
                                </p:cTn>
                              </p:par>
                              <p:par>
                                <p:cTn id="181" presetID="22" presetClass="entr" presetSubtype="2" fill="hold" grpId="0" nodeType="withEffect">
                                  <p:stCondLst>
                                    <p:cond delay="0"/>
                                  </p:stCondLst>
                                  <p:childTnLst>
                                    <p:set>
                                      <p:cBhvr>
                                        <p:cTn id="182" dur="1" fill="hold">
                                          <p:stCondLst>
                                            <p:cond delay="0"/>
                                          </p:stCondLst>
                                        </p:cTn>
                                        <p:tgtEl>
                                          <p:spTgt spid="49"/>
                                        </p:tgtEl>
                                        <p:attrNameLst>
                                          <p:attrName>style.visibility</p:attrName>
                                        </p:attrNameLst>
                                      </p:cBhvr>
                                      <p:to>
                                        <p:strVal val="visible"/>
                                      </p:to>
                                    </p:set>
                                    <p:animEffect transition="in" filter="wipe(right)">
                                      <p:cBhvr>
                                        <p:cTn id="183" dur="500"/>
                                        <p:tgtEl>
                                          <p:spTgt spid="49"/>
                                        </p:tgtEl>
                                      </p:cBhvr>
                                    </p:animEffect>
                                  </p:childTnLst>
                                </p:cTn>
                              </p:par>
                              <p:par>
                                <p:cTn id="184" presetID="22" presetClass="entr" presetSubtype="8" fill="hold" nodeType="with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left)">
                                      <p:cBhvr>
                                        <p:cTn id="186" dur="500"/>
                                        <p:tgtEl>
                                          <p:spTgt spid="63"/>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5"/>
                                        </p:tgtEl>
                                        <p:attrNameLst>
                                          <p:attrName>style.visibility</p:attrName>
                                        </p:attrNameLst>
                                      </p:cBhvr>
                                      <p:to>
                                        <p:strVal val="visible"/>
                                      </p:to>
                                    </p:set>
                                  </p:childTnLst>
                                </p:cTn>
                              </p:par>
                              <p:par>
                                <p:cTn id="191" presetID="22" presetClass="entr" presetSubtype="8" fill="hold"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wipe(left)">
                                      <p:cBhvr>
                                        <p:cTn id="193" dur="500"/>
                                        <p:tgtEl>
                                          <p:spTgt spid="60"/>
                                        </p:tgtEl>
                                      </p:cBhvr>
                                    </p:animEffect>
                                  </p:childTnLst>
                                </p:cTn>
                              </p:par>
                              <p:par>
                                <p:cTn id="194" presetID="22" presetClass="entr" presetSubtype="2" fill="hold" grpId="0" nodeType="with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wipe(right)">
                                      <p:cBhvr>
                                        <p:cTn id="196" dur="500"/>
                                        <p:tgtEl>
                                          <p:spTgt spid="50"/>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wipe(up)">
                                      <p:cBhvr>
                                        <p:cTn id="199" dur="500"/>
                                        <p:tgtEl>
                                          <p:spTgt spid="51"/>
                                        </p:tgtEl>
                                      </p:cBhvr>
                                    </p:animEffect>
                                  </p:childTnLst>
                                </p:cTn>
                              </p:par>
                              <p:par>
                                <p:cTn id="200" presetID="22" presetClass="entr" presetSubtype="8" fill="hold" nodeType="withEffect">
                                  <p:stCondLst>
                                    <p:cond delay="0"/>
                                  </p:stCondLst>
                                  <p:childTnLst>
                                    <p:set>
                                      <p:cBhvr>
                                        <p:cTn id="201" dur="1" fill="hold">
                                          <p:stCondLst>
                                            <p:cond delay="0"/>
                                          </p:stCondLst>
                                        </p:cTn>
                                        <p:tgtEl>
                                          <p:spTgt spid="64"/>
                                        </p:tgtEl>
                                        <p:attrNameLst>
                                          <p:attrName>style.visibility</p:attrName>
                                        </p:attrNameLst>
                                      </p:cBhvr>
                                      <p:to>
                                        <p:strVal val="visible"/>
                                      </p:to>
                                    </p:set>
                                    <p:animEffect transition="in" filter="wipe(left)">
                                      <p:cBhvr>
                                        <p:cTn id="202" dur="500"/>
                                        <p:tgtEl>
                                          <p:spTgt spid="64"/>
                                        </p:tgtEl>
                                      </p:cBhvr>
                                    </p:animEffect>
                                  </p:childTnLst>
                                </p:cTn>
                              </p:par>
                              <p:par>
                                <p:cTn id="203" presetID="22" presetClass="entr" presetSubtype="8"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Effect transition="in" filter="wipe(left)">
                                      <p:cBhvr>
                                        <p:cTn id="205" dur="500"/>
                                        <p:tgtEl>
                                          <p:spTgt spid="65"/>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66"/>
                                        </p:tgtEl>
                                        <p:attrNameLst>
                                          <p:attrName>style.visibility</p:attrName>
                                        </p:attrNameLst>
                                      </p:cBhvr>
                                      <p:to>
                                        <p:strVal val="visible"/>
                                      </p:to>
                                    </p:set>
                                    <p:animEffect transition="in" filter="wipe(left)">
                                      <p:cBhvr>
                                        <p:cTn id="210" dur="500"/>
                                        <p:tgtEl>
                                          <p:spTgt spid="6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68"/>
                                        </p:tgtEl>
                                        <p:attrNameLst>
                                          <p:attrName>style.visibility</p:attrName>
                                        </p:attrNameLst>
                                      </p:cBhvr>
                                      <p:to>
                                        <p:strVal val="visible"/>
                                      </p:to>
                                    </p:set>
                                    <p:animEffect transition="in" filter="wipe(left)">
                                      <p:cBhvr>
                                        <p:cTn id="215" dur="500"/>
                                        <p:tgtEl>
                                          <p:spTgt spid="6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nodeType="clickEffect">
                                  <p:stCondLst>
                                    <p:cond delay="0"/>
                                  </p:stCondLst>
                                  <p:childTnLst>
                                    <p:set>
                                      <p:cBhvr>
                                        <p:cTn id="219" dur="1" fill="hold">
                                          <p:stCondLst>
                                            <p:cond delay="0"/>
                                          </p:stCondLst>
                                        </p:cTn>
                                        <p:tgtEl>
                                          <p:spTgt spid="67"/>
                                        </p:tgtEl>
                                        <p:attrNameLst>
                                          <p:attrName>style.visibility</p:attrName>
                                        </p:attrNameLst>
                                      </p:cBhvr>
                                      <p:to>
                                        <p:strVal val="visible"/>
                                      </p:to>
                                    </p:set>
                                    <p:animEffect transition="in" filter="wipe(left)">
                                      <p:cBhvr>
                                        <p:cTn id="220" dur="500"/>
                                        <p:tgtEl>
                                          <p:spTgt spid="67"/>
                                        </p:tgtEl>
                                      </p:cBhvr>
                                    </p:animEffect>
                                  </p:childTnLst>
                                </p:cTn>
                              </p:par>
                            </p:childTnLst>
                          </p:cTn>
                        </p:par>
                        <p:par>
                          <p:cTn id="221" fill="hold">
                            <p:stCondLst>
                              <p:cond delay="500"/>
                            </p:stCondLst>
                            <p:childTnLst>
                              <p:par>
                                <p:cTn id="222" presetID="4" presetClass="entr" presetSubtype="16" fill="hold" grpId="0" nodeType="after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box(in)">
                                      <p:cBhvr>
                                        <p:cTn id="224" dur="500"/>
                                        <p:tgtEl>
                                          <p:spTgt spid="72"/>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69"/>
                                        </p:tgtEl>
                                        <p:attrNameLst>
                                          <p:attrName>style.visibility</p:attrName>
                                        </p:attrNameLst>
                                      </p:cBhvr>
                                      <p:to>
                                        <p:strVal val="visible"/>
                                      </p:to>
                                    </p:set>
                                    <p:animEffect transition="in" filter="wipe(left)">
                                      <p:cBhvr>
                                        <p:cTn id="229" dur="500"/>
                                        <p:tgtEl>
                                          <p:spTgt spid="69"/>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nodeType="clickEffect">
                                  <p:stCondLst>
                                    <p:cond delay="0"/>
                                  </p:stCondLst>
                                  <p:childTnLst>
                                    <p:set>
                                      <p:cBhvr>
                                        <p:cTn id="233" dur="1" fill="hold">
                                          <p:stCondLst>
                                            <p:cond delay="0"/>
                                          </p:stCondLst>
                                        </p:cTn>
                                        <p:tgtEl>
                                          <p:spTgt spid="70"/>
                                        </p:tgtEl>
                                        <p:attrNameLst>
                                          <p:attrName>style.visibility</p:attrName>
                                        </p:attrNameLst>
                                      </p:cBhvr>
                                      <p:to>
                                        <p:strVal val="visible"/>
                                      </p:to>
                                    </p:set>
                                    <p:animEffect transition="in" filter="wipe(left)">
                                      <p:cBhvr>
                                        <p:cTn id="234" dur="500"/>
                                        <p:tgtEl>
                                          <p:spTgt spid="70"/>
                                        </p:tgtEl>
                                      </p:cBhvr>
                                    </p:animEffect>
                                  </p:childTnLst>
                                </p:cTn>
                              </p:par>
                            </p:childTnLst>
                          </p:cTn>
                        </p:par>
                        <p:par>
                          <p:cTn id="235" fill="hold">
                            <p:stCondLst>
                              <p:cond delay="500"/>
                            </p:stCondLst>
                            <p:childTnLst>
                              <p:par>
                                <p:cTn id="236" presetID="22" presetClass="entr" presetSubtype="8" fill="hold" nodeType="after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wipe(left)">
                                      <p:cBhvr>
                                        <p:cTn id="23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P spid="26" grpId="0" animBg="1"/>
      <p:bldP spid="27" grpId="0" animBg="1"/>
      <p:bldP spid="28" grpId="0" animBg="1"/>
      <p:bldP spid="29" grpId="0" animBg="1"/>
      <p:bldP spid="30" grpId="0" animBg="1"/>
      <p:bldP spid="31" grpId="0" animBg="1"/>
      <p:bldP spid="35" grpId="0" animBg="1"/>
      <p:bldP spid="37" grpId="0" animBg="1"/>
      <p:bldP spid="38" grpId="0"/>
      <p:bldP spid="39" grpId="0"/>
      <p:bldP spid="41" grpId="0" autoUpdateAnimBg="0"/>
      <p:bldP spid="44" grpId="0"/>
      <p:bldP spid="45" grpId="0" animBg="1"/>
      <p:bldP spid="48" grpId="0" animBg="1"/>
      <p:bldP spid="49" grpId="0" animBg="1"/>
      <p:bldP spid="50" grpId="0" animBg="1"/>
      <p:bldP spid="51" grpId="0" animBg="1"/>
      <p:bldP spid="52" grpId="0" animBg="1"/>
      <p:bldP spid="53" grpId="0" animBg="1"/>
      <p:bldP spid="54" grpId="0" animBg="1"/>
      <p:bldP spid="55" grpId="0" animBg="1"/>
      <p:bldP spid="56" grpId="0" animBg="1"/>
      <p:bldP spid="61" grpId="0" animBg="1"/>
      <p:bldP spid="68" grpId="0" animBg="1"/>
      <p:bldP spid="69" grpId="0"/>
      <p:bldP spid="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p:nvPr/>
        </p:nvGrpSpPr>
        <p:grpSpPr bwMode="auto">
          <a:xfrm>
            <a:off x="2014507" y="2886014"/>
            <a:ext cx="4527551" cy="1492250"/>
            <a:chOff x="1365" y="1752"/>
            <a:chExt cx="2852" cy="940"/>
          </a:xfrm>
        </p:grpSpPr>
        <p:graphicFrame>
          <p:nvGraphicFramePr>
            <p:cNvPr id="37" name="Object 25"/>
            <p:cNvGraphicFramePr>
              <a:graphicFrameLocks noChangeAspect="1"/>
            </p:cNvGraphicFramePr>
            <p:nvPr/>
          </p:nvGraphicFramePr>
          <p:xfrm>
            <a:off x="2653" y="2530"/>
            <a:ext cx="414" cy="162"/>
          </p:xfrm>
          <a:graphic>
            <a:graphicData uri="http://schemas.openxmlformats.org/presentationml/2006/ole">
              <mc:AlternateContent xmlns:mc="http://schemas.openxmlformats.org/markup-compatibility/2006">
                <mc:Choice xmlns:v="urn:schemas-microsoft-com:vml" Requires="v">
                  <p:oleObj name="Equation" r:id="rId2" imgW="9753600" imgH="4267200" progId="Equation.3">
                    <p:embed/>
                  </p:oleObj>
                </mc:Choice>
                <mc:Fallback>
                  <p:oleObj name="Equation" r:id="rId2" imgW="9753600" imgH="4267200" progId="Equation.3">
                    <p:embed/>
                    <p:pic>
                      <p:nvPicPr>
                        <p:cNvPr id="0" name="Object 25"/>
                        <p:cNvPicPr>
                          <a:picLocks noChangeAspect="1"/>
                        </p:cNvPicPr>
                        <p:nvPr/>
                      </p:nvPicPr>
                      <p:blipFill>
                        <a:blip r:embed="rId3"/>
                        <a:stretch>
                          <a:fillRect/>
                        </a:stretch>
                      </p:blipFill>
                      <p:spPr>
                        <a:xfrm>
                          <a:off x="2653" y="2530"/>
                          <a:ext cx="414" cy="162"/>
                        </a:xfrm>
                        <a:prstGeom prst="rect">
                          <a:avLst/>
                        </a:prstGeom>
                        <a:noFill/>
                        <a:ln w="9525">
                          <a:noFill/>
                        </a:ln>
                      </p:spPr>
                    </p:pic>
                  </p:oleObj>
                </mc:Fallback>
              </mc:AlternateContent>
            </a:graphicData>
          </a:graphic>
        </p:graphicFrame>
        <p:grpSp>
          <p:nvGrpSpPr>
            <p:cNvPr id="11" name="Group 55"/>
            <p:cNvGrpSpPr/>
            <p:nvPr/>
          </p:nvGrpSpPr>
          <p:grpSpPr bwMode="auto">
            <a:xfrm>
              <a:off x="1365" y="1752"/>
              <a:ext cx="2852" cy="907"/>
              <a:chOff x="1365" y="1752"/>
              <a:chExt cx="2852" cy="907"/>
            </a:xfrm>
          </p:grpSpPr>
          <p:sp>
            <p:nvSpPr>
              <p:cNvPr id="39" name="Rectangle 28"/>
              <p:cNvSpPr>
                <a:spLocks noChangeArrowheads="1"/>
              </p:cNvSpPr>
              <p:nvPr/>
            </p:nvSpPr>
            <p:spPr bwMode="auto">
              <a:xfrm>
                <a:off x="2026" y="2523"/>
                <a:ext cx="1633" cy="136"/>
              </a:xfrm>
              <a:prstGeom prst="rect">
                <a:avLst/>
              </a:prstGeom>
              <a:solidFill>
                <a:schemeClr val="bg1"/>
              </a:solidFill>
              <a:ln w="9525">
                <a:noFill/>
                <a:miter lim="800000"/>
              </a:ln>
            </p:spPr>
            <p:txBody>
              <a:bodyPr wrap="none" anchor="ctr"/>
              <a:lstStyle/>
              <a:p>
                <a:endParaRPr lang="zh-CN" altLang="en-US"/>
              </a:p>
            </p:txBody>
          </p:sp>
          <p:grpSp>
            <p:nvGrpSpPr>
              <p:cNvPr id="13" name="Group 43"/>
              <p:cNvGrpSpPr/>
              <p:nvPr/>
            </p:nvGrpSpPr>
            <p:grpSpPr bwMode="auto">
              <a:xfrm>
                <a:off x="1365" y="1752"/>
                <a:ext cx="2852" cy="873"/>
                <a:chOff x="1394" y="1480"/>
                <a:chExt cx="2852" cy="873"/>
              </a:xfrm>
            </p:grpSpPr>
            <p:pic>
              <p:nvPicPr>
                <p:cNvPr id="46" name="Picture 49" descr="f3b"/>
                <p:cNvPicPr>
                  <a:picLocks noChangeAspect="1" noChangeArrowheads="1"/>
                </p:cNvPicPr>
                <p:nvPr/>
              </p:nvPicPr>
              <p:blipFill>
                <a:blip r:embed="rId4" cstate="print">
                  <a:clrChange>
                    <a:clrFrom>
                      <a:srgbClr val="326698"/>
                    </a:clrFrom>
                    <a:clrTo>
                      <a:srgbClr val="326698">
                        <a:alpha val="0"/>
                      </a:srgbClr>
                    </a:clrTo>
                  </a:clrChange>
                  <a:lum bright="-100000"/>
                </a:blip>
                <a:srcRect r="17802" b="6509"/>
                <a:stretch>
                  <a:fillRect/>
                </a:stretch>
              </p:blipFill>
              <p:spPr bwMode="auto">
                <a:xfrm>
                  <a:off x="1394" y="1520"/>
                  <a:ext cx="2812" cy="833"/>
                </a:xfrm>
                <a:prstGeom prst="rect">
                  <a:avLst/>
                </a:prstGeom>
                <a:noFill/>
                <a:ln w="9525">
                  <a:noFill/>
                  <a:miter lim="800000"/>
                  <a:headEnd/>
                  <a:tailEnd/>
                </a:ln>
              </p:spPr>
            </p:pic>
            <p:sp>
              <p:nvSpPr>
                <p:cNvPr id="41" name="Line 44"/>
                <p:cNvSpPr>
                  <a:spLocks noChangeShapeType="1"/>
                </p:cNvSpPr>
                <p:nvPr/>
              </p:nvSpPr>
              <p:spPr bwMode="auto">
                <a:xfrm>
                  <a:off x="1606" y="2204"/>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42" name="Line 45"/>
                <p:cNvSpPr>
                  <a:spLocks noChangeShapeType="1"/>
                </p:cNvSpPr>
                <p:nvPr/>
              </p:nvSpPr>
              <p:spPr bwMode="auto">
                <a:xfrm>
                  <a:off x="1606" y="1665"/>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43" name="Line 46"/>
                <p:cNvSpPr>
                  <a:spLocks noChangeShapeType="1"/>
                </p:cNvSpPr>
                <p:nvPr/>
              </p:nvSpPr>
              <p:spPr bwMode="auto">
                <a:xfrm>
                  <a:off x="2315" y="2118"/>
                  <a:ext cx="0" cy="86"/>
                </a:xfrm>
                <a:prstGeom prst="line">
                  <a:avLst/>
                </a:prstGeom>
                <a:noFill/>
                <a:ln w="19050">
                  <a:solidFill>
                    <a:schemeClr val="tx1"/>
                  </a:solidFill>
                  <a:round/>
                </a:ln>
              </p:spPr>
              <p:txBody>
                <a:bodyPr wrap="none" lIns="90000" tIns="46800" rIns="90000" bIns="46800" anchor="ctr"/>
                <a:lstStyle/>
                <a:p>
                  <a:endParaRPr lang="zh-CN" altLang="en-US"/>
                </a:p>
              </p:txBody>
            </p:sp>
            <p:sp>
              <p:nvSpPr>
                <p:cNvPr id="44" name="Line 47"/>
                <p:cNvSpPr>
                  <a:spLocks noChangeShapeType="1"/>
                </p:cNvSpPr>
                <p:nvPr/>
              </p:nvSpPr>
              <p:spPr bwMode="auto">
                <a:xfrm>
                  <a:off x="3401" y="2118"/>
                  <a:ext cx="0" cy="86"/>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45" name="Object 48"/>
                <p:cNvGraphicFramePr/>
                <p:nvPr/>
              </p:nvGraphicFramePr>
              <p:xfrm>
                <a:off x="2506" y="1529"/>
                <a:ext cx="272" cy="136"/>
              </p:xfrm>
              <a:graphic>
                <a:graphicData uri="http://schemas.openxmlformats.org/presentationml/2006/ole">
                  <mc:AlternateContent xmlns:mc="http://schemas.openxmlformats.org/markup-compatibility/2006">
                    <mc:Choice xmlns:v="urn:schemas-microsoft-com:vml" Requires="v">
                      <p:oleObj name="公式" r:id="rId5" imgW="20726400" imgH="10363200" progId="Equation.3">
                        <p:embed/>
                      </p:oleObj>
                    </mc:Choice>
                    <mc:Fallback>
                      <p:oleObj name="公式" r:id="rId5" imgW="20726400" imgH="10363200" progId="Equation.3">
                        <p:embed/>
                        <p:pic>
                          <p:nvPicPr>
                            <p:cNvPr id="0" name="Object 48"/>
                            <p:cNvPicPr/>
                            <p:nvPr/>
                          </p:nvPicPr>
                          <p:blipFill>
                            <a:blip r:embed="rId6"/>
                            <a:stretch>
                              <a:fillRect/>
                            </a:stretch>
                          </p:blipFill>
                          <p:spPr>
                            <a:xfrm>
                              <a:off x="2506" y="1529"/>
                              <a:ext cx="272" cy="136"/>
                            </a:xfrm>
                            <a:prstGeom prst="rect">
                              <a:avLst/>
                            </a:prstGeom>
                            <a:noFill/>
                            <a:ln w="9525">
                              <a:noFill/>
                            </a:ln>
                          </p:spPr>
                        </p:pic>
                      </p:oleObj>
                    </mc:Fallback>
                  </mc:AlternateContent>
                </a:graphicData>
              </a:graphic>
            </p:graphicFrame>
            <p:sp>
              <p:nvSpPr>
                <p:cNvPr id="47" name="Line 50"/>
                <p:cNvSpPr>
                  <a:spLocks noChangeShapeType="1"/>
                </p:cNvSpPr>
                <p:nvPr/>
              </p:nvSpPr>
              <p:spPr bwMode="auto">
                <a:xfrm>
                  <a:off x="2862" y="1498"/>
                  <a:ext cx="0" cy="71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graphicFrame>
              <p:nvGraphicFramePr>
                <p:cNvPr id="48" name="Object 51"/>
                <p:cNvGraphicFramePr/>
                <p:nvPr/>
              </p:nvGraphicFramePr>
              <p:xfrm>
                <a:off x="2901" y="1480"/>
                <a:ext cx="70" cy="102"/>
              </p:xfrm>
              <a:graphic>
                <a:graphicData uri="http://schemas.openxmlformats.org/presentationml/2006/ole">
                  <mc:AlternateContent xmlns:mc="http://schemas.openxmlformats.org/markup-compatibility/2006">
                    <mc:Choice xmlns:v="urn:schemas-microsoft-com:vml" Requires="v">
                      <p:oleObj name="公式" r:id="rId7" imgW="4876800" imgH="7010400" progId="Equation.3">
                        <p:embed/>
                      </p:oleObj>
                    </mc:Choice>
                    <mc:Fallback>
                      <p:oleObj name="公式" r:id="rId7" imgW="4876800" imgH="7010400" progId="Equation.3">
                        <p:embed/>
                        <p:pic>
                          <p:nvPicPr>
                            <p:cNvPr id="0" name="Object 51"/>
                            <p:cNvPicPr/>
                            <p:nvPr/>
                          </p:nvPicPr>
                          <p:blipFill>
                            <a:blip r:embed="rId8"/>
                            <a:stretch>
                              <a:fillRect/>
                            </a:stretch>
                          </p:blipFill>
                          <p:spPr>
                            <a:xfrm>
                              <a:off x="2901" y="1480"/>
                              <a:ext cx="70" cy="102"/>
                            </a:xfrm>
                            <a:prstGeom prst="rect">
                              <a:avLst/>
                            </a:prstGeom>
                            <a:noFill/>
                            <a:ln w="9525">
                              <a:noFill/>
                            </a:ln>
                          </p:spPr>
                        </p:pic>
                      </p:oleObj>
                    </mc:Fallback>
                  </mc:AlternateContent>
                </a:graphicData>
              </a:graphic>
            </p:graphicFrame>
          </p:grpSp>
        </p:grpSp>
      </p:grpSp>
      <p:sp>
        <p:nvSpPr>
          <p:cNvPr id="5" name="Rectangle 8"/>
          <p:cNvSpPr>
            <a:spLocks noChangeArrowheads="1"/>
          </p:cNvSpPr>
          <p:nvPr/>
        </p:nvSpPr>
        <p:spPr bwMode="auto">
          <a:xfrm>
            <a:off x="214282" y="528617"/>
            <a:ext cx="1359668" cy="461665"/>
          </a:xfrm>
          <a:prstGeom prst="rect">
            <a:avLst/>
          </a:prstGeom>
          <a:noFill/>
          <a:ln w="12700" cap="sq" algn="ctr">
            <a:noFill/>
            <a:miter lim="800000"/>
          </a:ln>
        </p:spPr>
        <p:txBody>
          <a:bodyPr wrap="none">
            <a:spAutoFit/>
          </a:bodyPr>
          <a:lstStyle/>
          <a:p>
            <a:pPr algn="l">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说明</a:t>
            </a:r>
            <a:r>
              <a:rPr kumimoji="1" lang="en-US" altLang="zh-CN" sz="2400" b="1" dirty="0">
                <a:latin typeface="楷体" panose="02010609060101010101" pitchFamily="49" charset="-122"/>
                <a:ea typeface="楷体" panose="02010609060101010101" pitchFamily="49" charset="-122"/>
              </a:rPr>
              <a:t>:</a:t>
            </a:r>
          </a:p>
        </p:txBody>
      </p:sp>
      <p:sp>
        <p:nvSpPr>
          <p:cNvPr id="6" name="Text Box 9"/>
          <p:cNvSpPr txBox="1">
            <a:spLocks noChangeArrowheads="1"/>
          </p:cNvSpPr>
          <p:nvPr/>
        </p:nvSpPr>
        <p:spPr bwMode="auto">
          <a:xfrm>
            <a:off x="1500166" y="500042"/>
            <a:ext cx="7429552" cy="556179"/>
          </a:xfrm>
          <a:prstGeom prst="rect">
            <a:avLst/>
          </a:prstGeom>
          <a:noFill/>
          <a:ln w="57150">
            <a:noFill/>
            <a:miter lim="800000"/>
          </a:ln>
        </p:spPr>
        <p:txBody>
          <a:bodyPr wrap="square" lIns="90000" tIns="46800" rIns="90000" bIns="46800" anchor="ctr">
            <a:spAutoFit/>
          </a:bodyPr>
          <a:lstStyle/>
          <a:p>
            <a:pPr algn="l">
              <a:lnSpc>
                <a:spcPct val="125000"/>
              </a:lnSpc>
              <a:buSzPct val="80000"/>
            </a:pP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400" b="1" dirty="0">
                <a:latin typeface="楷体" panose="02010609060101010101" pitchFamily="49" charset="-122"/>
                <a:ea typeface="楷体" panose="02010609060101010101" pitchFamily="49" charset="-122"/>
              </a:rPr>
              <a:t>缝干涉</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两主极大间有</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a:t>
            </a:r>
            <a:r>
              <a:rPr kumimoji="1" lang="zh-CN" altLang="en-US" sz="2400" b="1" dirty="0">
                <a:latin typeface="楷体" panose="02010609060101010101" pitchFamily="49" charset="-122"/>
                <a:ea typeface="楷体" panose="02010609060101010101" pitchFamily="49" charset="-122"/>
              </a:rPr>
              <a:t>个极小，</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- 2 </a:t>
            </a:r>
            <a:r>
              <a:rPr kumimoji="1" lang="zh-CN" altLang="en-US" sz="2400" b="1" dirty="0">
                <a:latin typeface="楷体" panose="02010609060101010101" pitchFamily="49" charset="-122"/>
                <a:ea typeface="楷体" panose="02010609060101010101" pitchFamily="49" charset="-122"/>
              </a:rPr>
              <a:t>个次极大</a:t>
            </a:r>
            <a:r>
              <a:rPr kumimoji="1" lang="zh-CN" altLang="en-US" sz="2400" b="1" dirty="0">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10"/>
          <p:cNvSpPr>
            <a:spLocks noChangeArrowheads="1"/>
          </p:cNvSpPr>
          <p:nvPr/>
        </p:nvSpPr>
        <p:spPr bwMode="auto">
          <a:xfrm>
            <a:off x="1428728" y="990995"/>
            <a:ext cx="5286412" cy="509179"/>
          </a:xfrm>
          <a:prstGeom prst="rect">
            <a:avLst/>
          </a:prstGeom>
          <a:noFill/>
          <a:ln w="57150">
            <a:noFill/>
            <a:miter lim="800000"/>
          </a:ln>
        </p:spPr>
        <p:txBody>
          <a:bodyPr wrap="square" lIns="90000" tIns="46800" rIns="90000" bIns="46800" anchor="ctr">
            <a:spAutoFit/>
          </a:bodyPr>
          <a:lstStyle/>
          <a:p>
            <a:pPr algn="l">
              <a:lnSpc>
                <a:spcPct val="125000"/>
              </a:lnSpc>
              <a:buSzPct val="80000"/>
            </a:pPr>
            <a:r>
              <a:rPr kumimoji="1" lang="zh-CN" altLang="en-US" sz="2400" b="1" dirty="0">
                <a:latin typeface="楷体" panose="02010609060101010101" pitchFamily="49" charset="-122"/>
                <a:ea typeface="楷体" panose="02010609060101010101" pitchFamily="49" charset="-122"/>
                <a:sym typeface="WP Greek Century" pitchFamily="2" charset="2"/>
              </a:rPr>
              <a:t>随着</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P Greek Century" pitchFamily="2" charset="2"/>
              </a:rPr>
              <a:t>N</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P Greek Century" pitchFamily="2" charset="2"/>
              </a:rPr>
              <a:t> </a:t>
            </a:r>
            <a:r>
              <a:rPr kumimoji="1" lang="zh-CN" altLang="en-US" sz="2400" b="1" dirty="0">
                <a:latin typeface="楷体" panose="02010609060101010101" pitchFamily="49" charset="-122"/>
                <a:ea typeface="楷体" panose="02010609060101010101" pitchFamily="49" charset="-122"/>
                <a:sym typeface="WP Greek Century" pitchFamily="2" charset="2"/>
              </a:rPr>
              <a:t>的增大，主极大间为暗背景</a:t>
            </a:r>
            <a:r>
              <a:rPr kumimoji="1" lang="en-US" altLang="zh-CN" sz="2400" b="1" dirty="0">
                <a:latin typeface="楷体" panose="02010609060101010101" pitchFamily="49" charset="-122"/>
                <a:ea typeface="楷体" panose="02010609060101010101" pitchFamily="49" charset="-122"/>
                <a:sym typeface="WP Greek Century" pitchFamily="2" charset="2"/>
              </a:rPr>
              <a:t>.</a:t>
            </a:r>
          </a:p>
        </p:txBody>
      </p:sp>
      <p:graphicFrame>
        <p:nvGraphicFramePr>
          <p:cNvPr id="8" name="Object 13"/>
          <p:cNvGraphicFramePr>
            <a:graphicFrameLocks noChangeAspect="1"/>
          </p:cNvGraphicFramePr>
          <p:nvPr/>
        </p:nvGraphicFramePr>
        <p:xfrm>
          <a:off x="3046382" y="2420904"/>
          <a:ext cx="781050" cy="257175"/>
        </p:xfrm>
        <a:graphic>
          <a:graphicData uri="http://schemas.openxmlformats.org/presentationml/2006/ole">
            <mc:AlternateContent xmlns:mc="http://schemas.openxmlformats.org/markup-compatibility/2006">
              <mc:Choice xmlns:v="urn:schemas-microsoft-com:vml" Requires="v">
                <p:oleObj name="Equation" r:id="rId9" imgW="11582400" imgH="4267200" progId="Equation.3">
                  <p:embed/>
                </p:oleObj>
              </mc:Choice>
              <mc:Fallback>
                <p:oleObj name="Equation" r:id="rId9" imgW="11582400" imgH="4267200" progId="Equation.3">
                  <p:embed/>
                  <p:pic>
                    <p:nvPicPr>
                      <p:cNvPr id="0" name="Object 13"/>
                      <p:cNvPicPr>
                        <a:picLocks noChangeAspect="1"/>
                      </p:cNvPicPr>
                      <p:nvPr/>
                    </p:nvPicPr>
                    <p:blipFill>
                      <a:blip r:embed="rId10"/>
                      <a:stretch>
                        <a:fillRect/>
                      </a:stretch>
                    </p:blipFill>
                    <p:spPr>
                      <a:xfrm>
                        <a:off x="3046382" y="2420904"/>
                        <a:ext cx="781050" cy="257175"/>
                      </a:xfrm>
                      <a:prstGeom prst="rect">
                        <a:avLst/>
                      </a:prstGeom>
                      <a:noFill/>
                      <a:ln w="9525">
                        <a:noFill/>
                      </a:ln>
                    </p:spPr>
                  </p:pic>
                </p:oleObj>
              </mc:Fallback>
            </mc:AlternateContent>
          </a:graphicData>
        </a:graphic>
      </p:graphicFrame>
      <p:graphicFrame>
        <p:nvGraphicFramePr>
          <p:cNvPr id="9" name="Object 14"/>
          <p:cNvGraphicFramePr>
            <a:graphicFrameLocks noChangeAspect="1"/>
          </p:cNvGraphicFramePr>
          <p:nvPr/>
        </p:nvGraphicFramePr>
        <p:xfrm>
          <a:off x="4022694" y="2420904"/>
          <a:ext cx="657225" cy="257175"/>
        </p:xfrm>
        <a:graphic>
          <a:graphicData uri="http://schemas.openxmlformats.org/presentationml/2006/ole">
            <mc:AlternateContent xmlns:mc="http://schemas.openxmlformats.org/markup-compatibility/2006">
              <mc:Choice xmlns:v="urn:schemas-microsoft-com:vml" Requires="v">
                <p:oleObj name="Equation" r:id="rId11" imgW="9753600" imgH="4267200" progId="Equation.3">
                  <p:embed/>
                </p:oleObj>
              </mc:Choice>
              <mc:Fallback>
                <p:oleObj name="Equation" r:id="rId11" imgW="9753600" imgH="4267200" progId="Equation.3">
                  <p:embed/>
                  <p:pic>
                    <p:nvPicPr>
                      <p:cNvPr id="0" name="Object 14"/>
                      <p:cNvPicPr>
                        <a:picLocks noChangeAspect="1"/>
                      </p:cNvPicPr>
                      <p:nvPr/>
                    </p:nvPicPr>
                    <p:blipFill>
                      <a:blip r:embed="rId3"/>
                      <a:stretch>
                        <a:fillRect/>
                      </a:stretch>
                    </p:blipFill>
                    <p:spPr>
                      <a:xfrm>
                        <a:off x="4022694" y="2420904"/>
                        <a:ext cx="657225" cy="257175"/>
                      </a:xfrm>
                      <a:prstGeom prst="rect">
                        <a:avLst/>
                      </a:prstGeom>
                      <a:noFill/>
                      <a:ln w="9525">
                        <a:noFill/>
                      </a:ln>
                    </p:spPr>
                  </p:pic>
                </p:oleObj>
              </mc:Fallback>
            </mc:AlternateContent>
          </a:graphicData>
        </a:graphic>
      </p:graphicFrame>
      <p:graphicFrame>
        <p:nvGraphicFramePr>
          <p:cNvPr id="10" name="Object 15"/>
          <p:cNvGraphicFramePr>
            <a:graphicFrameLocks noChangeAspect="1"/>
          </p:cNvGraphicFramePr>
          <p:nvPr/>
        </p:nvGraphicFramePr>
        <p:xfrm>
          <a:off x="4946619" y="2420904"/>
          <a:ext cx="636588" cy="257175"/>
        </p:xfrm>
        <a:graphic>
          <a:graphicData uri="http://schemas.openxmlformats.org/presentationml/2006/ole">
            <mc:AlternateContent xmlns:mc="http://schemas.openxmlformats.org/markup-compatibility/2006">
              <mc:Choice xmlns:v="urn:schemas-microsoft-com:vml" Requires="v">
                <p:oleObj name="Equation" r:id="rId12" imgW="9448800" imgH="4267200" progId="Equation.3">
                  <p:embed/>
                </p:oleObj>
              </mc:Choice>
              <mc:Fallback>
                <p:oleObj name="Equation" r:id="rId12" imgW="9448800" imgH="4267200" progId="Equation.3">
                  <p:embed/>
                  <p:pic>
                    <p:nvPicPr>
                      <p:cNvPr id="0" name="Object 15"/>
                      <p:cNvPicPr>
                        <a:picLocks noChangeAspect="1"/>
                      </p:cNvPicPr>
                      <p:nvPr/>
                    </p:nvPicPr>
                    <p:blipFill>
                      <a:blip r:embed="rId13"/>
                      <a:stretch>
                        <a:fillRect/>
                      </a:stretch>
                    </p:blipFill>
                    <p:spPr>
                      <a:xfrm>
                        <a:off x="4946619" y="2420904"/>
                        <a:ext cx="636588" cy="257175"/>
                      </a:xfrm>
                      <a:prstGeom prst="rect">
                        <a:avLst/>
                      </a:prstGeom>
                      <a:noFill/>
                      <a:ln w="9525">
                        <a:noFill/>
                      </a:ln>
                    </p:spPr>
                  </p:pic>
                </p:oleObj>
              </mc:Fallback>
            </mc:AlternateContent>
          </a:graphicData>
        </a:graphic>
      </p:graphicFrame>
      <p:grpSp>
        <p:nvGrpSpPr>
          <p:cNvPr id="22" name="Group 54"/>
          <p:cNvGrpSpPr/>
          <p:nvPr/>
        </p:nvGrpSpPr>
        <p:grpSpPr bwMode="auto">
          <a:xfrm>
            <a:off x="2360582" y="1596992"/>
            <a:ext cx="4191000" cy="935037"/>
            <a:chOff x="1583" y="845"/>
            <a:chExt cx="2640" cy="589"/>
          </a:xfrm>
        </p:grpSpPr>
        <p:pic>
          <p:nvPicPr>
            <p:cNvPr id="12" name="Picture 12" descr="14"/>
            <p:cNvPicPr>
              <a:picLocks noChangeAspect="1" noChangeArrowheads="1"/>
            </p:cNvPicPr>
            <p:nvPr/>
          </p:nvPicPr>
          <p:blipFill>
            <a:blip r:embed="rId14" cstate="print">
              <a:clrChange>
                <a:clrFrom>
                  <a:srgbClr val="326698"/>
                </a:clrFrom>
                <a:clrTo>
                  <a:srgbClr val="326698">
                    <a:alpha val="0"/>
                  </a:srgbClr>
                </a:clrTo>
              </a:clrChange>
              <a:lum bright="-100000"/>
            </a:blip>
            <a:srcRect l="8662" t="8952" r="21069" b="21672"/>
            <a:stretch>
              <a:fillRect/>
            </a:stretch>
          </p:blipFill>
          <p:spPr bwMode="auto">
            <a:xfrm>
              <a:off x="1655" y="845"/>
              <a:ext cx="2458" cy="589"/>
            </a:xfrm>
            <a:prstGeom prst="rect">
              <a:avLst/>
            </a:prstGeom>
            <a:noFill/>
            <a:ln w="9525">
              <a:noFill/>
              <a:miter lim="800000"/>
              <a:headEnd/>
              <a:tailEnd/>
            </a:ln>
          </p:spPr>
        </p:pic>
        <p:grpSp>
          <p:nvGrpSpPr>
            <p:cNvPr id="36" name="Group 16"/>
            <p:cNvGrpSpPr/>
            <p:nvPr/>
          </p:nvGrpSpPr>
          <p:grpSpPr bwMode="auto">
            <a:xfrm>
              <a:off x="1583" y="875"/>
              <a:ext cx="2640" cy="435"/>
              <a:chOff x="1583" y="512"/>
              <a:chExt cx="2640" cy="435"/>
            </a:xfrm>
          </p:grpSpPr>
          <p:sp>
            <p:nvSpPr>
              <p:cNvPr id="14" name="Line 17"/>
              <p:cNvSpPr>
                <a:spLocks noChangeShapeType="1"/>
              </p:cNvSpPr>
              <p:nvPr/>
            </p:nvSpPr>
            <p:spPr bwMode="auto">
              <a:xfrm>
                <a:off x="1583" y="947"/>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15" name="Line 18"/>
              <p:cNvSpPr>
                <a:spLocks noChangeShapeType="1"/>
              </p:cNvSpPr>
              <p:nvPr/>
            </p:nvSpPr>
            <p:spPr bwMode="auto">
              <a:xfrm>
                <a:off x="2831" y="512"/>
                <a:ext cx="0" cy="43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sp>
            <p:nvSpPr>
              <p:cNvPr id="16" name="Line 19"/>
              <p:cNvSpPr>
                <a:spLocks noChangeShapeType="1"/>
              </p:cNvSpPr>
              <p:nvPr/>
            </p:nvSpPr>
            <p:spPr bwMode="auto">
              <a:xfrm>
                <a:off x="1583" y="693"/>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17" name="Line 20"/>
              <p:cNvSpPr>
                <a:spLocks noChangeShapeType="1"/>
              </p:cNvSpPr>
              <p:nvPr/>
            </p:nvSpPr>
            <p:spPr bwMode="auto">
              <a:xfrm>
                <a:off x="2268" y="861"/>
                <a:ext cx="0" cy="86"/>
              </a:xfrm>
              <a:prstGeom prst="line">
                <a:avLst/>
              </a:prstGeom>
              <a:noFill/>
              <a:ln w="12700">
                <a:solidFill>
                  <a:schemeClr val="tx1"/>
                </a:solidFill>
                <a:round/>
              </a:ln>
            </p:spPr>
            <p:txBody>
              <a:bodyPr wrap="none" lIns="90000" tIns="46800" rIns="90000" bIns="46800" anchor="ctr"/>
              <a:lstStyle/>
              <a:p>
                <a:endParaRPr lang="zh-CN" altLang="en-US"/>
              </a:p>
            </p:txBody>
          </p:sp>
          <p:sp>
            <p:nvSpPr>
              <p:cNvPr id="18" name="Line 21"/>
              <p:cNvSpPr>
                <a:spLocks noChangeShapeType="1"/>
              </p:cNvSpPr>
              <p:nvPr/>
            </p:nvSpPr>
            <p:spPr bwMode="auto">
              <a:xfrm>
                <a:off x="3394" y="861"/>
                <a:ext cx="0" cy="86"/>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19" name="Object 22"/>
              <p:cNvGraphicFramePr/>
              <p:nvPr/>
            </p:nvGraphicFramePr>
            <p:xfrm>
              <a:off x="2562" y="527"/>
              <a:ext cx="224" cy="145"/>
            </p:xfrm>
            <a:graphic>
              <a:graphicData uri="http://schemas.openxmlformats.org/presentationml/2006/ole">
                <mc:AlternateContent xmlns:mc="http://schemas.openxmlformats.org/markup-compatibility/2006">
                  <mc:Choice xmlns:v="urn:schemas-microsoft-com:vml" Requires="v">
                    <p:oleObj name="公式" r:id="rId15" imgW="14325600" imgH="9144000" progId="Equation.3">
                      <p:embed/>
                    </p:oleObj>
                  </mc:Choice>
                  <mc:Fallback>
                    <p:oleObj name="公式" r:id="rId15" imgW="14325600" imgH="9144000" progId="Equation.3">
                      <p:embed/>
                      <p:pic>
                        <p:nvPicPr>
                          <p:cNvPr id="0" name="Object 22"/>
                          <p:cNvPicPr/>
                          <p:nvPr/>
                        </p:nvPicPr>
                        <p:blipFill>
                          <a:blip r:embed="rId16"/>
                          <a:stretch>
                            <a:fillRect/>
                          </a:stretch>
                        </p:blipFill>
                        <p:spPr>
                          <a:xfrm>
                            <a:off x="2562" y="527"/>
                            <a:ext cx="224" cy="145"/>
                          </a:xfrm>
                          <a:prstGeom prst="rect">
                            <a:avLst/>
                          </a:prstGeom>
                          <a:noFill/>
                          <a:ln w="9525">
                            <a:noFill/>
                          </a:ln>
                        </p:spPr>
                      </p:pic>
                    </p:oleObj>
                  </mc:Fallback>
                </mc:AlternateContent>
              </a:graphicData>
            </a:graphic>
          </p:graphicFrame>
          <p:graphicFrame>
            <p:nvGraphicFramePr>
              <p:cNvPr id="20" name="Object 23"/>
              <p:cNvGraphicFramePr/>
              <p:nvPr/>
            </p:nvGraphicFramePr>
            <p:xfrm>
              <a:off x="2852" y="516"/>
              <a:ext cx="73" cy="102"/>
            </p:xfrm>
            <a:graphic>
              <a:graphicData uri="http://schemas.openxmlformats.org/presentationml/2006/ole">
                <mc:AlternateContent xmlns:mc="http://schemas.openxmlformats.org/markup-compatibility/2006">
                  <mc:Choice xmlns:v="urn:schemas-microsoft-com:vml" Requires="v">
                    <p:oleObj name="公式" r:id="rId17" imgW="4572000" imgH="6400800" progId="Equation.3">
                      <p:embed/>
                    </p:oleObj>
                  </mc:Choice>
                  <mc:Fallback>
                    <p:oleObj name="公式" r:id="rId17" imgW="4572000" imgH="6400800" progId="Equation.3">
                      <p:embed/>
                      <p:pic>
                        <p:nvPicPr>
                          <p:cNvPr id="0" name="Object 23"/>
                          <p:cNvPicPr/>
                          <p:nvPr/>
                        </p:nvPicPr>
                        <p:blipFill>
                          <a:blip r:embed="rId18"/>
                          <a:stretch>
                            <a:fillRect/>
                          </a:stretch>
                        </p:blipFill>
                        <p:spPr>
                          <a:xfrm>
                            <a:off x="2852" y="516"/>
                            <a:ext cx="73" cy="102"/>
                          </a:xfrm>
                          <a:prstGeom prst="rect">
                            <a:avLst/>
                          </a:prstGeom>
                          <a:noFill/>
                          <a:ln w="9525">
                            <a:noFill/>
                          </a:ln>
                        </p:spPr>
                      </p:pic>
                    </p:oleObj>
                  </mc:Fallback>
                </mc:AlternateContent>
              </a:graphicData>
            </a:graphic>
          </p:graphicFrame>
        </p:grpSp>
      </p:grpSp>
      <p:sp>
        <p:nvSpPr>
          <p:cNvPr id="21" name="Rectangle 27"/>
          <p:cNvSpPr>
            <a:spLocks noChangeArrowheads="1"/>
          </p:cNvSpPr>
          <p:nvPr/>
        </p:nvSpPr>
        <p:spPr bwMode="auto">
          <a:xfrm>
            <a:off x="2990819" y="2385948"/>
            <a:ext cx="2592388" cy="215900"/>
          </a:xfrm>
          <a:prstGeom prst="rect">
            <a:avLst/>
          </a:prstGeom>
          <a:solidFill>
            <a:schemeClr val="bg1"/>
          </a:solidFill>
          <a:ln w="9525">
            <a:noFill/>
            <a:miter lim="800000"/>
          </a:ln>
        </p:spPr>
        <p:txBody>
          <a:bodyPr wrap="none" anchor="ctr"/>
          <a:lstStyle/>
          <a:p>
            <a:endParaRPr lang="zh-CN" altLang="en-US"/>
          </a:p>
        </p:txBody>
      </p:sp>
      <p:grpSp>
        <p:nvGrpSpPr>
          <p:cNvPr id="38" name="Group 29"/>
          <p:cNvGrpSpPr/>
          <p:nvPr/>
        </p:nvGrpSpPr>
        <p:grpSpPr bwMode="auto">
          <a:xfrm>
            <a:off x="2051020" y="4671964"/>
            <a:ext cx="4494213" cy="1693862"/>
            <a:chOff x="1388" y="2784"/>
            <a:chExt cx="2831" cy="1067"/>
          </a:xfrm>
        </p:grpSpPr>
        <p:pic>
          <p:nvPicPr>
            <p:cNvPr id="23" name="Picture 30" descr="f3c"/>
            <p:cNvPicPr>
              <a:picLocks noChangeAspect="1" noChangeArrowheads="1"/>
            </p:cNvPicPr>
            <p:nvPr/>
          </p:nvPicPr>
          <p:blipFill>
            <a:blip r:embed="rId19" cstate="print">
              <a:clrChange>
                <a:clrFrom>
                  <a:srgbClr val="326698"/>
                </a:clrFrom>
                <a:clrTo>
                  <a:srgbClr val="326698">
                    <a:alpha val="0"/>
                  </a:srgbClr>
                </a:clrTo>
              </a:clrChange>
              <a:lum bright="-100000"/>
            </a:blip>
            <a:srcRect r="18280"/>
            <a:stretch>
              <a:fillRect/>
            </a:stretch>
          </p:blipFill>
          <p:spPr bwMode="auto">
            <a:xfrm>
              <a:off x="1388" y="2795"/>
              <a:ext cx="2812" cy="995"/>
            </a:xfrm>
            <a:prstGeom prst="rect">
              <a:avLst/>
            </a:prstGeom>
            <a:noFill/>
            <a:ln w="9525">
              <a:noFill/>
              <a:miter lim="800000"/>
              <a:headEnd/>
              <a:tailEnd/>
            </a:ln>
          </p:spPr>
        </p:pic>
        <p:sp>
          <p:nvSpPr>
            <p:cNvPr id="24" name="Line 31"/>
            <p:cNvSpPr>
              <a:spLocks noChangeShapeType="1"/>
            </p:cNvSpPr>
            <p:nvPr/>
          </p:nvSpPr>
          <p:spPr bwMode="auto">
            <a:xfrm>
              <a:off x="1579" y="3635"/>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25" name="Line 32"/>
            <p:cNvSpPr>
              <a:spLocks noChangeShapeType="1"/>
            </p:cNvSpPr>
            <p:nvPr/>
          </p:nvSpPr>
          <p:spPr bwMode="auto">
            <a:xfrm>
              <a:off x="2835" y="2791"/>
              <a:ext cx="0" cy="84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sp>
          <p:nvSpPr>
            <p:cNvPr id="26" name="Line 33"/>
            <p:cNvSpPr>
              <a:spLocks noChangeShapeType="1"/>
            </p:cNvSpPr>
            <p:nvPr/>
          </p:nvSpPr>
          <p:spPr bwMode="auto">
            <a:xfrm>
              <a:off x="1579" y="2934"/>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27" name="Line 34"/>
            <p:cNvSpPr>
              <a:spLocks noChangeShapeType="1"/>
            </p:cNvSpPr>
            <p:nvPr/>
          </p:nvSpPr>
          <p:spPr bwMode="auto">
            <a:xfrm>
              <a:off x="2288" y="3548"/>
              <a:ext cx="0" cy="87"/>
            </a:xfrm>
            <a:prstGeom prst="line">
              <a:avLst/>
            </a:prstGeom>
            <a:noFill/>
            <a:ln w="12700">
              <a:solidFill>
                <a:schemeClr val="tx1"/>
              </a:solidFill>
              <a:round/>
            </a:ln>
          </p:spPr>
          <p:txBody>
            <a:bodyPr wrap="none" lIns="90000" tIns="46800" rIns="90000" bIns="46800" anchor="ctr"/>
            <a:lstStyle/>
            <a:p>
              <a:endParaRPr lang="zh-CN" altLang="en-US"/>
            </a:p>
          </p:txBody>
        </p:sp>
        <p:sp>
          <p:nvSpPr>
            <p:cNvPr id="28" name="Line 35"/>
            <p:cNvSpPr>
              <a:spLocks noChangeShapeType="1"/>
            </p:cNvSpPr>
            <p:nvPr/>
          </p:nvSpPr>
          <p:spPr bwMode="auto">
            <a:xfrm>
              <a:off x="3378" y="3548"/>
              <a:ext cx="0" cy="8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29" name="Object 36"/>
            <p:cNvGraphicFramePr>
              <a:graphicFrameLocks noChangeAspect="1"/>
            </p:cNvGraphicFramePr>
            <p:nvPr/>
          </p:nvGraphicFramePr>
          <p:xfrm>
            <a:off x="2011" y="3689"/>
            <a:ext cx="492" cy="162"/>
          </p:xfrm>
          <a:graphic>
            <a:graphicData uri="http://schemas.openxmlformats.org/presentationml/2006/ole">
              <mc:AlternateContent xmlns:mc="http://schemas.openxmlformats.org/markup-compatibility/2006">
                <mc:Choice xmlns:v="urn:schemas-microsoft-com:vml" Requires="v">
                  <p:oleObj name="Equation" r:id="rId20" imgW="11582400" imgH="4267200" progId="Equation.3">
                    <p:embed/>
                  </p:oleObj>
                </mc:Choice>
                <mc:Fallback>
                  <p:oleObj name="Equation" r:id="rId20" imgW="11582400" imgH="4267200" progId="Equation.3">
                    <p:embed/>
                    <p:pic>
                      <p:nvPicPr>
                        <p:cNvPr id="0" name="Object 36"/>
                        <p:cNvPicPr>
                          <a:picLocks noChangeAspect="1"/>
                        </p:cNvPicPr>
                        <p:nvPr/>
                      </p:nvPicPr>
                      <p:blipFill>
                        <a:blip r:embed="rId10"/>
                        <a:stretch>
                          <a:fillRect/>
                        </a:stretch>
                      </p:blipFill>
                      <p:spPr>
                        <a:xfrm>
                          <a:off x="2011" y="3689"/>
                          <a:ext cx="492" cy="162"/>
                        </a:xfrm>
                        <a:prstGeom prst="rect">
                          <a:avLst/>
                        </a:prstGeom>
                        <a:noFill/>
                        <a:ln w="9525">
                          <a:noFill/>
                        </a:ln>
                      </p:spPr>
                    </p:pic>
                  </p:oleObj>
                </mc:Fallback>
              </mc:AlternateContent>
            </a:graphicData>
          </a:graphic>
        </p:graphicFrame>
        <p:graphicFrame>
          <p:nvGraphicFramePr>
            <p:cNvPr id="30" name="Object 37"/>
            <p:cNvGraphicFramePr>
              <a:graphicFrameLocks noChangeAspect="1"/>
            </p:cNvGraphicFramePr>
            <p:nvPr/>
          </p:nvGraphicFramePr>
          <p:xfrm>
            <a:off x="2626" y="3689"/>
            <a:ext cx="414" cy="162"/>
          </p:xfrm>
          <a:graphic>
            <a:graphicData uri="http://schemas.openxmlformats.org/presentationml/2006/ole">
              <mc:AlternateContent xmlns:mc="http://schemas.openxmlformats.org/markup-compatibility/2006">
                <mc:Choice xmlns:v="urn:schemas-microsoft-com:vml" Requires="v">
                  <p:oleObj name="Equation" r:id="rId21" imgW="9753600" imgH="4267200" progId="Equation.3">
                    <p:embed/>
                  </p:oleObj>
                </mc:Choice>
                <mc:Fallback>
                  <p:oleObj name="Equation" r:id="rId21" imgW="9753600" imgH="4267200" progId="Equation.3">
                    <p:embed/>
                    <p:pic>
                      <p:nvPicPr>
                        <p:cNvPr id="0" name="Object 37"/>
                        <p:cNvPicPr>
                          <a:picLocks noChangeAspect="1"/>
                        </p:cNvPicPr>
                        <p:nvPr/>
                      </p:nvPicPr>
                      <p:blipFill>
                        <a:blip r:embed="rId3"/>
                        <a:stretch>
                          <a:fillRect/>
                        </a:stretch>
                      </p:blipFill>
                      <p:spPr>
                        <a:xfrm>
                          <a:off x="2626" y="3689"/>
                          <a:ext cx="414" cy="162"/>
                        </a:xfrm>
                        <a:prstGeom prst="rect">
                          <a:avLst/>
                        </a:prstGeom>
                        <a:noFill/>
                        <a:ln w="9525">
                          <a:noFill/>
                        </a:ln>
                      </p:spPr>
                    </p:pic>
                  </p:oleObj>
                </mc:Fallback>
              </mc:AlternateContent>
            </a:graphicData>
          </a:graphic>
        </p:graphicFrame>
        <p:graphicFrame>
          <p:nvGraphicFramePr>
            <p:cNvPr id="31" name="Object 38"/>
            <p:cNvGraphicFramePr>
              <a:graphicFrameLocks noChangeAspect="1"/>
            </p:cNvGraphicFramePr>
            <p:nvPr/>
          </p:nvGraphicFramePr>
          <p:xfrm>
            <a:off x="3208" y="3689"/>
            <a:ext cx="401" cy="162"/>
          </p:xfrm>
          <a:graphic>
            <a:graphicData uri="http://schemas.openxmlformats.org/presentationml/2006/ole">
              <mc:AlternateContent xmlns:mc="http://schemas.openxmlformats.org/markup-compatibility/2006">
                <mc:Choice xmlns:v="urn:schemas-microsoft-com:vml" Requires="v">
                  <p:oleObj name="Equation" r:id="rId22" imgW="9448800" imgH="4267200" progId="Equation.3">
                    <p:embed/>
                  </p:oleObj>
                </mc:Choice>
                <mc:Fallback>
                  <p:oleObj name="Equation" r:id="rId22" imgW="9448800" imgH="4267200" progId="Equation.3">
                    <p:embed/>
                    <p:pic>
                      <p:nvPicPr>
                        <p:cNvPr id="0" name="Object 38"/>
                        <p:cNvPicPr>
                          <a:picLocks noChangeAspect="1"/>
                        </p:cNvPicPr>
                        <p:nvPr/>
                      </p:nvPicPr>
                      <p:blipFill>
                        <a:blip r:embed="rId13"/>
                        <a:stretch>
                          <a:fillRect/>
                        </a:stretch>
                      </p:blipFill>
                      <p:spPr>
                        <a:xfrm>
                          <a:off x="3208" y="3689"/>
                          <a:ext cx="401" cy="162"/>
                        </a:xfrm>
                        <a:prstGeom prst="rect">
                          <a:avLst/>
                        </a:prstGeom>
                        <a:noFill/>
                        <a:ln w="9525">
                          <a:noFill/>
                        </a:ln>
                      </p:spPr>
                    </p:pic>
                  </p:oleObj>
                </mc:Fallback>
              </mc:AlternateContent>
            </a:graphicData>
          </a:graphic>
        </p:graphicFrame>
        <p:graphicFrame>
          <p:nvGraphicFramePr>
            <p:cNvPr id="32" name="Object 39"/>
            <p:cNvGraphicFramePr/>
            <p:nvPr/>
          </p:nvGraphicFramePr>
          <p:xfrm>
            <a:off x="2525" y="2800"/>
            <a:ext cx="256" cy="136"/>
          </p:xfrm>
          <a:graphic>
            <a:graphicData uri="http://schemas.openxmlformats.org/presentationml/2006/ole">
              <mc:AlternateContent xmlns:mc="http://schemas.openxmlformats.org/markup-compatibility/2006">
                <mc:Choice xmlns:v="urn:schemas-microsoft-com:vml" Requires="v">
                  <p:oleObj name="公式" r:id="rId23" imgW="19507200" imgH="10363200" progId="Equation.3">
                    <p:embed/>
                  </p:oleObj>
                </mc:Choice>
                <mc:Fallback>
                  <p:oleObj name="公式" r:id="rId23" imgW="19507200" imgH="10363200" progId="Equation.3">
                    <p:embed/>
                    <p:pic>
                      <p:nvPicPr>
                        <p:cNvPr id="0" name="Object 39"/>
                        <p:cNvPicPr/>
                        <p:nvPr/>
                      </p:nvPicPr>
                      <p:blipFill>
                        <a:blip r:embed="rId24"/>
                        <a:stretch>
                          <a:fillRect/>
                        </a:stretch>
                      </p:blipFill>
                      <p:spPr>
                        <a:xfrm>
                          <a:off x="2525" y="2800"/>
                          <a:ext cx="256" cy="136"/>
                        </a:xfrm>
                        <a:prstGeom prst="rect">
                          <a:avLst/>
                        </a:prstGeom>
                        <a:noFill/>
                        <a:ln w="9525">
                          <a:noFill/>
                        </a:ln>
                      </p:spPr>
                    </p:pic>
                  </p:oleObj>
                </mc:Fallback>
              </mc:AlternateContent>
            </a:graphicData>
          </a:graphic>
        </p:graphicFrame>
        <p:graphicFrame>
          <p:nvGraphicFramePr>
            <p:cNvPr id="33" name="Object 40"/>
            <p:cNvGraphicFramePr/>
            <p:nvPr/>
          </p:nvGraphicFramePr>
          <p:xfrm>
            <a:off x="2898" y="2784"/>
            <a:ext cx="73" cy="102"/>
          </p:xfrm>
          <a:graphic>
            <a:graphicData uri="http://schemas.openxmlformats.org/presentationml/2006/ole">
              <mc:AlternateContent xmlns:mc="http://schemas.openxmlformats.org/markup-compatibility/2006">
                <mc:Choice xmlns:v="urn:schemas-microsoft-com:vml" Requires="v">
                  <p:oleObj name="公式" r:id="rId25" imgW="4572000" imgH="6400800" progId="Equation.3">
                    <p:embed/>
                  </p:oleObj>
                </mc:Choice>
                <mc:Fallback>
                  <p:oleObj name="公式" r:id="rId25" imgW="4572000" imgH="6400800" progId="Equation.3">
                    <p:embed/>
                    <p:pic>
                      <p:nvPicPr>
                        <p:cNvPr id="0" name="Object 40"/>
                        <p:cNvPicPr/>
                        <p:nvPr/>
                      </p:nvPicPr>
                      <p:blipFill>
                        <a:blip r:embed="rId18"/>
                        <a:stretch>
                          <a:fillRect/>
                        </a:stretch>
                      </p:blipFill>
                      <p:spPr>
                        <a:xfrm>
                          <a:off x="2898" y="2784"/>
                          <a:ext cx="73" cy="102"/>
                        </a:xfrm>
                        <a:prstGeom prst="rect">
                          <a:avLst/>
                        </a:prstGeom>
                        <a:noFill/>
                        <a:ln w="9525">
                          <a:noFill/>
                        </a:ln>
                      </p:spPr>
                    </p:pic>
                  </p:oleObj>
                </mc:Fallback>
              </mc:AlternateContent>
            </a:graphicData>
          </a:graphic>
        </p:graphicFrame>
        <p:sp>
          <p:nvSpPr>
            <p:cNvPr id="34" name="Rectangle 41"/>
            <p:cNvSpPr>
              <a:spLocks noChangeArrowheads="1"/>
            </p:cNvSpPr>
            <p:nvPr/>
          </p:nvSpPr>
          <p:spPr bwMode="auto">
            <a:xfrm>
              <a:off x="1980" y="3702"/>
              <a:ext cx="1633" cy="136"/>
            </a:xfrm>
            <a:prstGeom prst="rect">
              <a:avLst/>
            </a:prstGeom>
            <a:solidFill>
              <a:schemeClr val="bg1"/>
            </a:solidFill>
            <a:ln w="9525">
              <a:noFill/>
              <a:miter lim="800000"/>
            </a:ln>
          </p:spPr>
          <p:txBody>
            <a:bodyPr wrap="none" anchor="ctr"/>
            <a:lstStyle/>
            <a:p>
              <a:endParaRPr lang="zh-CN" altLang="en-US"/>
            </a:p>
          </p:txBody>
        </p:sp>
      </p:grpSp>
      <p:sp>
        <p:nvSpPr>
          <p:cNvPr id="35" name="Text Box 42"/>
          <p:cNvSpPr txBox="1">
            <a:spLocks noChangeArrowheads="1"/>
          </p:cNvSpPr>
          <p:nvPr/>
        </p:nvSpPr>
        <p:spPr bwMode="auto">
          <a:xfrm>
            <a:off x="3340069" y="2385948"/>
            <a:ext cx="2167581" cy="400110"/>
          </a:xfrm>
          <a:prstGeom prst="rect">
            <a:avLst/>
          </a:prstGeom>
          <a:noFill/>
          <a:ln w="9525">
            <a:noFill/>
            <a:miter lim="800000"/>
          </a:ln>
        </p:spPr>
        <p:txBody>
          <a:bodyPr wrap="none">
            <a:spAutoFit/>
          </a:bodyPr>
          <a:lstStyle/>
          <a:p>
            <a:pPr algn="l"/>
            <a:r>
              <a:rPr lang="en-US" altLang="zh-CN" sz="2000" b="1" dirty="0">
                <a:solidFill>
                  <a:srgbClr val="FF0000"/>
                </a:solidFill>
                <a:ea typeface="楷体_GB2312" pitchFamily="49" charset="-122"/>
              </a:rPr>
              <a:t>2 </a:t>
            </a:r>
            <a:r>
              <a:rPr lang="zh-CN" altLang="en-US" sz="2000" b="1" dirty="0">
                <a:latin typeface="Arial" panose="020B0604020202020204" pitchFamily="34" charset="0"/>
                <a:ea typeface="楷体_GB2312" pitchFamily="49" charset="-122"/>
              </a:rPr>
              <a:t>缝干涉强度分布</a:t>
            </a:r>
          </a:p>
        </p:txBody>
      </p:sp>
      <p:sp>
        <p:nvSpPr>
          <p:cNvPr id="49" name="Text Box 52"/>
          <p:cNvSpPr txBox="1">
            <a:spLocks noChangeArrowheads="1"/>
          </p:cNvSpPr>
          <p:nvPr/>
        </p:nvSpPr>
        <p:spPr bwMode="auto">
          <a:xfrm>
            <a:off x="3411507" y="4100460"/>
            <a:ext cx="2167581" cy="400110"/>
          </a:xfrm>
          <a:prstGeom prst="rect">
            <a:avLst/>
          </a:prstGeom>
          <a:noFill/>
          <a:ln w="9525">
            <a:noFill/>
            <a:miter lim="800000"/>
          </a:ln>
        </p:spPr>
        <p:txBody>
          <a:bodyPr wrap="none">
            <a:spAutoFit/>
          </a:bodyPr>
          <a:lstStyle/>
          <a:p>
            <a:pPr algn="l"/>
            <a:r>
              <a:rPr lang="en-US" altLang="zh-CN" sz="2000" b="1" dirty="0">
                <a:solidFill>
                  <a:srgbClr val="FF0000"/>
                </a:solidFill>
                <a:ea typeface="楷体_GB2312" pitchFamily="49" charset="-122"/>
              </a:rPr>
              <a:t>5 </a:t>
            </a:r>
            <a:r>
              <a:rPr lang="zh-CN" altLang="en-US" sz="2000" b="1" dirty="0">
                <a:latin typeface="Arial" panose="020B0604020202020204" pitchFamily="34" charset="0"/>
                <a:ea typeface="楷体_GB2312" pitchFamily="49" charset="-122"/>
              </a:rPr>
              <a:t>缝干涉强度分布</a:t>
            </a:r>
          </a:p>
        </p:txBody>
      </p:sp>
      <p:sp>
        <p:nvSpPr>
          <p:cNvPr id="50" name="Text Box 53"/>
          <p:cNvSpPr txBox="1">
            <a:spLocks noChangeArrowheads="1"/>
          </p:cNvSpPr>
          <p:nvPr/>
        </p:nvSpPr>
        <p:spPr bwMode="auto">
          <a:xfrm>
            <a:off x="3466434" y="6100724"/>
            <a:ext cx="2167581" cy="400110"/>
          </a:xfrm>
          <a:prstGeom prst="rect">
            <a:avLst/>
          </a:prstGeom>
          <a:noFill/>
          <a:ln w="9525">
            <a:noFill/>
            <a:miter lim="800000"/>
          </a:ln>
        </p:spPr>
        <p:txBody>
          <a:bodyPr wrap="none">
            <a:spAutoFit/>
          </a:bodyPr>
          <a:lstStyle/>
          <a:p>
            <a:pPr algn="l"/>
            <a:r>
              <a:rPr lang="en-US" altLang="zh-CN" sz="2000" b="1" dirty="0">
                <a:solidFill>
                  <a:srgbClr val="FF0000"/>
                </a:solidFill>
                <a:ea typeface="仿宋_GB2312" pitchFamily="49" charset="-122"/>
              </a:rPr>
              <a:t>9 </a:t>
            </a:r>
            <a:r>
              <a:rPr lang="zh-CN" altLang="en-US" sz="2000" b="1" dirty="0">
                <a:latin typeface="Arial" panose="020B0604020202020204" pitchFamily="34" charset="0"/>
                <a:ea typeface="楷体_GB2312" pitchFamily="49" charset="-122"/>
              </a:rPr>
              <a:t>缝干涉强度分布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5" grpId="0" autoUpdateAnimBg="0"/>
      <p:bldP spid="49" grpId="0" autoUpdateAnimBg="0"/>
      <p:bldP spid="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2"/>
          <p:cNvSpPr>
            <a:spLocks noChangeArrowheads="1"/>
          </p:cNvSpPr>
          <p:nvPr/>
        </p:nvSpPr>
        <p:spPr bwMode="auto">
          <a:xfrm>
            <a:off x="4383336" y="5950301"/>
            <a:ext cx="3442266"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则               缺级</a:t>
            </a:r>
          </a:p>
        </p:txBody>
      </p:sp>
      <p:sp>
        <p:nvSpPr>
          <p:cNvPr id="74" name="Rectangle 71"/>
          <p:cNvSpPr>
            <a:spLocks noChangeArrowheads="1"/>
          </p:cNvSpPr>
          <p:nvPr/>
        </p:nvSpPr>
        <p:spPr bwMode="auto">
          <a:xfrm>
            <a:off x="4383336" y="5320811"/>
            <a:ext cx="3442266"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则               缺级</a:t>
            </a:r>
          </a:p>
        </p:txBody>
      </p:sp>
      <p:sp>
        <p:nvSpPr>
          <p:cNvPr id="4" name="Text Box 2"/>
          <p:cNvSpPr txBox="1">
            <a:spLocks noChangeArrowheads="1"/>
          </p:cNvSpPr>
          <p:nvPr/>
        </p:nvSpPr>
        <p:spPr bwMode="auto">
          <a:xfrm>
            <a:off x="757241" y="428604"/>
            <a:ext cx="2671751"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4.</a:t>
            </a:r>
            <a:r>
              <a:rPr kumimoji="1" lang="zh-CN" altLang="en-US" sz="2400" b="1" dirty="0">
                <a:latin typeface="楷体" panose="02010609060101010101" pitchFamily="49" charset="-122"/>
                <a:ea typeface="楷体" panose="02010609060101010101" pitchFamily="49" charset="-122"/>
              </a:rPr>
              <a:t>谱线的缺级</a:t>
            </a:r>
            <a:endParaRPr kumimoji="1" lang="zh-CN" altLang="en-US" sz="2400" b="1" kern="1200" dirty="0">
              <a:latin typeface="楷体" panose="02010609060101010101" pitchFamily="49" charset="-122"/>
              <a:ea typeface="楷体" panose="02010609060101010101" pitchFamily="49" charset="-122"/>
            </a:endParaRPr>
          </a:p>
        </p:txBody>
      </p:sp>
      <p:sp>
        <p:nvSpPr>
          <p:cNvPr id="6" name="Arc 3"/>
          <p:cNvSpPr/>
          <p:nvPr/>
        </p:nvSpPr>
        <p:spPr bwMode="auto">
          <a:xfrm rot="1696153">
            <a:off x="3102670" y="2073258"/>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7" name="Line 4"/>
          <p:cNvSpPr>
            <a:spLocks noChangeShapeType="1"/>
          </p:cNvSpPr>
          <p:nvPr/>
        </p:nvSpPr>
        <p:spPr bwMode="auto">
          <a:xfrm rot="21540000" flipV="1">
            <a:off x="3942458" y="1695433"/>
            <a:ext cx="1944687" cy="431800"/>
          </a:xfrm>
          <a:prstGeom prst="line">
            <a:avLst/>
          </a:prstGeom>
          <a:noFill/>
          <a:ln w="28575">
            <a:solidFill>
              <a:schemeClr val="tx1"/>
            </a:solidFill>
            <a:round/>
          </a:ln>
        </p:spPr>
        <p:txBody>
          <a:bodyPr/>
          <a:lstStyle/>
          <a:p>
            <a:endParaRPr lang="zh-CN" altLang="en-US"/>
          </a:p>
        </p:txBody>
      </p:sp>
      <p:sp>
        <p:nvSpPr>
          <p:cNvPr id="8" name="Line 5"/>
          <p:cNvSpPr>
            <a:spLocks noChangeShapeType="1"/>
          </p:cNvSpPr>
          <p:nvPr/>
        </p:nvSpPr>
        <p:spPr bwMode="auto">
          <a:xfrm>
            <a:off x="3923408" y="1612883"/>
            <a:ext cx="1944687" cy="73025"/>
          </a:xfrm>
          <a:prstGeom prst="line">
            <a:avLst/>
          </a:prstGeom>
          <a:noFill/>
          <a:ln w="28575">
            <a:solidFill>
              <a:schemeClr val="tx1"/>
            </a:solidFill>
            <a:round/>
          </a:ln>
        </p:spPr>
        <p:txBody>
          <a:bodyPr/>
          <a:lstStyle/>
          <a:p>
            <a:endParaRPr lang="zh-CN" altLang="en-US"/>
          </a:p>
        </p:txBody>
      </p:sp>
      <p:sp>
        <p:nvSpPr>
          <p:cNvPr id="9" name="Line 6"/>
          <p:cNvSpPr>
            <a:spLocks noChangeAspect="1" noChangeShapeType="1"/>
          </p:cNvSpPr>
          <p:nvPr/>
        </p:nvSpPr>
        <p:spPr bwMode="auto">
          <a:xfrm rot="-60000">
            <a:off x="3880545" y="1301733"/>
            <a:ext cx="2016125" cy="388938"/>
          </a:xfrm>
          <a:prstGeom prst="line">
            <a:avLst/>
          </a:prstGeom>
          <a:noFill/>
          <a:ln w="28575">
            <a:solidFill>
              <a:schemeClr val="tx1"/>
            </a:solidFill>
            <a:round/>
          </a:ln>
        </p:spPr>
        <p:txBody>
          <a:bodyPr/>
          <a:lstStyle/>
          <a:p>
            <a:endParaRPr lang="zh-CN" altLang="en-US"/>
          </a:p>
        </p:txBody>
      </p:sp>
      <p:sp>
        <p:nvSpPr>
          <p:cNvPr id="10" name="Line 7"/>
          <p:cNvSpPr>
            <a:spLocks noChangeShapeType="1"/>
          </p:cNvSpPr>
          <p:nvPr/>
        </p:nvSpPr>
        <p:spPr bwMode="auto">
          <a:xfrm>
            <a:off x="2540695" y="2222483"/>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ShapeType="1"/>
          </p:cNvSpPr>
          <p:nvPr/>
        </p:nvSpPr>
        <p:spPr bwMode="auto">
          <a:xfrm>
            <a:off x="1831083" y="165574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 name="Line 9"/>
          <p:cNvSpPr>
            <a:spLocks noChangeShapeType="1"/>
          </p:cNvSpPr>
          <p:nvPr/>
        </p:nvSpPr>
        <p:spPr bwMode="auto">
          <a:xfrm>
            <a:off x="1831083" y="2212958"/>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 name="Line 10"/>
          <p:cNvSpPr>
            <a:spLocks noChangeShapeType="1"/>
          </p:cNvSpPr>
          <p:nvPr/>
        </p:nvSpPr>
        <p:spPr bwMode="auto">
          <a:xfrm>
            <a:off x="1831083" y="2778108"/>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2021583" y="1655746"/>
            <a:ext cx="179387" cy="0"/>
          </a:xfrm>
          <a:prstGeom prst="line">
            <a:avLst/>
          </a:prstGeom>
          <a:noFill/>
          <a:ln w="28575">
            <a:solidFill>
              <a:schemeClr val="tx1"/>
            </a:solidFill>
            <a:round/>
            <a:tailEnd type="triangle" w="med" len="lg"/>
          </a:ln>
        </p:spPr>
        <p:txBody>
          <a:bodyPr/>
          <a:lstStyle/>
          <a:p>
            <a:endParaRPr lang="zh-CN" altLang="en-US"/>
          </a:p>
        </p:txBody>
      </p:sp>
      <p:sp>
        <p:nvSpPr>
          <p:cNvPr id="15" name="Line 12"/>
          <p:cNvSpPr>
            <a:spLocks noChangeShapeType="1"/>
          </p:cNvSpPr>
          <p:nvPr/>
        </p:nvSpPr>
        <p:spPr bwMode="auto">
          <a:xfrm>
            <a:off x="2021583" y="2211371"/>
            <a:ext cx="179387" cy="0"/>
          </a:xfrm>
          <a:prstGeom prst="line">
            <a:avLst/>
          </a:prstGeom>
          <a:noFill/>
          <a:ln w="28575">
            <a:solidFill>
              <a:schemeClr val="tx1"/>
            </a:solidFill>
            <a:round/>
            <a:tailEnd type="triangle" w="med" len="lg"/>
          </a:ln>
        </p:spPr>
        <p:txBody>
          <a:bodyPr/>
          <a:lstStyle/>
          <a:p>
            <a:endParaRPr lang="zh-CN" altLang="en-US"/>
          </a:p>
        </p:txBody>
      </p:sp>
      <p:sp>
        <p:nvSpPr>
          <p:cNvPr id="16" name="Line 13"/>
          <p:cNvSpPr>
            <a:spLocks noChangeShapeType="1"/>
          </p:cNvSpPr>
          <p:nvPr/>
        </p:nvSpPr>
        <p:spPr bwMode="auto">
          <a:xfrm>
            <a:off x="2021583" y="2779696"/>
            <a:ext cx="179387" cy="0"/>
          </a:xfrm>
          <a:prstGeom prst="line">
            <a:avLst/>
          </a:prstGeom>
          <a:noFill/>
          <a:ln w="28575">
            <a:solidFill>
              <a:schemeClr val="tx1"/>
            </a:solidFill>
            <a:round/>
            <a:tailEnd type="triangle" w="med" len="lg"/>
          </a:ln>
        </p:spPr>
        <p:txBody>
          <a:bodyPr/>
          <a:lstStyle/>
          <a:p>
            <a:endParaRPr lang="zh-CN" altLang="en-US"/>
          </a:p>
        </p:txBody>
      </p:sp>
      <p:sp>
        <p:nvSpPr>
          <p:cNvPr id="17" name="Line 14"/>
          <p:cNvSpPr>
            <a:spLocks noChangeShapeType="1"/>
          </p:cNvSpPr>
          <p:nvPr/>
        </p:nvSpPr>
        <p:spPr bwMode="auto">
          <a:xfrm>
            <a:off x="1831083" y="1938321"/>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8" name="Line 15"/>
          <p:cNvSpPr>
            <a:spLocks noChangeShapeType="1"/>
          </p:cNvSpPr>
          <p:nvPr/>
        </p:nvSpPr>
        <p:spPr bwMode="auto">
          <a:xfrm>
            <a:off x="2021583" y="1938321"/>
            <a:ext cx="179387" cy="0"/>
          </a:xfrm>
          <a:prstGeom prst="line">
            <a:avLst/>
          </a:prstGeom>
          <a:noFill/>
          <a:ln w="28575">
            <a:solidFill>
              <a:schemeClr val="tx1"/>
            </a:solidFill>
            <a:round/>
            <a:tailEnd type="triangle" w="med" len="lg"/>
          </a:ln>
        </p:spPr>
        <p:txBody>
          <a:bodyPr/>
          <a:lstStyle/>
          <a:p>
            <a:endParaRPr lang="zh-CN" altLang="en-US"/>
          </a:p>
        </p:txBody>
      </p:sp>
      <p:sp>
        <p:nvSpPr>
          <p:cNvPr id="19" name="Line 16"/>
          <p:cNvSpPr>
            <a:spLocks noChangeShapeType="1"/>
          </p:cNvSpPr>
          <p:nvPr/>
        </p:nvSpPr>
        <p:spPr bwMode="auto">
          <a:xfrm>
            <a:off x="1831083" y="2501883"/>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ShapeType="1"/>
          </p:cNvSpPr>
          <p:nvPr/>
        </p:nvSpPr>
        <p:spPr bwMode="auto">
          <a:xfrm>
            <a:off x="2021583" y="2501883"/>
            <a:ext cx="179387" cy="0"/>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ShapeType="1"/>
          </p:cNvSpPr>
          <p:nvPr/>
        </p:nvSpPr>
        <p:spPr bwMode="auto">
          <a:xfrm>
            <a:off x="5899845" y="1142983"/>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22" name="Object 19"/>
          <p:cNvGraphicFramePr>
            <a:graphicFrameLocks noChangeAspect="1"/>
          </p:cNvGraphicFramePr>
          <p:nvPr/>
        </p:nvGraphicFramePr>
        <p:xfrm>
          <a:off x="4667948" y="2947986"/>
          <a:ext cx="247650" cy="327026"/>
        </p:xfrm>
        <a:graphic>
          <a:graphicData uri="http://schemas.openxmlformats.org/presentationml/2006/ole">
            <mc:AlternateContent xmlns:mc="http://schemas.openxmlformats.org/markup-compatibility/2006">
              <mc:Choice xmlns:v="urn:schemas-microsoft-com:vml" Requires="v">
                <p:oleObj name="Equation" r:id="rId2" imgW="3657600" imgH="4876800" progId="Equation.DSMT4">
                  <p:embed/>
                </p:oleObj>
              </mc:Choice>
              <mc:Fallback>
                <p:oleObj name="Equation" r:id="rId2" imgW="3657600" imgH="4876800" progId="Equation.DSMT4">
                  <p:embed/>
                  <p:pic>
                    <p:nvPicPr>
                      <p:cNvPr id="0" name="Object 19"/>
                      <p:cNvPicPr>
                        <a:picLocks noChangeAspect="1"/>
                      </p:cNvPicPr>
                      <p:nvPr/>
                    </p:nvPicPr>
                    <p:blipFill>
                      <a:blip r:embed="rId3"/>
                      <a:stretch>
                        <a:fillRect/>
                      </a:stretch>
                    </p:blipFill>
                    <p:spPr>
                      <a:xfrm>
                        <a:off x="4667948" y="2947986"/>
                        <a:ext cx="247650" cy="327026"/>
                      </a:xfrm>
                      <a:prstGeom prst="rect">
                        <a:avLst/>
                      </a:prstGeom>
                      <a:noFill/>
                      <a:ln w="9525">
                        <a:noFill/>
                      </a:ln>
                    </p:spPr>
                  </p:pic>
                </p:oleObj>
              </mc:Fallback>
            </mc:AlternateContent>
          </a:graphicData>
        </a:graphic>
      </p:graphicFrame>
      <p:sp>
        <p:nvSpPr>
          <p:cNvPr id="23" name="Line 20"/>
          <p:cNvSpPr>
            <a:spLocks noChangeShapeType="1"/>
          </p:cNvSpPr>
          <p:nvPr/>
        </p:nvSpPr>
        <p:spPr bwMode="auto">
          <a:xfrm>
            <a:off x="3842445" y="3257533"/>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4" name="Line 21"/>
          <p:cNvSpPr>
            <a:spLocks noChangeShapeType="1"/>
          </p:cNvSpPr>
          <p:nvPr/>
        </p:nvSpPr>
        <p:spPr bwMode="auto">
          <a:xfrm>
            <a:off x="3842445" y="2933683"/>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5" name="Oval 22"/>
          <p:cNvSpPr>
            <a:spLocks noChangeArrowheads="1"/>
          </p:cNvSpPr>
          <p:nvPr/>
        </p:nvSpPr>
        <p:spPr bwMode="auto">
          <a:xfrm>
            <a:off x="3734495" y="1216008"/>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2" name="Group 23"/>
          <p:cNvGrpSpPr/>
          <p:nvPr/>
        </p:nvGrpSpPr>
        <p:grpSpPr bwMode="auto">
          <a:xfrm>
            <a:off x="2512120" y="1493821"/>
            <a:ext cx="128588" cy="1498600"/>
            <a:chOff x="1338" y="1117"/>
            <a:chExt cx="81" cy="944"/>
          </a:xfrm>
        </p:grpSpPr>
        <p:sp>
          <p:nvSpPr>
            <p:cNvPr id="27" name="Rectangle 24"/>
            <p:cNvSpPr>
              <a:spLocks noChangeAspect="1" noChangeArrowheads="1"/>
            </p:cNvSpPr>
            <p:nvPr/>
          </p:nvSpPr>
          <p:spPr bwMode="auto">
            <a:xfrm>
              <a:off x="1338" y="1117"/>
              <a:ext cx="59" cy="944"/>
            </a:xfrm>
            <a:prstGeom prst="rect">
              <a:avLst/>
            </a:prstGeom>
            <a:solidFill>
              <a:srgbClr val="00B0F0">
                <a:alpha val="94000"/>
              </a:srgbClr>
            </a:solidFill>
            <a:ln w="9525">
              <a:noFill/>
              <a:miter lim="800000"/>
            </a:ln>
          </p:spPr>
          <p:txBody>
            <a:bodyPr wrap="none" anchor="ctr"/>
            <a:lstStyle/>
            <a:p>
              <a:endParaRPr lang="zh-CN" altLang="en-US"/>
            </a:p>
          </p:txBody>
        </p:sp>
        <p:sp>
          <p:nvSpPr>
            <p:cNvPr id="28"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29"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0"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1"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2"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3"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34" name="Line 31"/>
          <p:cNvSpPr>
            <a:spLocks noChangeAspect="1" noChangeShapeType="1"/>
          </p:cNvSpPr>
          <p:nvPr/>
        </p:nvSpPr>
        <p:spPr bwMode="auto">
          <a:xfrm rot="180000" flipV="1">
            <a:off x="2583558" y="1290621"/>
            <a:ext cx="1201737"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32"/>
          <p:cNvSpPr>
            <a:spLocks noChangeShapeType="1"/>
          </p:cNvSpPr>
          <p:nvPr/>
        </p:nvSpPr>
        <p:spPr bwMode="auto">
          <a:xfrm rot="-900000">
            <a:off x="3042345" y="1495408"/>
            <a:ext cx="179388" cy="0"/>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rot="180000" flipV="1">
            <a:off x="2581970" y="1595421"/>
            <a:ext cx="1166813"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rot="-840000">
            <a:off x="3042345" y="1790683"/>
            <a:ext cx="179388" cy="0"/>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Aspect="1" noChangeShapeType="1"/>
          </p:cNvSpPr>
          <p:nvPr/>
        </p:nvSpPr>
        <p:spPr bwMode="auto">
          <a:xfrm rot="180000" flipV="1">
            <a:off x="2586733" y="1885933"/>
            <a:ext cx="1141412"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rot="-900000">
            <a:off x="3042345" y="2070083"/>
            <a:ext cx="179388" cy="0"/>
          </a:xfrm>
          <a:prstGeom prst="line">
            <a:avLst/>
          </a:prstGeom>
          <a:noFill/>
          <a:ln w="28575">
            <a:solidFill>
              <a:schemeClr val="tx1"/>
            </a:solidFill>
            <a:round/>
            <a:tailEnd type="triangle" w="med" len="lg"/>
          </a:ln>
        </p:spPr>
        <p:txBody>
          <a:bodyPr/>
          <a:lstStyle/>
          <a:p>
            <a:endParaRPr lang="zh-CN" altLang="en-US"/>
          </a:p>
        </p:txBody>
      </p:sp>
      <p:sp>
        <p:nvSpPr>
          <p:cNvPr id="40" name="Line 37"/>
          <p:cNvSpPr>
            <a:spLocks noChangeAspect="1" noChangeShapeType="1"/>
          </p:cNvSpPr>
          <p:nvPr/>
        </p:nvSpPr>
        <p:spPr bwMode="auto">
          <a:xfrm rot="180000" flipV="1">
            <a:off x="2583558" y="2166921"/>
            <a:ext cx="1141412"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1" name="Line 38"/>
          <p:cNvSpPr>
            <a:spLocks noChangeShapeType="1"/>
          </p:cNvSpPr>
          <p:nvPr/>
        </p:nvSpPr>
        <p:spPr bwMode="auto">
          <a:xfrm rot="-900000">
            <a:off x="3039170" y="2355833"/>
            <a:ext cx="179388" cy="0"/>
          </a:xfrm>
          <a:prstGeom prst="line">
            <a:avLst/>
          </a:prstGeom>
          <a:noFill/>
          <a:ln w="28575">
            <a:solidFill>
              <a:schemeClr val="tx1"/>
            </a:solidFill>
            <a:round/>
            <a:tailEnd type="triangle" w="med" len="lg"/>
          </a:ln>
        </p:spPr>
        <p:txBody>
          <a:bodyPr/>
          <a:lstStyle/>
          <a:p>
            <a:endParaRPr lang="zh-CN" altLang="en-US"/>
          </a:p>
        </p:txBody>
      </p:sp>
      <p:sp>
        <p:nvSpPr>
          <p:cNvPr id="42" name="Line 39"/>
          <p:cNvSpPr>
            <a:spLocks noChangeAspect="1" noChangeShapeType="1"/>
          </p:cNvSpPr>
          <p:nvPr/>
        </p:nvSpPr>
        <p:spPr bwMode="auto">
          <a:xfrm rot="180000" flipV="1">
            <a:off x="2581970" y="2441558"/>
            <a:ext cx="1150938"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3" name="Line 40"/>
          <p:cNvSpPr>
            <a:spLocks noChangeShapeType="1"/>
          </p:cNvSpPr>
          <p:nvPr/>
        </p:nvSpPr>
        <p:spPr bwMode="auto">
          <a:xfrm rot="-900000">
            <a:off x="3039170" y="2628883"/>
            <a:ext cx="179388" cy="0"/>
          </a:xfrm>
          <a:prstGeom prst="line">
            <a:avLst/>
          </a:prstGeom>
          <a:noFill/>
          <a:ln w="28575">
            <a:solidFill>
              <a:schemeClr val="tx1"/>
            </a:solidFill>
            <a:round/>
            <a:tailEnd type="triangle" w="med" len="lg"/>
          </a:ln>
        </p:spPr>
        <p:txBody>
          <a:bodyPr/>
          <a:lstStyle/>
          <a:p>
            <a:endParaRPr lang="zh-CN" altLang="en-US"/>
          </a:p>
        </p:txBody>
      </p:sp>
      <p:sp>
        <p:nvSpPr>
          <p:cNvPr id="44" name="Line 41"/>
          <p:cNvSpPr>
            <a:spLocks noChangeAspect="1" noChangeShapeType="1"/>
          </p:cNvSpPr>
          <p:nvPr/>
        </p:nvSpPr>
        <p:spPr bwMode="auto">
          <a:xfrm rot="180000" flipV="1">
            <a:off x="3605908" y="1623996"/>
            <a:ext cx="2281237"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45" name="Object 42"/>
          <p:cNvGraphicFramePr>
            <a:graphicFrameLocks noChangeAspect="1"/>
          </p:cNvGraphicFramePr>
          <p:nvPr/>
        </p:nvGraphicFramePr>
        <p:xfrm>
          <a:off x="6025270" y="1577975"/>
          <a:ext cx="247650" cy="266700"/>
        </p:xfrm>
        <a:graphic>
          <a:graphicData uri="http://schemas.openxmlformats.org/presentationml/2006/ole">
            <mc:AlternateContent xmlns:mc="http://schemas.openxmlformats.org/markup-compatibility/2006">
              <mc:Choice xmlns:v="urn:schemas-microsoft-com:vml" Requires="v">
                <p:oleObj name="Equation" r:id="rId4" imgW="3657600" imgH="3962400" progId="Equation.DSMT4">
                  <p:embed/>
                </p:oleObj>
              </mc:Choice>
              <mc:Fallback>
                <p:oleObj name="Equation" r:id="rId4" imgW="3657600" imgH="3962400" progId="Equation.DSMT4">
                  <p:embed/>
                  <p:pic>
                    <p:nvPicPr>
                      <p:cNvPr id="0" name="Object 42"/>
                      <p:cNvPicPr>
                        <a:picLocks noChangeAspect="1"/>
                      </p:cNvPicPr>
                      <p:nvPr/>
                    </p:nvPicPr>
                    <p:blipFill>
                      <a:blip r:embed="rId5"/>
                      <a:stretch>
                        <a:fillRect/>
                      </a:stretch>
                    </p:blipFill>
                    <p:spPr>
                      <a:xfrm>
                        <a:off x="6025270" y="1577975"/>
                        <a:ext cx="247650" cy="266700"/>
                      </a:xfrm>
                      <a:prstGeom prst="rect">
                        <a:avLst/>
                      </a:prstGeom>
                      <a:noFill/>
                      <a:ln w="9525">
                        <a:noFill/>
                      </a:ln>
                    </p:spPr>
                  </p:pic>
                </p:oleObj>
              </mc:Fallback>
            </mc:AlternateContent>
          </a:graphicData>
        </a:graphic>
      </p:graphicFrame>
      <p:sp>
        <p:nvSpPr>
          <p:cNvPr id="46" name="Line 43"/>
          <p:cNvSpPr>
            <a:spLocks noChangeAspect="1" noChangeShapeType="1"/>
          </p:cNvSpPr>
          <p:nvPr/>
        </p:nvSpPr>
        <p:spPr bwMode="auto">
          <a:xfrm rot="-120000">
            <a:off x="4540945" y="1431908"/>
            <a:ext cx="180975" cy="36513"/>
          </a:xfrm>
          <a:prstGeom prst="line">
            <a:avLst/>
          </a:prstGeom>
          <a:noFill/>
          <a:ln w="28575">
            <a:solidFill>
              <a:schemeClr val="tx1"/>
            </a:solidFill>
            <a:round/>
            <a:tailEnd type="triangle" w="med" len="lg"/>
          </a:ln>
        </p:spPr>
        <p:txBody>
          <a:bodyPr/>
          <a:lstStyle/>
          <a:p>
            <a:endParaRPr lang="zh-CN" altLang="en-US"/>
          </a:p>
        </p:txBody>
      </p:sp>
      <p:sp>
        <p:nvSpPr>
          <p:cNvPr id="47" name="Line 44"/>
          <p:cNvSpPr>
            <a:spLocks noChangeAspect="1" noChangeShapeType="1"/>
          </p:cNvSpPr>
          <p:nvPr/>
        </p:nvSpPr>
        <p:spPr bwMode="auto">
          <a:xfrm rot="120000">
            <a:off x="4526658" y="1636696"/>
            <a:ext cx="180975" cy="1587"/>
          </a:xfrm>
          <a:prstGeom prst="line">
            <a:avLst/>
          </a:prstGeom>
          <a:noFill/>
          <a:ln w="28575">
            <a:solidFill>
              <a:schemeClr val="tx1"/>
            </a:solidFill>
            <a:round/>
            <a:tailEnd type="triangle" w="med" len="lg"/>
          </a:ln>
        </p:spPr>
        <p:txBody>
          <a:bodyPr/>
          <a:lstStyle/>
          <a:p>
            <a:endParaRPr lang="zh-CN" altLang="en-US"/>
          </a:p>
        </p:txBody>
      </p:sp>
      <p:sp>
        <p:nvSpPr>
          <p:cNvPr id="48" name="Line 45"/>
          <p:cNvSpPr>
            <a:spLocks noChangeShapeType="1"/>
          </p:cNvSpPr>
          <p:nvPr/>
        </p:nvSpPr>
        <p:spPr bwMode="auto">
          <a:xfrm rot="21540000" flipV="1">
            <a:off x="3932933" y="1704958"/>
            <a:ext cx="1944687" cy="144463"/>
          </a:xfrm>
          <a:prstGeom prst="line">
            <a:avLst/>
          </a:prstGeom>
          <a:noFill/>
          <a:ln w="28575">
            <a:solidFill>
              <a:schemeClr val="tx1"/>
            </a:solidFill>
            <a:round/>
          </a:ln>
        </p:spPr>
        <p:txBody>
          <a:bodyPr/>
          <a:lstStyle/>
          <a:p>
            <a:endParaRPr lang="zh-CN" altLang="en-US"/>
          </a:p>
        </p:txBody>
      </p:sp>
      <p:sp>
        <p:nvSpPr>
          <p:cNvPr id="49" name="Line 46"/>
          <p:cNvSpPr>
            <a:spLocks noChangeAspect="1" noChangeShapeType="1"/>
          </p:cNvSpPr>
          <p:nvPr/>
        </p:nvSpPr>
        <p:spPr bwMode="auto">
          <a:xfrm rot="-300000">
            <a:off x="4528245" y="1800208"/>
            <a:ext cx="180975" cy="1588"/>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Aspect="1" noChangeShapeType="1"/>
          </p:cNvSpPr>
          <p:nvPr/>
        </p:nvSpPr>
        <p:spPr bwMode="auto">
          <a:xfrm flipV="1">
            <a:off x="4590158" y="1949433"/>
            <a:ext cx="144462" cy="36513"/>
          </a:xfrm>
          <a:prstGeom prst="line">
            <a:avLst/>
          </a:prstGeom>
          <a:noFill/>
          <a:ln w="28575">
            <a:solidFill>
              <a:schemeClr val="tx1"/>
            </a:solidFill>
            <a:round/>
            <a:tailEnd type="triangle" w="med" len="lg"/>
          </a:ln>
        </p:spPr>
        <p:txBody>
          <a:bodyPr/>
          <a:lstStyle/>
          <a:p>
            <a:endParaRPr lang="zh-CN" altLang="en-US"/>
          </a:p>
        </p:txBody>
      </p:sp>
      <p:sp>
        <p:nvSpPr>
          <p:cNvPr id="51" name="Line 48"/>
          <p:cNvSpPr>
            <a:spLocks noChangeShapeType="1"/>
          </p:cNvSpPr>
          <p:nvPr/>
        </p:nvSpPr>
        <p:spPr bwMode="auto">
          <a:xfrm rot="21540000" flipV="1">
            <a:off x="3932933" y="1709721"/>
            <a:ext cx="1944687" cy="719137"/>
          </a:xfrm>
          <a:prstGeom prst="line">
            <a:avLst/>
          </a:prstGeom>
          <a:noFill/>
          <a:ln w="28575">
            <a:solidFill>
              <a:schemeClr val="tx1"/>
            </a:solidFill>
            <a:round/>
          </a:ln>
        </p:spPr>
        <p:txBody>
          <a:bodyPr/>
          <a:lstStyle/>
          <a:p>
            <a:endParaRPr lang="zh-CN" altLang="en-US"/>
          </a:p>
        </p:txBody>
      </p:sp>
      <p:sp>
        <p:nvSpPr>
          <p:cNvPr id="52" name="Line 49"/>
          <p:cNvSpPr>
            <a:spLocks noChangeAspect="1" noChangeShapeType="1"/>
          </p:cNvSpPr>
          <p:nvPr/>
        </p:nvSpPr>
        <p:spPr bwMode="auto">
          <a:xfrm rot="21420000" flipV="1">
            <a:off x="4634608" y="2119296"/>
            <a:ext cx="150812" cy="49212"/>
          </a:xfrm>
          <a:prstGeom prst="line">
            <a:avLst/>
          </a:prstGeom>
          <a:noFill/>
          <a:ln w="28575">
            <a:solidFill>
              <a:schemeClr val="tx1"/>
            </a:solidFill>
            <a:round/>
            <a:tailEnd type="triangle" w="med" len="lg"/>
          </a:ln>
        </p:spPr>
        <p:txBody>
          <a:bodyPr/>
          <a:lstStyle/>
          <a:p>
            <a:endParaRPr lang="zh-CN" altLang="en-US"/>
          </a:p>
        </p:txBody>
      </p:sp>
      <p:sp>
        <p:nvSpPr>
          <p:cNvPr id="53" name="Rectangle 50"/>
          <p:cNvSpPr>
            <a:spLocks noChangeArrowheads="1"/>
          </p:cNvSpPr>
          <p:nvPr/>
        </p:nvSpPr>
        <p:spPr bwMode="auto">
          <a:xfrm>
            <a:off x="5817295" y="1287446"/>
            <a:ext cx="419100" cy="468312"/>
          </a:xfrm>
          <a:prstGeom prst="rect">
            <a:avLst/>
          </a:prstGeom>
          <a:noFill/>
          <a:ln w="9525">
            <a:noFill/>
            <a:miter lim="800000"/>
          </a:ln>
        </p:spPr>
        <p:txBody>
          <a:bodyPr lIns="12700" tIns="12700" rIns="12700" bIns="12700"/>
          <a:lstStyle/>
          <a:p>
            <a:pPr algn="just"/>
            <a:r>
              <a:rPr kumimoji="1" lang="en-US" altLang="zh-CN" sz="4800">
                <a:solidFill>
                  <a:srgbClr val="FF0000"/>
                </a:solidFill>
              </a:rPr>
              <a:t>·</a:t>
            </a:r>
          </a:p>
        </p:txBody>
      </p:sp>
      <p:graphicFrame>
        <p:nvGraphicFramePr>
          <p:cNvPr id="54" name="Object 51"/>
          <p:cNvGraphicFramePr>
            <a:graphicFrameLocks noChangeAspect="1"/>
          </p:cNvGraphicFramePr>
          <p:nvPr/>
        </p:nvGraphicFramePr>
        <p:xfrm>
          <a:off x="3361433" y="2000240"/>
          <a:ext cx="225424" cy="266700"/>
        </p:xfrm>
        <a:graphic>
          <a:graphicData uri="http://schemas.openxmlformats.org/presentationml/2006/ole">
            <mc:AlternateContent xmlns:mc="http://schemas.openxmlformats.org/markup-compatibility/2006">
              <mc:Choice xmlns:v="urn:schemas-microsoft-com:vml" Requires="v">
                <p:oleObj name="Equation" r:id="rId6" imgW="3352800" imgH="3962400" progId="Equation.DSMT4">
                  <p:embed/>
                </p:oleObj>
              </mc:Choice>
              <mc:Fallback>
                <p:oleObj name="Equation" r:id="rId6" imgW="3352800" imgH="3962400" progId="Equation.DSMT4">
                  <p:embed/>
                  <p:pic>
                    <p:nvPicPr>
                      <p:cNvPr id="0" name="Object 51"/>
                      <p:cNvPicPr>
                        <a:picLocks noChangeAspect="1"/>
                      </p:cNvPicPr>
                      <p:nvPr/>
                    </p:nvPicPr>
                    <p:blipFill>
                      <a:blip r:embed="rId7"/>
                      <a:stretch>
                        <a:fillRect/>
                      </a:stretch>
                    </p:blipFill>
                    <p:spPr>
                      <a:xfrm>
                        <a:off x="3361433" y="2000240"/>
                        <a:ext cx="225424" cy="266700"/>
                      </a:xfrm>
                      <a:prstGeom prst="rect">
                        <a:avLst/>
                      </a:prstGeom>
                      <a:noFill/>
                      <a:ln w="9525">
                        <a:noFill/>
                      </a:ln>
                    </p:spPr>
                  </p:pic>
                </p:oleObj>
              </mc:Fallback>
            </mc:AlternateContent>
          </a:graphicData>
        </a:graphic>
      </p:graphicFrame>
      <p:sp>
        <p:nvSpPr>
          <p:cNvPr id="55" name="Line 52"/>
          <p:cNvSpPr>
            <a:spLocks noChangeShapeType="1"/>
          </p:cNvSpPr>
          <p:nvPr/>
        </p:nvSpPr>
        <p:spPr bwMode="auto">
          <a:xfrm>
            <a:off x="1872358" y="2501883"/>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56" name="Object 53"/>
          <p:cNvGraphicFramePr>
            <a:graphicFrameLocks noChangeAspect="1"/>
          </p:cNvGraphicFramePr>
          <p:nvPr/>
        </p:nvGraphicFramePr>
        <p:xfrm>
          <a:off x="1596114" y="2500306"/>
          <a:ext cx="225426" cy="282574"/>
        </p:xfrm>
        <a:graphic>
          <a:graphicData uri="http://schemas.openxmlformats.org/presentationml/2006/ole">
            <mc:AlternateContent xmlns:mc="http://schemas.openxmlformats.org/markup-compatibility/2006">
              <mc:Choice xmlns:v="urn:schemas-microsoft-com:vml" Requires="v">
                <p:oleObj name="Equation" r:id="rId8" imgW="3352800" imgH="4267200" progId="Equation.DSMT4">
                  <p:embed/>
                </p:oleObj>
              </mc:Choice>
              <mc:Fallback>
                <p:oleObj name="Equation" r:id="rId8" imgW="3352800" imgH="4267200" progId="Equation.DSMT4">
                  <p:embed/>
                  <p:pic>
                    <p:nvPicPr>
                      <p:cNvPr id="0" name="Object 53"/>
                      <p:cNvPicPr>
                        <a:picLocks noChangeAspect="1"/>
                      </p:cNvPicPr>
                      <p:nvPr/>
                    </p:nvPicPr>
                    <p:blipFill>
                      <a:blip r:embed="rId9"/>
                      <a:stretch>
                        <a:fillRect/>
                      </a:stretch>
                    </p:blipFill>
                    <p:spPr>
                      <a:xfrm>
                        <a:off x="1596114" y="2500306"/>
                        <a:ext cx="225426" cy="282574"/>
                      </a:xfrm>
                      <a:prstGeom prst="rect">
                        <a:avLst/>
                      </a:prstGeom>
                      <a:noFill/>
                      <a:ln w="9525">
                        <a:noFill/>
                      </a:ln>
                    </p:spPr>
                  </p:pic>
                </p:oleObj>
              </mc:Fallback>
            </mc:AlternateContent>
          </a:graphicData>
        </a:graphic>
      </p:graphicFrame>
      <p:sp>
        <p:nvSpPr>
          <p:cNvPr id="57" name="Text Box 54"/>
          <p:cNvSpPr txBox="1">
            <a:spLocks noChangeArrowheads="1"/>
          </p:cNvSpPr>
          <p:nvPr/>
        </p:nvSpPr>
        <p:spPr bwMode="auto">
          <a:xfrm>
            <a:off x="1791395" y="1202280"/>
            <a:ext cx="292068" cy="369332"/>
          </a:xfrm>
          <a:prstGeom prst="rect">
            <a:avLst/>
          </a:prstGeom>
          <a:noFill/>
          <a:ln w="9525">
            <a:noFill/>
            <a:miter lim="800000"/>
          </a:ln>
        </p:spPr>
        <p:txBody>
          <a:bodyPr wrap="none">
            <a:spAutoFit/>
          </a:bodyPr>
          <a:lstStyle/>
          <a:p>
            <a:pPr algn="l"/>
            <a:r>
              <a:rPr lang="en-US" altLang="zh-CN" dirty="0">
                <a:solidFill>
                  <a:srgbClr val="0000FF"/>
                </a:solidFill>
              </a:rPr>
              <a:t>λ</a:t>
            </a:r>
          </a:p>
        </p:txBody>
      </p:sp>
      <p:sp>
        <p:nvSpPr>
          <p:cNvPr id="58" name="Text Box 55"/>
          <p:cNvSpPr txBox="1">
            <a:spLocks noChangeArrowheads="1"/>
          </p:cNvSpPr>
          <p:nvPr/>
        </p:nvSpPr>
        <p:spPr bwMode="auto">
          <a:xfrm>
            <a:off x="4856876" y="3532171"/>
            <a:ext cx="2025650" cy="366712"/>
          </a:xfrm>
          <a:prstGeom prst="rect">
            <a:avLst/>
          </a:prstGeom>
          <a:noFill/>
          <a:ln w="9525">
            <a:noFill/>
            <a:miter lim="800000"/>
          </a:ln>
        </p:spPr>
        <p:txBody>
          <a:bodyPr wrap="none">
            <a:spAutoFit/>
          </a:bodyPr>
          <a:lstStyle/>
          <a:p>
            <a:pPr algn="l"/>
            <a:r>
              <a:rPr lang="zh-CN" altLang="en-US" sz="1800" b="1" dirty="0">
                <a:solidFill>
                  <a:srgbClr val="FF0000"/>
                </a:solidFill>
                <a:latin typeface="Arial" panose="020B0604020202020204" pitchFamily="34" charset="0"/>
                <a:ea typeface="楷体_GB2312" pitchFamily="49" charset="-122"/>
              </a:rPr>
              <a:t>单缝衍射振幅曲线</a:t>
            </a:r>
          </a:p>
        </p:txBody>
      </p:sp>
      <p:pic>
        <p:nvPicPr>
          <p:cNvPr id="59" name="Picture 56" descr="图片6"/>
          <p:cNvPicPr>
            <a:picLocks noChangeAspect="1" noChangeArrowheads="1"/>
          </p:cNvPicPr>
          <p:nvPr/>
        </p:nvPicPr>
        <p:blipFill>
          <a:blip r:embed="rId10" cstate="print"/>
          <a:srcRect t="12331" b="9509"/>
          <a:stretch>
            <a:fillRect/>
          </a:stretch>
        </p:blipFill>
        <p:spPr bwMode="auto">
          <a:xfrm>
            <a:off x="5144195" y="1071546"/>
            <a:ext cx="857250" cy="2374900"/>
          </a:xfrm>
          <a:prstGeom prst="rect">
            <a:avLst/>
          </a:prstGeom>
          <a:noFill/>
          <a:ln w="9525">
            <a:noFill/>
            <a:miter lim="800000"/>
            <a:headEnd/>
            <a:tailEnd/>
          </a:ln>
        </p:spPr>
      </p:pic>
      <p:graphicFrame>
        <p:nvGraphicFramePr>
          <p:cNvPr id="60" name="Object 57"/>
          <p:cNvGraphicFramePr/>
          <p:nvPr/>
        </p:nvGraphicFramePr>
        <p:xfrm>
          <a:off x="1155700" y="4699000"/>
          <a:ext cx="1682750" cy="377825"/>
        </p:xfrm>
        <a:graphic>
          <a:graphicData uri="http://schemas.openxmlformats.org/presentationml/2006/ole">
            <mc:AlternateContent xmlns:mc="http://schemas.openxmlformats.org/markup-compatibility/2006">
              <mc:Choice xmlns:v="urn:schemas-microsoft-com:vml" Requires="v">
                <p:oleObj name="Equation" r:id="rId11" imgW="21031200" imgH="4267200" progId="Equation.DSMT4">
                  <p:embed/>
                </p:oleObj>
              </mc:Choice>
              <mc:Fallback>
                <p:oleObj name="Equation" r:id="rId11" imgW="21031200" imgH="4267200" progId="Equation.DSMT4">
                  <p:embed/>
                  <p:pic>
                    <p:nvPicPr>
                      <p:cNvPr id="0" name="Object 57"/>
                      <p:cNvPicPr/>
                      <p:nvPr/>
                    </p:nvPicPr>
                    <p:blipFill>
                      <a:blip r:embed="rId12"/>
                      <a:stretch>
                        <a:fillRect/>
                      </a:stretch>
                    </p:blipFill>
                    <p:spPr>
                      <a:xfrm>
                        <a:off x="1155700" y="4699000"/>
                        <a:ext cx="1682750" cy="377825"/>
                      </a:xfrm>
                      <a:prstGeom prst="rect">
                        <a:avLst/>
                      </a:prstGeom>
                      <a:noFill/>
                      <a:ln w="9525">
                        <a:noFill/>
                      </a:ln>
                    </p:spPr>
                  </p:pic>
                </p:oleObj>
              </mc:Fallback>
            </mc:AlternateContent>
          </a:graphicData>
        </a:graphic>
      </p:graphicFrame>
      <p:graphicFrame>
        <p:nvGraphicFramePr>
          <p:cNvPr id="61" name="Object 58"/>
          <p:cNvGraphicFramePr/>
          <p:nvPr/>
        </p:nvGraphicFramePr>
        <p:xfrm>
          <a:off x="1143000" y="4195763"/>
          <a:ext cx="1728788" cy="377825"/>
        </p:xfrm>
        <a:graphic>
          <a:graphicData uri="http://schemas.openxmlformats.org/presentationml/2006/ole">
            <mc:AlternateContent xmlns:mc="http://schemas.openxmlformats.org/markup-compatibility/2006">
              <mc:Choice xmlns:v="urn:schemas-microsoft-com:vml" Requires="v">
                <p:oleObj name="Equation" r:id="rId13" imgW="20726400" imgH="4267200" progId="Equation.DSMT4">
                  <p:embed/>
                </p:oleObj>
              </mc:Choice>
              <mc:Fallback>
                <p:oleObj name="Equation" r:id="rId13" imgW="20726400" imgH="4267200" progId="Equation.DSMT4">
                  <p:embed/>
                  <p:pic>
                    <p:nvPicPr>
                      <p:cNvPr id="0" name="Object 58"/>
                      <p:cNvPicPr/>
                      <p:nvPr/>
                    </p:nvPicPr>
                    <p:blipFill>
                      <a:blip r:embed="rId14"/>
                      <a:stretch>
                        <a:fillRect/>
                      </a:stretch>
                    </p:blipFill>
                    <p:spPr>
                      <a:xfrm>
                        <a:off x="1143000" y="4195763"/>
                        <a:ext cx="1728788" cy="377825"/>
                      </a:xfrm>
                      <a:prstGeom prst="rect">
                        <a:avLst/>
                      </a:prstGeom>
                      <a:noFill/>
                      <a:ln w="9525">
                        <a:noFill/>
                      </a:ln>
                    </p:spPr>
                  </p:pic>
                </p:oleObj>
              </mc:Fallback>
            </mc:AlternateContent>
          </a:graphicData>
        </a:graphic>
      </p:graphicFrame>
      <p:sp>
        <p:nvSpPr>
          <p:cNvPr id="62" name="AutoShape 59"/>
          <p:cNvSpPr/>
          <p:nvPr/>
        </p:nvSpPr>
        <p:spPr bwMode="auto">
          <a:xfrm>
            <a:off x="2870895" y="4292583"/>
            <a:ext cx="95250" cy="663575"/>
          </a:xfrm>
          <a:prstGeom prst="rightBrace">
            <a:avLst>
              <a:gd name="adj1" fmla="val 58056"/>
              <a:gd name="adj2" fmla="val 50000"/>
            </a:avLst>
          </a:prstGeom>
          <a:noFill/>
          <a:ln w="19050">
            <a:solidFill>
              <a:schemeClr val="tx1"/>
            </a:solidFill>
            <a:round/>
          </a:ln>
        </p:spPr>
        <p:txBody>
          <a:bodyPr wrap="none" lIns="90000" tIns="46800" rIns="90000" bIns="46800" anchor="ctr"/>
          <a:lstStyle/>
          <a:p>
            <a:endParaRPr lang="zh-CN" altLang="en-US"/>
          </a:p>
        </p:txBody>
      </p:sp>
      <p:sp>
        <p:nvSpPr>
          <p:cNvPr id="63" name="AutoShape 60"/>
          <p:cNvSpPr>
            <a:spLocks noChangeArrowheads="1"/>
          </p:cNvSpPr>
          <p:nvPr/>
        </p:nvSpPr>
        <p:spPr bwMode="auto">
          <a:xfrm>
            <a:off x="2997895" y="4541821"/>
            <a:ext cx="503238" cy="160337"/>
          </a:xfrm>
          <a:prstGeom prst="rightArrow">
            <a:avLst>
              <a:gd name="adj1" fmla="val 50000"/>
              <a:gd name="adj2" fmla="val 78466"/>
            </a:avLst>
          </a:prstGeom>
          <a:solidFill>
            <a:srgbClr val="006699">
              <a:alpha val="50195"/>
            </a:srgbClr>
          </a:solidFill>
          <a:ln w="9525">
            <a:solidFill>
              <a:srgbClr val="FFCCFF">
                <a:alpha val="50195"/>
              </a:srgbClr>
            </a:solidFill>
            <a:miter lim="800000"/>
          </a:ln>
        </p:spPr>
        <p:txBody>
          <a:bodyPr wrap="none" anchor="ctr"/>
          <a:lstStyle/>
          <a:p>
            <a:endParaRPr lang="zh-CN" altLang="en-US"/>
          </a:p>
        </p:txBody>
      </p:sp>
      <p:graphicFrame>
        <p:nvGraphicFramePr>
          <p:cNvPr id="64" name="Object 61"/>
          <p:cNvGraphicFramePr/>
          <p:nvPr/>
        </p:nvGraphicFramePr>
        <p:xfrm>
          <a:off x="3518595" y="4214818"/>
          <a:ext cx="914400" cy="784225"/>
        </p:xfrm>
        <a:graphic>
          <a:graphicData uri="http://schemas.openxmlformats.org/presentationml/2006/ole">
            <mc:AlternateContent xmlns:mc="http://schemas.openxmlformats.org/markup-compatibility/2006">
              <mc:Choice xmlns:v="urn:schemas-microsoft-com:vml" Requires="v">
                <p:oleObj name="Equation" r:id="rId15" imgW="10972800" imgH="9448800" progId="Equation.DSMT4">
                  <p:embed/>
                </p:oleObj>
              </mc:Choice>
              <mc:Fallback>
                <p:oleObj name="Equation" r:id="rId15" imgW="10972800" imgH="9448800" progId="Equation.DSMT4">
                  <p:embed/>
                  <p:pic>
                    <p:nvPicPr>
                      <p:cNvPr id="0" name="Object 61"/>
                      <p:cNvPicPr/>
                      <p:nvPr/>
                    </p:nvPicPr>
                    <p:blipFill>
                      <a:blip r:embed="rId16"/>
                      <a:stretch>
                        <a:fillRect/>
                      </a:stretch>
                    </p:blipFill>
                    <p:spPr>
                      <a:xfrm>
                        <a:off x="3518595" y="4214818"/>
                        <a:ext cx="914400" cy="784225"/>
                      </a:xfrm>
                      <a:prstGeom prst="rect">
                        <a:avLst/>
                      </a:prstGeom>
                      <a:noFill/>
                      <a:ln w="9525">
                        <a:noFill/>
                      </a:ln>
                    </p:spPr>
                  </p:pic>
                </p:oleObj>
              </mc:Fallback>
            </mc:AlternateContent>
          </a:graphicData>
        </a:graphic>
      </p:graphicFrame>
      <p:graphicFrame>
        <p:nvGraphicFramePr>
          <p:cNvPr id="65" name="Object 62"/>
          <p:cNvGraphicFramePr/>
          <p:nvPr/>
        </p:nvGraphicFramePr>
        <p:xfrm>
          <a:off x="6715125" y="4408497"/>
          <a:ext cx="1954213" cy="377825"/>
        </p:xfrm>
        <a:graphic>
          <a:graphicData uri="http://schemas.openxmlformats.org/presentationml/2006/ole">
            <mc:AlternateContent xmlns:mc="http://schemas.openxmlformats.org/markup-compatibility/2006">
              <mc:Choice xmlns:v="urn:schemas-microsoft-com:vml" Requires="v">
                <p:oleObj name="Equation" r:id="rId17" imgW="31394400" imgH="6096000" progId="Equation.DSMT4">
                  <p:embed/>
                </p:oleObj>
              </mc:Choice>
              <mc:Fallback>
                <p:oleObj name="Equation" r:id="rId17" imgW="31394400" imgH="6096000" progId="Equation.DSMT4">
                  <p:embed/>
                  <p:pic>
                    <p:nvPicPr>
                      <p:cNvPr id="0" name="Object 62"/>
                      <p:cNvPicPr/>
                      <p:nvPr/>
                    </p:nvPicPr>
                    <p:blipFill>
                      <a:blip r:embed="rId18"/>
                      <a:stretch>
                        <a:fillRect/>
                      </a:stretch>
                    </p:blipFill>
                    <p:spPr>
                      <a:xfrm>
                        <a:off x="6715125" y="4408497"/>
                        <a:ext cx="1954213" cy="377825"/>
                      </a:xfrm>
                      <a:prstGeom prst="rect">
                        <a:avLst/>
                      </a:prstGeom>
                      <a:noFill/>
                      <a:ln w="9525">
                        <a:noFill/>
                      </a:ln>
                    </p:spPr>
                  </p:pic>
                </p:oleObj>
              </mc:Fallback>
            </mc:AlternateContent>
          </a:graphicData>
        </a:graphic>
      </p:graphicFrame>
      <p:graphicFrame>
        <p:nvGraphicFramePr>
          <p:cNvPr id="66" name="Object 63"/>
          <p:cNvGraphicFramePr>
            <a:graphicFrameLocks noChangeAspect="1"/>
          </p:cNvGraphicFramePr>
          <p:nvPr/>
        </p:nvGraphicFramePr>
        <p:xfrm>
          <a:off x="5239452" y="4214818"/>
          <a:ext cx="1195388" cy="788987"/>
        </p:xfrm>
        <a:graphic>
          <a:graphicData uri="http://schemas.openxmlformats.org/presentationml/2006/ole">
            <mc:AlternateContent xmlns:mc="http://schemas.openxmlformats.org/markup-compatibility/2006">
              <mc:Choice xmlns:v="urn:schemas-microsoft-com:vml" Requires="v">
                <p:oleObj name="Equation" r:id="rId19" imgW="14325600" imgH="9448800" progId="Equation.DSMT4">
                  <p:embed/>
                </p:oleObj>
              </mc:Choice>
              <mc:Fallback>
                <p:oleObj name="Equation" r:id="rId19" imgW="14325600" imgH="9448800" progId="Equation.DSMT4">
                  <p:embed/>
                  <p:pic>
                    <p:nvPicPr>
                      <p:cNvPr id="0" name="Object 63"/>
                      <p:cNvPicPr>
                        <a:picLocks noChangeAspect="1"/>
                      </p:cNvPicPr>
                      <p:nvPr/>
                    </p:nvPicPr>
                    <p:blipFill>
                      <a:blip r:embed="rId20"/>
                      <a:stretch>
                        <a:fillRect/>
                      </a:stretch>
                    </p:blipFill>
                    <p:spPr>
                      <a:xfrm>
                        <a:off x="5239452" y="4214818"/>
                        <a:ext cx="1195388" cy="788987"/>
                      </a:xfrm>
                      <a:prstGeom prst="rect">
                        <a:avLst/>
                      </a:prstGeom>
                      <a:noFill/>
                      <a:ln w="9525">
                        <a:noFill/>
                      </a:ln>
                    </p:spPr>
                  </p:pic>
                </p:oleObj>
              </mc:Fallback>
            </mc:AlternateContent>
          </a:graphicData>
        </a:graphic>
      </p:graphicFrame>
      <p:sp>
        <p:nvSpPr>
          <p:cNvPr id="67" name="AutoShape 64"/>
          <p:cNvSpPr>
            <a:spLocks noChangeArrowheads="1"/>
          </p:cNvSpPr>
          <p:nvPr/>
        </p:nvSpPr>
        <p:spPr bwMode="auto">
          <a:xfrm>
            <a:off x="4593339" y="4556108"/>
            <a:ext cx="503237" cy="160338"/>
          </a:xfrm>
          <a:prstGeom prst="rightArrow">
            <a:avLst>
              <a:gd name="adj1" fmla="val 50000"/>
              <a:gd name="adj2" fmla="val 78465"/>
            </a:avLst>
          </a:prstGeom>
          <a:solidFill>
            <a:srgbClr val="006699">
              <a:alpha val="50195"/>
            </a:srgbClr>
          </a:solidFill>
          <a:ln w="9525">
            <a:solidFill>
              <a:srgbClr val="FFCCFF">
                <a:alpha val="50195"/>
              </a:srgbClr>
            </a:solidFill>
            <a:miter lim="800000"/>
          </a:ln>
        </p:spPr>
        <p:txBody>
          <a:bodyPr wrap="none" anchor="ctr"/>
          <a:lstStyle/>
          <a:p>
            <a:endParaRPr lang="zh-CN" altLang="en-US"/>
          </a:p>
        </p:txBody>
      </p:sp>
      <p:graphicFrame>
        <p:nvGraphicFramePr>
          <p:cNvPr id="68" name="Object 65"/>
          <p:cNvGraphicFramePr/>
          <p:nvPr/>
        </p:nvGraphicFramePr>
        <p:xfrm>
          <a:off x="2894707" y="5391150"/>
          <a:ext cx="1014413" cy="431800"/>
        </p:xfrm>
        <a:graphic>
          <a:graphicData uri="http://schemas.openxmlformats.org/presentationml/2006/ole">
            <mc:AlternateContent xmlns:mc="http://schemas.openxmlformats.org/markup-compatibility/2006">
              <mc:Choice xmlns:v="urn:schemas-microsoft-com:vml" Requires="v">
                <p:oleObj name="Equation" r:id="rId21" imgW="12192000" imgH="5181600" progId="Equation.DSMT4">
                  <p:embed/>
                </p:oleObj>
              </mc:Choice>
              <mc:Fallback>
                <p:oleObj name="Equation" r:id="rId21" imgW="12192000" imgH="5181600" progId="Equation.DSMT4">
                  <p:embed/>
                  <p:pic>
                    <p:nvPicPr>
                      <p:cNvPr id="0" name="Object 65"/>
                      <p:cNvPicPr/>
                      <p:nvPr/>
                    </p:nvPicPr>
                    <p:blipFill>
                      <a:blip r:embed="rId22"/>
                      <a:stretch>
                        <a:fillRect/>
                      </a:stretch>
                    </p:blipFill>
                    <p:spPr>
                      <a:xfrm>
                        <a:off x="2894707" y="5391150"/>
                        <a:ext cx="1014413" cy="431800"/>
                      </a:xfrm>
                      <a:prstGeom prst="rect">
                        <a:avLst/>
                      </a:prstGeom>
                      <a:noFill/>
                      <a:ln w="9525">
                        <a:noFill/>
                      </a:ln>
                    </p:spPr>
                  </p:pic>
                </p:oleObj>
              </mc:Fallback>
            </mc:AlternateContent>
          </a:graphicData>
        </a:graphic>
      </p:graphicFrame>
      <p:graphicFrame>
        <p:nvGraphicFramePr>
          <p:cNvPr id="69" name="Object 66"/>
          <p:cNvGraphicFramePr/>
          <p:nvPr/>
        </p:nvGraphicFramePr>
        <p:xfrm>
          <a:off x="2897882" y="5997596"/>
          <a:ext cx="1270000" cy="431800"/>
        </p:xfrm>
        <a:graphic>
          <a:graphicData uri="http://schemas.openxmlformats.org/presentationml/2006/ole">
            <mc:AlternateContent xmlns:mc="http://schemas.openxmlformats.org/markup-compatibility/2006">
              <mc:Choice xmlns:v="urn:schemas-microsoft-com:vml" Requires="v">
                <p:oleObj name="Equation" r:id="rId23" imgW="15240000" imgH="5181600" progId="Equation.DSMT4">
                  <p:embed/>
                </p:oleObj>
              </mc:Choice>
              <mc:Fallback>
                <p:oleObj name="Equation" r:id="rId23" imgW="15240000" imgH="5181600" progId="Equation.DSMT4">
                  <p:embed/>
                  <p:pic>
                    <p:nvPicPr>
                      <p:cNvPr id="0" name="Object 66"/>
                      <p:cNvPicPr/>
                      <p:nvPr/>
                    </p:nvPicPr>
                    <p:blipFill>
                      <a:blip r:embed="rId24"/>
                      <a:stretch>
                        <a:fillRect/>
                      </a:stretch>
                    </p:blipFill>
                    <p:spPr>
                      <a:xfrm>
                        <a:off x="2897882" y="5997596"/>
                        <a:ext cx="1270000" cy="431800"/>
                      </a:xfrm>
                      <a:prstGeom prst="rect">
                        <a:avLst/>
                      </a:prstGeom>
                      <a:noFill/>
                      <a:ln w="9525">
                        <a:noFill/>
                      </a:ln>
                    </p:spPr>
                  </p:pic>
                </p:oleObj>
              </mc:Fallback>
            </mc:AlternateContent>
          </a:graphicData>
        </a:graphic>
      </p:graphicFrame>
      <p:graphicFrame>
        <p:nvGraphicFramePr>
          <p:cNvPr id="70" name="Object 67"/>
          <p:cNvGraphicFramePr/>
          <p:nvPr/>
        </p:nvGraphicFramePr>
        <p:xfrm>
          <a:off x="4953700" y="5380054"/>
          <a:ext cx="2036763" cy="406400"/>
        </p:xfrm>
        <a:graphic>
          <a:graphicData uri="http://schemas.openxmlformats.org/presentationml/2006/ole">
            <mc:AlternateContent xmlns:mc="http://schemas.openxmlformats.org/markup-compatibility/2006">
              <mc:Choice xmlns:v="urn:schemas-microsoft-com:vml" Requires="v">
                <p:oleObj name="Equation" r:id="rId25" imgW="24384000" imgH="4876800" progId="Equation.DSMT4">
                  <p:embed/>
                </p:oleObj>
              </mc:Choice>
              <mc:Fallback>
                <p:oleObj name="Equation" r:id="rId25" imgW="24384000" imgH="4876800" progId="Equation.DSMT4">
                  <p:embed/>
                  <p:pic>
                    <p:nvPicPr>
                      <p:cNvPr id="0" name="Object 67"/>
                      <p:cNvPicPr/>
                      <p:nvPr/>
                    </p:nvPicPr>
                    <p:blipFill>
                      <a:blip r:embed="rId26"/>
                      <a:stretch>
                        <a:fillRect/>
                      </a:stretch>
                    </p:blipFill>
                    <p:spPr>
                      <a:xfrm>
                        <a:off x="4953700" y="5380054"/>
                        <a:ext cx="2036763" cy="406400"/>
                      </a:xfrm>
                      <a:prstGeom prst="rect">
                        <a:avLst/>
                      </a:prstGeom>
                      <a:noFill/>
                      <a:ln w="9525">
                        <a:noFill/>
                      </a:ln>
                    </p:spPr>
                  </p:pic>
                </p:oleObj>
              </mc:Fallback>
            </mc:AlternateContent>
          </a:graphicData>
        </a:graphic>
      </p:graphicFrame>
      <p:graphicFrame>
        <p:nvGraphicFramePr>
          <p:cNvPr id="71" name="Object 68"/>
          <p:cNvGraphicFramePr/>
          <p:nvPr/>
        </p:nvGraphicFramePr>
        <p:xfrm>
          <a:off x="4953700" y="6022996"/>
          <a:ext cx="2033588" cy="406400"/>
        </p:xfrm>
        <a:graphic>
          <a:graphicData uri="http://schemas.openxmlformats.org/presentationml/2006/ole">
            <mc:AlternateContent xmlns:mc="http://schemas.openxmlformats.org/markup-compatibility/2006">
              <mc:Choice xmlns:v="urn:schemas-microsoft-com:vml" Requires="v">
                <p:oleObj name="Equation" r:id="rId27" imgW="24384000" imgH="4876800" progId="Equation.DSMT4">
                  <p:embed/>
                </p:oleObj>
              </mc:Choice>
              <mc:Fallback>
                <p:oleObj name="Equation" r:id="rId27" imgW="24384000" imgH="4876800" progId="Equation.DSMT4">
                  <p:embed/>
                  <p:pic>
                    <p:nvPicPr>
                      <p:cNvPr id="0" name="Object 68"/>
                      <p:cNvPicPr/>
                      <p:nvPr/>
                    </p:nvPicPr>
                    <p:blipFill>
                      <a:blip r:embed="rId28"/>
                      <a:stretch>
                        <a:fillRect/>
                      </a:stretch>
                    </p:blipFill>
                    <p:spPr>
                      <a:xfrm>
                        <a:off x="4953700" y="6022996"/>
                        <a:ext cx="2033588" cy="406400"/>
                      </a:xfrm>
                      <a:prstGeom prst="rect">
                        <a:avLst/>
                      </a:prstGeom>
                      <a:noFill/>
                      <a:ln w="9525">
                        <a:noFill/>
                      </a:ln>
                    </p:spPr>
                  </p:pic>
                </p:oleObj>
              </mc:Fallback>
            </mc:AlternateContent>
          </a:graphicData>
        </a:graphic>
      </p:graphicFrame>
      <p:sp>
        <p:nvSpPr>
          <p:cNvPr id="72" name="AutoShape 69"/>
          <p:cNvSpPr/>
          <p:nvPr/>
        </p:nvSpPr>
        <p:spPr bwMode="auto">
          <a:xfrm>
            <a:off x="2489895" y="5530139"/>
            <a:ext cx="276207" cy="827819"/>
          </a:xfrm>
          <a:prstGeom prst="leftBrace">
            <a:avLst>
              <a:gd name="adj1" fmla="val 16574"/>
              <a:gd name="adj2" fmla="val 47972"/>
            </a:avLst>
          </a:prstGeom>
          <a:noFill/>
          <a:ln w="19050">
            <a:solidFill>
              <a:schemeClr val="tx1"/>
            </a:solidFill>
            <a:round/>
          </a:ln>
        </p:spPr>
        <p:txBody>
          <a:bodyPr wrap="none" lIns="90000" tIns="46800" rIns="90000" bIns="46800" anchor="ctr"/>
          <a:lstStyle/>
          <a:p>
            <a:endParaRPr lang="zh-CN" altLang="en-US"/>
          </a:p>
        </p:txBody>
      </p:sp>
      <p:sp>
        <p:nvSpPr>
          <p:cNvPr id="73" name="Text Box 70"/>
          <p:cNvSpPr txBox="1">
            <a:spLocks noChangeArrowheads="1"/>
          </p:cNvSpPr>
          <p:nvPr/>
        </p:nvSpPr>
        <p:spPr bwMode="auto">
          <a:xfrm>
            <a:off x="1935857" y="5539664"/>
            <a:ext cx="489534"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outVertical)">
                                      <p:cBhvr>
                                        <p:cTn id="19" dur="500"/>
                                        <p:tgtEl>
                                          <p:spTgt spid="23"/>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left)">
                                      <p:cBhvr>
                                        <p:cTn id="73" dur="500"/>
                                        <p:tgtEl>
                                          <p:spTgt spid="3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up)">
                                      <p:cBhvr>
                                        <p:cTn id="88" dur="500"/>
                                        <p:tgtEl>
                                          <p:spTgt spid="6"/>
                                        </p:tgtEl>
                                      </p:cBhvr>
                                    </p:animEffect>
                                  </p:childTnLst>
                                </p:cTn>
                              </p:par>
                              <p:par>
                                <p:cTn id="89" presetID="22" presetClass="entr" presetSubtype="8"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left)">
                                      <p:cBhvr>
                                        <p:cTn id="91" dur="500"/>
                                        <p:tgtEl>
                                          <p:spTgt spid="54"/>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left)">
                                      <p:cBhvr>
                                        <p:cTn id="97" dur="500"/>
                                        <p:tgtEl>
                                          <p:spTgt spid="53"/>
                                        </p:tgtEl>
                                      </p:cBhvr>
                                    </p:animEffect>
                                  </p:childTnLst>
                                </p:cTn>
                              </p:par>
                              <p:par>
                                <p:cTn id="98" presetID="22" presetClass="entr" presetSubtype="8"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500"/>
                                        <p:tgtEl>
                                          <p:spTgt spid="45"/>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left)">
                                      <p:cBhvr>
                                        <p:cTn id="103" dur="500"/>
                                        <p:tgtEl>
                                          <p:spTgt spid="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left)">
                                      <p:cBhvr>
                                        <p:cTn id="109" dur="500"/>
                                        <p:tgtEl>
                                          <p:spTgt spid="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left)">
                                      <p:cBhvr>
                                        <p:cTn id="112" dur="500"/>
                                        <p:tgtEl>
                                          <p:spTgt spid="4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left)">
                                      <p:cBhvr>
                                        <p:cTn id="118" dur="500"/>
                                        <p:tgtEl>
                                          <p:spTgt spid="4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wipe(left)">
                                      <p:cBhvr>
                                        <p:cTn id="121" dur="500"/>
                                        <p:tgtEl>
                                          <p:spTgt spid="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left)">
                                      <p:cBhvr>
                                        <p:cTn id="124" dur="500"/>
                                        <p:tgtEl>
                                          <p:spTgt spid="5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left)">
                                      <p:cBhvr>
                                        <p:cTn id="127" dur="500"/>
                                        <p:tgtEl>
                                          <p:spTgt spid="51"/>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wipe(left)">
                                      <p:cBhvr>
                                        <p:cTn id="130" dur="500"/>
                                        <p:tgtEl>
                                          <p:spTgt spid="52"/>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left)">
                                      <p:cBhvr>
                                        <p:cTn id="133" dur="500"/>
                                        <p:tgtEl>
                                          <p:spTgt spid="57"/>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par>
                                <p:cTn id="137" presetID="22" presetClass="entr" presetSubtype="8"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wipe(left)">
                                      <p:cBhvr>
                                        <p:cTn id="139" dur="500"/>
                                        <p:tgtEl>
                                          <p:spTgt spid="56"/>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59"/>
                                        </p:tgtEl>
                                        <p:attrNameLst>
                                          <p:attrName>style.visibility</p:attrName>
                                        </p:attrNameLst>
                                      </p:cBhvr>
                                      <p:to>
                                        <p:strVal val="visible"/>
                                      </p:to>
                                    </p:set>
                                  </p:childTnLst>
                                </p:cTn>
                              </p:par>
                            </p:childTnLst>
                          </p:cTn>
                        </p:par>
                        <p:par>
                          <p:cTn id="144" fill="hold">
                            <p:stCondLst>
                              <p:cond delay="0"/>
                            </p:stCondLst>
                            <p:childTnLst>
                              <p:par>
                                <p:cTn id="145" presetID="9" presetClass="entr" presetSubtype="0" fill="hold" grpId="0" nodeType="afterEffect">
                                  <p:stCondLst>
                                    <p:cond delay="0"/>
                                  </p:stCondLst>
                                  <p:childTnLst>
                                    <p:set>
                                      <p:cBhvr>
                                        <p:cTn id="146" dur="1" fill="hold">
                                          <p:stCondLst>
                                            <p:cond delay="0"/>
                                          </p:stCondLst>
                                        </p:cTn>
                                        <p:tgtEl>
                                          <p:spTgt spid="58"/>
                                        </p:tgtEl>
                                        <p:attrNameLst>
                                          <p:attrName>style.visibility</p:attrName>
                                        </p:attrNameLst>
                                      </p:cBhvr>
                                      <p:to>
                                        <p:strVal val="visible"/>
                                      </p:to>
                                    </p:set>
                                    <p:animEffect transition="in" filter="dissolve">
                                      <p:cBhvr>
                                        <p:cTn id="147" dur="500"/>
                                        <p:tgtEl>
                                          <p:spTgt spid="5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childTnLst>
                          </p:cTn>
                        </p:par>
                        <p:par>
                          <p:cTn id="153" fill="hold">
                            <p:stCondLst>
                              <p:cond delay="500"/>
                            </p:stCondLst>
                            <p:childTnLst>
                              <p:par>
                                <p:cTn id="154" presetID="22" presetClass="entr" presetSubtype="8" fill="hold" nodeType="afterEffect">
                                  <p:stCondLst>
                                    <p:cond delay="0"/>
                                  </p:stCondLst>
                                  <p:childTnLst>
                                    <p:set>
                                      <p:cBhvr>
                                        <p:cTn id="155" dur="1" fill="hold">
                                          <p:stCondLst>
                                            <p:cond delay="0"/>
                                          </p:stCondLst>
                                        </p:cTn>
                                        <p:tgtEl>
                                          <p:spTgt spid="60"/>
                                        </p:tgtEl>
                                        <p:attrNameLst>
                                          <p:attrName>style.visibility</p:attrName>
                                        </p:attrNameLst>
                                      </p:cBhvr>
                                      <p:to>
                                        <p:strVal val="visible"/>
                                      </p:to>
                                    </p:set>
                                    <p:animEffect transition="in" filter="wipe(left)">
                                      <p:cBhvr>
                                        <p:cTn id="156" dur="500"/>
                                        <p:tgtEl>
                                          <p:spTgt spid="60"/>
                                        </p:tgtEl>
                                      </p:cBhvr>
                                    </p:animEffect>
                                  </p:childTnLst>
                                </p:cTn>
                              </p:par>
                            </p:childTnLst>
                          </p:cTn>
                        </p:par>
                        <p:par>
                          <p:cTn id="157" fill="hold">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wipe(left)">
                                      <p:cBhvr>
                                        <p:cTn id="160" dur="500"/>
                                        <p:tgtEl>
                                          <p:spTgt spid="6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63"/>
                                        </p:tgtEl>
                                        <p:attrNameLst>
                                          <p:attrName>style.visibility</p:attrName>
                                        </p:attrNameLst>
                                      </p:cBhvr>
                                      <p:to>
                                        <p:strVal val="visible"/>
                                      </p:to>
                                    </p:set>
                                    <p:animEffect transition="in" filter="wipe(left)">
                                      <p:cBhvr>
                                        <p:cTn id="165" dur="500"/>
                                        <p:tgtEl>
                                          <p:spTgt spid="63"/>
                                        </p:tgtEl>
                                      </p:cBhvr>
                                    </p:animEffect>
                                  </p:childTnLst>
                                </p:cTn>
                              </p:par>
                            </p:childTnLst>
                          </p:cTn>
                        </p:par>
                        <p:par>
                          <p:cTn id="166" fill="hold">
                            <p:stCondLst>
                              <p:cond delay="500"/>
                            </p:stCondLst>
                            <p:childTnLst>
                              <p:par>
                                <p:cTn id="167" presetID="22" presetClass="entr" presetSubtype="8" fill="hold" nodeType="afterEffect">
                                  <p:stCondLst>
                                    <p:cond delay="0"/>
                                  </p:stCondLst>
                                  <p:childTnLst>
                                    <p:set>
                                      <p:cBhvr>
                                        <p:cTn id="168" dur="1" fill="hold">
                                          <p:stCondLst>
                                            <p:cond delay="0"/>
                                          </p:stCondLst>
                                        </p:cTn>
                                        <p:tgtEl>
                                          <p:spTgt spid="64"/>
                                        </p:tgtEl>
                                        <p:attrNameLst>
                                          <p:attrName>style.visibility</p:attrName>
                                        </p:attrNameLst>
                                      </p:cBhvr>
                                      <p:to>
                                        <p:strVal val="visible"/>
                                      </p:to>
                                    </p:set>
                                    <p:animEffect transition="in" filter="wipe(left)">
                                      <p:cBhvr>
                                        <p:cTn id="169" dur="500"/>
                                        <p:tgtEl>
                                          <p:spTgt spid="6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67"/>
                                        </p:tgtEl>
                                        <p:attrNameLst>
                                          <p:attrName>style.visibility</p:attrName>
                                        </p:attrNameLst>
                                      </p:cBhvr>
                                      <p:to>
                                        <p:strVal val="visible"/>
                                      </p:to>
                                    </p:set>
                                    <p:animEffect transition="in" filter="wipe(left)">
                                      <p:cBhvr>
                                        <p:cTn id="174" dur="500"/>
                                        <p:tgtEl>
                                          <p:spTgt spid="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wipe(left)">
                                      <p:cBhvr>
                                        <p:cTn id="178" dur="500"/>
                                        <p:tgtEl>
                                          <p:spTgt spid="66"/>
                                        </p:tgtEl>
                                      </p:cBhvr>
                                    </p:animEffect>
                                  </p:childTnLst>
                                </p:cTn>
                              </p:par>
                            </p:childTnLst>
                          </p:cTn>
                        </p:par>
                        <p:par>
                          <p:cTn id="179" fill="hold">
                            <p:stCondLst>
                              <p:cond delay="1000"/>
                            </p:stCondLst>
                            <p:childTnLst>
                              <p:par>
                                <p:cTn id="180" presetID="22" presetClass="entr" presetSubtype="8" fill="hold" nodeType="after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wipe(left)">
                                      <p:cBhvr>
                                        <p:cTn id="182" dur="500"/>
                                        <p:tgtEl>
                                          <p:spTgt spid="6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73"/>
                                        </p:tgtEl>
                                        <p:attrNameLst>
                                          <p:attrName>style.visibility</p:attrName>
                                        </p:attrNameLst>
                                      </p:cBhvr>
                                      <p:to>
                                        <p:strVal val="visible"/>
                                      </p:to>
                                    </p:set>
                                    <p:animEffect transition="in" filter="wipe(left)">
                                      <p:cBhvr>
                                        <p:cTn id="187" dur="500"/>
                                        <p:tgtEl>
                                          <p:spTgt spid="73"/>
                                        </p:tgtEl>
                                      </p:cBhvr>
                                    </p:animEffect>
                                  </p:childTnLst>
                                </p:cTn>
                              </p:par>
                            </p:childTnLst>
                          </p:cTn>
                        </p:par>
                        <p:par>
                          <p:cTn id="188" fill="hold">
                            <p:stCondLst>
                              <p:cond delay="500"/>
                            </p:stCondLst>
                            <p:childTnLst>
                              <p:par>
                                <p:cTn id="189" presetID="22" presetClass="entr" presetSubtype="8" fill="hold" grpId="0" nodeType="afterEffect">
                                  <p:stCondLst>
                                    <p:cond delay="0"/>
                                  </p:stCondLst>
                                  <p:childTnLst>
                                    <p:set>
                                      <p:cBhvr>
                                        <p:cTn id="190" dur="1" fill="hold">
                                          <p:stCondLst>
                                            <p:cond delay="0"/>
                                          </p:stCondLst>
                                        </p:cTn>
                                        <p:tgtEl>
                                          <p:spTgt spid="72"/>
                                        </p:tgtEl>
                                        <p:attrNameLst>
                                          <p:attrName>style.visibility</p:attrName>
                                        </p:attrNameLst>
                                      </p:cBhvr>
                                      <p:to>
                                        <p:strVal val="visible"/>
                                      </p:to>
                                    </p:set>
                                    <p:animEffect transition="in" filter="wipe(left)">
                                      <p:cBhvr>
                                        <p:cTn id="191" dur="500"/>
                                        <p:tgtEl>
                                          <p:spTgt spid="72"/>
                                        </p:tgtEl>
                                      </p:cBhvr>
                                    </p:animEffect>
                                  </p:childTnLst>
                                </p:cTn>
                              </p:par>
                            </p:childTnLst>
                          </p:cTn>
                        </p:par>
                        <p:par>
                          <p:cTn id="192" fill="hold">
                            <p:stCondLst>
                              <p:cond delay="1000"/>
                            </p:stCondLst>
                            <p:childTnLst>
                              <p:par>
                                <p:cTn id="193" presetID="22" presetClass="entr" presetSubtype="8" fill="hold" nodeType="afterEffect">
                                  <p:stCondLst>
                                    <p:cond delay="0"/>
                                  </p:stCondLst>
                                  <p:childTnLst>
                                    <p:set>
                                      <p:cBhvr>
                                        <p:cTn id="194" dur="1" fill="hold">
                                          <p:stCondLst>
                                            <p:cond delay="0"/>
                                          </p:stCondLst>
                                        </p:cTn>
                                        <p:tgtEl>
                                          <p:spTgt spid="68"/>
                                        </p:tgtEl>
                                        <p:attrNameLst>
                                          <p:attrName>style.visibility</p:attrName>
                                        </p:attrNameLst>
                                      </p:cBhvr>
                                      <p:to>
                                        <p:strVal val="visible"/>
                                      </p:to>
                                    </p:set>
                                    <p:animEffect transition="in" filter="wipe(left)">
                                      <p:cBhvr>
                                        <p:cTn id="195" dur="500"/>
                                        <p:tgtEl>
                                          <p:spTgt spid="6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left)">
                                      <p:cBhvr>
                                        <p:cTn id="200" dur="500"/>
                                        <p:tgtEl>
                                          <p:spTgt spid="74"/>
                                        </p:tgtEl>
                                      </p:cBhvr>
                                    </p:animEffect>
                                  </p:childTnLst>
                                </p:cTn>
                              </p:par>
                              <p:par>
                                <p:cTn id="201" presetID="22" presetClass="entr" presetSubtype="8" fill="hold" nodeType="withEffect">
                                  <p:stCondLst>
                                    <p:cond delay="0"/>
                                  </p:stCondLst>
                                  <p:childTnLst>
                                    <p:set>
                                      <p:cBhvr>
                                        <p:cTn id="202" dur="1" fill="hold">
                                          <p:stCondLst>
                                            <p:cond delay="0"/>
                                          </p:stCondLst>
                                        </p:cTn>
                                        <p:tgtEl>
                                          <p:spTgt spid="70"/>
                                        </p:tgtEl>
                                        <p:attrNameLst>
                                          <p:attrName>style.visibility</p:attrName>
                                        </p:attrNameLst>
                                      </p:cBhvr>
                                      <p:to>
                                        <p:strVal val="visible"/>
                                      </p:to>
                                    </p:set>
                                    <p:animEffect transition="in" filter="wipe(left)">
                                      <p:cBhvr>
                                        <p:cTn id="203" dur="500"/>
                                        <p:tgtEl>
                                          <p:spTgt spid="7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wipe(left)">
                                      <p:cBhvr>
                                        <p:cTn id="208" dur="500"/>
                                        <p:tgtEl>
                                          <p:spTgt spid="69"/>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wipe(left)">
                                      <p:cBhvr>
                                        <p:cTn id="213" dur="500"/>
                                        <p:tgtEl>
                                          <p:spTgt spid="75"/>
                                        </p:tgtEl>
                                      </p:cBhvr>
                                    </p:animEffect>
                                  </p:childTnLst>
                                </p:cTn>
                              </p:par>
                              <p:par>
                                <p:cTn id="214" presetID="22" presetClass="entr" presetSubtype="8" fill="hold" nodeType="with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wipe(left)">
                                      <p:cBhvr>
                                        <p:cTn id="2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4" grpId="0" autoUpdateAnimBg="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utoUpdateAnimBg="0"/>
      <p:bldP spid="55" grpId="0" animBg="1"/>
      <p:bldP spid="57" grpId="0"/>
      <p:bldP spid="58" grpId="0"/>
      <p:bldP spid="62" grpId="0" animBg="1"/>
      <p:bldP spid="63" grpId="0" animBg="1"/>
      <p:bldP spid="67" grpId="0" animBg="1"/>
      <p:bldP spid="72" grpId="0" animBg="1"/>
      <p:bldP spid="7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506516" y="571536"/>
            <a:ext cx="3536950" cy="1585913"/>
            <a:chOff x="3156" y="210"/>
            <a:chExt cx="2228" cy="999"/>
          </a:xfrm>
        </p:grpSpPr>
        <p:pic>
          <p:nvPicPr>
            <p:cNvPr id="6" name="Picture 3" descr="14"/>
            <p:cNvPicPr>
              <a:picLocks noChangeAspect="1" noChangeArrowheads="1"/>
            </p:cNvPicPr>
            <p:nvPr/>
          </p:nvPicPr>
          <p:blipFill>
            <a:blip r:embed="rId2" cstate="print">
              <a:clrChange>
                <a:clrFrom>
                  <a:srgbClr val="326698"/>
                </a:clrFrom>
                <a:clrTo>
                  <a:srgbClr val="326698">
                    <a:alpha val="0"/>
                  </a:srgbClr>
                </a:clrTo>
              </a:clrChange>
              <a:lum bright="-100000"/>
            </a:blip>
            <a:srcRect r="1314"/>
            <a:stretch>
              <a:fillRect/>
            </a:stretch>
          </p:blipFill>
          <p:spPr bwMode="auto">
            <a:xfrm>
              <a:off x="3180" y="328"/>
              <a:ext cx="2104" cy="866"/>
            </a:xfrm>
            <a:prstGeom prst="rect">
              <a:avLst/>
            </a:prstGeom>
            <a:noFill/>
            <a:ln w="9525">
              <a:noFill/>
              <a:miter lim="800000"/>
              <a:headEnd/>
              <a:tailEnd/>
            </a:ln>
          </p:spPr>
        </p:pic>
        <p:sp>
          <p:nvSpPr>
            <p:cNvPr id="7" name="Line 4"/>
            <p:cNvSpPr>
              <a:spLocks noChangeShapeType="1"/>
            </p:cNvSpPr>
            <p:nvPr/>
          </p:nvSpPr>
          <p:spPr bwMode="auto">
            <a:xfrm>
              <a:off x="3250" y="1049"/>
              <a:ext cx="2125"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8" name="Line 5"/>
            <p:cNvSpPr>
              <a:spLocks noChangeShapeType="1"/>
            </p:cNvSpPr>
            <p:nvPr/>
          </p:nvSpPr>
          <p:spPr bwMode="auto">
            <a:xfrm>
              <a:off x="4247" y="210"/>
              <a:ext cx="0" cy="841"/>
            </a:xfrm>
            <a:prstGeom prst="line">
              <a:avLst/>
            </a:prstGeom>
            <a:noFill/>
            <a:ln w="19050">
              <a:solidFill>
                <a:schemeClr val="hlink"/>
              </a:solidFill>
              <a:round/>
            </a:ln>
          </p:spPr>
          <p:txBody>
            <a:bodyPr wrap="none" lIns="90000" tIns="46800" rIns="90000" bIns="46800" anchor="ctr"/>
            <a:lstStyle/>
            <a:p>
              <a:endParaRPr lang="zh-CN" altLang="en-US"/>
            </a:p>
          </p:txBody>
        </p:sp>
        <p:sp>
          <p:nvSpPr>
            <p:cNvPr id="9" name="Line 6"/>
            <p:cNvSpPr>
              <a:spLocks noChangeShapeType="1"/>
            </p:cNvSpPr>
            <p:nvPr/>
          </p:nvSpPr>
          <p:spPr bwMode="auto">
            <a:xfrm>
              <a:off x="3250" y="452"/>
              <a:ext cx="2125"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10" name="Line 7"/>
            <p:cNvSpPr>
              <a:spLocks noChangeShapeType="1"/>
            </p:cNvSpPr>
            <p:nvPr/>
          </p:nvSpPr>
          <p:spPr bwMode="auto">
            <a:xfrm>
              <a:off x="3728" y="972"/>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11" name="Line 8"/>
            <p:cNvSpPr>
              <a:spLocks noChangeShapeType="1"/>
            </p:cNvSpPr>
            <p:nvPr/>
          </p:nvSpPr>
          <p:spPr bwMode="auto">
            <a:xfrm>
              <a:off x="4768" y="972"/>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12" name="Object 9"/>
            <p:cNvGraphicFramePr>
              <a:graphicFrameLocks noChangeAspect="1"/>
            </p:cNvGraphicFramePr>
            <p:nvPr/>
          </p:nvGraphicFramePr>
          <p:xfrm>
            <a:off x="3652" y="1060"/>
            <a:ext cx="188" cy="133"/>
          </p:xfrm>
          <a:graphic>
            <a:graphicData uri="http://schemas.openxmlformats.org/presentationml/2006/ole">
              <mc:AlternateContent xmlns:mc="http://schemas.openxmlformats.org/markup-compatibility/2006">
                <mc:Choice xmlns:v="urn:schemas-microsoft-com:vml" Requires="v">
                  <p:oleObj name="Equation" r:id="rId3" imgW="5486400" imgH="3962400" progId="Equation.3">
                    <p:embed/>
                  </p:oleObj>
                </mc:Choice>
                <mc:Fallback>
                  <p:oleObj name="Equation" r:id="rId3" imgW="5486400" imgH="3962400" progId="Equation.3">
                    <p:embed/>
                    <p:pic>
                      <p:nvPicPr>
                        <p:cNvPr id="0" name="Object 9"/>
                        <p:cNvPicPr>
                          <a:picLocks noChangeAspect="1"/>
                        </p:cNvPicPr>
                        <p:nvPr/>
                      </p:nvPicPr>
                      <p:blipFill>
                        <a:blip r:embed="rId4"/>
                        <a:stretch>
                          <a:fillRect/>
                        </a:stretch>
                      </p:blipFill>
                      <p:spPr>
                        <a:xfrm>
                          <a:off x="3652" y="1060"/>
                          <a:ext cx="188" cy="133"/>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4208" y="1060"/>
            <a:ext cx="103" cy="144"/>
          </p:xfrm>
          <a:graphic>
            <a:graphicData uri="http://schemas.openxmlformats.org/presentationml/2006/ole">
              <mc:AlternateContent xmlns:mc="http://schemas.openxmlformats.org/markup-compatibility/2006">
                <mc:Choice xmlns:v="urn:schemas-microsoft-com:vml" Requires="v">
                  <p:oleObj name="Equation" r:id="rId5" imgW="3048000" imgH="4267200" progId="Equation.3">
                    <p:embed/>
                  </p:oleObj>
                </mc:Choice>
                <mc:Fallback>
                  <p:oleObj name="Equation" r:id="rId5" imgW="3048000" imgH="4267200" progId="Equation.3">
                    <p:embed/>
                    <p:pic>
                      <p:nvPicPr>
                        <p:cNvPr id="0" name="Object 10"/>
                        <p:cNvPicPr>
                          <a:picLocks noChangeAspect="1"/>
                        </p:cNvPicPr>
                        <p:nvPr/>
                      </p:nvPicPr>
                      <p:blipFill>
                        <a:blip r:embed="rId6"/>
                        <a:stretch>
                          <a:fillRect/>
                        </a:stretch>
                      </p:blipFill>
                      <p:spPr>
                        <a:xfrm>
                          <a:off x="4208" y="1060"/>
                          <a:ext cx="103" cy="144"/>
                        </a:xfrm>
                        <a:prstGeom prst="rect">
                          <a:avLst/>
                        </a:prstGeom>
                        <a:noFill/>
                        <a:ln w="9525">
                          <a:noFill/>
                        </a:ln>
                      </p:spPr>
                    </p:pic>
                  </p:oleObj>
                </mc:Fallback>
              </mc:AlternateContent>
            </a:graphicData>
          </a:graphic>
        </p:graphicFrame>
        <p:graphicFrame>
          <p:nvGraphicFramePr>
            <p:cNvPr id="14" name="Object 11"/>
            <p:cNvGraphicFramePr>
              <a:graphicFrameLocks noChangeAspect="1"/>
            </p:cNvGraphicFramePr>
            <p:nvPr/>
          </p:nvGraphicFramePr>
          <p:xfrm>
            <a:off x="4738" y="1060"/>
            <a:ext cx="93" cy="133"/>
          </p:xfrm>
          <a:graphic>
            <a:graphicData uri="http://schemas.openxmlformats.org/presentationml/2006/ole">
              <mc:AlternateContent xmlns:mc="http://schemas.openxmlformats.org/markup-compatibility/2006">
                <mc:Choice xmlns:v="urn:schemas-microsoft-com:vml" Requires="v">
                  <p:oleObj name="Equation" r:id="rId7" imgW="2743200" imgH="3962400" progId="Equation.3">
                    <p:embed/>
                  </p:oleObj>
                </mc:Choice>
                <mc:Fallback>
                  <p:oleObj name="Equation" r:id="rId7" imgW="2743200" imgH="3962400" progId="Equation.3">
                    <p:embed/>
                    <p:pic>
                      <p:nvPicPr>
                        <p:cNvPr id="0" name="Object 11"/>
                        <p:cNvPicPr>
                          <a:picLocks noChangeAspect="1"/>
                        </p:cNvPicPr>
                        <p:nvPr/>
                      </p:nvPicPr>
                      <p:blipFill>
                        <a:blip r:embed="rId8"/>
                        <a:stretch>
                          <a:fillRect/>
                        </a:stretch>
                      </p:blipFill>
                      <p:spPr>
                        <a:xfrm>
                          <a:off x="4738" y="1060"/>
                          <a:ext cx="93" cy="133"/>
                        </a:xfrm>
                        <a:prstGeom prst="rect">
                          <a:avLst/>
                        </a:prstGeom>
                        <a:noFill/>
                        <a:ln w="9525">
                          <a:noFill/>
                        </a:ln>
                      </p:spPr>
                    </p:pic>
                  </p:oleObj>
                </mc:Fallback>
              </mc:AlternateContent>
            </a:graphicData>
          </a:graphic>
        </p:graphicFrame>
        <p:graphicFrame>
          <p:nvGraphicFramePr>
            <p:cNvPr id="15" name="Object 12"/>
            <p:cNvGraphicFramePr/>
            <p:nvPr/>
          </p:nvGraphicFramePr>
          <p:xfrm>
            <a:off x="5284" y="1071"/>
            <a:ext cx="100" cy="138"/>
          </p:xfrm>
          <a:graphic>
            <a:graphicData uri="http://schemas.openxmlformats.org/presentationml/2006/ole">
              <mc:AlternateContent xmlns:mc="http://schemas.openxmlformats.org/markup-compatibility/2006">
                <mc:Choice xmlns:v="urn:schemas-microsoft-com:vml" Requires="v">
                  <p:oleObj name="公式" r:id="rId9" imgW="5486400" imgH="7620000" progId="Equation.3">
                    <p:embed/>
                  </p:oleObj>
                </mc:Choice>
                <mc:Fallback>
                  <p:oleObj name="公式" r:id="rId9" imgW="5486400" imgH="7620000" progId="Equation.3">
                    <p:embed/>
                    <p:pic>
                      <p:nvPicPr>
                        <p:cNvPr id="0" name="Object 12"/>
                        <p:cNvPicPr/>
                        <p:nvPr/>
                      </p:nvPicPr>
                      <p:blipFill>
                        <a:blip r:embed="rId10"/>
                        <a:stretch>
                          <a:fillRect/>
                        </a:stretch>
                      </p:blipFill>
                      <p:spPr>
                        <a:xfrm>
                          <a:off x="5284" y="1071"/>
                          <a:ext cx="100" cy="138"/>
                        </a:xfrm>
                        <a:prstGeom prst="rect">
                          <a:avLst/>
                        </a:prstGeom>
                        <a:noFill/>
                        <a:ln w="9525">
                          <a:noFill/>
                        </a:ln>
                      </p:spPr>
                    </p:pic>
                  </p:oleObj>
                </mc:Fallback>
              </mc:AlternateContent>
            </a:graphicData>
          </a:graphic>
        </p:graphicFrame>
        <p:graphicFrame>
          <p:nvGraphicFramePr>
            <p:cNvPr id="16" name="Object 13"/>
            <p:cNvGraphicFramePr>
              <a:graphicFrameLocks noChangeAspect="1"/>
            </p:cNvGraphicFramePr>
            <p:nvPr/>
          </p:nvGraphicFramePr>
          <p:xfrm>
            <a:off x="4102" y="308"/>
            <a:ext cx="61" cy="134"/>
          </p:xfrm>
          <a:graphic>
            <a:graphicData uri="http://schemas.openxmlformats.org/presentationml/2006/ole">
              <mc:AlternateContent xmlns:mc="http://schemas.openxmlformats.org/markup-compatibility/2006">
                <mc:Choice xmlns:v="urn:schemas-microsoft-com:vml" Requires="v">
                  <p:oleObj name="公式" r:id="rId11" imgW="3352800" imgH="7315200" progId="Equation.3">
                    <p:embed/>
                  </p:oleObj>
                </mc:Choice>
                <mc:Fallback>
                  <p:oleObj name="公式" r:id="rId11" imgW="3352800" imgH="7315200" progId="Equation.3">
                    <p:embed/>
                    <p:pic>
                      <p:nvPicPr>
                        <p:cNvPr id="0" name="Object 13"/>
                        <p:cNvPicPr>
                          <a:picLocks noChangeAspect="1"/>
                        </p:cNvPicPr>
                        <p:nvPr/>
                      </p:nvPicPr>
                      <p:blipFill>
                        <a:blip r:embed="rId12"/>
                        <a:stretch>
                          <a:fillRect/>
                        </a:stretch>
                      </p:blipFill>
                      <p:spPr>
                        <a:xfrm>
                          <a:off x="4102" y="308"/>
                          <a:ext cx="61" cy="134"/>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4280" y="255"/>
            <a:ext cx="278" cy="195"/>
          </p:xfrm>
          <a:graphic>
            <a:graphicData uri="http://schemas.openxmlformats.org/presentationml/2006/ole">
              <mc:AlternateContent xmlns:mc="http://schemas.openxmlformats.org/markup-compatibility/2006">
                <mc:Choice xmlns:v="urn:schemas-microsoft-com:vml" Requires="v">
                  <p:oleObj name="公式" r:id="rId13" imgW="14935200" imgH="10363200" progId="Equation.3">
                    <p:embed/>
                  </p:oleObj>
                </mc:Choice>
                <mc:Fallback>
                  <p:oleObj name="公式" r:id="rId13" imgW="14935200" imgH="10363200" progId="Equation.3">
                    <p:embed/>
                    <p:pic>
                      <p:nvPicPr>
                        <p:cNvPr id="0" name="Object 14"/>
                        <p:cNvPicPr>
                          <a:picLocks noChangeAspect="1"/>
                        </p:cNvPicPr>
                        <p:nvPr/>
                      </p:nvPicPr>
                      <p:blipFill>
                        <a:blip r:embed="rId14"/>
                        <a:stretch>
                          <a:fillRect/>
                        </a:stretch>
                      </p:blipFill>
                      <p:spPr>
                        <a:xfrm>
                          <a:off x="4280" y="255"/>
                          <a:ext cx="278" cy="195"/>
                        </a:xfrm>
                        <a:prstGeom prst="rect">
                          <a:avLst/>
                        </a:prstGeom>
                        <a:noFill/>
                        <a:ln w="9525">
                          <a:noFill/>
                        </a:ln>
                      </p:spPr>
                    </p:pic>
                  </p:oleObj>
                </mc:Fallback>
              </mc:AlternateContent>
            </a:graphicData>
          </a:graphic>
        </p:graphicFrame>
        <p:sp>
          <p:nvSpPr>
            <p:cNvPr id="18" name="Line 15"/>
            <p:cNvSpPr>
              <a:spLocks noChangeShapeType="1"/>
            </p:cNvSpPr>
            <p:nvPr/>
          </p:nvSpPr>
          <p:spPr bwMode="auto">
            <a:xfrm>
              <a:off x="3251" y="975"/>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19" name="Line 16"/>
            <p:cNvSpPr>
              <a:spLocks noChangeShapeType="1"/>
            </p:cNvSpPr>
            <p:nvPr/>
          </p:nvSpPr>
          <p:spPr bwMode="auto">
            <a:xfrm>
              <a:off x="5237" y="975"/>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20" name="Object 17"/>
            <p:cNvGraphicFramePr>
              <a:graphicFrameLocks noChangeAspect="1"/>
            </p:cNvGraphicFramePr>
            <p:nvPr/>
          </p:nvGraphicFramePr>
          <p:xfrm>
            <a:off x="3156" y="1060"/>
            <a:ext cx="245" cy="134"/>
          </p:xfrm>
          <a:graphic>
            <a:graphicData uri="http://schemas.openxmlformats.org/presentationml/2006/ole">
              <mc:AlternateContent xmlns:mc="http://schemas.openxmlformats.org/markup-compatibility/2006">
                <mc:Choice xmlns:v="urn:schemas-microsoft-com:vml" Requires="v">
                  <p:oleObj name="Equation" r:id="rId15" imgW="5791200" imgH="3962400" progId="Equation.3">
                    <p:embed/>
                  </p:oleObj>
                </mc:Choice>
                <mc:Fallback>
                  <p:oleObj name="Equation" r:id="rId15" imgW="5791200" imgH="3962400" progId="Equation.3">
                    <p:embed/>
                    <p:pic>
                      <p:nvPicPr>
                        <p:cNvPr id="0" name="Object 17"/>
                        <p:cNvPicPr>
                          <a:picLocks noChangeAspect="1"/>
                        </p:cNvPicPr>
                        <p:nvPr/>
                      </p:nvPicPr>
                      <p:blipFill>
                        <a:blip r:embed="rId16"/>
                        <a:stretch>
                          <a:fillRect/>
                        </a:stretch>
                      </p:blipFill>
                      <p:spPr>
                        <a:xfrm>
                          <a:off x="3156" y="1060"/>
                          <a:ext cx="245" cy="134"/>
                        </a:xfrm>
                        <a:prstGeom prst="rect">
                          <a:avLst/>
                        </a:prstGeom>
                        <a:noFill/>
                        <a:ln w="9525">
                          <a:noFill/>
                        </a:ln>
                      </p:spPr>
                    </p:pic>
                  </p:oleObj>
                </mc:Fallback>
              </mc:AlternateContent>
            </a:graphicData>
          </a:graphic>
        </p:graphicFrame>
        <p:graphicFrame>
          <p:nvGraphicFramePr>
            <p:cNvPr id="21" name="Object 18"/>
            <p:cNvGraphicFramePr>
              <a:graphicFrameLocks noChangeAspect="1"/>
            </p:cNvGraphicFramePr>
            <p:nvPr/>
          </p:nvGraphicFramePr>
          <p:xfrm>
            <a:off x="5182" y="1060"/>
            <a:ext cx="128" cy="134"/>
          </p:xfrm>
          <a:graphic>
            <a:graphicData uri="http://schemas.openxmlformats.org/presentationml/2006/ole">
              <mc:AlternateContent xmlns:mc="http://schemas.openxmlformats.org/markup-compatibility/2006">
                <mc:Choice xmlns:v="urn:schemas-microsoft-com:vml" Requires="v">
                  <p:oleObj name="Equation" r:id="rId17" imgW="3048000" imgH="3962400" progId="Equation.3">
                    <p:embed/>
                  </p:oleObj>
                </mc:Choice>
                <mc:Fallback>
                  <p:oleObj name="Equation" r:id="rId17" imgW="3048000" imgH="3962400" progId="Equation.3">
                    <p:embed/>
                    <p:pic>
                      <p:nvPicPr>
                        <p:cNvPr id="0" name="Object 18"/>
                        <p:cNvPicPr>
                          <a:picLocks noChangeAspect="1"/>
                        </p:cNvPicPr>
                        <p:nvPr/>
                      </p:nvPicPr>
                      <p:blipFill>
                        <a:blip r:embed="rId18"/>
                        <a:stretch>
                          <a:fillRect/>
                        </a:stretch>
                      </p:blipFill>
                      <p:spPr>
                        <a:xfrm>
                          <a:off x="5182" y="1060"/>
                          <a:ext cx="128" cy="134"/>
                        </a:xfrm>
                        <a:prstGeom prst="rect">
                          <a:avLst/>
                        </a:prstGeom>
                        <a:noFill/>
                        <a:ln w="9525">
                          <a:noFill/>
                        </a:ln>
                      </p:spPr>
                    </p:pic>
                  </p:oleObj>
                </mc:Fallback>
              </mc:AlternateContent>
            </a:graphicData>
          </a:graphic>
        </p:graphicFrame>
      </p:grpSp>
      <p:sp>
        <p:nvSpPr>
          <p:cNvPr id="22" name="Text Box 19"/>
          <p:cNvSpPr txBox="1">
            <a:spLocks noChangeArrowheads="1"/>
          </p:cNvSpPr>
          <p:nvPr/>
        </p:nvSpPr>
        <p:spPr bwMode="auto">
          <a:xfrm>
            <a:off x="1787503" y="2159008"/>
            <a:ext cx="2992438" cy="396875"/>
          </a:xfrm>
          <a:prstGeom prst="rect">
            <a:avLst/>
          </a:prstGeom>
          <a:noFill/>
          <a:ln w="57150">
            <a:noFill/>
            <a:miter lim="800000"/>
          </a:ln>
        </p:spPr>
        <p:txBody>
          <a:bodyPr wrap="none" lIns="90000" tIns="46800" rIns="90000" bIns="46800" anchor="ctr">
            <a:spAutoFit/>
          </a:bodyPr>
          <a:lstStyle/>
          <a:p>
            <a:pPr algn="l"/>
            <a:r>
              <a:rPr kumimoji="1" lang="zh-CN" altLang="en-US" sz="2000" dirty="0">
                <a:latin typeface="楷体_GB2312" pitchFamily="49" charset="-122"/>
                <a:ea typeface="楷体_GB2312" pitchFamily="49" charset="-122"/>
              </a:rPr>
              <a:t>只考虑单缝衍射强度分布</a:t>
            </a:r>
          </a:p>
        </p:txBody>
      </p:sp>
      <p:sp>
        <p:nvSpPr>
          <p:cNvPr id="23" name="Rectangle 20"/>
          <p:cNvSpPr>
            <a:spLocks noChangeArrowheads="1"/>
          </p:cNvSpPr>
          <p:nvPr/>
        </p:nvSpPr>
        <p:spPr bwMode="auto">
          <a:xfrm>
            <a:off x="1860528" y="3941771"/>
            <a:ext cx="3168650" cy="396875"/>
          </a:xfrm>
          <a:prstGeom prst="rect">
            <a:avLst/>
          </a:prstGeom>
          <a:noFill/>
          <a:ln w="57150">
            <a:noFill/>
            <a:miter lim="800000"/>
          </a:ln>
        </p:spPr>
        <p:txBody>
          <a:bodyPr lIns="90000" tIns="46800" rIns="90000" bIns="46800" anchor="ctr">
            <a:spAutoFit/>
          </a:bodyPr>
          <a:lstStyle/>
          <a:p>
            <a:pPr algn="l"/>
            <a:r>
              <a:rPr kumimoji="1" lang="zh-CN" altLang="en-US" sz="2000">
                <a:latin typeface="楷体_GB2312" pitchFamily="49" charset="-122"/>
                <a:ea typeface="楷体_GB2312" pitchFamily="49" charset="-122"/>
              </a:rPr>
              <a:t>只考虑双缝干涉强度分布</a:t>
            </a:r>
          </a:p>
        </p:txBody>
      </p:sp>
      <p:sp>
        <p:nvSpPr>
          <p:cNvPr id="24" name="Rectangle 21"/>
          <p:cNvSpPr>
            <a:spLocks noChangeArrowheads="1"/>
          </p:cNvSpPr>
          <p:nvPr/>
        </p:nvSpPr>
        <p:spPr bwMode="auto">
          <a:xfrm>
            <a:off x="2181203" y="6032521"/>
            <a:ext cx="2376488" cy="396875"/>
          </a:xfrm>
          <a:prstGeom prst="rect">
            <a:avLst/>
          </a:prstGeom>
          <a:noFill/>
          <a:ln w="57150">
            <a:noFill/>
            <a:miter lim="800000"/>
          </a:ln>
        </p:spPr>
        <p:txBody>
          <a:bodyPr lIns="90000" tIns="46800" rIns="90000" bIns="46800" anchor="ctr">
            <a:spAutoFit/>
          </a:bodyPr>
          <a:lstStyle/>
          <a:p>
            <a:pPr algn="l"/>
            <a:r>
              <a:rPr kumimoji="1" lang="zh-CN" altLang="en-US" sz="2000">
                <a:latin typeface="楷体_GB2312" pitchFamily="49" charset="-122"/>
                <a:ea typeface="楷体_GB2312" pitchFamily="49" charset="-122"/>
              </a:rPr>
              <a:t>双缝光栅强度分布</a:t>
            </a:r>
          </a:p>
        </p:txBody>
      </p:sp>
      <p:grpSp>
        <p:nvGrpSpPr>
          <p:cNvPr id="5" name="Group 22"/>
          <p:cNvGrpSpPr/>
          <p:nvPr/>
        </p:nvGrpSpPr>
        <p:grpSpPr bwMode="auto">
          <a:xfrm>
            <a:off x="1500166" y="4413271"/>
            <a:ext cx="3455987" cy="1539875"/>
            <a:chOff x="3131" y="2704"/>
            <a:chExt cx="2177" cy="970"/>
          </a:xfrm>
        </p:grpSpPr>
        <p:pic>
          <p:nvPicPr>
            <p:cNvPr id="26" name="Picture 23" descr="14"/>
            <p:cNvPicPr>
              <a:picLocks noChangeAspect="1" noChangeArrowheads="1"/>
            </p:cNvPicPr>
            <p:nvPr/>
          </p:nvPicPr>
          <p:blipFill>
            <a:blip r:embed="rId19" cstate="print">
              <a:clrChange>
                <a:clrFrom>
                  <a:srgbClr val="326698"/>
                </a:clrFrom>
                <a:clrTo>
                  <a:srgbClr val="326698">
                    <a:alpha val="0"/>
                  </a:srgbClr>
                </a:clrTo>
              </a:clrChange>
              <a:lum bright="-100000"/>
            </a:blip>
            <a:srcRect r="2069"/>
            <a:stretch>
              <a:fillRect/>
            </a:stretch>
          </p:blipFill>
          <p:spPr bwMode="auto">
            <a:xfrm>
              <a:off x="3131" y="2850"/>
              <a:ext cx="2177" cy="771"/>
            </a:xfrm>
            <a:prstGeom prst="rect">
              <a:avLst/>
            </a:prstGeom>
            <a:noFill/>
            <a:ln w="9525">
              <a:noFill/>
              <a:miter lim="800000"/>
              <a:headEnd/>
              <a:tailEnd/>
            </a:ln>
          </p:spPr>
        </p:pic>
        <p:sp>
          <p:nvSpPr>
            <p:cNvPr id="27" name="Line 24"/>
            <p:cNvSpPr>
              <a:spLocks noChangeShapeType="1"/>
            </p:cNvSpPr>
            <p:nvPr/>
          </p:nvSpPr>
          <p:spPr bwMode="auto">
            <a:xfrm>
              <a:off x="3243" y="3520"/>
              <a:ext cx="2041"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28" name="Line 25"/>
            <p:cNvSpPr>
              <a:spLocks noChangeShapeType="1"/>
            </p:cNvSpPr>
            <p:nvPr/>
          </p:nvSpPr>
          <p:spPr bwMode="auto">
            <a:xfrm>
              <a:off x="3243" y="2977"/>
              <a:ext cx="2041"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29" name="Line 26"/>
            <p:cNvSpPr>
              <a:spLocks noChangeShapeType="1"/>
            </p:cNvSpPr>
            <p:nvPr/>
          </p:nvSpPr>
          <p:spPr bwMode="auto">
            <a:xfrm>
              <a:off x="3736" y="3443"/>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30" name="Line 27"/>
            <p:cNvSpPr>
              <a:spLocks noChangeShapeType="1"/>
            </p:cNvSpPr>
            <p:nvPr/>
          </p:nvSpPr>
          <p:spPr bwMode="auto">
            <a:xfrm>
              <a:off x="4774" y="3443"/>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31" name="Object 28"/>
            <p:cNvGraphicFramePr>
              <a:graphicFrameLocks noChangeAspect="1"/>
            </p:cNvGraphicFramePr>
            <p:nvPr/>
          </p:nvGraphicFramePr>
          <p:xfrm>
            <a:off x="3606" y="3530"/>
            <a:ext cx="181" cy="133"/>
          </p:xfrm>
          <a:graphic>
            <a:graphicData uri="http://schemas.openxmlformats.org/presentationml/2006/ole">
              <mc:AlternateContent xmlns:mc="http://schemas.openxmlformats.org/markup-compatibility/2006">
                <mc:Choice xmlns:v="urn:schemas-microsoft-com:vml" Requires="v">
                  <p:oleObj name="Equation" r:id="rId20" imgW="5486400" imgH="3962400" progId="Equation.3">
                    <p:embed/>
                  </p:oleObj>
                </mc:Choice>
                <mc:Fallback>
                  <p:oleObj name="Equation" r:id="rId20" imgW="5486400" imgH="3962400" progId="Equation.3">
                    <p:embed/>
                    <p:pic>
                      <p:nvPicPr>
                        <p:cNvPr id="0" name="Object 28"/>
                        <p:cNvPicPr>
                          <a:picLocks noChangeAspect="1"/>
                        </p:cNvPicPr>
                        <p:nvPr/>
                      </p:nvPicPr>
                      <p:blipFill>
                        <a:blip r:embed="rId4"/>
                        <a:stretch>
                          <a:fillRect/>
                        </a:stretch>
                      </p:blipFill>
                      <p:spPr>
                        <a:xfrm>
                          <a:off x="3606" y="3530"/>
                          <a:ext cx="181" cy="133"/>
                        </a:xfrm>
                        <a:prstGeom prst="rect">
                          <a:avLst/>
                        </a:prstGeom>
                        <a:noFill/>
                        <a:ln w="9525">
                          <a:noFill/>
                        </a:ln>
                      </p:spPr>
                    </p:pic>
                  </p:oleObj>
                </mc:Fallback>
              </mc:AlternateContent>
            </a:graphicData>
          </a:graphic>
        </p:graphicFrame>
        <p:graphicFrame>
          <p:nvGraphicFramePr>
            <p:cNvPr id="32" name="Object 29"/>
            <p:cNvGraphicFramePr>
              <a:graphicFrameLocks noChangeAspect="1"/>
            </p:cNvGraphicFramePr>
            <p:nvPr/>
          </p:nvGraphicFramePr>
          <p:xfrm>
            <a:off x="4188" y="3530"/>
            <a:ext cx="99" cy="144"/>
          </p:xfrm>
          <a:graphic>
            <a:graphicData uri="http://schemas.openxmlformats.org/presentationml/2006/ole">
              <mc:AlternateContent xmlns:mc="http://schemas.openxmlformats.org/markup-compatibility/2006">
                <mc:Choice xmlns:v="urn:schemas-microsoft-com:vml" Requires="v">
                  <p:oleObj name="Equation" r:id="rId21" imgW="3048000" imgH="4267200" progId="Equation.3">
                    <p:embed/>
                  </p:oleObj>
                </mc:Choice>
                <mc:Fallback>
                  <p:oleObj name="Equation" r:id="rId21" imgW="3048000" imgH="4267200" progId="Equation.3">
                    <p:embed/>
                    <p:pic>
                      <p:nvPicPr>
                        <p:cNvPr id="0" name="Object 29"/>
                        <p:cNvPicPr>
                          <a:picLocks noChangeAspect="1"/>
                        </p:cNvPicPr>
                        <p:nvPr/>
                      </p:nvPicPr>
                      <p:blipFill>
                        <a:blip r:embed="rId6"/>
                        <a:stretch>
                          <a:fillRect/>
                        </a:stretch>
                      </p:blipFill>
                      <p:spPr>
                        <a:xfrm>
                          <a:off x="4188" y="3530"/>
                          <a:ext cx="99" cy="144"/>
                        </a:xfrm>
                        <a:prstGeom prst="rect">
                          <a:avLst/>
                        </a:prstGeom>
                        <a:noFill/>
                        <a:ln w="9525">
                          <a:noFill/>
                        </a:ln>
                      </p:spPr>
                    </p:pic>
                  </p:oleObj>
                </mc:Fallback>
              </mc:AlternateContent>
            </a:graphicData>
          </a:graphic>
        </p:graphicFrame>
        <p:graphicFrame>
          <p:nvGraphicFramePr>
            <p:cNvPr id="33" name="Object 30"/>
            <p:cNvGraphicFramePr>
              <a:graphicFrameLocks noChangeAspect="1"/>
            </p:cNvGraphicFramePr>
            <p:nvPr/>
          </p:nvGraphicFramePr>
          <p:xfrm>
            <a:off x="4742" y="3530"/>
            <a:ext cx="89" cy="133"/>
          </p:xfrm>
          <a:graphic>
            <a:graphicData uri="http://schemas.openxmlformats.org/presentationml/2006/ole">
              <mc:AlternateContent xmlns:mc="http://schemas.openxmlformats.org/markup-compatibility/2006">
                <mc:Choice xmlns:v="urn:schemas-microsoft-com:vml" Requires="v">
                  <p:oleObj name="Equation" r:id="rId22" imgW="2743200" imgH="3962400" progId="Equation.3">
                    <p:embed/>
                  </p:oleObj>
                </mc:Choice>
                <mc:Fallback>
                  <p:oleObj name="Equation" r:id="rId22" imgW="2743200" imgH="3962400" progId="Equation.3">
                    <p:embed/>
                    <p:pic>
                      <p:nvPicPr>
                        <p:cNvPr id="0" name="Object 30"/>
                        <p:cNvPicPr>
                          <a:picLocks noChangeAspect="1"/>
                        </p:cNvPicPr>
                        <p:nvPr/>
                      </p:nvPicPr>
                      <p:blipFill>
                        <a:blip r:embed="rId8"/>
                        <a:stretch>
                          <a:fillRect/>
                        </a:stretch>
                      </p:blipFill>
                      <p:spPr>
                        <a:xfrm>
                          <a:off x="4742" y="3530"/>
                          <a:ext cx="89" cy="133"/>
                        </a:xfrm>
                        <a:prstGeom prst="rect">
                          <a:avLst/>
                        </a:prstGeom>
                        <a:noFill/>
                        <a:ln w="9525">
                          <a:noFill/>
                        </a:ln>
                      </p:spPr>
                    </p:pic>
                  </p:oleObj>
                </mc:Fallback>
              </mc:AlternateContent>
            </a:graphicData>
          </a:graphic>
        </p:graphicFrame>
        <p:graphicFrame>
          <p:nvGraphicFramePr>
            <p:cNvPr id="34" name="Object 31"/>
            <p:cNvGraphicFramePr>
              <a:graphicFrameLocks noChangeAspect="1"/>
            </p:cNvGraphicFramePr>
            <p:nvPr/>
          </p:nvGraphicFramePr>
          <p:xfrm>
            <a:off x="5193" y="3521"/>
            <a:ext cx="100" cy="142"/>
          </p:xfrm>
          <a:graphic>
            <a:graphicData uri="http://schemas.openxmlformats.org/presentationml/2006/ole">
              <mc:AlternateContent xmlns:mc="http://schemas.openxmlformats.org/markup-compatibility/2006">
                <mc:Choice xmlns:v="urn:schemas-microsoft-com:vml" Requires="v">
                  <p:oleObj name="公式" r:id="rId23" imgW="5486400" imgH="7620000" progId="Equation.3">
                    <p:embed/>
                  </p:oleObj>
                </mc:Choice>
                <mc:Fallback>
                  <p:oleObj name="公式" r:id="rId23" imgW="5486400" imgH="7620000" progId="Equation.3">
                    <p:embed/>
                    <p:pic>
                      <p:nvPicPr>
                        <p:cNvPr id="0" name="Object 31"/>
                        <p:cNvPicPr>
                          <a:picLocks noChangeAspect="1"/>
                        </p:cNvPicPr>
                        <p:nvPr/>
                      </p:nvPicPr>
                      <p:blipFill>
                        <a:blip r:embed="rId24"/>
                        <a:stretch>
                          <a:fillRect/>
                        </a:stretch>
                      </p:blipFill>
                      <p:spPr>
                        <a:xfrm>
                          <a:off x="5193" y="3521"/>
                          <a:ext cx="100" cy="142"/>
                        </a:xfrm>
                        <a:prstGeom prst="rect">
                          <a:avLst/>
                        </a:prstGeom>
                        <a:noFill/>
                        <a:ln w="9525">
                          <a:noFill/>
                        </a:ln>
                      </p:spPr>
                    </p:pic>
                  </p:oleObj>
                </mc:Fallback>
              </mc:AlternateContent>
            </a:graphicData>
          </a:graphic>
        </p:graphicFrame>
        <p:graphicFrame>
          <p:nvGraphicFramePr>
            <p:cNvPr id="35" name="Object 32"/>
            <p:cNvGraphicFramePr>
              <a:graphicFrameLocks noChangeAspect="1"/>
            </p:cNvGraphicFramePr>
            <p:nvPr/>
          </p:nvGraphicFramePr>
          <p:xfrm>
            <a:off x="4136" y="2843"/>
            <a:ext cx="59" cy="133"/>
          </p:xfrm>
          <a:graphic>
            <a:graphicData uri="http://schemas.openxmlformats.org/presentationml/2006/ole">
              <mc:AlternateContent xmlns:mc="http://schemas.openxmlformats.org/markup-compatibility/2006">
                <mc:Choice xmlns:v="urn:schemas-microsoft-com:vml" Requires="v">
                  <p:oleObj name="公式" r:id="rId25" imgW="3352800" imgH="7315200" progId="Equation.3">
                    <p:embed/>
                  </p:oleObj>
                </mc:Choice>
                <mc:Fallback>
                  <p:oleObj name="公式" r:id="rId25" imgW="3352800" imgH="7315200" progId="Equation.3">
                    <p:embed/>
                    <p:pic>
                      <p:nvPicPr>
                        <p:cNvPr id="0" name="Object 32"/>
                        <p:cNvPicPr>
                          <a:picLocks noChangeAspect="1"/>
                        </p:cNvPicPr>
                        <p:nvPr/>
                      </p:nvPicPr>
                      <p:blipFill>
                        <a:blip r:embed="rId12"/>
                        <a:stretch>
                          <a:fillRect/>
                        </a:stretch>
                      </p:blipFill>
                      <p:spPr>
                        <a:xfrm>
                          <a:off x="4136" y="2843"/>
                          <a:ext cx="59" cy="133"/>
                        </a:xfrm>
                        <a:prstGeom prst="rect">
                          <a:avLst/>
                        </a:prstGeom>
                        <a:noFill/>
                        <a:ln w="9525">
                          <a:noFill/>
                        </a:ln>
                      </p:spPr>
                    </p:pic>
                  </p:oleObj>
                </mc:Fallback>
              </mc:AlternateContent>
            </a:graphicData>
          </a:graphic>
        </p:graphicFrame>
        <p:sp>
          <p:nvSpPr>
            <p:cNvPr id="36" name="Line 33"/>
            <p:cNvSpPr>
              <a:spLocks noChangeShapeType="1"/>
            </p:cNvSpPr>
            <p:nvPr/>
          </p:nvSpPr>
          <p:spPr bwMode="auto">
            <a:xfrm>
              <a:off x="4247" y="2704"/>
              <a:ext cx="0" cy="816"/>
            </a:xfrm>
            <a:prstGeom prst="line">
              <a:avLst/>
            </a:prstGeom>
            <a:noFill/>
            <a:ln w="19050">
              <a:solidFill>
                <a:schemeClr val="hlink"/>
              </a:solidFill>
              <a:round/>
            </a:ln>
          </p:spPr>
          <p:txBody>
            <a:bodyPr wrap="none" anchor="ctr"/>
            <a:lstStyle/>
            <a:p>
              <a:endParaRPr lang="zh-CN" altLang="en-US"/>
            </a:p>
          </p:txBody>
        </p:sp>
        <p:graphicFrame>
          <p:nvGraphicFramePr>
            <p:cNvPr id="37" name="Object 34"/>
            <p:cNvGraphicFramePr>
              <a:graphicFrameLocks noChangeAspect="1"/>
            </p:cNvGraphicFramePr>
            <p:nvPr/>
          </p:nvGraphicFramePr>
          <p:xfrm>
            <a:off x="4286" y="2750"/>
            <a:ext cx="278" cy="195"/>
          </p:xfrm>
          <a:graphic>
            <a:graphicData uri="http://schemas.openxmlformats.org/presentationml/2006/ole">
              <mc:AlternateContent xmlns:mc="http://schemas.openxmlformats.org/markup-compatibility/2006">
                <mc:Choice xmlns:v="urn:schemas-microsoft-com:vml" Requires="v">
                  <p:oleObj name="公式" r:id="rId26" imgW="14935200" imgH="10363200" progId="Equation.3">
                    <p:embed/>
                  </p:oleObj>
                </mc:Choice>
                <mc:Fallback>
                  <p:oleObj name="公式" r:id="rId26" imgW="14935200" imgH="10363200" progId="Equation.3">
                    <p:embed/>
                    <p:pic>
                      <p:nvPicPr>
                        <p:cNvPr id="0" name="Object 34"/>
                        <p:cNvPicPr>
                          <a:picLocks noChangeAspect="1"/>
                        </p:cNvPicPr>
                        <p:nvPr/>
                      </p:nvPicPr>
                      <p:blipFill>
                        <a:blip r:embed="rId14"/>
                        <a:stretch>
                          <a:fillRect/>
                        </a:stretch>
                      </p:blipFill>
                      <p:spPr>
                        <a:xfrm>
                          <a:off x="4286" y="2750"/>
                          <a:ext cx="278" cy="195"/>
                        </a:xfrm>
                        <a:prstGeom prst="rect">
                          <a:avLst/>
                        </a:prstGeom>
                        <a:noFill/>
                        <a:ln w="9525">
                          <a:noFill/>
                        </a:ln>
                      </p:spPr>
                    </p:pic>
                  </p:oleObj>
                </mc:Fallback>
              </mc:AlternateContent>
            </a:graphicData>
          </a:graphic>
        </p:graphicFrame>
      </p:grpSp>
      <p:grpSp>
        <p:nvGrpSpPr>
          <p:cNvPr id="25" name="Group 35"/>
          <p:cNvGrpSpPr/>
          <p:nvPr/>
        </p:nvGrpSpPr>
        <p:grpSpPr bwMode="auto">
          <a:xfrm>
            <a:off x="1501753" y="2627321"/>
            <a:ext cx="3729038" cy="1301750"/>
            <a:chOff x="3153" y="1549"/>
            <a:chExt cx="2349" cy="820"/>
          </a:xfrm>
        </p:grpSpPr>
        <p:pic>
          <p:nvPicPr>
            <p:cNvPr id="39" name="Picture 36" descr="14"/>
            <p:cNvPicPr>
              <a:picLocks noChangeAspect="1" noChangeArrowheads="1"/>
            </p:cNvPicPr>
            <p:nvPr/>
          </p:nvPicPr>
          <p:blipFill>
            <a:blip r:embed="rId27" cstate="print">
              <a:clrChange>
                <a:clrFrom>
                  <a:srgbClr val="326698"/>
                </a:clrFrom>
                <a:clrTo>
                  <a:srgbClr val="326698">
                    <a:alpha val="0"/>
                  </a:srgbClr>
                </a:clrTo>
              </a:clrChange>
              <a:lum bright="-100000"/>
            </a:blip>
            <a:srcRect/>
            <a:stretch>
              <a:fillRect/>
            </a:stretch>
          </p:blipFill>
          <p:spPr bwMode="auto">
            <a:xfrm>
              <a:off x="3267" y="1661"/>
              <a:ext cx="2234" cy="635"/>
            </a:xfrm>
            <a:prstGeom prst="rect">
              <a:avLst/>
            </a:prstGeom>
            <a:noFill/>
            <a:ln w="9525">
              <a:noFill/>
              <a:miter lim="800000"/>
              <a:headEnd/>
              <a:tailEnd/>
            </a:ln>
          </p:spPr>
        </p:pic>
        <p:sp>
          <p:nvSpPr>
            <p:cNvPr id="40" name="Line 37"/>
            <p:cNvSpPr>
              <a:spLocks noChangeShapeType="1"/>
            </p:cNvSpPr>
            <p:nvPr/>
          </p:nvSpPr>
          <p:spPr bwMode="auto">
            <a:xfrm>
              <a:off x="3243" y="2217"/>
              <a:ext cx="2223"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41" name="Line 38"/>
            <p:cNvSpPr>
              <a:spLocks noChangeShapeType="1"/>
            </p:cNvSpPr>
            <p:nvPr/>
          </p:nvSpPr>
          <p:spPr bwMode="auto">
            <a:xfrm>
              <a:off x="3243" y="1740"/>
              <a:ext cx="2223"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42" name="Line 39"/>
            <p:cNvSpPr>
              <a:spLocks noChangeShapeType="1"/>
            </p:cNvSpPr>
            <p:nvPr/>
          </p:nvSpPr>
          <p:spPr bwMode="auto">
            <a:xfrm>
              <a:off x="3740" y="2134"/>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43" name="Line 40"/>
            <p:cNvSpPr>
              <a:spLocks noChangeShapeType="1"/>
            </p:cNvSpPr>
            <p:nvPr/>
          </p:nvSpPr>
          <p:spPr bwMode="auto">
            <a:xfrm>
              <a:off x="4778" y="2134"/>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44" name="Object 41"/>
            <p:cNvGraphicFramePr/>
            <p:nvPr/>
          </p:nvGraphicFramePr>
          <p:xfrm>
            <a:off x="3645" y="2241"/>
            <a:ext cx="143" cy="100"/>
          </p:xfrm>
          <a:graphic>
            <a:graphicData uri="http://schemas.openxmlformats.org/presentationml/2006/ole">
              <mc:AlternateContent xmlns:mc="http://schemas.openxmlformats.org/markup-compatibility/2006">
                <mc:Choice xmlns:v="urn:schemas-microsoft-com:vml" Requires="v">
                  <p:oleObj name="公式" r:id="rId28" imgW="10972800" imgH="7620000" progId="Equation.3">
                    <p:embed/>
                  </p:oleObj>
                </mc:Choice>
                <mc:Fallback>
                  <p:oleObj name="公式" r:id="rId28" imgW="10972800" imgH="7620000" progId="Equation.3">
                    <p:embed/>
                    <p:pic>
                      <p:nvPicPr>
                        <p:cNvPr id="0" name="Object 41"/>
                        <p:cNvPicPr/>
                        <p:nvPr/>
                      </p:nvPicPr>
                      <p:blipFill>
                        <a:blip r:embed="rId29"/>
                        <a:stretch>
                          <a:fillRect/>
                        </a:stretch>
                      </p:blipFill>
                      <p:spPr>
                        <a:xfrm>
                          <a:off x="3645" y="2241"/>
                          <a:ext cx="143" cy="100"/>
                        </a:xfrm>
                        <a:prstGeom prst="rect">
                          <a:avLst/>
                        </a:prstGeom>
                        <a:noFill/>
                        <a:ln w="9525">
                          <a:noFill/>
                        </a:ln>
                      </p:spPr>
                    </p:pic>
                  </p:oleObj>
                </mc:Fallback>
              </mc:AlternateContent>
            </a:graphicData>
          </a:graphic>
        </p:graphicFrame>
        <p:graphicFrame>
          <p:nvGraphicFramePr>
            <p:cNvPr id="45" name="Object 42"/>
            <p:cNvGraphicFramePr/>
            <p:nvPr/>
          </p:nvGraphicFramePr>
          <p:xfrm>
            <a:off x="4232" y="2241"/>
            <a:ext cx="63" cy="100"/>
          </p:xfrm>
          <a:graphic>
            <a:graphicData uri="http://schemas.openxmlformats.org/presentationml/2006/ole">
              <mc:AlternateContent xmlns:mc="http://schemas.openxmlformats.org/markup-compatibility/2006">
                <mc:Choice xmlns:v="urn:schemas-microsoft-com:vml" Requires="v">
                  <p:oleObj name="公式" r:id="rId30" imgW="4876800" imgH="7620000" progId="Equation.3">
                    <p:embed/>
                  </p:oleObj>
                </mc:Choice>
                <mc:Fallback>
                  <p:oleObj name="公式" r:id="rId30" imgW="4876800" imgH="7620000" progId="Equation.3">
                    <p:embed/>
                    <p:pic>
                      <p:nvPicPr>
                        <p:cNvPr id="0" name="Object 42"/>
                        <p:cNvPicPr/>
                        <p:nvPr/>
                      </p:nvPicPr>
                      <p:blipFill>
                        <a:blip r:embed="rId31"/>
                        <a:stretch>
                          <a:fillRect/>
                        </a:stretch>
                      </p:blipFill>
                      <p:spPr>
                        <a:xfrm>
                          <a:off x="4232" y="2241"/>
                          <a:ext cx="63" cy="100"/>
                        </a:xfrm>
                        <a:prstGeom prst="rect">
                          <a:avLst/>
                        </a:prstGeom>
                        <a:noFill/>
                        <a:ln w="9525">
                          <a:noFill/>
                        </a:ln>
                      </p:spPr>
                    </p:pic>
                  </p:oleObj>
                </mc:Fallback>
              </mc:AlternateContent>
            </a:graphicData>
          </a:graphic>
        </p:graphicFrame>
        <p:graphicFrame>
          <p:nvGraphicFramePr>
            <p:cNvPr id="46" name="Object 43"/>
            <p:cNvGraphicFramePr/>
            <p:nvPr/>
          </p:nvGraphicFramePr>
          <p:xfrm>
            <a:off x="4796" y="2241"/>
            <a:ext cx="61" cy="100"/>
          </p:xfrm>
          <a:graphic>
            <a:graphicData uri="http://schemas.openxmlformats.org/presentationml/2006/ole">
              <mc:AlternateContent xmlns:mc="http://schemas.openxmlformats.org/markup-compatibility/2006">
                <mc:Choice xmlns:v="urn:schemas-microsoft-com:vml" Requires="v">
                  <p:oleObj name="公式" r:id="rId32" imgW="4572000" imgH="7620000" progId="Equation.3">
                    <p:embed/>
                  </p:oleObj>
                </mc:Choice>
                <mc:Fallback>
                  <p:oleObj name="公式" r:id="rId32" imgW="4572000" imgH="7620000" progId="Equation.3">
                    <p:embed/>
                    <p:pic>
                      <p:nvPicPr>
                        <p:cNvPr id="0" name="Object 43"/>
                        <p:cNvPicPr/>
                        <p:nvPr/>
                      </p:nvPicPr>
                      <p:blipFill>
                        <a:blip r:embed="rId33"/>
                        <a:stretch>
                          <a:fillRect/>
                        </a:stretch>
                      </p:blipFill>
                      <p:spPr>
                        <a:xfrm>
                          <a:off x="4796" y="2241"/>
                          <a:ext cx="61" cy="100"/>
                        </a:xfrm>
                        <a:prstGeom prst="rect">
                          <a:avLst/>
                        </a:prstGeom>
                        <a:noFill/>
                        <a:ln w="9525">
                          <a:noFill/>
                        </a:ln>
                      </p:spPr>
                    </p:pic>
                  </p:oleObj>
                </mc:Fallback>
              </mc:AlternateContent>
            </a:graphicData>
          </a:graphic>
        </p:graphicFrame>
        <p:graphicFrame>
          <p:nvGraphicFramePr>
            <p:cNvPr id="47" name="Object 44"/>
            <p:cNvGraphicFramePr>
              <a:graphicFrameLocks noChangeAspect="1"/>
            </p:cNvGraphicFramePr>
            <p:nvPr/>
          </p:nvGraphicFramePr>
          <p:xfrm>
            <a:off x="5375" y="2229"/>
            <a:ext cx="127" cy="140"/>
          </p:xfrm>
          <a:graphic>
            <a:graphicData uri="http://schemas.openxmlformats.org/presentationml/2006/ole">
              <mc:AlternateContent xmlns:mc="http://schemas.openxmlformats.org/markup-compatibility/2006">
                <mc:Choice xmlns:v="urn:schemas-microsoft-com:vml" Requires="v">
                  <p:oleObj name="公式" r:id="rId34" imgW="5486400" imgH="7620000" progId="Equation.3">
                    <p:embed/>
                  </p:oleObj>
                </mc:Choice>
                <mc:Fallback>
                  <p:oleObj name="公式" r:id="rId34" imgW="5486400" imgH="7620000" progId="Equation.3">
                    <p:embed/>
                    <p:pic>
                      <p:nvPicPr>
                        <p:cNvPr id="0" name="Object 44"/>
                        <p:cNvPicPr>
                          <a:picLocks noChangeAspect="1"/>
                        </p:cNvPicPr>
                        <p:nvPr/>
                      </p:nvPicPr>
                      <p:blipFill>
                        <a:blip r:embed="rId10"/>
                        <a:stretch>
                          <a:fillRect/>
                        </a:stretch>
                      </p:blipFill>
                      <p:spPr>
                        <a:xfrm>
                          <a:off x="5375" y="2229"/>
                          <a:ext cx="127" cy="140"/>
                        </a:xfrm>
                        <a:prstGeom prst="rect">
                          <a:avLst/>
                        </a:prstGeom>
                        <a:noFill/>
                        <a:ln w="9525">
                          <a:noFill/>
                        </a:ln>
                      </p:spPr>
                    </p:pic>
                  </p:oleObj>
                </mc:Fallback>
              </mc:AlternateContent>
            </a:graphicData>
          </a:graphic>
        </p:graphicFrame>
        <p:sp>
          <p:nvSpPr>
            <p:cNvPr id="48" name="Line 45"/>
            <p:cNvSpPr>
              <a:spLocks noChangeShapeType="1"/>
            </p:cNvSpPr>
            <p:nvPr/>
          </p:nvSpPr>
          <p:spPr bwMode="auto">
            <a:xfrm>
              <a:off x="3243" y="2124"/>
              <a:ext cx="0" cy="76"/>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49" name="Object 46"/>
            <p:cNvGraphicFramePr/>
            <p:nvPr/>
          </p:nvGraphicFramePr>
          <p:xfrm>
            <a:off x="3153" y="2241"/>
            <a:ext cx="147" cy="100"/>
          </p:xfrm>
          <a:graphic>
            <a:graphicData uri="http://schemas.openxmlformats.org/presentationml/2006/ole">
              <mc:AlternateContent xmlns:mc="http://schemas.openxmlformats.org/markup-compatibility/2006">
                <mc:Choice xmlns:v="urn:schemas-microsoft-com:vml" Requires="v">
                  <p:oleObj name="公式" r:id="rId35" imgW="11277600" imgH="7620000" progId="Equation.3">
                    <p:embed/>
                  </p:oleObj>
                </mc:Choice>
                <mc:Fallback>
                  <p:oleObj name="公式" r:id="rId35" imgW="11277600" imgH="7620000" progId="Equation.3">
                    <p:embed/>
                    <p:pic>
                      <p:nvPicPr>
                        <p:cNvPr id="0" name="Object 46"/>
                        <p:cNvPicPr/>
                        <p:nvPr/>
                      </p:nvPicPr>
                      <p:blipFill>
                        <a:blip r:embed="rId36"/>
                        <a:stretch>
                          <a:fillRect/>
                        </a:stretch>
                      </p:blipFill>
                      <p:spPr>
                        <a:xfrm>
                          <a:off x="3153" y="2241"/>
                          <a:ext cx="147" cy="100"/>
                        </a:xfrm>
                        <a:prstGeom prst="rect">
                          <a:avLst/>
                        </a:prstGeom>
                        <a:noFill/>
                        <a:ln w="9525">
                          <a:noFill/>
                        </a:ln>
                      </p:spPr>
                    </p:pic>
                  </p:oleObj>
                </mc:Fallback>
              </mc:AlternateContent>
            </a:graphicData>
          </a:graphic>
        </p:graphicFrame>
        <p:graphicFrame>
          <p:nvGraphicFramePr>
            <p:cNvPr id="50" name="Object 47"/>
            <p:cNvGraphicFramePr/>
            <p:nvPr/>
          </p:nvGraphicFramePr>
          <p:xfrm>
            <a:off x="5308" y="2231"/>
            <a:ext cx="77" cy="100"/>
          </p:xfrm>
          <a:graphic>
            <a:graphicData uri="http://schemas.openxmlformats.org/presentationml/2006/ole">
              <mc:AlternateContent xmlns:mc="http://schemas.openxmlformats.org/markup-compatibility/2006">
                <mc:Choice xmlns:v="urn:schemas-microsoft-com:vml" Requires="v">
                  <p:oleObj name="公式" r:id="rId37" imgW="4876800" imgH="7620000" progId="Equation.3">
                    <p:embed/>
                  </p:oleObj>
                </mc:Choice>
                <mc:Fallback>
                  <p:oleObj name="公式" r:id="rId37" imgW="4876800" imgH="7620000" progId="Equation.3">
                    <p:embed/>
                    <p:pic>
                      <p:nvPicPr>
                        <p:cNvPr id="0" name="Object 47"/>
                        <p:cNvPicPr/>
                        <p:nvPr/>
                      </p:nvPicPr>
                      <p:blipFill>
                        <a:blip r:embed="rId38"/>
                        <a:stretch>
                          <a:fillRect/>
                        </a:stretch>
                      </p:blipFill>
                      <p:spPr>
                        <a:xfrm>
                          <a:off x="5308" y="2231"/>
                          <a:ext cx="77" cy="100"/>
                        </a:xfrm>
                        <a:prstGeom prst="rect">
                          <a:avLst/>
                        </a:prstGeom>
                        <a:noFill/>
                        <a:ln w="9525">
                          <a:noFill/>
                        </a:ln>
                      </p:spPr>
                    </p:pic>
                  </p:oleObj>
                </mc:Fallback>
              </mc:AlternateContent>
            </a:graphicData>
          </a:graphic>
        </p:graphicFrame>
        <p:sp>
          <p:nvSpPr>
            <p:cNvPr id="51" name="Line 48"/>
            <p:cNvSpPr>
              <a:spLocks noChangeShapeType="1"/>
            </p:cNvSpPr>
            <p:nvPr/>
          </p:nvSpPr>
          <p:spPr bwMode="auto">
            <a:xfrm>
              <a:off x="5300" y="2142"/>
              <a:ext cx="0" cy="76"/>
            </a:xfrm>
            <a:prstGeom prst="line">
              <a:avLst/>
            </a:prstGeom>
            <a:noFill/>
            <a:ln w="12700">
              <a:solidFill>
                <a:schemeClr val="tx1"/>
              </a:solidFill>
              <a:round/>
            </a:ln>
          </p:spPr>
          <p:txBody>
            <a:bodyPr wrap="none" lIns="90000" tIns="46800" rIns="90000" bIns="46800" anchor="ctr"/>
            <a:lstStyle/>
            <a:p>
              <a:endParaRPr lang="zh-CN" altLang="en-US"/>
            </a:p>
          </p:txBody>
        </p:sp>
        <p:sp>
          <p:nvSpPr>
            <p:cNvPr id="52" name="Line 49"/>
            <p:cNvSpPr>
              <a:spLocks noChangeShapeType="1"/>
            </p:cNvSpPr>
            <p:nvPr/>
          </p:nvSpPr>
          <p:spPr bwMode="auto">
            <a:xfrm>
              <a:off x="4253" y="1570"/>
              <a:ext cx="0" cy="635"/>
            </a:xfrm>
            <a:prstGeom prst="line">
              <a:avLst/>
            </a:prstGeom>
            <a:noFill/>
            <a:ln w="19050">
              <a:solidFill>
                <a:schemeClr val="hlink"/>
              </a:solidFill>
              <a:round/>
            </a:ln>
          </p:spPr>
          <p:txBody>
            <a:bodyPr wrap="none" anchor="ctr"/>
            <a:lstStyle/>
            <a:p>
              <a:endParaRPr lang="zh-CN" altLang="en-US"/>
            </a:p>
          </p:txBody>
        </p:sp>
        <p:graphicFrame>
          <p:nvGraphicFramePr>
            <p:cNvPr id="53" name="Object 50"/>
            <p:cNvGraphicFramePr>
              <a:graphicFrameLocks noChangeAspect="1"/>
            </p:cNvGraphicFramePr>
            <p:nvPr/>
          </p:nvGraphicFramePr>
          <p:xfrm>
            <a:off x="4280" y="1549"/>
            <a:ext cx="278" cy="195"/>
          </p:xfrm>
          <a:graphic>
            <a:graphicData uri="http://schemas.openxmlformats.org/presentationml/2006/ole">
              <mc:AlternateContent xmlns:mc="http://schemas.openxmlformats.org/markup-compatibility/2006">
                <mc:Choice xmlns:v="urn:schemas-microsoft-com:vml" Requires="v">
                  <p:oleObj name="公式" r:id="rId39" imgW="14935200" imgH="10363200" progId="Equation.3">
                    <p:embed/>
                  </p:oleObj>
                </mc:Choice>
                <mc:Fallback>
                  <p:oleObj name="公式" r:id="rId39" imgW="14935200" imgH="10363200" progId="Equation.3">
                    <p:embed/>
                    <p:pic>
                      <p:nvPicPr>
                        <p:cNvPr id="0" name="Object 50"/>
                        <p:cNvPicPr>
                          <a:picLocks noChangeAspect="1"/>
                        </p:cNvPicPr>
                        <p:nvPr/>
                      </p:nvPicPr>
                      <p:blipFill>
                        <a:blip r:embed="rId14"/>
                        <a:stretch>
                          <a:fillRect/>
                        </a:stretch>
                      </p:blipFill>
                      <p:spPr>
                        <a:xfrm>
                          <a:off x="4280" y="1549"/>
                          <a:ext cx="278" cy="195"/>
                        </a:xfrm>
                        <a:prstGeom prst="rect">
                          <a:avLst/>
                        </a:prstGeom>
                        <a:noFill/>
                        <a:ln w="9525">
                          <a:noFill/>
                        </a:ln>
                      </p:spPr>
                    </p:pic>
                  </p:oleObj>
                </mc:Fallback>
              </mc:AlternateContent>
            </a:graphicData>
          </a:graphic>
        </p:graphicFrame>
        <p:graphicFrame>
          <p:nvGraphicFramePr>
            <p:cNvPr id="54" name="Object 51"/>
            <p:cNvGraphicFramePr>
              <a:graphicFrameLocks noChangeAspect="1"/>
            </p:cNvGraphicFramePr>
            <p:nvPr/>
          </p:nvGraphicFramePr>
          <p:xfrm>
            <a:off x="4150" y="1616"/>
            <a:ext cx="61" cy="134"/>
          </p:xfrm>
          <a:graphic>
            <a:graphicData uri="http://schemas.openxmlformats.org/presentationml/2006/ole">
              <mc:AlternateContent xmlns:mc="http://schemas.openxmlformats.org/markup-compatibility/2006">
                <mc:Choice xmlns:v="urn:schemas-microsoft-com:vml" Requires="v">
                  <p:oleObj name="公式" r:id="rId40" imgW="3352800" imgH="7315200" progId="Equation.3">
                    <p:embed/>
                  </p:oleObj>
                </mc:Choice>
                <mc:Fallback>
                  <p:oleObj name="公式" r:id="rId40" imgW="3352800" imgH="7315200" progId="Equation.3">
                    <p:embed/>
                    <p:pic>
                      <p:nvPicPr>
                        <p:cNvPr id="0" name="Object 51"/>
                        <p:cNvPicPr>
                          <a:picLocks noChangeAspect="1"/>
                        </p:cNvPicPr>
                        <p:nvPr/>
                      </p:nvPicPr>
                      <p:blipFill>
                        <a:blip r:embed="rId12"/>
                        <a:stretch>
                          <a:fillRect/>
                        </a:stretch>
                      </p:blipFill>
                      <p:spPr>
                        <a:xfrm>
                          <a:off x="4150" y="1616"/>
                          <a:ext cx="61" cy="134"/>
                        </a:xfrm>
                        <a:prstGeom prst="rect">
                          <a:avLst/>
                        </a:prstGeom>
                        <a:noFill/>
                        <a:ln w="9525">
                          <a:noFill/>
                        </a:ln>
                      </p:spPr>
                    </p:pic>
                  </p:oleObj>
                </mc:Fallback>
              </mc:AlternateContent>
            </a:graphicData>
          </a:graphic>
        </p:graphicFrame>
      </p:grpSp>
      <p:graphicFrame>
        <p:nvGraphicFramePr>
          <p:cNvPr id="55" name="Object 53"/>
          <p:cNvGraphicFramePr>
            <a:graphicFrameLocks noChangeAspect="1"/>
          </p:cNvGraphicFramePr>
          <p:nvPr/>
        </p:nvGraphicFramePr>
        <p:xfrm>
          <a:off x="6596055" y="2327287"/>
          <a:ext cx="885825" cy="354012"/>
        </p:xfrm>
        <a:graphic>
          <a:graphicData uri="http://schemas.openxmlformats.org/presentationml/2006/ole">
            <mc:AlternateContent xmlns:mc="http://schemas.openxmlformats.org/markup-compatibility/2006">
              <mc:Choice xmlns:v="urn:schemas-microsoft-com:vml" Requires="v">
                <p:oleObj name="Equation" r:id="rId41" imgW="10668000" imgH="4267200" progId="Equation.DSMT4">
                  <p:embed/>
                </p:oleObj>
              </mc:Choice>
              <mc:Fallback>
                <p:oleObj name="Equation" r:id="rId41" imgW="10668000" imgH="4267200" progId="Equation.DSMT4">
                  <p:embed/>
                  <p:pic>
                    <p:nvPicPr>
                      <p:cNvPr id="0" name="Object 53"/>
                      <p:cNvPicPr>
                        <a:picLocks noChangeAspect="1"/>
                      </p:cNvPicPr>
                      <p:nvPr/>
                    </p:nvPicPr>
                    <p:blipFill>
                      <a:blip r:embed="rId42"/>
                      <a:stretch>
                        <a:fillRect/>
                      </a:stretch>
                    </p:blipFill>
                    <p:spPr>
                      <a:xfrm>
                        <a:off x="6596055" y="2327287"/>
                        <a:ext cx="885825" cy="354012"/>
                      </a:xfrm>
                      <a:prstGeom prst="rect">
                        <a:avLst/>
                      </a:prstGeom>
                      <a:noFill/>
                      <a:ln w="9525">
                        <a:noFill/>
                      </a:ln>
                    </p:spPr>
                  </p:pic>
                </p:oleObj>
              </mc:Fallback>
            </mc:AlternateContent>
          </a:graphicData>
        </a:graphic>
      </p:graphicFrame>
      <p:sp>
        <p:nvSpPr>
          <p:cNvPr id="56" name="Rectangle 54"/>
          <p:cNvSpPr>
            <a:spLocks noChangeArrowheads="1"/>
          </p:cNvSpPr>
          <p:nvPr/>
        </p:nvSpPr>
        <p:spPr bwMode="auto">
          <a:xfrm>
            <a:off x="5943578" y="2935324"/>
            <a:ext cx="2397125" cy="1479509"/>
          </a:xfrm>
          <a:prstGeom prst="rect">
            <a:avLst/>
          </a:prstGeom>
          <a:noFill/>
          <a:ln w="9525">
            <a:solidFill>
              <a:schemeClr val="tx1">
                <a:alpha val="20000"/>
              </a:schemeClr>
            </a:solid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屏上的强度为</a:t>
            </a:r>
            <a:r>
              <a:rPr kumimoji="1" lang="zh-CN" altLang="en-US" sz="2400" b="1" dirty="0">
                <a:solidFill>
                  <a:srgbClr val="FF0000"/>
                </a:solidFill>
                <a:latin typeface="楷体" panose="02010609060101010101" pitchFamily="49" charset="-122"/>
                <a:ea typeface="楷体" panose="02010609060101010101" pitchFamily="49" charset="-122"/>
              </a:rPr>
              <a:t>单缝衍射</a:t>
            </a:r>
            <a:r>
              <a:rPr kumimoji="1" lang="zh-CN" altLang="en-US" sz="2400" b="1" dirty="0">
                <a:latin typeface="楷体" panose="02010609060101010101" pitchFamily="49" charset="-122"/>
                <a:ea typeface="楷体" panose="02010609060101010101" pitchFamily="49" charset="-122"/>
              </a:rPr>
              <a:t>和</a:t>
            </a:r>
            <a:r>
              <a:rPr kumimoji="1" lang="zh-CN" altLang="en-US" sz="2400" b="1" dirty="0">
                <a:solidFill>
                  <a:srgbClr val="FF0000"/>
                </a:solidFill>
                <a:latin typeface="楷体" panose="02010609060101010101" pitchFamily="49" charset="-122"/>
                <a:ea typeface="楷体" panose="02010609060101010101" pitchFamily="49" charset="-122"/>
              </a:rPr>
              <a:t>缝间干涉</a:t>
            </a:r>
            <a:r>
              <a:rPr kumimoji="1" lang="zh-CN" altLang="en-US" sz="2400" b="1" dirty="0">
                <a:latin typeface="楷体" panose="02010609060101010101" pitchFamily="49" charset="-122"/>
                <a:ea typeface="楷体" panose="02010609060101010101" pitchFamily="49" charset="-122"/>
              </a:rPr>
              <a:t>的共同结果</a:t>
            </a:r>
            <a:r>
              <a:rPr kumimoji="1" lang="en-US" altLang="zh-CN" sz="2400" b="1" dirty="0">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5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utoShape 90"/>
          <p:cNvSpPr>
            <a:spLocks noChangeArrowheads="1"/>
          </p:cNvSpPr>
          <p:nvPr/>
        </p:nvSpPr>
        <p:spPr bwMode="auto">
          <a:xfrm rot="-2648976">
            <a:off x="5238723" y="4438647"/>
            <a:ext cx="3211513" cy="1216025"/>
          </a:xfrm>
          <a:prstGeom prst="triangle">
            <a:avLst>
              <a:gd name="adj" fmla="val 52481"/>
            </a:avLst>
          </a:prstGeom>
          <a:solidFill>
            <a:srgbClr val="00B0F0">
              <a:alpha val="80000"/>
            </a:srgbClr>
          </a:solidFill>
          <a:ln w="9525">
            <a:noFill/>
            <a:miter lim="800000"/>
          </a:ln>
        </p:spPr>
        <p:txBody>
          <a:bodyPr wrap="none" anchor="ctr"/>
          <a:lstStyle/>
          <a:p>
            <a:endParaRPr lang="zh-CN" altLang="en-US"/>
          </a:p>
        </p:txBody>
      </p:sp>
      <p:sp>
        <p:nvSpPr>
          <p:cNvPr id="4" name="Text Box 2"/>
          <p:cNvSpPr txBox="1">
            <a:spLocks noChangeArrowheads="1"/>
          </p:cNvSpPr>
          <p:nvPr/>
        </p:nvSpPr>
        <p:spPr bwMode="auto">
          <a:xfrm>
            <a:off x="500034" y="357166"/>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5.</a:t>
            </a:r>
            <a:r>
              <a:rPr kumimoji="1" lang="zh-CN" altLang="en-US" sz="2400" b="1" dirty="0">
                <a:latin typeface="楷体" panose="02010609060101010101" pitchFamily="49" charset="-122"/>
                <a:ea typeface="楷体" panose="02010609060101010101" pitchFamily="49" charset="-122"/>
              </a:rPr>
              <a:t>光栅衍射光强分布公式</a:t>
            </a:r>
            <a:endParaRPr kumimoji="1" lang="zh-CN" altLang="en-US" sz="2400" b="1" kern="1200" dirty="0">
              <a:latin typeface="楷体" panose="02010609060101010101" pitchFamily="49" charset="-122"/>
              <a:ea typeface="楷体" panose="02010609060101010101" pitchFamily="49" charset="-122"/>
            </a:endParaRPr>
          </a:p>
        </p:txBody>
      </p:sp>
      <p:graphicFrame>
        <p:nvGraphicFramePr>
          <p:cNvPr id="58" name="Object 56"/>
          <p:cNvGraphicFramePr/>
          <p:nvPr/>
        </p:nvGraphicFramePr>
        <p:xfrm>
          <a:off x="1539848" y="2000239"/>
          <a:ext cx="1806575" cy="784225"/>
        </p:xfrm>
        <a:graphic>
          <a:graphicData uri="http://schemas.openxmlformats.org/presentationml/2006/ole">
            <mc:AlternateContent xmlns:mc="http://schemas.openxmlformats.org/markup-compatibility/2006">
              <mc:Choice xmlns:v="urn:schemas-microsoft-com:vml" Requires="v">
                <p:oleObj name="Equation" r:id="rId2" imgW="21640800" imgH="9448800" progId="Equation.DSMT4">
                  <p:embed/>
                </p:oleObj>
              </mc:Choice>
              <mc:Fallback>
                <p:oleObj name="Equation" r:id="rId2" imgW="21640800" imgH="9448800" progId="Equation.DSMT4">
                  <p:embed/>
                  <p:pic>
                    <p:nvPicPr>
                      <p:cNvPr id="0" name="Object 56"/>
                      <p:cNvPicPr/>
                      <p:nvPr/>
                    </p:nvPicPr>
                    <p:blipFill>
                      <a:blip r:embed="rId3"/>
                      <a:stretch>
                        <a:fillRect/>
                      </a:stretch>
                    </p:blipFill>
                    <p:spPr>
                      <a:xfrm>
                        <a:off x="1539848" y="2000239"/>
                        <a:ext cx="1806575" cy="784225"/>
                      </a:xfrm>
                      <a:prstGeom prst="rect">
                        <a:avLst/>
                      </a:prstGeom>
                      <a:noFill/>
                      <a:ln w="19050">
                        <a:noFill/>
                      </a:ln>
                    </p:spPr>
                  </p:pic>
                </p:oleObj>
              </mc:Fallback>
            </mc:AlternateContent>
          </a:graphicData>
        </a:graphic>
      </p:graphicFrame>
      <p:graphicFrame>
        <p:nvGraphicFramePr>
          <p:cNvPr id="59" name="Object 57"/>
          <p:cNvGraphicFramePr/>
          <p:nvPr/>
        </p:nvGraphicFramePr>
        <p:xfrm>
          <a:off x="1565275" y="2786063"/>
          <a:ext cx="1954213" cy="939800"/>
        </p:xfrm>
        <a:graphic>
          <a:graphicData uri="http://schemas.openxmlformats.org/presentationml/2006/ole">
            <mc:AlternateContent xmlns:mc="http://schemas.openxmlformats.org/markup-compatibility/2006">
              <mc:Choice xmlns:v="urn:schemas-microsoft-com:vml" Requires="v">
                <p:oleObj name="Equation" r:id="rId4" imgW="23469600" imgH="11277600" progId="Equation.DSMT4">
                  <p:embed/>
                </p:oleObj>
              </mc:Choice>
              <mc:Fallback>
                <p:oleObj name="Equation" r:id="rId4" imgW="23469600" imgH="11277600" progId="Equation.DSMT4">
                  <p:embed/>
                  <p:pic>
                    <p:nvPicPr>
                      <p:cNvPr id="0" name="Object 57"/>
                      <p:cNvPicPr/>
                      <p:nvPr/>
                    </p:nvPicPr>
                    <p:blipFill>
                      <a:blip r:embed="rId5"/>
                      <a:stretch>
                        <a:fillRect/>
                      </a:stretch>
                    </p:blipFill>
                    <p:spPr>
                      <a:xfrm>
                        <a:off x="1565275" y="2786063"/>
                        <a:ext cx="1954213" cy="939800"/>
                      </a:xfrm>
                      <a:prstGeom prst="rect">
                        <a:avLst/>
                      </a:prstGeom>
                      <a:noFill/>
                      <a:ln w="19050">
                        <a:noFill/>
                      </a:ln>
                    </p:spPr>
                  </p:pic>
                </p:oleObj>
              </mc:Fallback>
            </mc:AlternateContent>
          </a:graphicData>
        </a:graphic>
      </p:graphicFrame>
      <p:graphicFrame>
        <p:nvGraphicFramePr>
          <p:cNvPr id="60" name="Object 58"/>
          <p:cNvGraphicFramePr/>
          <p:nvPr/>
        </p:nvGraphicFramePr>
        <p:xfrm>
          <a:off x="2719348" y="4143379"/>
          <a:ext cx="2516187" cy="787400"/>
        </p:xfrm>
        <a:graphic>
          <a:graphicData uri="http://schemas.openxmlformats.org/presentationml/2006/ole">
            <mc:AlternateContent xmlns:mc="http://schemas.openxmlformats.org/markup-compatibility/2006">
              <mc:Choice xmlns:v="urn:schemas-microsoft-com:vml" Requires="v">
                <p:oleObj name="Equation" r:id="rId6" imgW="30175200" imgH="9448800" progId="Equation.DSMT4">
                  <p:embed/>
                </p:oleObj>
              </mc:Choice>
              <mc:Fallback>
                <p:oleObj name="Equation" r:id="rId6" imgW="30175200" imgH="9448800" progId="Equation.DSMT4">
                  <p:embed/>
                  <p:pic>
                    <p:nvPicPr>
                      <p:cNvPr id="0" name="Object 58"/>
                      <p:cNvPicPr/>
                      <p:nvPr/>
                    </p:nvPicPr>
                    <p:blipFill>
                      <a:blip r:embed="rId7"/>
                      <a:stretch>
                        <a:fillRect/>
                      </a:stretch>
                    </p:blipFill>
                    <p:spPr>
                      <a:xfrm>
                        <a:off x="2719348" y="4143379"/>
                        <a:ext cx="2516187" cy="787400"/>
                      </a:xfrm>
                      <a:prstGeom prst="rect">
                        <a:avLst/>
                      </a:prstGeom>
                      <a:noFill/>
                      <a:ln w="9525">
                        <a:noFill/>
                      </a:ln>
                    </p:spPr>
                  </p:pic>
                </p:oleObj>
              </mc:Fallback>
            </mc:AlternateContent>
          </a:graphicData>
        </a:graphic>
      </p:graphicFrame>
      <p:graphicFrame>
        <p:nvGraphicFramePr>
          <p:cNvPr id="61" name="Object 59"/>
          <p:cNvGraphicFramePr/>
          <p:nvPr/>
        </p:nvGraphicFramePr>
        <p:xfrm>
          <a:off x="3790918" y="2857495"/>
          <a:ext cx="2227263" cy="787400"/>
        </p:xfrm>
        <a:graphic>
          <a:graphicData uri="http://schemas.openxmlformats.org/presentationml/2006/ole">
            <mc:AlternateContent xmlns:mc="http://schemas.openxmlformats.org/markup-compatibility/2006">
              <mc:Choice xmlns:v="urn:schemas-microsoft-com:vml" Requires="v">
                <p:oleObj name="Equation" r:id="rId8" imgW="26822400" imgH="9448800" progId="Equation.DSMT4">
                  <p:embed/>
                </p:oleObj>
              </mc:Choice>
              <mc:Fallback>
                <p:oleObj name="Equation" r:id="rId8" imgW="26822400" imgH="9448800" progId="Equation.DSMT4">
                  <p:embed/>
                  <p:pic>
                    <p:nvPicPr>
                      <p:cNvPr id="0" name="Object 59"/>
                      <p:cNvPicPr/>
                      <p:nvPr/>
                    </p:nvPicPr>
                    <p:blipFill>
                      <a:blip r:embed="rId9"/>
                      <a:stretch>
                        <a:fillRect/>
                      </a:stretch>
                    </p:blipFill>
                    <p:spPr>
                      <a:xfrm>
                        <a:off x="3790918" y="2857495"/>
                        <a:ext cx="2227263" cy="787400"/>
                      </a:xfrm>
                      <a:prstGeom prst="rect">
                        <a:avLst/>
                      </a:prstGeom>
                      <a:noFill/>
                      <a:ln w="9525">
                        <a:noFill/>
                      </a:ln>
                    </p:spPr>
                  </p:pic>
                </p:oleObj>
              </mc:Fallback>
            </mc:AlternateContent>
          </a:graphicData>
        </a:graphic>
      </p:graphicFrame>
      <p:sp>
        <p:nvSpPr>
          <p:cNvPr id="62" name="AutoShape 60"/>
          <p:cNvSpPr>
            <a:spLocks noChangeArrowheads="1"/>
          </p:cNvSpPr>
          <p:nvPr/>
        </p:nvSpPr>
        <p:spPr bwMode="auto">
          <a:xfrm>
            <a:off x="6110261" y="4567234"/>
            <a:ext cx="728662" cy="2009775"/>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3" name="AutoShape 61"/>
          <p:cNvSpPr>
            <a:spLocks noChangeArrowheads="1"/>
          </p:cNvSpPr>
          <p:nvPr/>
        </p:nvSpPr>
        <p:spPr bwMode="auto">
          <a:xfrm rot="-1250438">
            <a:off x="6476973" y="4579934"/>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4" name="AutoShape 62"/>
          <p:cNvSpPr>
            <a:spLocks noChangeArrowheads="1"/>
          </p:cNvSpPr>
          <p:nvPr/>
        </p:nvSpPr>
        <p:spPr bwMode="auto">
          <a:xfrm rot="-2543752">
            <a:off x="6765898" y="4360859"/>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5" name="AutoShape 63"/>
          <p:cNvSpPr>
            <a:spLocks noChangeArrowheads="1"/>
          </p:cNvSpPr>
          <p:nvPr/>
        </p:nvSpPr>
        <p:spPr bwMode="auto">
          <a:xfrm rot="-3803375">
            <a:off x="6965129" y="4055266"/>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6" name="AutoShape 64"/>
          <p:cNvSpPr>
            <a:spLocks noChangeArrowheads="1"/>
          </p:cNvSpPr>
          <p:nvPr/>
        </p:nvSpPr>
        <p:spPr bwMode="auto">
          <a:xfrm rot="-5085084">
            <a:off x="7054823" y="3703635"/>
            <a:ext cx="758825" cy="19304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graphicFrame>
        <p:nvGraphicFramePr>
          <p:cNvPr id="67" name="Object 65"/>
          <p:cNvGraphicFramePr>
            <a:graphicFrameLocks noChangeAspect="1"/>
          </p:cNvGraphicFramePr>
          <p:nvPr/>
        </p:nvGraphicFramePr>
        <p:xfrm>
          <a:off x="6464290" y="6143643"/>
          <a:ext cx="327024" cy="428624"/>
        </p:xfrm>
        <a:graphic>
          <a:graphicData uri="http://schemas.openxmlformats.org/presentationml/2006/ole">
            <mc:AlternateContent xmlns:mc="http://schemas.openxmlformats.org/markup-compatibility/2006">
              <mc:Choice xmlns:v="urn:schemas-microsoft-com:vml" Requires="v">
                <p:oleObj name="Equation" r:id="rId10" imgW="4876800" imgH="6400800" progId="Equation.DSMT4">
                  <p:embed/>
                </p:oleObj>
              </mc:Choice>
              <mc:Fallback>
                <p:oleObj name="Equation" r:id="rId10" imgW="4876800" imgH="6400800" progId="Equation.DSMT4">
                  <p:embed/>
                  <p:pic>
                    <p:nvPicPr>
                      <p:cNvPr id="0" name="Object 65"/>
                      <p:cNvPicPr>
                        <a:picLocks noChangeAspect="1"/>
                      </p:cNvPicPr>
                      <p:nvPr/>
                    </p:nvPicPr>
                    <p:blipFill>
                      <a:blip r:embed="rId11"/>
                      <a:stretch>
                        <a:fillRect/>
                      </a:stretch>
                    </p:blipFill>
                    <p:spPr>
                      <a:xfrm>
                        <a:off x="6464290" y="6143643"/>
                        <a:ext cx="327024" cy="428624"/>
                      </a:xfrm>
                      <a:prstGeom prst="rect">
                        <a:avLst/>
                      </a:prstGeom>
                      <a:noFill/>
                      <a:ln w="9525">
                        <a:noFill/>
                      </a:ln>
                    </p:spPr>
                  </p:pic>
                </p:oleObj>
              </mc:Fallback>
            </mc:AlternateContent>
          </a:graphicData>
        </a:graphic>
      </p:graphicFrame>
      <p:sp>
        <p:nvSpPr>
          <p:cNvPr id="68" name="Line 66"/>
          <p:cNvSpPr>
            <a:spLocks noChangeShapeType="1"/>
          </p:cNvSpPr>
          <p:nvPr/>
        </p:nvSpPr>
        <p:spPr bwMode="auto">
          <a:xfrm>
            <a:off x="6134073" y="6577009"/>
            <a:ext cx="747713" cy="0"/>
          </a:xfrm>
          <a:prstGeom prst="line">
            <a:avLst/>
          </a:prstGeom>
          <a:noFill/>
          <a:ln w="28575" cap="sq">
            <a:solidFill>
              <a:schemeClr val="tx1"/>
            </a:solidFill>
            <a:round/>
            <a:tailEnd type="triangle" w="sm" len="lg"/>
          </a:ln>
        </p:spPr>
        <p:txBody>
          <a:bodyPr wrap="none" anchor="ctr"/>
          <a:lstStyle/>
          <a:p>
            <a:endParaRPr lang="zh-CN" altLang="en-US"/>
          </a:p>
        </p:txBody>
      </p:sp>
      <p:sp>
        <p:nvSpPr>
          <p:cNvPr id="69" name="Line 67"/>
          <p:cNvSpPr>
            <a:spLocks noChangeShapeType="1"/>
          </p:cNvSpPr>
          <p:nvPr/>
        </p:nvSpPr>
        <p:spPr bwMode="auto">
          <a:xfrm rot="-2700000">
            <a:off x="7443761" y="6030909"/>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70" name="Line 68"/>
          <p:cNvSpPr>
            <a:spLocks noChangeShapeType="1"/>
          </p:cNvSpPr>
          <p:nvPr/>
        </p:nvSpPr>
        <p:spPr bwMode="auto">
          <a:xfrm rot="-4020000">
            <a:off x="7838254" y="5433216"/>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71" name="Line 69"/>
          <p:cNvSpPr>
            <a:spLocks noChangeShapeType="1"/>
          </p:cNvSpPr>
          <p:nvPr/>
        </p:nvSpPr>
        <p:spPr bwMode="auto">
          <a:xfrm rot="-5400000">
            <a:off x="8003355" y="4687090"/>
            <a:ext cx="762000" cy="77787"/>
          </a:xfrm>
          <a:prstGeom prst="line">
            <a:avLst/>
          </a:prstGeom>
          <a:noFill/>
          <a:ln w="38100" cap="sq">
            <a:solidFill>
              <a:schemeClr val="tx1"/>
            </a:solidFill>
            <a:round/>
            <a:tailEnd type="triangle" w="sm" len="lg"/>
          </a:ln>
        </p:spPr>
        <p:txBody>
          <a:bodyPr wrap="none" anchor="ctr"/>
          <a:lstStyle/>
          <a:p>
            <a:endParaRPr lang="zh-CN" altLang="en-US"/>
          </a:p>
        </p:txBody>
      </p:sp>
      <p:sp>
        <p:nvSpPr>
          <p:cNvPr id="72" name="Line 70"/>
          <p:cNvSpPr>
            <a:spLocks noChangeShapeType="1"/>
          </p:cNvSpPr>
          <p:nvPr/>
        </p:nvSpPr>
        <p:spPr bwMode="auto">
          <a:xfrm rot="-1320000">
            <a:off x="7510436" y="616425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3" name="Line 71"/>
          <p:cNvSpPr>
            <a:spLocks noChangeShapeType="1"/>
          </p:cNvSpPr>
          <p:nvPr/>
        </p:nvSpPr>
        <p:spPr bwMode="auto">
          <a:xfrm rot="-2700000">
            <a:off x="7934298" y="554513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4" name="Line 72"/>
          <p:cNvSpPr>
            <a:spLocks noChangeShapeType="1"/>
          </p:cNvSpPr>
          <p:nvPr/>
        </p:nvSpPr>
        <p:spPr bwMode="auto">
          <a:xfrm rot="-4020000">
            <a:off x="8100986" y="4800597"/>
            <a:ext cx="776287" cy="20637"/>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75" name="Object 73"/>
          <p:cNvGraphicFramePr>
            <a:graphicFrameLocks noChangeAspect="1"/>
          </p:cNvGraphicFramePr>
          <p:nvPr/>
        </p:nvGraphicFramePr>
        <p:xfrm>
          <a:off x="7842242" y="5930919"/>
          <a:ext cx="196850" cy="212724"/>
        </p:xfrm>
        <a:graphic>
          <a:graphicData uri="http://schemas.openxmlformats.org/presentationml/2006/ole">
            <mc:AlternateContent xmlns:mc="http://schemas.openxmlformats.org/markup-compatibility/2006">
              <mc:Choice xmlns:v="urn:schemas-microsoft-com:vml" Requires="v">
                <p:oleObj name="Equation" r:id="rId12" imgW="3962400" imgH="4267200" progId="Equation.DSMT4">
                  <p:embed/>
                </p:oleObj>
              </mc:Choice>
              <mc:Fallback>
                <p:oleObj name="Equation" r:id="rId12" imgW="3962400" imgH="4267200" progId="Equation.DSMT4">
                  <p:embed/>
                  <p:pic>
                    <p:nvPicPr>
                      <p:cNvPr id="0" name="Object 73"/>
                      <p:cNvPicPr preferRelativeResize="0">
                        <a:picLocks noChangeAspect="1"/>
                      </p:cNvPicPr>
                      <p:nvPr/>
                    </p:nvPicPr>
                    <p:blipFill>
                      <a:blip r:embed="rId13"/>
                      <a:stretch>
                        <a:fillRect/>
                      </a:stretch>
                    </p:blipFill>
                    <p:spPr>
                      <a:xfrm>
                        <a:off x="7842242" y="5930919"/>
                        <a:ext cx="196850" cy="212724"/>
                      </a:xfrm>
                      <a:prstGeom prst="rect">
                        <a:avLst/>
                      </a:prstGeom>
                      <a:noFill/>
                      <a:ln w="9525">
                        <a:noFill/>
                      </a:ln>
                    </p:spPr>
                  </p:pic>
                </p:oleObj>
              </mc:Fallback>
            </mc:AlternateContent>
          </a:graphicData>
        </a:graphic>
      </p:graphicFrame>
      <p:graphicFrame>
        <p:nvGraphicFramePr>
          <p:cNvPr id="76" name="Object 74"/>
          <p:cNvGraphicFramePr>
            <a:graphicFrameLocks noChangeAspect="1"/>
          </p:cNvGraphicFramePr>
          <p:nvPr/>
        </p:nvGraphicFramePr>
        <p:xfrm>
          <a:off x="8201017" y="5295907"/>
          <a:ext cx="193674" cy="209550"/>
        </p:xfrm>
        <a:graphic>
          <a:graphicData uri="http://schemas.openxmlformats.org/presentationml/2006/ole">
            <mc:AlternateContent xmlns:mc="http://schemas.openxmlformats.org/markup-compatibility/2006">
              <mc:Choice xmlns:v="urn:schemas-microsoft-com:vml" Requires="v">
                <p:oleObj name="Equation" r:id="rId14" imgW="3962400" imgH="4267200" progId="Equation.DSMT4">
                  <p:embed/>
                </p:oleObj>
              </mc:Choice>
              <mc:Fallback>
                <p:oleObj name="Equation" r:id="rId14" imgW="3962400" imgH="4267200" progId="Equation.DSMT4">
                  <p:embed/>
                  <p:pic>
                    <p:nvPicPr>
                      <p:cNvPr id="0" name="Object 74"/>
                      <p:cNvPicPr preferRelativeResize="0">
                        <a:picLocks noChangeAspect="1"/>
                      </p:cNvPicPr>
                      <p:nvPr/>
                    </p:nvPicPr>
                    <p:blipFill>
                      <a:blip r:embed="rId15"/>
                      <a:stretch>
                        <a:fillRect/>
                      </a:stretch>
                    </p:blipFill>
                    <p:spPr>
                      <a:xfrm>
                        <a:off x="8201017" y="5295907"/>
                        <a:ext cx="193674" cy="209550"/>
                      </a:xfrm>
                      <a:prstGeom prst="rect">
                        <a:avLst/>
                      </a:prstGeom>
                      <a:noFill/>
                      <a:ln w="9525">
                        <a:noFill/>
                      </a:ln>
                    </p:spPr>
                  </p:pic>
                </p:oleObj>
              </mc:Fallback>
            </mc:AlternateContent>
          </a:graphicData>
        </a:graphic>
      </p:graphicFrame>
      <p:sp>
        <p:nvSpPr>
          <p:cNvPr id="77" name="Line 75"/>
          <p:cNvSpPr>
            <a:spLocks noChangeShapeType="1"/>
          </p:cNvSpPr>
          <p:nvPr/>
        </p:nvSpPr>
        <p:spPr bwMode="auto">
          <a:xfrm rot="-1320000">
            <a:off x="6845273" y="6434134"/>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78" name="Line 76"/>
          <p:cNvSpPr>
            <a:spLocks noChangeShapeType="1"/>
          </p:cNvSpPr>
          <p:nvPr/>
        </p:nvSpPr>
        <p:spPr bwMode="auto">
          <a:xfrm>
            <a:off x="6843686" y="657700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9" name="Arc 77"/>
          <p:cNvSpPr/>
          <p:nvPr/>
        </p:nvSpPr>
        <p:spPr bwMode="auto">
          <a:xfrm>
            <a:off x="7092923" y="6491284"/>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80" name="Object 78"/>
          <p:cNvGraphicFramePr>
            <a:graphicFrameLocks noChangeAspect="1"/>
          </p:cNvGraphicFramePr>
          <p:nvPr/>
        </p:nvGraphicFramePr>
        <p:xfrm>
          <a:off x="7219942" y="6357957"/>
          <a:ext cx="196850" cy="212724"/>
        </p:xfrm>
        <a:graphic>
          <a:graphicData uri="http://schemas.openxmlformats.org/presentationml/2006/ole">
            <mc:AlternateContent xmlns:mc="http://schemas.openxmlformats.org/markup-compatibility/2006">
              <mc:Choice xmlns:v="urn:schemas-microsoft-com:vml" Requires="v">
                <p:oleObj name="Equation" r:id="rId16" imgW="3962400" imgH="4267200" progId="Equation.DSMT4">
                  <p:embed/>
                </p:oleObj>
              </mc:Choice>
              <mc:Fallback>
                <p:oleObj name="Equation" r:id="rId16" imgW="3962400" imgH="4267200" progId="Equation.DSMT4">
                  <p:embed/>
                  <p:pic>
                    <p:nvPicPr>
                      <p:cNvPr id="0" name="Object 78"/>
                      <p:cNvPicPr preferRelativeResize="0">
                        <a:picLocks noChangeAspect="1"/>
                      </p:cNvPicPr>
                      <p:nvPr/>
                    </p:nvPicPr>
                    <p:blipFill>
                      <a:blip r:embed="rId17"/>
                      <a:stretch>
                        <a:fillRect/>
                      </a:stretch>
                    </p:blipFill>
                    <p:spPr>
                      <a:xfrm>
                        <a:off x="7219942" y="6357957"/>
                        <a:ext cx="196850" cy="212724"/>
                      </a:xfrm>
                      <a:prstGeom prst="rect">
                        <a:avLst/>
                      </a:prstGeom>
                      <a:noFill/>
                      <a:ln w="9525">
                        <a:noFill/>
                      </a:ln>
                    </p:spPr>
                  </p:pic>
                </p:oleObj>
              </mc:Fallback>
            </mc:AlternateContent>
          </a:graphicData>
        </a:graphic>
      </p:graphicFrame>
      <p:graphicFrame>
        <p:nvGraphicFramePr>
          <p:cNvPr id="81" name="Object 79"/>
          <p:cNvGraphicFramePr>
            <a:graphicFrameLocks noChangeAspect="1"/>
          </p:cNvGraphicFramePr>
          <p:nvPr/>
        </p:nvGraphicFramePr>
        <p:xfrm>
          <a:off x="8362942" y="4500569"/>
          <a:ext cx="196850" cy="212726"/>
        </p:xfrm>
        <a:graphic>
          <a:graphicData uri="http://schemas.openxmlformats.org/presentationml/2006/ole">
            <mc:AlternateContent xmlns:mc="http://schemas.openxmlformats.org/markup-compatibility/2006">
              <mc:Choice xmlns:v="urn:schemas-microsoft-com:vml" Requires="v">
                <p:oleObj name="Equation" r:id="rId18" imgW="3962400" imgH="4267200" progId="Equation.DSMT4">
                  <p:embed/>
                </p:oleObj>
              </mc:Choice>
              <mc:Fallback>
                <p:oleObj name="Equation" r:id="rId18" imgW="3962400" imgH="4267200" progId="Equation.DSMT4">
                  <p:embed/>
                  <p:pic>
                    <p:nvPicPr>
                      <p:cNvPr id="0" name="Object 79"/>
                      <p:cNvPicPr preferRelativeResize="0">
                        <a:picLocks noChangeAspect="1"/>
                      </p:cNvPicPr>
                      <p:nvPr/>
                    </p:nvPicPr>
                    <p:blipFill>
                      <a:blip r:embed="rId19"/>
                      <a:stretch>
                        <a:fillRect/>
                      </a:stretch>
                    </p:blipFill>
                    <p:spPr>
                      <a:xfrm>
                        <a:off x="8362942" y="4500569"/>
                        <a:ext cx="196850" cy="212726"/>
                      </a:xfrm>
                      <a:prstGeom prst="rect">
                        <a:avLst/>
                      </a:prstGeom>
                      <a:noFill/>
                      <a:ln w="9525">
                        <a:noFill/>
                      </a:ln>
                    </p:spPr>
                  </p:pic>
                </p:oleObj>
              </mc:Fallback>
            </mc:AlternateContent>
          </a:graphicData>
        </a:graphic>
      </p:graphicFrame>
      <p:sp>
        <p:nvSpPr>
          <p:cNvPr id="82" name="Arc 80"/>
          <p:cNvSpPr/>
          <p:nvPr/>
        </p:nvSpPr>
        <p:spPr bwMode="auto">
          <a:xfrm>
            <a:off x="8178773" y="5526084"/>
            <a:ext cx="71438" cy="71438"/>
          </a:xfrm>
          <a:custGeom>
            <a:avLst/>
            <a:gdLst>
              <a:gd name="T0" fmla="*/ 0 w 21600"/>
              <a:gd name="T1" fmla="*/ 0 h 21600"/>
              <a:gd name="T2" fmla="*/ 309213292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83" name="Arc 81"/>
          <p:cNvSpPr/>
          <p:nvPr/>
        </p:nvSpPr>
        <p:spPr bwMode="auto">
          <a:xfrm>
            <a:off x="7746973" y="6102347"/>
            <a:ext cx="71438" cy="71437"/>
          </a:xfrm>
          <a:custGeom>
            <a:avLst/>
            <a:gdLst>
              <a:gd name="T0" fmla="*/ 0 w 21600"/>
              <a:gd name="T1" fmla="*/ 0 h 21600"/>
              <a:gd name="T2" fmla="*/ 309213292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84" name="Arc 82"/>
          <p:cNvSpPr/>
          <p:nvPr/>
        </p:nvSpPr>
        <p:spPr bwMode="auto">
          <a:xfrm rot="-1514601">
            <a:off x="8404198" y="4745034"/>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85" name="Line 83"/>
          <p:cNvSpPr>
            <a:spLocks noChangeShapeType="1"/>
          </p:cNvSpPr>
          <p:nvPr/>
        </p:nvSpPr>
        <p:spPr bwMode="auto">
          <a:xfrm flipV="1">
            <a:off x="6127723" y="4344984"/>
            <a:ext cx="2295525" cy="2232025"/>
          </a:xfrm>
          <a:prstGeom prst="line">
            <a:avLst/>
          </a:prstGeom>
          <a:noFill/>
          <a:ln w="38100" cap="sq">
            <a:solidFill>
              <a:schemeClr val="tx1"/>
            </a:solidFill>
            <a:round/>
            <a:tailEnd type="triangle" w="sm" len="lg"/>
          </a:ln>
        </p:spPr>
        <p:txBody>
          <a:bodyPr wrap="none" anchor="ctr"/>
          <a:lstStyle/>
          <a:p>
            <a:endParaRPr lang="zh-CN" altLang="en-US"/>
          </a:p>
        </p:txBody>
      </p:sp>
      <p:sp>
        <p:nvSpPr>
          <p:cNvPr id="86" name="Line 84"/>
          <p:cNvSpPr>
            <a:spLocks noChangeShapeType="1"/>
          </p:cNvSpPr>
          <p:nvPr/>
        </p:nvSpPr>
        <p:spPr bwMode="auto">
          <a:xfrm flipH="1">
            <a:off x="6118198" y="4560884"/>
            <a:ext cx="360363" cy="2016125"/>
          </a:xfrm>
          <a:prstGeom prst="line">
            <a:avLst/>
          </a:prstGeom>
          <a:noFill/>
          <a:ln w="19050" cap="sq">
            <a:solidFill>
              <a:schemeClr val="tx1"/>
            </a:solidFill>
            <a:round/>
          </a:ln>
        </p:spPr>
        <p:txBody>
          <a:bodyPr wrap="none" anchor="ctr"/>
          <a:lstStyle/>
          <a:p>
            <a:endParaRPr lang="zh-CN" altLang="en-US"/>
          </a:p>
        </p:txBody>
      </p:sp>
      <p:sp>
        <p:nvSpPr>
          <p:cNvPr id="87" name="Line 85"/>
          <p:cNvSpPr>
            <a:spLocks noChangeShapeType="1"/>
          </p:cNvSpPr>
          <p:nvPr/>
        </p:nvSpPr>
        <p:spPr bwMode="auto">
          <a:xfrm flipV="1">
            <a:off x="6478561" y="4370384"/>
            <a:ext cx="1943100" cy="190500"/>
          </a:xfrm>
          <a:prstGeom prst="line">
            <a:avLst/>
          </a:prstGeom>
          <a:noFill/>
          <a:ln w="19050" cap="sq">
            <a:solidFill>
              <a:schemeClr val="tx1"/>
            </a:solidFill>
            <a:round/>
          </a:ln>
        </p:spPr>
        <p:txBody>
          <a:bodyPr wrap="none" anchor="ctr"/>
          <a:lstStyle/>
          <a:p>
            <a:endParaRPr lang="zh-CN" altLang="en-US"/>
          </a:p>
        </p:txBody>
      </p:sp>
      <p:graphicFrame>
        <p:nvGraphicFramePr>
          <p:cNvPr id="88" name="Object 86"/>
          <p:cNvGraphicFramePr>
            <a:graphicFrameLocks noChangeAspect="1"/>
          </p:cNvGraphicFramePr>
          <p:nvPr/>
        </p:nvGraphicFramePr>
        <p:xfrm>
          <a:off x="6005496" y="5376877"/>
          <a:ext cx="244476" cy="266700"/>
        </p:xfrm>
        <a:graphic>
          <a:graphicData uri="http://schemas.openxmlformats.org/presentationml/2006/ole">
            <mc:AlternateContent xmlns:mc="http://schemas.openxmlformats.org/markup-compatibility/2006">
              <mc:Choice xmlns:v="urn:schemas-microsoft-com:vml" Requires="v">
                <p:oleObj name="Equation" r:id="rId20" imgW="3657600" imgH="3962400" progId="Equation.DSMT4">
                  <p:embed/>
                </p:oleObj>
              </mc:Choice>
              <mc:Fallback>
                <p:oleObj name="Equation" r:id="rId20" imgW="3657600" imgH="3962400" progId="Equation.DSMT4">
                  <p:embed/>
                  <p:pic>
                    <p:nvPicPr>
                      <p:cNvPr id="0" name="Object 86"/>
                      <p:cNvPicPr preferRelativeResize="0">
                        <a:picLocks noChangeAspect="1"/>
                      </p:cNvPicPr>
                      <p:nvPr/>
                    </p:nvPicPr>
                    <p:blipFill>
                      <a:blip r:embed="rId21"/>
                      <a:stretch>
                        <a:fillRect/>
                      </a:stretch>
                    </p:blipFill>
                    <p:spPr>
                      <a:xfrm>
                        <a:off x="6005496" y="5376877"/>
                        <a:ext cx="244476" cy="266700"/>
                      </a:xfrm>
                      <a:prstGeom prst="rect">
                        <a:avLst/>
                      </a:prstGeom>
                      <a:noFill/>
                      <a:ln w="9525">
                        <a:noFill/>
                      </a:ln>
                    </p:spPr>
                  </p:pic>
                </p:oleObj>
              </mc:Fallback>
            </mc:AlternateContent>
          </a:graphicData>
        </a:graphic>
      </p:graphicFrame>
      <p:graphicFrame>
        <p:nvGraphicFramePr>
          <p:cNvPr id="89" name="Object 87"/>
          <p:cNvGraphicFramePr>
            <a:graphicFrameLocks noChangeAspect="1"/>
          </p:cNvGraphicFramePr>
          <p:nvPr/>
        </p:nvGraphicFramePr>
        <p:xfrm>
          <a:off x="7275508" y="5454665"/>
          <a:ext cx="301624" cy="403226"/>
        </p:xfrm>
        <a:graphic>
          <a:graphicData uri="http://schemas.openxmlformats.org/presentationml/2006/ole">
            <mc:AlternateContent xmlns:mc="http://schemas.openxmlformats.org/markup-compatibility/2006">
              <mc:Choice xmlns:v="urn:schemas-microsoft-com:vml" Requires="v">
                <p:oleObj name="Equation" r:id="rId22" imgW="4572000" imgH="6096000" progId="Equation.DSMT4">
                  <p:embed/>
                </p:oleObj>
              </mc:Choice>
              <mc:Fallback>
                <p:oleObj name="Equation" r:id="rId22" imgW="4572000" imgH="6096000" progId="Equation.DSMT4">
                  <p:embed/>
                  <p:pic>
                    <p:nvPicPr>
                      <p:cNvPr id="0" name="Object 87"/>
                      <p:cNvPicPr>
                        <a:picLocks noChangeAspect="1"/>
                      </p:cNvPicPr>
                      <p:nvPr/>
                    </p:nvPicPr>
                    <p:blipFill>
                      <a:blip r:embed="rId23"/>
                      <a:stretch>
                        <a:fillRect/>
                      </a:stretch>
                    </p:blipFill>
                    <p:spPr>
                      <a:xfrm>
                        <a:off x="7275508" y="5454665"/>
                        <a:ext cx="301624" cy="403226"/>
                      </a:xfrm>
                      <a:prstGeom prst="rect">
                        <a:avLst/>
                      </a:prstGeom>
                      <a:noFill/>
                      <a:ln w="9525">
                        <a:noFill/>
                      </a:ln>
                    </p:spPr>
                  </p:pic>
                </p:oleObj>
              </mc:Fallback>
            </mc:AlternateContent>
          </a:graphicData>
        </a:graphic>
      </p:graphicFrame>
      <p:sp>
        <p:nvSpPr>
          <p:cNvPr id="90" name="Arc 88"/>
          <p:cNvSpPr/>
          <p:nvPr/>
        </p:nvSpPr>
        <p:spPr bwMode="auto">
          <a:xfrm rot="10366566">
            <a:off x="6342036" y="4103684"/>
            <a:ext cx="153987"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91" name="Object 89"/>
          <p:cNvGraphicFramePr>
            <a:graphicFrameLocks noChangeAspect="1"/>
          </p:cNvGraphicFramePr>
          <p:nvPr/>
        </p:nvGraphicFramePr>
        <p:xfrm>
          <a:off x="6362686" y="5035559"/>
          <a:ext cx="225424" cy="282576"/>
        </p:xfrm>
        <a:graphic>
          <a:graphicData uri="http://schemas.openxmlformats.org/presentationml/2006/ole">
            <mc:AlternateContent xmlns:mc="http://schemas.openxmlformats.org/markup-compatibility/2006">
              <mc:Choice xmlns:v="urn:schemas-microsoft-com:vml" Requires="v">
                <p:oleObj name="Equation" r:id="rId24" imgW="3352800" imgH="4267200" progId="Equation.DSMT4">
                  <p:embed/>
                </p:oleObj>
              </mc:Choice>
              <mc:Fallback>
                <p:oleObj name="Equation" r:id="rId24" imgW="3352800" imgH="4267200" progId="Equation.DSMT4">
                  <p:embed/>
                  <p:pic>
                    <p:nvPicPr>
                      <p:cNvPr id="0" name="Object 89"/>
                      <p:cNvPicPr preferRelativeResize="0">
                        <a:picLocks noChangeAspect="1"/>
                      </p:cNvPicPr>
                      <p:nvPr/>
                    </p:nvPicPr>
                    <p:blipFill>
                      <a:blip r:embed="rId25"/>
                      <a:stretch>
                        <a:fillRect/>
                      </a:stretch>
                    </p:blipFill>
                    <p:spPr>
                      <a:xfrm>
                        <a:off x="6362686" y="5035559"/>
                        <a:ext cx="225424" cy="282576"/>
                      </a:xfrm>
                      <a:prstGeom prst="rect">
                        <a:avLst/>
                      </a:prstGeom>
                      <a:noFill/>
                      <a:ln w="9525">
                        <a:noFill/>
                      </a:ln>
                    </p:spPr>
                  </p:pic>
                </p:oleObj>
              </mc:Fallback>
            </mc:AlternateContent>
          </a:graphicData>
        </a:graphic>
      </p:graphicFrame>
      <p:graphicFrame>
        <p:nvGraphicFramePr>
          <p:cNvPr id="93" name="Object 91"/>
          <p:cNvGraphicFramePr>
            <a:graphicFrameLocks noChangeAspect="1"/>
          </p:cNvGraphicFramePr>
          <p:nvPr/>
        </p:nvGraphicFramePr>
        <p:xfrm>
          <a:off x="6577000" y="4714883"/>
          <a:ext cx="422276" cy="285750"/>
        </p:xfrm>
        <a:graphic>
          <a:graphicData uri="http://schemas.openxmlformats.org/presentationml/2006/ole">
            <mc:AlternateContent xmlns:mc="http://schemas.openxmlformats.org/markup-compatibility/2006">
              <mc:Choice xmlns:v="urn:schemas-microsoft-com:vml" Requires="v">
                <p:oleObj name="Equation" r:id="rId26" imgW="6400800" imgH="4267200" progId="Equation.DSMT4">
                  <p:embed/>
                </p:oleObj>
              </mc:Choice>
              <mc:Fallback>
                <p:oleObj name="Equation" r:id="rId26" imgW="6400800" imgH="4267200" progId="Equation.DSMT4">
                  <p:embed/>
                  <p:pic>
                    <p:nvPicPr>
                      <p:cNvPr id="0" name="Object 91"/>
                      <p:cNvPicPr preferRelativeResize="0">
                        <a:picLocks noChangeAspect="1"/>
                      </p:cNvPicPr>
                      <p:nvPr/>
                    </p:nvPicPr>
                    <p:blipFill>
                      <a:blip r:embed="rId27"/>
                      <a:stretch>
                        <a:fillRect/>
                      </a:stretch>
                    </p:blipFill>
                    <p:spPr>
                      <a:xfrm>
                        <a:off x="6577000" y="4714883"/>
                        <a:ext cx="422276" cy="285750"/>
                      </a:xfrm>
                      <a:prstGeom prst="rect">
                        <a:avLst/>
                      </a:prstGeom>
                      <a:noFill/>
                      <a:ln w="9525">
                        <a:noFill/>
                      </a:ln>
                    </p:spPr>
                  </p:pic>
                </p:oleObj>
              </mc:Fallback>
            </mc:AlternateContent>
          </a:graphicData>
        </a:graphic>
      </p:graphicFrame>
      <p:sp>
        <p:nvSpPr>
          <p:cNvPr id="94" name="Arc 92"/>
          <p:cNvSpPr/>
          <p:nvPr/>
        </p:nvSpPr>
        <p:spPr bwMode="auto">
          <a:xfrm rot="1702755" flipV="1">
            <a:off x="6451573" y="4491034"/>
            <a:ext cx="215900" cy="315913"/>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wrap="none" anchor="ctr"/>
          <a:lstStyle/>
          <a:p>
            <a:endParaRPr lang="zh-CN" altLang="en-US"/>
          </a:p>
        </p:txBody>
      </p:sp>
      <p:graphicFrame>
        <p:nvGraphicFramePr>
          <p:cNvPr id="95" name="Object 93"/>
          <p:cNvGraphicFramePr>
            <a:graphicFrameLocks noChangeAspect="1"/>
          </p:cNvGraphicFramePr>
          <p:nvPr/>
        </p:nvGraphicFramePr>
        <p:xfrm>
          <a:off x="6934190" y="6030922"/>
          <a:ext cx="323850" cy="431800"/>
        </p:xfrm>
        <a:graphic>
          <a:graphicData uri="http://schemas.openxmlformats.org/presentationml/2006/ole">
            <mc:AlternateContent xmlns:mc="http://schemas.openxmlformats.org/markup-compatibility/2006">
              <mc:Choice xmlns:v="urn:schemas-microsoft-com:vml" Requires="v">
                <p:oleObj name="Equation" r:id="rId28" imgW="4876800" imgH="6400800" progId="Equation.DSMT4">
                  <p:embed/>
                </p:oleObj>
              </mc:Choice>
              <mc:Fallback>
                <p:oleObj name="Equation" r:id="rId28" imgW="4876800" imgH="6400800" progId="Equation.DSMT4">
                  <p:embed/>
                  <p:pic>
                    <p:nvPicPr>
                      <p:cNvPr id="0" name="Object 93"/>
                      <p:cNvPicPr>
                        <a:picLocks noChangeAspect="1"/>
                      </p:cNvPicPr>
                      <p:nvPr/>
                    </p:nvPicPr>
                    <p:blipFill>
                      <a:blip r:embed="rId29"/>
                      <a:stretch>
                        <a:fillRect/>
                      </a:stretch>
                    </p:blipFill>
                    <p:spPr>
                      <a:xfrm>
                        <a:off x="6934190" y="6030922"/>
                        <a:ext cx="323850" cy="431800"/>
                      </a:xfrm>
                      <a:prstGeom prst="rect">
                        <a:avLst/>
                      </a:prstGeom>
                      <a:noFill/>
                      <a:ln w="9525">
                        <a:noFill/>
                      </a:ln>
                    </p:spPr>
                  </p:pic>
                </p:oleObj>
              </mc:Fallback>
            </mc:AlternateContent>
          </a:graphicData>
        </a:graphic>
      </p:graphicFrame>
      <p:graphicFrame>
        <p:nvGraphicFramePr>
          <p:cNvPr id="96" name="Object 94"/>
          <p:cNvGraphicFramePr/>
          <p:nvPr/>
        </p:nvGraphicFramePr>
        <p:xfrm>
          <a:off x="3198786" y="5786436"/>
          <a:ext cx="2079625" cy="784225"/>
        </p:xfrm>
        <a:graphic>
          <a:graphicData uri="http://schemas.openxmlformats.org/presentationml/2006/ole">
            <mc:AlternateContent xmlns:mc="http://schemas.openxmlformats.org/markup-compatibility/2006">
              <mc:Choice xmlns:v="urn:schemas-microsoft-com:vml" Requires="v">
                <p:oleObj name="Equation" r:id="rId30" imgW="24993600" imgH="9448800" progId="Equation.DSMT4">
                  <p:embed/>
                </p:oleObj>
              </mc:Choice>
              <mc:Fallback>
                <p:oleObj name="Equation" r:id="rId30" imgW="24993600" imgH="9448800" progId="Equation.DSMT4">
                  <p:embed/>
                  <p:pic>
                    <p:nvPicPr>
                      <p:cNvPr id="0" name="Object 94"/>
                      <p:cNvPicPr/>
                      <p:nvPr/>
                    </p:nvPicPr>
                    <p:blipFill>
                      <a:blip r:embed="rId31"/>
                      <a:stretch>
                        <a:fillRect/>
                      </a:stretch>
                    </p:blipFill>
                    <p:spPr>
                      <a:xfrm>
                        <a:off x="3198786" y="5786436"/>
                        <a:ext cx="2079625" cy="784225"/>
                      </a:xfrm>
                      <a:prstGeom prst="rect">
                        <a:avLst/>
                      </a:prstGeom>
                      <a:noFill/>
                      <a:ln w="9525">
                        <a:noFill/>
                      </a:ln>
                    </p:spPr>
                  </p:pic>
                </p:oleObj>
              </mc:Fallback>
            </mc:AlternateContent>
          </a:graphicData>
        </a:graphic>
      </p:graphicFrame>
      <p:graphicFrame>
        <p:nvGraphicFramePr>
          <p:cNvPr id="97" name="Object 95"/>
          <p:cNvGraphicFramePr>
            <a:graphicFrameLocks noChangeAspect="1"/>
          </p:cNvGraphicFramePr>
          <p:nvPr/>
        </p:nvGraphicFramePr>
        <p:xfrm>
          <a:off x="3222625" y="5000625"/>
          <a:ext cx="1741488" cy="784225"/>
        </p:xfrm>
        <a:graphic>
          <a:graphicData uri="http://schemas.openxmlformats.org/presentationml/2006/ole">
            <mc:AlternateContent xmlns:mc="http://schemas.openxmlformats.org/markup-compatibility/2006">
              <mc:Choice xmlns:v="urn:schemas-microsoft-com:vml" Requires="v">
                <p:oleObj name="Equation" r:id="rId32" imgW="21031200" imgH="9448800" progId="Equation.DSMT4">
                  <p:embed/>
                </p:oleObj>
              </mc:Choice>
              <mc:Fallback>
                <p:oleObj name="Equation" r:id="rId32" imgW="21031200" imgH="9448800" progId="Equation.DSMT4">
                  <p:embed/>
                  <p:pic>
                    <p:nvPicPr>
                      <p:cNvPr id="0" name="Object 95"/>
                      <p:cNvPicPr>
                        <a:picLocks noChangeAspect="1"/>
                      </p:cNvPicPr>
                      <p:nvPr/>
                    </p:nvPicPr>
                    <p:blipFill>
                      <a:blip r:embed="rId33"/>
                      <a:stretch>
                        <a:fillRect/>
                      </a:stretch>
                    </p:blipFill>
                    <p:spPr>
                      <a:xfrm>
                        <a:off x="3222625" y="5000625"/>
                        <a:ext cx="1741488" cy="784225"/>
                      </a:xfrm>
                      <a:prstGeom prst="rect">
                        <a:avLst/>
                      </a:prstGeom>
                      <a:noFill/>
                      <a:ln w="9525">
                        <a:noFill/>
                      </a:ln>
                    </p:spPr>
                  </p:pic>
                </p:oleObj>
              </mc:Fallback>
            </mc:AlternateContent>
          </a:graphicData>
        </a:graphic>
      </p:graphicFrame>
      <p:sp>
        <p:nvSpPr>
          <p:cNvPr id="100" name="Text Box 99"/>
          <p:cNvSpPr txBox="1">
            <a:spLocks noChangeArrowheads="1"/>
          </p:cNvSpPr>
          <p:nvPr/>
        </p:nvSpPr>
        <p:spPr bwMode="auto">
          <a:xfrm>
            <a:off x="739748" y="1095399"/>
            <a:ext cx="2941638" cy="1006475"/>
          </a:xfrm>
          <a:prstGeom prst="rect">
            <a:avLst/>
          </a:prstGeom>
          <a:noFill/>
          <a:ln w="9525">
            <a:noFill/>
            <a:miter lim="800000"/>
          </a:ln>
        </p:spPr>
        <p:txBody>
          <a:bodyPr wrap="none">
            <a:spAutoFit/>
          </a:bodyPr>
          <a:lstStyle/>
          <a:p>
            <a:pPr algn="l">
              <a:lnSpc>
                <a:spcPct val="125000"/>
              </a:lnSpc>
            </a:pPr>
            <a:r>
              <a:rPr lang="zh-CN" altLang="en-US" sz="2400" b="1" dirty="0">
                <a:latin typeface="楷体" panose="02010609060101010101" pitchFamily="49" charset="-122"/>
                <a:ea typeface="楷体" panose="02010609060101010101" pitchFamily="49" charset="-122"/>
              </a:rPr>
              <a:t>单缝衍射的振幅分布</a:t>
            </a:r>
          </a:p>
          <a:p>
            <a:pPr algn="l">
              <a:lnSpc>
                <a:spcPct val="125000"/>
              </a:lnSpc>
            </a:pPr>
            <a:r>
              <a:rPr lang="zh-CN" altLang="en-US" sz="2400" b="1" dirty="0">
                <a:latin typeface="楷体" panose="02010609060101010101" pitchFamily="49" charset="-122"/>
                <a:ea typeface="楷体" panose="02010609060101010101" pitchFamily="49" charset="-122"/>
              </a:rPr>
              <a:t>和强度分布为</a:t>
            </a:r>
          </a:p>
        </p:txBody>
      </p:sp>
      <p:sp>
        <p:nvSpPr>
          <p:cNvPr id="101" name="Text Box 100"/>
          <p:cNvSpPr txBox="1">
            <a:spLocks noChangeArrowheads="1"/>
          </p:cNvSpPr>
          <p:nvPr/>
        </p:nvSpPr>
        <p:spPr bwMode="auto">
          <a:xfrm>
            <a:off x="714348" y="5168897"/>
            <a:ext cx="2505814" cy="461665"/>
          </a:xfrm>
          <a:prstGeom prst="rect">
            <a:avLst/>
          </a:prstGeom>
          <a:noFill/>
          <a:ln w="9525">
            <a:noFill/>
            <a:miter lim="800000"/>
          </a:ln>
        </p:spPr>
        <p:txBody>
          <a:bodyPr wrap="none">
            <a:spAutoFit/>
          </a:bodyPr>
          <a:lstStyle/>
          <a:p>
            <a:pPr algn="l"/>
            <a:r>
              <a:rPr lang="zh-CN" altLang="en-US" sz="2400" b="1">
                <a:latin typeface="楷体" panose="02010609060101010101" pitchFamily="49" charset="-122"/>
                <a:ea typeface="楷体" panose="02010609060101010101" pitchFamily="49" charset="-122"/>
              </a:rPr>
              <a:t>由几何关系可得</a:t>
            </a:r>
            <a:r>
              <a:rPr lang="en-US" altLang="zh-CN" sz="2400" b="1">
                <a:latin typeface="楷体" panose="02010609060101010101" pitchFamily="49" charset="-122"/>
                <a:ea typeface="楷体" panose="02010609060101010101" pitchFamily="49" charset="-122"/>
              </a:rPr>
              <a:t>:</a:t>
            </a:r>
          </a:p>
        </p:txBody>
      </p:sp>
      <p:sp>
        <p:nvSpPr>
          <p:cNvPr id="102" name="Text Box 101"/>
          <p:cNvSpPr txBox="1">
            <a:spLocks noChangeArrowheads="1"/>
          </p:cNvSpPr>
          <p:nvPr/>
        </p:nvSpPr>
        <p:spPr bwMode="auto">
          <a:xfrm>
            <a:off x="744511" y="3695697"/>
            <a:ext cx="7704137"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相邻两缝发出的光在 </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 </a:t>
            </a:r>
            <a:r>
              <a:rPr kumimoji="1" lang="zh-CN" altLang="en-US" sz="2400" b="1" dirty="0">
                <a:latin typeface="楷体" panose="02010609060101010101" pitchFamily="49" charset="-122"/>
                <a:ea typeface="楷体" panose="02010609060101010101" pitchFamily="49" charset="-122"/>
              </a:rPr>
              <a:t>点引起的光振动相位差为</a:t>
            </a:r>
          </a:p>
        </p:txBody>
      </p:sp>
      <p:grpSp>
        <p:nvGrpSpPr>
          <p:cNvPr id="2" name="组合 102"/>
          <p:cNvGrpSpPr/>
          <p:nvPr/>
        </p:nvGrpSpPr>
        <p:grpSpPr>
          <a:xfrm>
            <a:off x="4005232" y="785794"/>
            <a:ext cx="4929222" cy="2786081"/>
            <a:chOff x="2081194" y="1295384"/>
            <a:chExt cx="5286412" cy="2827337"/>
          </a:xfrm>
        </p:grpSpPr>
        <p:sp>
          <p:nvSpPr>
            <p:cNvPr id="104" name="Arc 3"/>
            <p:cNvSpPr/>
            <p:nvPr/>
          </p:nvSpPr>
          <p:spPr bwMode="auto">
            <a:xfrm rot="1696153">
              <a:off x="3587750" y="2297096"/>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105" name="Line 4"/>
            <p:cNvSpPr>
              <a:spLocks noChangeShapeType="1"/>
            </p:cNvSpPr>
            <p:nvPr/>
          </p:nvSpPr>
          <p:spPr bwMode="auto">
            <a:xfrm rot="21540000" flipV="1">
              <a:off x="4427538" y="1919271"/>
              <a:ext cx="1944687" cy="431800"/>
            </a:xfrm>
            <a:prstGeom prst="line">
              <a:avLst/>
            </a:prstGeom>
            <a:noFill/>
            <a:ln w="28575">
              <a:solidFill>
                <a:schemeClr val="tx1"/>
              </a:solidFill>
              <a:round/>
            </a:ln>
          </p:spPr>
          <p:txBody>
            <a:bodyPr/>
            <a:lstStyle/>
            <a:p>
              <a:endParaRPr lang="zh-CN" altLang="en-US"/>
            </a:p>
          </p:txBody>
        </p:sp>
        <p:sp>
          <p:nvSpPr>
            <p:cNvPr id="106" name="Line 5"/>
            <p:cNvSpPr>
              <a:spLocks noChangeShapeType="1"/>
            </p:cNvSpPr>
            <p:nvPr/>
          </p:nvSpPr>
          <p:spPr bwMode="auto">
            <a:xfrm>
              <a:off x="4408488" y="1836721"/>
              <a:ext cx="1944687" cy="73025"/>
            </a:xfrm>
            <a:prstGeom prst="line">
              <a:avLst/>
            </a:prstGeom>
            <a:noFill/>
            <a:ln w="28575">
              <a:solidFill>
                <a:schemeClr val="tx1"/>
              </a:solidFill>
              <a:round/>
            </a:ln>
          </p:spPr>
          <p:txBody>
            <a:bodyPr/>
            <a:lstStyle/>
            <a:p>
              <a:endParaRPr lang="zh-CN" altLang="en-US"/>
            </a:p>
          </p:txBody>
        </p:sp>
        <p:sp>
          <p:nvSpPr>
            <p:cNvPr id="107" name="Line 6"/>
            <p:cNvSpPr>
              <a:spLocks noChangeAspect="1" noChangeShapeType="1"/>
            </p:cNvSpPr>
            <p:nvPr/>
          </p:nvSpPr>
          <p:spPr bwMode="auto">
            <a:xfrm rot="-60000">
              <a:off x="4365625" y="1525571"/>
              <a:ext cx="2016125" cy="388938"/>
            </a:xfrm>
            <a:prstGeom prst="line">
              <a:avLst/>
            </a:prstGeom>
            <a:noFill/>
            <a:ln w="28575">
              <a:solidFill>
                <a:schemeClr val="tx1"/>
              </a:solidFill>
              <a:round/>
            </a:ln>
          </p:spPr>
          <p:txBody>
            <a:bodyPr/>
            <a:lstStyle/>
            <a:p>
              <a:endParaRPr lang="zh-CN" altLang="en-US"/>
            </a:p>
          </p:txBody>
        </p:sp>
        <p:sp>
          <p:nvSpPr>
            <p:cNvPr id="108" name="Line 7"/>
            <p:cNvSpPr>
              <a:spLocks noChangeShapeType="1"/>
            </p:cNvSpPr>
            <p:nvPr/>
          </p:nvSpPr>
          <p:spPr bwMode="auto">
            <a:xfrm>
              <a:off x="3025775" y="2446321"/>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09" name="Line 8"/>
            <p:cNvSpPr>
              <a:spLocks noChangeShapeType="1"/>
            </p:cNvSpPr>
            <p:nvPr/>
          </p:nvSpPr>
          <p:spPr bwMode="auto">
            <a:xfrm>
              <a:off x="2316163" y="1879584"/>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0" name="Line 9"/>
            <p:cNvSpPr>
              <a:spLocks noChangeShapeType="1"/>
            </p:cNvSpPr>
            <p:nvPr/>
          </p:nvSpPr>
          <p:spPr bwMode="auto">
            <a:xfrm>
              <a:off x="2316163" y="243679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1" name="Line 10"/>
            <p:cNvSpPr>
              <a:spLocks noChangeShapeType="1"/>
            </p:cNvSpPr>
            <p:nvPr/>
          </p:nvSpPr>
          <p:spPr bwMode="auto">
            <a:xfrm>
              <a:off x="2316163" y="300194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2" name="Line 11"/>
            <p:cNvSpPr>
              <a:spLocks noChangeShapeType="1"/>
            </p:cNvSpPr>
            <p:nvPr/>
          </p:nvSpPr>
          <p:spPr bwMode="auto">
            <a:xfrm>
              <a:off x="2506663" y="1879584"/>
              <a:ext cx="179387" cy="0"/>
            </a:xfrm>
            <a:prstGeom prst="line">
              <a:avLst/>
            </a:prstGeom>
            <a:noFill/>
            <a:ln w="28575">
              <a:solidFill>
                <a:schemeClr val="tx1"/>
              </a:solidFill>
              <a:round/>
              <a:tailEnd type="triangle" w="med" len="lg"/>
            </a:ln>
          </p:spPr>
          <p:txBody>
            <a:bodyPr/>
            <a:lstStyle/>
            <a:p>
              <a:endParaRPr lang="zh-CN" altLang="en-US"/>
            </a:p>
          </p:txBody>
        </p:sp>
        <p:sp>
          <p:nvSpPr>
            <p:cNvPr id="113" name="Line 12"/>
            <p:cNvSpPr>
              <a:spLocks noChangeShapeType="1"/>
            </p:cNvSpPr>
            <p:nvPr/>
          </p:nvSpPr>
          <p:spPr bwMode="auto">
            <a:xfrm>
              <a:off x="2506663" y="2435209"/>
              <a:ext cx="179387" cy="0"/>
            </a:xfrm>
            <a:prstGeom prst="line">
              <a:avLst/>
            </a:prstGeom>
            <a:noFill/>
            <a:ln w="28575">
              <a:solidFill>
                <a:schemeClr val="tx1"/>
              </a:solidFill>
              <a:round/>
              <a:tailEnd type="triangle" w="med" len="lg"/>
            </a:ln>
          </p:spPr>
          <p:txBody>
            <a:bodyPr/>
            <a:lstStyle/>
            <a:p>
              <a:endParaRPr lang="zh-CN" altLang="en-US"/>
            </a:p>
          </p:txBody>
        </p:sp>
        <p:sp>
          <p:nvSpPr>
            <p:cNvPr id="114" name="Line 13"/>
            <p:cNvSpPr>
              <a:spLocks noChangeShapeType="1"/>
            </p:cNvSpPr>
            <p:nvPr/>
          </p:nvSpPr>
          <p:spPr bwMode="auto">
            <a:xfrm>
              <a:off x="2506663" y="3003534"/>
              <a:ext cx="179387" cy="0"/>
            </a:xfrm>
            <a:prstGeom prst="line">
              <a:avLst/>
            </a:prstGeom>
            <a:noFill/>
            <a:ln w="28575">
              <a:solidFill>
                <a:schemeClr val="tx1"/>
              </a:solidFill>
              <a:round/>
              <a:tailEnd type="triangle" w="med" len="lg"/>
            </a:ln>
          </p:spPr>
          <p:txBody>
            <a:bodyPr/>
            <a:lstStyle/>
            <a:p>
              <a:endParaRPr lang="zh-CN" altLang="en-US"/>
            </a:p>
          </p:txBody>
        </p:sp>
        <p:sp>
          <p:nvSpPr>
            <p:cNvPr id="115" name="Line 14"/>
            <p:cNvSpPr>
              <a:spLocks noChangeShapeType="1"/>
            </p:cNvSpPr>
            <p:nvPr/>
          </p:nvSpPr>
          <p:spPr bwMode="auto">
            <a:xfrm>
              <a:off x="2316163" y="2162159"/>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6" name="Line 15"/>
            <p:cNvSpPr>
              <a:spLocks noChangeShapeType="1"/>
            </p:cNvSpPr>
            <p:nvPr/>
          </p:nvSpPr>
          <p:spPr bwMode="auto">
            <a:xfrm>
              <a:off x="2506663" y="2162159"/>
              <a:ext cx="179387" cy="0"/>
            </a:xfrm>
            <a:prstGeom prst="line">
              <a:avLst/>
            </a:prstGeom>
            <a:noFill/>
            <a:ln w="28575">
              <a:solidFill>
                <a:schemeClr val="tx1"/>
              </a:solidFill>
              <a:round/>
              <a:tailEnd type="triangle" w="med" len="lg"/>
            </a:ln>
          </p:spPr>
          <p:txBody>
            <a:bodyPr/>
            <a:lstStyle/>
            <a:p>
              <a:endParaRPr lang="zh-CN" altLang="en-US"/>
            </a:p>
          </p:txBody>
        </p:sp>
        <p:sp>
          <p:nvSpPr>
            <p:cNvPr id="117" name="Line 16"/>
            <p:cNvSpPr>
              <a:spLocks noChangeShapeType="1"/>
            </p:cNvSpPr>
            <p:nvPr/>
          </p:nvSpPr>
          <p:spPr bwMode="auto">
            <a:xfrm>
              <a:off x="2316163" y="2725721"/>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8" name="Line 17"/>
            <p:cNvSpPr>
              <a:spLocks noChangeShapeType="1"/>
            </p:cNvSpPr>
            <p:nvPr/>
          </p:nvSpPr>
          <p:spPr bwMode="auto">
            <a:xfrm>
              <a:off x="2506663" y="2725721"/>
              <a:ext cx="179387" cy="0"/>
            </a:xfrm>
            <a:prstGeom prst="line">
              <a:avLst/>
            </a:prstGeom>
            <a:noFill/>
            <a:ln w="28575">
              <a:solidFill>
                <a:schemeClr val="tx1"/>
              </a:solidFill>
              <a:round/>
              <a:tailEnd type="triangle" w="med" len="lg"/>
            </a:ln>
          </p:spPr>
          <p:txBody>
            <a:bodyPr/>
            <a:lstStyle/>
            <a:p>
              <a:endParaRPr lang="zh-CN" altLang="en-US"/>
            </a:p>
          </p:txBody>
        </p:sp>
        <p:sp>
          <p:nvSpPr>
            <p:cNvPr id="119" name="Line 18"/>
            <p:cNvSpPr>
              <a:spLocks noChangeShapeType="1"/>
            </p:cNvSpPr>
            <p:nvPr/>
          </p:nvSpPr>
          <p:spPr bwMode="auto">
            <a:xfrm>
              <a:off x="6384925" y="1366821"/>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120" name="Object 19"/>
            <p:cNvGraphicFramePr>
              <a:graphicFrameLocks noChangeAspect="1"/>
            </p:cNvGraphicFramePr>
            <p:nvPr/>
          </p:nvGraphicFramePr>
          <p:xfrm>
            <a:off x="5153028" y="3171824"/>
            <a:ext cx="247650" cy="327026"/>
          </p:xfrm>
          <a:graphic>
            <a:graphicData uri="http://schemas.openxmlformats.org/presentationml/2006/ole">
              <mc:AlternateContent xmlns:mc="http://schemas.openxmlformats.org/markup-compatibility/2006">
                <mc:Choice xmlns:v="urn:schemas-microsoft-com:vml" Requires="v">
                  <p:oleObj name="Equation" r:id="rId34" imgW="3657600" imgH="4876800" progId="Equation.DSMT4">
                    <p:embed/>
                  </p:oleObj>
                </mc:Choice>
                <mc:Fallback>
                  <p:oleObj name="Equation" r:id="rId34" imgW="3657600" imgH="4876800" progId="Equation.DSMT4">
                    <p:embed/>
                    <p:pic>
                      <p:nvPicPr>
                        <p:cNvPr id="0" name="Object 19"/>
                        <p:cNvPicPr>
                          <a:picLocks noChangeAspect="1"/>
                        </p:cNvPicPr>
                        <p:nvPr/>
                      </p:nvPicPr>
                      <p:blipFill>
                        <a:blip r:embed="rId35"/>
                        <a:stretch>
                          <a:fillRect/>
                        </a:stretch>
                      </p:blipFill>
                      <p:spPr>
                        <a:xfrm>
                          <a:off x="5153028" y="3171824"/>
                          <a:ext cx="247650" cy="327026"/>
                        </a:xfrm>
                        <a:prstGeom prst="rect">
                          <a:avLst/>
                        </a:prstGeom>
                        <a:noFill/>
                        <a:ln w="9525">
                          <a:noFill/>
                        </a:ln>
                      </p:spPr>
                    </p:pic>
                  </p:oleObj>
                </mc:Fallback>
              </mc:AlternateContent>
            </a:graphicData>
          </a:graphic>
        </p:graphicFrame>
        <p:sp>
          <p:nvSpPr>
            <p:cNvPr id="121" name="Line 20"/>
            <p:cNvSpPr>
              <a:spLocks noChangeShapeType="1"/>
            </p:cNvSpPr>
            <p:nvPr/>
          </p:nvSpPr>
          <p:spPr bwMode="auto">
            <a:xfrm>
              <a:off x="4327525" y="3481371"/>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22" name="Line 21"/>
            <p:cNvSpPr>
              <a:spLocks noChangeShapeType="1"/>
            </p:cNvSpPr>
            <p:nvPr/>
          </p:nvSpPr>
          <p:spPr bwMode="auto">
            <a:xfrm>
              <a:off x="4327525" y="3157521"/>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123" name="Oval 22"/>
            <p:cNvSpPr>
              <a:spLocks noChangeArrowheads="1"/>
            </p:cNvSpPr>
            <p:nvPr/>
          </p:nvSpPr>
          <p:spPr bwMode="auto">
            <a:xfrm>
              <a:off x="4219575" y="1439846"/>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5" name="Group 23"/>
            <p:cNvGrpSpPr/>
            <p:nvPr/>
          </p:nvGrpSpPr>
          <p:grpSpPr bwMode="auto">
            <a:xfrm>
              <a:off x="2997200" y="1717659"/>
              <a:ext cx="128588" cy="1498600"/>
              <a:chOff x="1338" y="1117"/>
              <a:chExt cx="81" cy="944"/>
            </a:xfrm>
          </p:grpSpPr>
          <p:sp>
            <p:nvSpPr>
              <p:cNvPr id="151" name="Rectangle 24"/>
              <p:cNvSpPr>
                <a:spLocks noChangeAspect="1" noChangeArrowheads="1"/>
              </p:cNvSpPr>
              <p:nvPr/>
            </p:nvSpPr>
            <p:spPr bwMode="auto">
              <a:xfrm>
                <a:off x="1338" y="1117"/>
                <a:ext cx="59" cy="944"/>
              </a:xfrm>
              <a:prstGeom prst="rect">
                <a:avLst/>
              </a:prstGeom>
              <a:solidFill>
                <a:srgbClr val="00B0F0">
                  <a:alpha val="94000"/>
                </a:srgbClr>
              </a:solidFill>
              <a:ln w="9525">
                <a:noFill/>
                <a:miter lim="800000"/>
              </a:ln>
            </p:spPr>
            <p:txBody>
              <a:bodyPr wrap="none" anchor="ctr"/>
              <a:lstStyle/>
              <a:p>
                <a:endParaRPr lang="zh-CN" altLang="en-US"/>
              </a:p>
            </p:txBody>
          </p:sp>
          <p:sp>
            <p:nvSpPr>
              <p:cNvPr id="152"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153"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4"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5"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6"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7"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125" name="Line 31"/>
            <p:cNvSpPr>
              <a:spLocks noChangeAspect="1" noChangeShapeType="1"/>
            </p:cNvSpPr>
            <p:nvPr/>
          </p:nvSpPr>
          <p:spPr bwMode="auto">
            <a:xfrm rot="180000" flipV="1">
              <a:off x="3068638" y="1514459"/>
              <a:ext cx="1201737"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6" name="Line 32"/>
            <p:cNvSpPr>
              <a:spLocks noChangeShapeType="1"/>
            </p:cNvSpPr>
            <p:nvPr/>
          </p:nvSpPr>
          <p:spPr bwMode="auto">
            <a:xfrm rot="-900000">
              <a:off x="3527425" y="1719246"/>
              <a:ext cx="179388" cy="0"/>
            </a:xfrm>
            <a:prstGeom prst="line">
              <a:avLst/>
            </a:prstGeom>
            <a:noFill/>
            <a:ln w="28575">
              <a:solidFill>
                <a:schemeClr val="tx1"/>
              </a:solidFill>
              <a:round/>
              <a:tailEnd type="triangle" w="med" len="lg"/>
            </a:ln>
          </p:spPr>
          <p:txBody>
            <a:bodyPr/>
            <a:lstStyle/>
            <a:p>
              <a:endParaRPr lang="zh-CN" altLang="en-US"/>
            </a:p>
          </p:txBody>
        </p:sp>
        <p:sp>
          <p:nvSpPr>
            <p:cNvPr id="127" name="Line 33"/>
            <p:cNvSpPr>
              <a:spLocks noChangeAspect="1" noChangeShapeType="1"/>
            </p:cNvSpPr>
            <p:nvPr/>
          </p:nvSpPr>
          <p:spPr bwMode="auto">
            <a:xfrm rot="180000" flipV="1">
              <a:off x="3067050" y="1819259"/>
              <a:ext cx="1166813"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8" name="Line 34"/>
            <p:cNvSpPr>
              <a:spLocks noChangeShapeType="1"/>
            </p:cNvSpPr>
            <p:nvPr/>
          </p:nvSpPr>
          <p:spPr bwMode="auto">
            <a:xfrm rot="-840000">
              <a:off x="3527425" y="2014521"/>
              <a:ext cx="179388" cy="0"/>
            </a:xfrm>
            <a:prstGeom prst="line">
              <a:avLst/>
            </a:prstGeom>
            <a:noFill/>
            <a:ln w="28575">
              <a:solidFill>
                <a:schemeClr val="tx1"/>
              </a:solidFill>
              <a:round/>
              <a:tailEnd type="triangle" w="med" len="lg"/>
            </a:ln>
          </p:spPr>
          <p:txBody>
            <a:bodyPr/>
            <a:lstStyle/>
            <a:p>
              <a:endParaRPr lang="zh-CN" altLang="en-US"/>
            </a:p>
          </p:txBody>
        </p:sp>
        <p:sp>
          <p:nvSpPr>
            <p:cNvPr id="129" name="Line 35"/>
            <p:cNvSpPr>
              <a:spLocks noChangeAspect="1" noChangeShapeType="1"/>
            </p:cNvSpPr>
            <p:nvPr/>
          </p:nvSpPr>
          <p:spPr bwMode="auto">
            <a:xfrm rot="180000" flipV="1">
              <a:off x="3071813" y="2109771"/>
              <a:ext cx="1141412"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0" name="Line 36"/>
            <p:cNvSpPr>
              <a:spLocks noChangeShapeType="1"/>
            </p:cNvSpPr>
            <p:nvPr/>
          </p:nvSpPr>
          <p:spPr bwMode="auto">
            <a:xfrm rot="-900000">
              <a:off x="3527425" y="2293921"/>
              <a:ext cx="179388" cy="0"/>
            </a:xfrm>
            <a:prstGeom prst="line">
              <a:avLst/>
            </a:prstGeom>
            <a:noFill/>
            <a:ln w="28575">
              <a:solidFill>
                <a:schemeClr val="tx1"/>
              </a:solidFill>
              <a:round/>
              <a:tailEnd type="triangle" w="med" len="lg"/>
            </a:ln>
          </p:spPr>
          <p:txBody>
            <a:bodyPr/>
            <a:lstStyle/>
            <a:p>
              <a:endParaRPr lang="zh-CN" altLang="en-US"/>
            </a:p>
          </p:txBody>
        </p:sp>
        <p:sp>
          <p:nvSpPr>
            <p:cNvPr id="131" name="Line 37"/>
            <p:cNvSpPr>
              <a:spLocks noChangeAspect="1" noChangeShapeType="1"/>
            </p:cNvSpPr>
            <p:nvPr/>
          </p:nvSpPr>
          <p:spPr bwMode="auto">
            <a:xfrm rot="180000" flipV="1">
              <a:off x="3068638" y="2390759"/>
              <a:ext cx="1141412"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2" name="Line 38"/>
            <p:cNvSpPr>
              <a:spLocks noChangeShapeType="1"/>
            </p:cNvSpPr>
            <p:nvPr/>
          </p:nvSpPr>
          <p:spPr bwMode="auto">
            <a:xfrm rot="-900000">
              <a:off x="3524250" y="2579671"/>
              <a:ext cx="179388" cy="0"/>
            </a:xfrm>
            <a:prstGeom prst="line">
              <a:avLst/>
            </a:prstGeom>
            <a:noFill/>
            <a:ln w="28575">
              <a:solidFill>
                <a:schemeClr val="tx1"/>
              </a:solidFill>
              <a:round/>
              <a:tailEnd type="triangle" w="med" len="lg"/>
            </a:ln>
          </p:spPr>
          <p:txBody>
            <a:bodyPr/>
            <a:lstStyle/>
            <a:p>
              <a:endParaRPr lang="zh-CN" altLang="en-US"/>
            </a:p>
          </p:txBody>
        </p:sp>
        <p:sp>
          <p:nvSpPr>
            <p:cNvPr id="133" name="Line 39"/>
            <p:cNvSpPr>
              <a:spLocks noChangeAspect="1" noChangeShapeType="1"/>
            </p:cNvSpPr>
            <p:nvPr/>
          </p:nvSpPr>
          <p:spPr bwMode="auto">
            <a:xfrm rot="180000" flipV="1">
              <a:off x="3067050" y="2665396"/>
              <a:ext cx="1150938"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4" name="Line 40"/>
            <p:cNvSpPr>
              <a:spLocks noChangeShapeType="1"/>
            </p:cNvSpPr>
            <p:nvPr/>
          </p:nvSpPr>
          <p:spPr bwMode="auto">
            <a:xfrm rot="-900000">
              <a:off x="3524250" y="2852721"/>
              <a:ext cx="179388" cy="0"/>
            </a:xfrm>
            <a:prstGeom prst="line">
              <a:avLst/>
            </a:prstGeom>
            <a:noFill/>
            <a:ln w="28575">
              <a:solidFill>
                <a:schemeClr val="tx1"/>
              </a:solidFill>
              <a:round/>
              <a:tailEnd type="triangle" w="med" len="lg"/>
            </a:ln>
          </p:spPr>
          <p:txBody>
            <a:bodyPr/>
            <a:lstStyle/>
            <a:p>
              <a:endParaRPr lang="zh-CN" altLang="en-US"/>
            </a:p>
          </p:txBody>
        </p:sp>
        <p:sp>
          <p:nvSpPr>
            <p:cNvPr id="135" name="Line 41"/>
            <p:cNvSpPr>
              <a:spLocks noChangeAspect="1" noChangeShapeType="1"/>
            </p:cNvSpPr>
            <p:nvPr/>
          </p:nvSpPr>
          <p:spPr bwMode="auto">
            <a:xfrm rot="180000" flipV="1">
              <a:off x="4090988" y="1847834"/>
              <a:ext cx="2281237"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136" name="Object 42"/>
            <p:cNvGraphicFramePr>
              <a:graphicFrameLocks noChangeAspect="1"/>
            </p:cNvGraphicFramePr>
            <p:nvPr/>
          </p:nvGraphicFramePr>
          <p:xfrm>
            <a:off x="6510350" y="1801813"/>
            <a:ext cx="247650" cy="266700"/>
          </p:xfrm>
          <a:graphic>
            <a:graphicData uri="http://schemas.openxmlformats.org/presentationml/2006/ole">
              <mc:AlternateContent xmlns:mc="http://schemas.openxmlformats.org/markup-compatibility/2006">
                <mc:Choice xmlns:v="urn:schemas-microsoft-com:vml" Requires="v">
                  <p:oleObj name="Equation" r:id="rId36" imgW="3657600" imgH="3962400" progId="Equation.DSMT4">
                    <p:embed/>
                  </p:oleObj>
                </mc:Choice>
                <mc:Fallback>
                  <p:oleObj name="Equation" r:id="rId36" imgW="3657600" imgH="3962400" progId="Equation.DSMT4">
                    <p:embed/>
                    <p:pic>
                      <p:nvPicPr>
                        <p:cNvPr id="0" name="Object 42"/>
                        <p:cNvPicPr>
                          <a:picLocks noChangeAspect="1"/>
                        </p:cNvPicPr>
                        <p:nvPr/>
                      </p:nvPicPr>
                      <p:blipFill>
                        <a:blip r:embed="rId37"/>
                        <a:stretch>
                          <a:fillRect/>
                        </a:stretch>
                      </p:blipFill>
                      <p:spPr>
                        <a:xfrm>
                          <a:off x="6510350" y="1801813"/>
                          <a:ext cx="247650" cy="266700"/>
                        </a:xfrm>
                        <a:prstGeom prst="rect">
                          <a:avLst/>
                        </a:prstGeom>
                        <a:noFill/>
                        <a:ln w="9525">
                          <a:noFill/>
                        </a:ln>
                      </p:spPr>
                    </p:pic>
                  </p:oleObj>
                </mc:Fallback>
              </mc:AlternateContent>
            </a:graphicData>
          </a:graphic>
        </p:graphicFrame>
        <p:sp>
          <p:nvSpPr>
            <p:cNvPr id="137" name="Line 43"/>
            <p:cNvSpPr>
              <a:spLocks noChangeAspect="1" noChangeShapeType="1"/>
            </p:cNvSpPr>
            <p:nvPr/>
          </p:nvSpPr>
          <p:spPr bwMode="auto">
            <a:xfrm rot="-120000">
              <a:off x="5026025" y="1655746"/>
              <a:ext cx="180975" cy="36513"/>
            </a:xfrm>
            <a:prstGeom prst="line">
              <a:avLst/>
            </a:prstGeom>
            <a:noFill/>
            <a:ln w="28575">
              <a:solidFill>
                <a:schemeClr val="tx1"/>
              </a:solidFill>
              <a:round/>
              <a:tailEnd type="triangle" w="med" len="lg"/>
            </a:ln>
          </p:spPr>
          <p:txBody>
            <a:bodyPr/>
            <a:lstStyle/>
            <a:p>
              <a:endParaRPr lang="zh-CN" altLang="en-US"/>
            </a:p>
          </p:txBody>
        </p:sp>
        <p:sp>
          <p:nvSpPr>
            <p:cNvPr id="138" name="Line 44"/>
            <p:cNvSpPr>
              <a:spLocks noChangeAspect="1" noChangeShapeType="1"/>
            </p:cNvSpPr>
            <p:nvPr/>
          </p:nvSpPr>
          <p:spPr bwMode="auto">
            <a:xfrm rot="120000">
              <a:off x="5011738" y="1860534"/>
              <a:ext cx="180975" cy="1587"/>
            </a:xfrm>
            <a:prstGeom prst="line">
              <a:avLst/>
            </a:prstGeom>
            <a:noFill/>
            <a:ln w="28575">
              <a:solidFill>
                <a:schemeClr val="tx1"/>
              </a:solidFill>
              <a:round/>
              <a:tailEnd type="triangle" w="med" len="lg"/>
            </a:ln>
          </p:spPr>
          <p:txBody>
            <a:bodyPr/>
            <a:lstStyle/>
            <a:p>
              <a:endParaRPr lang="zh-CN" altLang="en-US"/>
            </a:p>
          </p:txBody>
        </p:sp>
        <p:sp>
          <p:nvSpPr>
            <p:cNvPr id="139" name="Line 45"/>
            <p:cNvSpPr>
              <a:spLocks noChangeShapeType="1"/>
            </p:cNvSpPr>
            <p:nvPr/>
          </p:nvSpPr>
          <p:spPr bwMode="auto">
            <a:xfrm rot="21540000" flipV="1">
              <a:off x="4418013" y="1928796"/>
              <a:ext cx="1944687" cy="144463"/>
            </a:xfrm>
            <a:prstGeom prst="line">
              <a:avLst/>
            </a:prstGeom>
            <a:noFill/>
            <a:ln w="28575">
              <a:solidFill>
                <a:schemeClr val="tx1"/>
              </a:solidFill>
              <a:round/>
            </a:ln>
          </p:spPr>
          <p:txBody>
            <a:bodyPr/>
            <a:lstStyle/>
            <a:p>
              <a:endParaRPr lang="zh-CN" altLang="en-US"/>
            </a:p>
          </p:txBody>
        </p:sp>
        <p:sp>
          <p:nvSpPr>
            <p:cNvPr id="140" name="Line 46"/>
            <p:cNvSpPr>
              <a:spLocks noChangeAspect="1" noChangeShapeType="1"/>
            </p:cNvSpPr>
            <p:nvPr/>
          </p:nvSpPr>
          <p:spPr bwMode="auto">
            <a:xfrm rot="-300000">
              <a:off x="5013325" y="2024046"/>
              <a:ext cx="180975" cy="1588"/>
            </a:xfrm>
            <a:prstGeom prst="line">
              <a:avLst/>
            </a:prstGeom>
            <a:noFill/>
            <a:ln w="28575">
              <a:solidFill>
                <a:schemeClr val="tx1"/>
              </a:solidFill>
              <a:round/>
              <a:tailEnd type="triangle" w="med" len="lg"/>
            </a:ln>
          </p:spPr>
          <p:txBody>
            <a:bodyPr/>
            <a:lstStyle/>
            <a:p>
              <a:endParaRPr lang="zh-CN" altLang="en-US"/>
            </a:p>
          </p:txBody>
        </p:sp>
        <p:sp>
          <p:nvSpPr>
            <p:cNvPr id="141" name="Line 47"/>
            <p:cNvSpPr>
              <a:spLocks noChangeAspect="1" noChangeShapeType="1"/>
            </p:cNvSpPr>
            <p:nvPr/>
          </p:nvSpPr>
          <p:spPr bwMode="auto">
            <a:xfrm flipV="1">
              <a:off x="5075238" y="2173271"/>
              <a:ext cx="144462" cy="36513"/>
            </a:xfrm>
            <a:prstGeom prst="line">
              <a:avLst/>
            </a:prstGeom>
            <a:noFill/>
            <a:ln w="28575">
              <a:solidFill>
                <a:schemeClr val="tx1"/>
              </a:solidFill>
              <a:round/>
              <a:tailEnd type="triangle" w="med" len="lg"/>
            </a:ln>
          </p:spPr>
          <p:txBody>
            <a:bodyPr/>
            <a:lstStyle/>
            <a:p>
              <a:endParaRPr lang="zh-CN" altLang="en-US"/>
            </a:p>
          </p:txBody>
        </p:sp>
        <p:sp>
          <p:nvSpPr>
            <p:cNvPr id="142" name="Line 48"/>
            <p:cNvSpPr>
              <a:spLocks noChangeShapeType="1"/>
            </p:cNvSpPr>
            <p:nvPr/>
          </p:nvSpPr>
          <p:spPr bwMode="auto">
            <a:xfrm rot="21540000" flipV="1">
              <a:off x="4418013" y="1933559"/>
              <a:ext cx="1944687" cy="719137"/>
            </a:xfrm>
            <a:prstGeom prst="line">
              <a:avLst/>
            </a:prstGeom>
            <a:noFill/>
            <a:ln w="28575">
              <a:solidFill>
                <a:schemeClr val="tx1"/>
              </a:solidFill>
              <a:round/>
            </a:ln>
          </p:spPr>
          <p:txBody>
            <a:bodyPr/>
            <a:lstStyle/>
            <a:p>
              <a:endParaRPr lang="zh-CN" altLang="en-US"/>
            </a:p>
          </p:txBody>
        </p:sp>
        <p:sp>
          <p:nvSpPr>
            <p:cNvPr id="143" name="Line 49"/>
            <p:cNvSpPr>
              <a:spLocks noChangeAspect="1" noChangeShapeType="1"/>
            </p:cNvSpPr>
            <p:nvPr/>
          </p:nvSpPr>
          <p:spPr bwMode="auto">
            <a:xfrm rot="21420000" flipV="1">
              <a:off x="5119688" y="2343134"/>
              <a:ext cx="150812" cy="49212"/>
            </a:xfrm>
            <a:prstGeom prst="line">
              <a:avLst/>
            </a:prstGeom>
            <a:noFill/>
            <a:ln w="28575">
              <a:solidFill>
                <a:schemeClr val="tx1"/>
              </a:solidFill>
              <a:round/>
              <a:tailEnd type="triangle" w="med" len="lg"/>
            </a:ln>
          </p:spPr>
          <p:txBody>
            <a:bodyPr/>
            <a:lstStyle/>
            <a:p>
              <a:endParaRPr lang="zh-CN" altLang="en-US"/>
            </a:p>
          </p:txBody>
        </p:sp>
        <p:sp>
          <p:nvSpPr>
            <p:cNvPr id="144" name="Rectangle 50"/>
            <p:cNvSpPr>
              <a:spLocks noChangeArrowheads="1"/>
            </p:cNvSpPr>
            <p:nvPr/>
          </p:nvSpPr>
          <p:spPr bwMode="auto">
            <a:xfrm>
              <a:off x="6302375" y="1511284"/>
              <a:ext cx="419100" cy="468312"/>
            </a:xfrm>
            <a:prstGeom prst="rect">
              <a:avLst/>
            </a:prstGeom>
            <a:noFill/>
            <a:ln w="9525">
              <a:noFill/>
              <a:miter lim="800000"/>
            </a:ln>
          </p:spPr>
          <p:txBody>
            <a:bodyPr lIns="12700" tIns="12700" rIns="12700" bIns="12700"/>
            <a:lstStyle/>
            <a:p>
              <a:pPr algn="just"/>
              <a:r>
                <a:rPr kumimoji="1" lang="en-US" altLang="zh-CN" sz="4800">
                  <a:solidFill>
                    <a:srgbClr val="FF0000"/>
                  </a:solidFill>
                </a:rPr>
                <a:t>·</a:t>
              </a:r>
            </a:p>
          </p:txBody>
        </p:sp>
        <p:graphicFrame>
          <p:nvGraphicFramePr>
            <p:cNvPr id="145" name="Object 51"/>
            <p:cNvGraphicFramePr>
              <a:graphicFrameLocks noChangeAspect="1"/>
            </p:cNvGraphicFramePr>
            <p:nvPr/>
          </p:nvGraphicFramePr>
          <p:xfrm>
            <a:off x="3846513" y="2224078"/>
            <a:ext cx="225424" cy="266700"/>
          </p:xfrm>
          <a:graphic>
            <a:graphicData uri="http://schemas.openxmlformats.org/presentationml/2006/ole">
              <mc:AlternateContent xmlns:mc="http://schemas.openxmlformats.org/markup-compatibility/2006">
                <mc:Choice xmlns:v="urn:schemas-microsoft-com:vml" Requires="v">
                  <p:oleObj name="Equation" r:id="rId38" imgW="3352800" imgH="3962400" progId="Equation.DSMT4">
                    <p:embed/>
                  </p:oleObj>
                </mc:Choice>
                <mc:Fallback>
                  <p:oleObj name="Equation" r:id="rId38" imgW="3352800" imgH="3962400" progId="Equation.DSMT4">
                    <p:embed/>
                    <p:pic>
                      <p:nvPicPr>
                        <p:cNvPr id="0" name="Object 51"/>
                        <p:cNvPicPr>
                          <a:picLocks noChangeAspect="1"/>
                        </p:cNvPicPr>
                        <p:nvPr/>
                      </p:nvPicPr>
                      <p:blipFill>
                        <a:blip r:embed="rId39"/>
                        <a:stretch>
                          <a:fillRect/>
                        </a:stretch>
                      </p:blipFill>
                      <p:spPr>
                        <a:xfrm>
                          <a:off x="3846513" y="2224078"/>
                          <a:ext cx="225424" cy="266700"/>
                        </a:xfrm>
                        <a:prstGeom prst="rect">
                          <a:avLst/>
                        </a:prstGeom>
                        <a:noFill/>
                        <a:ln w="9525">
                          <a:noFill/>
                        </a:ln>
                      </p:spPr>
                    </p:pic>
                  </p:oleObj>
                </mc:Fallback>
              </mc:AlternateContent>
            </a:graphicData>
          </a:graphic>
        </p:graphicFrame>
        <p:sp>
          <p:nvSpPr>
            <p:cNvPr id="146" name="Line 52"/>
            <p:cNvSpPr>
              <a:spLocks noChangeShapeType="1"/>
            </p:cNvSpPr>
            <p:nvPr/>
          </p:nvSpPr>
          <p:spPr bwMode="auto">
            <a:xfrm>
              <a:off x="2357438" y="2725721"/>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147" name="Object 53"/>
            <p:cNvGraphicFramePr>
              <a:graphicFrameLocks noChangeAspect="1"/>
            </p:cNvGraphicFramePr>
            <p:nvPr/>
          </p:nvGraphicFramePr>
          <p:xfrm>
            <a:off x="2081194" y="2724144"/>
            <a:ext cx="225426" cy="282574"/>
          </p:xfrm>
          <a:graphic>
            <a:graphicData uri="http://schemas.openxmlformats.org/presentationml/2006/ole">
              <mc:AlternateContent xmlns:mc="http://schemas.openxmlformats.org/markup-compatibility/2006">
                <mc:Choice xmlns:v="urn:schemas-microsoft-com:vml" Requires="v">
                  <p:oleObj name="Equation" r:id="rId40" imgW="3352800" imgH="4267200" progId="Equation.DSMT4">
                    <p:embed/>
                  </p:oleObj>
                </mc:Choice>
                <mc:Fallback>
                  <p:oleObj name="Equation" r:id="rId40" imgW="3352800" imgH="4267200" progId="Equation.DSMT4">
                    <p:embed/>
                    <p:pic>
                      <p:nvPicPr>
                        <p:cNvPr id="0" name="Object 53"/>
                        <p:cNvPicPr>
                          <a:picLocks noChangeAspect="1"/>
                        </p:cNvPicPr>
                        <p:nvPr/>
                      </p:nvPicPr>
                      <p:blipFill>
                        <a:blip r:embed="rId41"/>
                        <a:stretch>
                          <a:fillRect/>
                        </a:stretch>
                      </p:blipFill>
                      <p:spPr>
                        <a:xfrm>
                          <a:off x="2081194" y="2724144"/>
                          <a:ext cx="225426" cy="282574"/>
                        </a:xfrm>
                        <a:prstGeom prst="rect">
                          <a:avLst/>
                        </a:prstGeom>
                        <a:noFill/>
                        <a:ln w="9525">
                          <a:noFill/>
                        </a:ln>
                      </p:spPr>
                    </p:pic>
                  </p:oleObj>
                </mc:Fallback>
              </mc:AlternateContent>
            </a:graphicData>
          </a:graphic>
        </p:graphicFrame>
        <p:sp>
          <p:nvSpPr>
            <p:cNvPr id="148" name="Text Box 54"/>
            <p:cNvSpPr txBox="1">
              <a:spLocks noChangeArrowheads="1"/>
            </p:cNvSpPr>
            <p:nvPr/>
          </p:nvSpPr>
          <p:spPr bwMode="auto">
            <a:xfrm>
              <a:off x="2276475" y="1426118"/>
              <a:ext cx="292068" cy="369332"/>
            </a:xfrm>
            <a:prstGeom prst="rect">
              <a:avLst/>
            </a:prstGeom>
            <a:noFill/>
            <a:ln w="9525">
              <a:noFill/>
              <a:miter lim="800000"/>
            </a:ln>
          </p:spPr>
          <p:txBody>
            <a:bodyPr wrap="none">
              <a:spAutoFit/>
            </a:bodyPr>
            <a:lstStyle/>
            <a:p>
              <a:pPr algn="l"/>
              <a:r>
                <a:rPr lang="en-US" altLang="zh-CN" dirty="0">
                  <a:solidFill>
                    <a:srgbClr val="0000FF"/>
                  </a:solidFill>
                </a:rPr>
                <a:t>λ</a:t>
              </a:r>
            </a:p>
          </p:txBody>
        </p:sp>
        <p:sp>
          <p:nvSpPr>
            <p:cNvPr id="149" name="Text Box 55"/>
            <p:cNvSpPr txBox="1">
              <a:spLocks noChangeArrowheads="1"/>
            </p:cNvSpPr>
            <p:nvPr/>
          </p:nvSpPr>
          <p:spPr bwMode="auto">
            <a:xfrm>
              <a:off x="5341956" y="3756009"/>
              <a:ext cx="2025650" cy="366712"/>
            </a:xfrm>
            <a:prstGeom prst="rect">
              <a:avLst/>
            </a:prstGeom>
            <a:noFill/>
            <a:ln w="9525">
              <a:noFill/>
              <a:miter lim="800000"/>
            </a:ln>
          </p:spPr>
          <p:txBody>
            <a:bodyPr wrap="none">
              <a:spAutoFit/>
            </a:bodyPr>
            <a:lstStyle/>
            <a:p>
              <a:pPr algn="l"/>
              <a:r>
                <a:rPr lang="zh-CN" altLang="en-US" sz="1800" dirty="0">
                  <a:solidFill>
                    <a:srgbClr val="FF0000"/>
                  </a:solidFill>
                  <a:latin typeface="Arial" panose="020B0604020202020204" pitchFamily="34" charset="0"/>
                  <a:ea typeface="楷体_GB2312" pitchFamily="49" charset="-122"/>
                </a:rPr>
                <a:t>单缝衍射振幅曲线</a:t>
              </a:r>
            </a:p>
          </p:txBody>
        </p:sp>
        <p:pic>
          <p:nvPicPr>
            <p:cNvPr id="150" name="Picture 56" descr="图片6"/>
            <p:cNvPicPr>
              <a:picLocks noChangeAspect="1" noChangeArrowheads="1"/>
            </p:cNvPicPr>
            <p:nvPr/>
          </p:nvPicPr>
          <p:blipFill>
            <a:blip r:embed="rId42" cstate="print"/>
            <a:srcRect t="12331" b="9509"/>
            <a:stretch>
              <a:fillRect/>
            </a:stretch>
          </p:blipFill>
          <p:spPr bwMode="auto">
            <a:xfrm>
              <a:off x="5629275" y="1295384"/>
              <a:ext cx="857250" cy="23749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left)">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left)">
                                      <p:cBhvr>
                                        <p:cTn id="36" dur="500"/>
                                        <p:tgtEl>
                                          <p:spTgt spid="6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left)">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left)">
                                      <p:cBhvr>
                                        <p:cTn id="49" dur="500"/>
                                        <p:tgtEl>
                                          <p:spTgt spid="95"/>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left)">
                                      <p:cBhvr>
                                        <p:cTn id="55" dur="500"/>
                                        <p:tgtEl>
                                          <p:spTgt spid="7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left)">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down)">
                                      <p:cBhvr>
                                        <p:cTn id="63" dur="500"/>
                                        <p:tgtEl>
                                          <p:spTgt spid="69"/>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up)">
                                      <p:cBhvr>
                                        <p:cTn id="71" dur="500"/>
                                        <p:tgtEl>
                                          <p:spTgt spid="83"/>
                                        </p:tgtEl>
                                      </p:cBhvr>
                                    </p:animEffect>
                                  </p:childTnLst>
                                </p:cTn>
                              </p:par>
                            </p:childTnLst>
                          </p:cTn>
                        </p:par>
                        <p:par>
                          <p:cTn id="72" fill="hold">
                            <p:stCondLst>
                              <p:cond delay="1500"/>
                            </p:stCondLst>
                            <p:childTnLst>
                              <p:par>
                                <p:cTn id="73" presetID="22" presetClass="entr" presetSubtype="4" fill="hold"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wipe(down)">
                                      <p:cBhvr>
                                        <p:cTn id="80" dur="500"/>
                                        <p:tgtEl>
                                          <p:spTgt spid="73"/>
                                        </p:tgtEl>
                                      </p:cBhvr>
                                    </p:animEffect>
                                  </p:childTnLst>
                                </p:cTn>
                              </p:par>
                            </p:childTnLst>
                          </p:cTn>
                        </p:par>
                        <p:par>
                          <p:cTn id="81" fill="hold">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down)">
                                      <p:cBhvr>
                                        <p:cTn id="84" dur="500"/>
                                        <p:tgtEl>
                                          <p:spTgt spid="70"/>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wipe(left)">
                                      <p:cBhvr>
                                        <p:cTn id="88" dur="500"/>
                                        <p:tgtEl>
                                          <p:spTgt spid="82"/>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wipe(left)">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wipe(down)">
                                      <p:cBhvr>
                                        <p:cTn id="97" dur="500"/>
                                        <p:tgtEl>
                                          <p:spTgt spid="74"/>
                                        </p:tgtEl>
                                      </p:cBhvr>
                                    </p:animEffect>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wipe(down)">
                                      <p:cBhvr>
                                        <p:cTn id="101" dur="500"/>
                                        <p:tgtEl>
                                          <p:spTgt spid="71"/>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500"/>
                                        <p:tgtEl>
                                          <p:spTgt spid="84"/>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wipe(left)">
                                      <p:cBhvr>
                                        <p:cTn id="109" dur="500"/>
                                        <p:tgtEl>
                                          <p:spTgt spid="8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wipe(down)">
                                      <p:cBhvr>
                                        <p:cTn id="114" dur="500"/>
                                        <p:tgtEl>
                                          <p:spTgt spid="85"/>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wipe(left)">
                                      <p:cBhvr>
                                        <p:cTn id="118" dur="500"/>
                                        <p:tgtEl>
                                          <p:spTgt spid="8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wipe(down)">
                                      <p:cBhvr>
                                        <p:cTn id="123" dur="500"/>
                                        <p:tgtEl>
                                          <p:spTgt spid="86"/>
                                        </p:tgtEl>
                                      </p:cBhvr>
                                    </p:animEffect>
                                  </p:childTnLst>
                                </p:cTn>
                              </p:par>
                            </p:childTnLst>
                          </p:cTn>
                        </p:par>
                        <p:par>
                          <p:cTn id="124" fill="hold">
                            <p:stCondLst>
                              <p:cond delay="500"/>
                            </p:stCondLst>
                            <p:childTnLst>
                              <p:par>
                                <p:cTn id="125" presetID="22" presetClass="entr" presetSubtype="2" fill="hold" grpId="0" nodeType="afterEffect">
                                  <p:stCondLst>
                                    <p:cond delay="0"/>
                                  </p:stCondLst>
                                  <p:childTnLst>
                                    <p:set>
                                      <p:cBhvr>
                                        <p:cTn id="126" dur="1" fill="hold">
                                          <p:stCondLst>
                                            <p:cond delay="0"/>
                                          </p:stCondLst>
                                        </p:cTn>
                                        <p:tgtEl>
                                          <p:spTgt spid="87"/>
                                        </p:tgtEl>
                                        <p:attrNameLst>
                                          <p:attrName>style.visibility</p:attrName>
                                        </p:attrNameLst>
                                      </p:cBhvr>
                                      <p:to>
                                        <p:strVal val="visible"/>
                                      </p:to>
                                    </p:set>
                                    <p:animEffect transition="in" filter="wipe(right)">
                                      <p:cBhvr>
                                        <p:cTn id="127" dur="500"/>
                                        <p:tgtEl>
                                          <p:spTgt spid="87"/>
                                        </p:tgtEl>
                                      </p:cBhvr>
                                    </p:animEffect>
                                  </p:childTnLst>
                                </p:cTn>
                              </p:par>
                            </p:childTnLst>
                          </p:cTn>
                        </p:par>
                        <p:par>
                          <p:cTn id="128" fill="hold">
                            <p:stCondLst>
                              <p:cond delay="1000"/>
                            </p:stCondLst>
                            <p:childTnLst>
                              <p:par>
                                <p:cTn id="129" presetID="22" presetClass="entr" presetSubtype="8" fill="hold" nodeType="afterEffect">
                                  <p:stCondLst>
                                    <p:cond delay="0"/>
                                  </p:stCondLst>
                                  <p:childTnLst>
                                    <p:set>
                                      <p:cBhvr>
                                        <p:cTn id="130" dur="1" fill="hold">
                                          <p:stCondLst>
                                            <p:cond delay="0"/>
                                          </p:stCondLst>
                                        </p:cTn>
                                        <p:tgtEl>
                                          <p:spTgt spid="88"/>
                                        </p:tgtEl>
                                        <p:attrNameLst>
                                          <p:attrName>style.visibility</p:attrName>
                                        </p:attrNameLst>
                                      </p:cBhvr>
                                      <p:to>
                                        <p:strVal val="visible"/>
                                      </p:to>
                                    </p:set>
                                    <p:animEffect transition="in" filter="wipe(left)">
                                      <p:cBhvr>
                                        <p:cTn id="131" dur="500"/>
                                        <p:tgtEl>
                                          <p:spTgt spid="8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94"/>
                                        </p:tgtEl>
                                        <p:attrNameLst>
                                          <p:attrName>style.visibility</p:attrName>
                                        </p:attrNameLst>
                                      </p:cBhvr>
                                      <p:to>
                                        <p:strVal val="visible"/>
                                      </p:to>
                                    </p:set>
                                    <p:animEffect transition="in" filter="wipe(left)">
                                      <p:cBhvr>
                                        <p:cTn id="136" dur="500"/>
                                        <p:tgtEl>
                                          <p:spTgt spid="94"/>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wipe(left)">
                                      <p:cBhvr>
                                        <p:cTn id="140" dur="500"/>
                                        <p:tgtEl>
                                          <p:spTgt spid="9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dissolve">
                                      <p:cBhvr>
                                        <p:cTn id="145" dur="500"/>
                                        <p:tgtEl>
                                          <p:spTgt spid="62"/>
                                        </p:tgtEl>
                                      </p:cBhvr>
                                    </p:animEffect>
                                  </p:childTnLst>
                                </p:cTn>
                              </p:par>
                            </p:childTnLst>
                          </p:cTn>
                        </p:par>
                        <p:par>
                          <p:cTn id="146" fill="hold">
                            <p:stCondLst>
                              <p:cond delay="500"/>
                            </p:stCondLst>
                            <p:childTnLst>
                              <p:par>
                                <p:cTn id="147" presetID="9" presetClass="entr" presetSubtype="0" fill="hold" grpId="0" nodeType="after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dissolve">
                                      <p:cBhvr>
                                        <p:cTn id="149" dur="500"/>
                                        <p:tgtEl>
                                          <p:spTgt spid="63"/>
                                        </p:tgtEl>
                                      </p:cBhvr>
                                    </p:animEffect>
                                  </p:childTnLst>
                                </p:cTn>
                              </p:par>
                            </p:childTnLst>
                          </p:cTn>
                        </p:par>
                        <p:par>
                          <p:cTn id="150" fill="hold">
                            <p:stCondLst>
                              <p:cond delay="1000"/>
                            </p:stCondLst>
                            <p:childTnLst>
                              <p:par>
                                <p:cTn id="151" presetID="9" presetClass="entr" presetSubtype="0" fill="hold" grpId="0" nodeType="afterEffect">
                                  <p:stCondLst>
                                    <p:cond delay="0"/>
                                  </p:stCondLst>
                                  <p:childTnLst>
                                    <p:set>
                                      <p:cBhvr>
                                        <p:cTn id="152" dur="1" fill="hold">
                                          <p:stCondLst>
                                            <p:cond delay="0"/>
                                          </p:stCondLst>
                                        </p:cTn>
                                        <p:tgtEl>
                                          <p:spTgt spid="64"/>
                                        </p:tgtEl>
                                        <p:attrNameLst>
                                          <p:attrName>style.visibility</p:attrName>
                                        </p:attrNameLst>
                                      </p:cBhvr>
                                      <p:to>
                                        <p:strVal val="visible"/>
                                      </p:to>
                                    </p:set>
                                    <p:animEffect transition="in" filter="dissolve">
                                      <p:cBhvr>
                                        <p:cTn id="153" dur="500"/>
                                        <p:tgtEl>
                                          <p:spTgt spid="64"/>
                                        </p:tgtEl>
                                      </p:cBhvr>
                                    </p:animEffect>
                                  </p:childTnLst>
                                </p:cTn>
                              </p:par>
                            </p:childTnLst>
                          </p:cTn>
                        </p:par>
                        <p:par>
                          <p:cTn id="154" fill="hold">
                            <p:stCondLst>
                              <p:cond delay="1500"/>
                            </p:stCondLst>
                            <p:childTnLst>
                              <p:par>
                                <p:cTn id="155" presetID="9" presetClass="entr" presetSubtype="0" fill="hold" grpId="0" nodeType="after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dissolve">
                                      <p:cBhvr>
                                        <p:cTn id="157" dur="500"/>
                                        <p:tgtEl>
                                          <p:spTgt spid="65"/>
                                        </p:tgtEl>
                                      </p:cBhvr>
                                    </p:animEffect>
                                  </p:childTnLst>
                                </p:cTn>
                              </p:par>
                            </p:childTnLst>
                          </p:cTn>
                        </p:par>
                        <p:par>
                          <p:cTn id="158" fill="hold">
                            <p:stCondLst>
                              <p:cond delay="2000"/>
                            </p:stCondLst>
                            <p:childTnLst>
                              <p:par>
                                <p:cTn id="159" presetID="9" presetClass="entr" presetSubtype="0" fill="hold" grpId="0" nodeType="after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wipe(down)">
                                      <p:cBhvr>
                                        <p:cTn id="166" dur="500"/>
                                        <p:tgtEl>
                                          <p:spTgt spid="90"/>
                                        </p:tgtEl>
                                      </p:cBhvr>
                                    </p:animEffect>
                                  </p:childTnLst>
                                </p:cTn>
                              </p:par>
                            </p:childTnLst>
                          </p:cTn>
                        </p:par>
                        <p:par>
                          <p:cTn id="167" fill="hold">
                            <p:stCondLst>
                              <p:cond delay="500"/>
                            </p:stCondLst>
                            <p:childTnLst>
                              <p:par>
                                <p:cTn id="168" presetID="22" presetClass="entr" presetSubtype="8" fill="hold" nodeType="afterEffect">
                                  <p:stCondLst>
                                    <p:cond delay="0"/>
                                  </p:stCondLst>
                                  <p:childTnLst>
                                    <p:set>
                                      <p:cBhvr>
                                        <p:cTn id="169" dur="1" fill="hold">
                                          <p:stCondLst>
                                            <p:cond delay="0"/>
                                          </p:stCondLst>
                                        </p:cTn>
                                        <p:tgtEl>
                                          <p:spTgt spid="91"/>
                                        </p:tgtEl>
                                        <p:attrNameLst>
                                          <p:attrName>style.visibility</p:attrName>
                                        </p:attrNameLst>
                                      </p:cBhvr>
                                      <p:to>
                                        <p:strVal val="visible"/>
                                      </p:to>
                                    </p:set>
                                    <p:animEffect transition="in" filter="wipe(left)">
                                      <p:cBhvr>
                                        <p:cTn id="170" dur="500"/>
                                        <p:tgtEl>
                                          <p:spTgt spid="91"/>
                                        </p:tgtEl>
                                      </p:cBhvr>
                                    </p:animEffect>
                                  </p:childTnLst>
                                </p:cTn>
                              </p:par>
                            </p:childTnLst>
                          </p:cTn>
                        </p:par>
                        <p:par>
                          <p:cTn id="171" fill="hold">
                            <p:stCondLst>
                              <p:cond delay="1000"/>
                            </p:stCondLst>
                            <p:childTnLst>
                              <p:par>
                                <p:cTn id="172" presetID="35" presetClass="emph" presetSubtype="0" repeatCount="indefinite" fill="hold" grpId="1" nodeType="afterEffect">
                                  <p:stCondLst>
                                    <p:cond delay="0"/>
                                  </p:stCondLst>
                                  <p:endCondLst>
                                    <p:cond evt="onNext" delay="0">
                                      <p:tgtEl>
                                        <p:sldTgt/>
                                      </p:tgtEl>
                                    </p:cond>
                                  </p:endCondLst>
                                  <p:childTnLst>
                                    <p:anim calcmode="discrete" valueType="str">
                                      <p:cBhvr>
                                        <p:cTn id="173"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01"/>
                                        </p:tgtEl>
                                        <p:attrNameLst>
                                          <p:attrName>style.visibility</p:attrName>
                                        </p:attrNameLst>
                                      </p:cBhvr>
                                      <p:to>
                                        <p:strVal val="visible"/>
                                      </p:to>
                                    </p:set>
                                    <p:animEffect transition="in" filter="wipe(left)">
                                      <p:cBhvr>
                                        <p:cTn id="178" dur="500"/>
                                        <p:tgtEl>
                                          <p:spTgt spid="10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97"/>
                                        </p:tgtEl>
                                        <p:attrNameLst>
                                          <p:attrName>style.visibility</p:attrName>
                                        </p:attrNameLst>
                                      </p:cBhvr>
                                      <p:to>
                                        <p:strVal val="visible"/>
                                      </p:to>
                                    </p:set>
                                    <p:animEffect transition="in" filter="wipe(left)">
                                      <p:cBhvr>
                                        <p:cTn id="183" dur="500"/>
                                        <p:tgtEl>
                                          <p:spTgt spid="97"/>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92"/>
                                        </p:tgtEl>
                                        <p:attrNameLst>
                                          <p:attrName>style.visibility</p:attrName>
                                        </p:attrNameLst>
                                      </p:cBhvr>
                                      <p:to>
                                        <p:strVal val="visible"/>
                                      </p:to>
                                    </p:set>
                                    <p:animEffect transition="in" filter="dissolve">
                                      <p:cBhvr>
                                        <p:cTn id="188" dur="500"/>
                                        <p:tgtEl>
                                          <p:spTgt spid="92"/>
                                        </p:tgtEl>
                                      </p:cBhvr>
                                    </p:animEffect>
                                  </p:childTnLst>
                                </p:cTn>
                              </p:par>
                            </p:childTnLst>
                          </p:cTn>
                        </p:par>
                        <p:par>
                          <p:cTn id="189" fill="hold">
                            <p:stCondLst>
                              <p:cond delay="500"/>
                            </p:stCondLst>
                            <p:childTnLst>
                              <p:par>
                                <p:cTn id="190" presetID="35" presetClass="emph" presetSubtype="0" repeatCount="indefinite" fill="hold" grpId="1" nodeType="afterEffect">
                                  <p:stCondLst>
                                    <p:cond delay="0"/>
                                  </p:stCondLst>
                                  <p:endCondLst>
                                    <p:cond evt="onNext" delay="0">
                                      <p:tgtEl>
                                        <p:sldTgt/>
                                      </p:tgtEl>
                                    </p:cond>
                                  </p:endCondLst>
                                  <p:childTnLst>
                                    <p:anim calcmode="discrete" valueType="str">
                                      <p:cBhvr>
                                        <p:cTn id="191"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96"/>
                                        </p:tgtEl>
                                        <p:attrNameLst>
                                          <p:attrName>style.visibility</p:attrName>
                                        </p:attrNameLst>
                                      </p:cBhvr>
                                      <p:to>
                                        <p:strVal val="visible"/>
                                      </p:to>
                                    </p:set>
                                    <p:animEffect transition="in" filter="wipe(left)">
                                      <p:cBhvr>
                                        <p:cTn id="19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62" grpId="0" animBg="1"/>
      <p:bldP spid="62" grpId="1"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7" grpId="0" animBg="1"/>
      <p:bldP spid="78" grpId="0" animBg="1"/>
      <p:bldP spid="79" grpId="0" animBg="1"/>
      <p:bldP spid="82" grpId="0" animBg="1"/>
      <p:bldP spid="83" grpId="0" animBg="1"/>
      <p:bldP spid="84" grpId="0" animBg="1"/>
      <p:bldP spid="85" grpId="0" animBg="1"/>
      <p:bldP spid="86" grpId="0" animBg="1"/>
      <p:bldP spid="87" grpId="0" animBg="1"/>
      <p:bldP spid="90" grpId="0" animBg="1"/>
      <p:bldP spid="94" grpId="0" animBg="1"/>
      <p:bldP spid="100" grpId="0"/>
      <p:bldP spid="101" grpId="0"/>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5"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en-US" altLang="zh-CN" sz="3200" b="1" dirty="0">
                <a:solidFill>
                  <a:schemeClr val="tx2"/>
                </a:solidFill>
                <a:latin typeface="华文楷体" pitchFamily="2" charset="-122"/>
                <a:ea typeface="华文楷体" pitchFamily="2" charset="-122"/>
              </a:rPr>
              <a:t>§1  </a:t>
            </a:r>
            <a:r>
              <a:rPr kumimoji="1" lang="zh-CN" altLang="en-US" sz="3200" b="1" dirty="0">
                <a:solidFill>
                  <a:schemeClr val="tx2"/>
                </a:solidFill>
                <a:latin typeface="华文楷体" pitchFamily="2" charset="-122"/>
                <a:ea typeface="华文楷体" pitchFamily="2" charset="-122"/>
              </a:rPr>
              <a:t>光的衍射现象</a:t>
            </a:r>
          </a:p>
        </p:txBody>
      </p:sp>
      <p:pic>
        <p:nvPicPr>
          <p:cNvPr id="13" name="Picture 3" descr="f14"/>
          <p:cNvPicPr>
            <a:picLocks noChangeAspect="1" noChangeArrowheads="1"/>
          </p:cNvPicPr>
          <p:nvPr/>
        </p:nvPicPr>
        <p:blipFill>
          <a:blip r:embed="rId2" cstate="print"/>
          <a:srcRect/>
          <a:stretch>
            <a:fillRect/>
          </a:stretch>
        </p:blipFill>
        <p:spPr bwMode="auto">
          <a:xfrm>
            <a:off x="2500298" y="1357298"/>
            <a:ext cx="1397000" cy="1397000"/>
          </a:xfrm>
          <a:prstGeom prst="rect">
            <a:avLst/>
          </a:prstGeom>
          <a:noFill/>
          <a:ln w="9525">
            <a:solidFill>
              <a:srgbClr val="FF9900"/>
            </a:solidFill>
            <a:miter lim="800000"/>
            <a:headEnd/>
            <a:tailEnd/>
          </a:ln>
        </p:spPr>
      </p:pic>
      <p:pic>
        <p:nvPicPr>
          <p:cNvPr id="14" name="Picture 4" descr="14"/>
          <p:cNvPicPr>
            <a:picLocks noChangeAspect="1" noChangeArrowheads="1"/>
          </p:cNvPicPr>
          <p:nvPr/>
        </p:nvPicPr>
        <p:blipFill>
          <a:blip r:embed="rId3" cstate="print"/>
          <a:srcRect t="3969"/>
          <a:stretch>
            <a:fillRect/>
          </a:stretch>
        </p:blipFill>
        <p:spPr bwMode="auto">
          <a:xfrm>
            <a:off x="5508625" y="1125538"/>
            <a:ext cx="2051050" cy="1728787"/>
          </a:xfrm>
          <a:prstGeom prst="rect">
            <a:avLst/>
          </a:prstGeom>
          <a:solidFill>
            <a:srgbClr val="FF9900"/>
          </a:solidFill>
          <a:ln w="9525">
            <a:solidFill>
              <a:srgbClr val="FF9900"/>
            </a:solidFill>
            <a:miter lim="800000"/>
            <a:headEnd/>
            <a:tailEnd/>
          </a:ln>
        </p:spPr>
      </p:pic>
      <p:sp>
        <p:nvSpPr>
          <p:cNvPr id="15" name="Rectangle 6"/>
          <p:cNvSpPr>
            <a:spLocks noChangeArrowheads="1"/>
          </p:cNvSpPr>
          <p:nvPr/>
        </p:nvSpPr>
        <p:spPr bwMode="auto">
          <a:xfrm>
            <a:off x="949325" y="5994400"/>
            <a:ext cx="8316913" cy="537712"/>
          </a:xfrm>
          <a:prstGeom prst="rect">
            <a:avLst/>
          </a:prstGeom>
          <a:noFill/>
          <a:ln w="9525">
            <a:noFill/>
            <a:miter lim="800000"/>
          </a:ln>
        </p:spPr>
        <p:txBody>
          <a:bodyPr lIns="90000" tIns="46800" rIns="90000" bIns="46800">
            <a:spAutoFit/>
          </a:bodyPr>
          <a:lstStyle/>
          <a:p>
            <a:pPr algn="l">
              <a:lnSpc>
                <a:spcPct val="120000"/>
              </a:lnSpc>
              <a:spcBef>
                <a:spcPct val="50000"/>
              </a:spcBef>
            </a:pPr>
            <a:r>
              <a:rPr kumimoji="1" lang="zh-CN" altLang="en-US" sz="2400" b="1">
                <a:latin typeface="楷体" panose="02010609060101010101" pitchFamily="49" charset="-122"/>
                <a:ea typeface="楷体" panose="02010609060101010101" pitchFamily="49" charset="-122"/>
              </a:rPr>
              <a:t>光在传播过程中绕过障碍物的边缘而偏离直线传播的现象</a:t>
            </a:r>
            <a:r>
              <a:rPr kumimoji="1" lang="en-US" altLang="zh-CN" sz="2400" b="1">
                <a:latin typeface="楷体" panose="02010609060101010101" pitchFamily="49" charset="-122"/>
                <a:ea typeface="楷体" panose="02010609060101010101" pitchFamily="49" charset="-122"/>
              </a:rPr>
              <a:t>.</a:t>
            </a:r>
          </a:p>
        </p:txBody>
      </p:sp>
      <p:sp>
        <p:nvSpPr>
          <p:cNvPr id="16" name="Text Box 7"/>
          <p:cNvSpPr txBox="1">
            <a:spLocks noChangeArrowheads="1"/>
          </p:cNvSpPr>
          <p:nvPr/>
        </p:nvSpPr>
        <p:spPr bwMode="auto">
          <a:xfrm>
            <a:off x="5435600" y="2855913"/>
            <a:ext cx="2193925" cy="400110"/>
          </a:xfrm>
          <a:prstGeom prst="rect">
            <a:avLst/>
          </a:prstGeom>
          <a:noFill/>
          <a:ln w="9525">
            <a:noFill/>
            <a:miter lim="800000"/>
          </a:ln>
        </p:spPr>
        <p:txBody>
          <a:bodyPr>
            <a:spAutoFit/>
          </a:bodyPr>
          <a:lstStyle/>
          <a:p>
            <a:pPr algn="l"/>
            <a:r>
              <a:rPr lang="en-US" altLang="zh-CN" sz="2000" b="1">
                <a:latin typeface="楷体" panose="02010609060101010101" pitchFamily="49" charset="-122"/>
                <a:ea typeface="楷体" panose="02010609060101010101" pitchFamily="49" charset="-122"/>
              </a:rPr>
              <a:t>(</a:t>
            </a:r>
            <a:r>
              <a:rPr lang="zh-CN" altLang="en-US" sz="2000" b="1">
                <a:latin typeface="楷体" panose="02010609060101010101" pitchFamily="49" charset="-122"/>
                <a:ea typeface="楷体" panose="02010609060101010101" pitchFamily="49" charset="-122"/>
              </a:rPr>
              <a:t>剃须刀边缘衍射</a:t>
            </a:r>
            <a:r>
              <a:rPr lang="en-US" altLang="zh-CN" sz="2000" b="1">
                <a:latin typeface="楷体" panose="02010609060101010101" pitchFamily="49" charset="-122"/>
                <a:ea typeface="楷体" panose="02010609060101010101" pitchFamily="49" charset="-122"/>
              </a:rPr>
              <a:t>)</a:t>
            </a:r>
          </a:p>
        </p:txBody>
      </p:sp>
      <p:sp>
        <p:nvSpPr>
          <p:cNvPr id="17" name="Text Box 8"/>
          <p:cNvSpPr txBox="1">
            <a:spLocks noChangeArrowheads="1"/>
          </p:cNvSpPr>
          <p:nvPr/>
        </p:nvSpPr>
        <p:spPr bwMode="auto">
          <a:xfrm>
            <a:off x="2484438" y="2854325"/>
            <a:ext cx="1582737" cy="396875"/>
          </a:xfrm>
          <a:prstGeom prst="rect">
            <a:avLst/>
          </a:prstGeom>
          <a:noFill/>
          <a:ln w="9525">
            <a:noFill/>
            <a:miter lim="800000"/>
          </a:ln>
        </p:spPr>
        <p:txBody>
          <a:bodyPr>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圆孔衍射</a:t>
            </a:r>
            <a:r>
              <a:rPr lang="en-US" altLang="zh-CN" sz="2000" b="1" dirty="0">
                <a:latin typeface="楷体" panose="02010609060101010101" pitchFamily="49" charset="-122"/>
                <a:ea typeface="楷体" panose="02010609060101010101" pitchFamily="49" charset="-122"/>
              </a:rPr>
              <a:t>)</a:t>
            </a:r>
          </a:p>
        </p:txBody>
      </p:sp>
      <p:sp>
        <p:nvSpPr>
          <p:cNvPr id="18" name="Text Box 10"/>
          <p:cNvSpPr txBox="1">
            <a:spLocks noChangeArrowheads="1"/>
          </p:cNvSpPr>
          <p:nvPr/>
        </p:nvSpPr>
        <p:spPr bwMode="auto">
          <a:xfrm>
            <a:off x="728663" y="5589588"/>
            <a:ext cx="1358064" cy="461665"/>
          </a:xfrm>
          <a:prstGeom prst="rect">
            <a:avLst/>
          </a:prstGeom>
          <a:noFill/>
          <a:ln w="9525">
            <a:noFill/>
            <a:miter lim="800000"/>
          </a:ln>
        </p:spPr>
        <p:txBody>
          <a:bodyPr wrap="none">
            <a:spAutoFit/>
          </a:bodyPr>
          <a:lstStyle/>
          <a:p>
            <a:pPr algn="l">
              <a:buSzPct val="80000"/>
              <a:buFont typeface="Wingdings" panose="05000000000000000000" pitchFamily="2" charset="2"/>
              <a:buChar char="u"/>
            </a:pPr>
            <a:r>
              <a:rPr lang="zh-CN" altLang="en-US" sz="2400" b="1" dirty="0">
                <a:latin typeface="楷体" panose="02010609060101010101" pitchFamily="49" charset="-122"/>
                <a:ea typeface="楷体" panose="02010609060101010101" pitchFamily="49" charset="-122"/>
              </a:rPr>
              <a:t>  衍射</a:t>
            </a:r>
          </a:p>
        </p:txBody>
      </p:sp>
      <p:pic>
        <p:nvPicPr>
          <p:cNvPr id="19" name="Picture 11" descr="2022"/>
          <p:cNvPicPr>
            <a:picLocks noChangeAspect="1" noChangeArrowheads="1"/>
          </p:cNvPicPr>
          <p:nvPr/>
        </p:nvPicPr>
        <p:blipFill>
          <a:blip r:embed="rId4" cstate="print"/>
          <a:srcRect/>
          <a:stretch>
            <a:fillRect/>
          </a:stretch>
        </p:blipFill>
        <p:spPr bwMode="auto">
          <a:xfrm>
            <a:off x="1970088" y="3524205"/>
            <a:ext cx="2601912" cy="1647825"/>
          </a:xfrm>
          <a:prstGeom prst="rect">
            <a:avLst/>
          </a:prstGeom>
          <a:noFill/>
          <a:ln w="9525">
            <a:solidFill>
              <a:srgbClr val="FF9900"/>
            </a:solidFill>
            <a:miter lim="800000"/>
            <a:headEnd/>
            <a:tailEnd/>
          </a:ln>
        </p:spPr>
      </p:pic>
      <p:sp>
        <p:nvSpPr>
          <p:cNvPr id="20" name="Rectangle 12"/>
          <p:cNvSpPr>
            <a:spLocks noChangeArrowheads="1"/>
          </p:cNvSpPr>
          <p:nvPr/>
        </p:nvSpPr>
        <p:spPr bwMode="auto">
          <a:xfrm>
            <a:off x="2478088" y="5172030"/>
            <a:ext cx="1606530" cy="400110"/>
          </a:xfrm>
          <a:prstGeom prst="rect">
            <a:avLst/>
          </a:prstGeom>
          <a:noFill/>
          <a:ln w="9525">
            <a:noFill/>
            <a:miter lim="800000"/>
          </a:ln>
        </p:spPr>
        <p:txBody>
          <a:bodyPr wrap="none" anchor="ctr">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矩孔衍射</a:t>
            </a:r>
            <a:r>
              <a:rPr lang="en-US" altLang="zh-CN" sz="2000" b="1" dirty="0">
                <a:latin typeface="楷体" panose="02010609060101010101" pitchFamily="49" charset="-122"/>
                <a:ea typeface="楷体" panose="02010609060101010101" pitchFamily="49" charset="-122"/>
              </a:rPr>
              <a:t>) </a:t>
            </a:r>
          </a:p>
        </p:txBody>
      </p:sp>
      <p:pic>
        <p:nvPicPr>
          <p:cNvPr id="21" name="Picture 13" descr="2023"/>
          <p:cNvPicPr>
            <a:picLocks noChangeAspect="1" noChangeArrowheads="1"/>
          </p:cNvPicPr>
          <p:nvPr/>
        </p:nvPicPr>
        <p:blipFill>
          <a:blip r:embed="rId5" cstate="print"/>
          <a:srcRect t="14748" b="9113"/>
          <a:stretch>
            <a:fillRect/>
          </a:stretch>
        </p:blipFill>
        <p:spPr bwMode="auto">
          <a:xfrm>
            <a:off x="5649913" y="3343275"/>
            <a:ext cx="1835150" cy="1741488"/>
          </a:xfrm>
          <a:prstGeom prst="rect">
            <a:avLst/>
          </a:prstGeom>
          <a:noFill/>
          <a:ln w="9525">
            <a:solidFill>
              <a:srgbClr val="FF9900"/>
            </a:solidFill>
            <a:miter lim="800000"/>
            <a:headEnd/>
            <a:tailEnd/>
          </a:ln>
        </p:spPr>
      </p:pic>
      <p:sp>
        <p:nvSpPr>
          <p:cNvPr id="22" name="Text Box 14"/>
          <p:cNvSpPr txBox="1">
            <a:spLocks noChangeArrowheads="1"/>
          </p:cNvSpPr>
          <p:nvPr/>
        </p:nvSpPr>
        <p:spPr bwMode="auto">
          <a:xfrm>
            <a:off x="5608638" y="5143512"/>
            <a:ext cx="2122697" cy="400110"/>
          </a:xfrm>
          <a:prstGeom prst="rect">
            <a:avLst/>
          </a:prstGeom>
          <a:noFill/>
          <a:ln w="9525">
            <a:noFill/>
            <a:miter lim="800000"/>
          </a:ln>
        </p:spPr>
        <p:txBody>
          <a:bodyPr wrap="none">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矩形孔阵衍射 </a:t>
            </a:r>
            <a:r>
              <a:rPr lang="en-US" altLang="zh-CN" sz="2000" b="1" dirty="0">
                <a:latin typeface="楷体" panose="02010609060101010101" pitchFamily="49" charset="-122"/>
                <a:ea typeface="楷体" panose="02010609060101010101" pitchFamily="49" charset="-122"/>
              </a:rPr>
              <a:t>)</a:t>
            </a:r>
          </a:p>
        </p:txBody>
      </p:sp>
      <p:sp>
        <p:nvSpPr>
          <p:cNvPr id="23" name="Rectangle 15"/>
          <p:cNvSpPr>
            <a:spLocks noChangeArrowheads="1"/>
          </p:cNvSpPr>
          <p:nvPr/>
        </p:nvSpPr>
        <p:spPr bwMode="auto">
          <a:xfrm>
            <a:off x="179388" y="3357563"/>
            <a:ext cx="8964612" cy="2808287"/>
          </a:xfrm>
          <a:prstGeom prst="rect">
            <a:avLst/>
          </a:prstGeom>
          <a:noFill/>
          <a:ln w="9525">
            <a:noFill/>
            <a:miter lim="800000"/>
          </a:ln>
        </p:spPr>
        <p:txBody>
          <a:bodyPr wrap="none" anchor="ctr"/>
          <a:lstStyle/>
          <a:p>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p:bldP spid="17" grpId="0"/>
      <p:bldP spid="18"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683319" y="2503151"/>
            <a:ext cx="4176713"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lang="en-US" altLang="zh-CN" sz="2200" b="1" dirty="0">
                <a:ea typeface="楷体_GB2312" pitchFamily="49" charset="-122"/>
              </a:rPr>
              <a:t>                 </a:t>
            </a:r>
            <a:r>
              <a:rPr lang="zh-CN" altLang="en-US" sz="2200" b="1" dirty="0">
                <a:ea typeface="楷体_GB2312" pitchFamily="49" charset="-122"/>
              </a:rPr>
              <a:t>单缝衍射因子</a:t>
            </a:r>
          </a:p>
        </p:txBody>
      </p:sp>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graphicFrame>
        <p:nvGraphicFramePr>
          <p:cNvPr id="5" name="Object 2"/>
          <p:cNvGraphicFramePr/>
          <p:nvPr/>
        </p:nvGraphicFramePr>
        <p:xfrm>
          <a:off x="1724025" y="1011238"/>
          <a:ext cx="1709738" cy="1230312"/>
        </p:xfrm>
        <a:graphic>
          <a:graphicData uri="http://schemas.openxmlformats.org/presentationml/2006/ole">
            <mc:AlternateContent xmlns:mc="http://schemas.openxmlformats.org/markup-compatibility/2006">
              <mc:Choice xmlns:v="urn:schemas-microsoft-com:vml" Requires="v">
                <p:oleObj name="Equation" r:id="rId2" imgW="25298400" imgH="18288000" progId="Equation.DSMT4">
                  <p:embed/>
                </p:oleObj>
              </mc:Choice>
              <mc:Fallback>
                <p:oleObj name="Equation" r:id="rId2" imgW="25298400" imgH="18288000" progId="Equation.DSMT4">
                  <p:embed/>
                  <p:pic>
                    <p:nvPicPr>
                      <p:cNvPr id="0" name="Object 2"/>
                      <p:cNvPicPr/>
                      <p:nvPr/>
                    </p:nvPicPr>
                    <p:blipFill>
                      <a:blip r:embed="rId3"/>
                      <a:stretch>
                        <a:fillRect/>
                      </a:stretch>
                    </p:blipFill>
                    <p:spPr>
                      <a:xfrm>
                        <a:off x="1724025" y="1011238"/>
                        <a:ext cx="1709738" cy="1230312"/>
                      </a:xfrm>
                      <a:prstGeom prst="rect">
                        <a:avLst/>
                      </a:prstGeom>
                      <a:noFill/>
                      <a:ln w="9525">
                        <a:noFill/>
                      </a:ln>
                    </p:spPr>
                  </p:pic>
                </p:oleObj>
              </mc:Fallback>
            </mc:AlternateContent>
          </a:graphicData>
        </a:graphic>
      </p:graphicFrame>
      <p:graphicFrame>
        <p:nvGraphicFramePr>
          <p:cNvPr id="6" name="Object 3"/>
          <p:cNvGraphicFramePr/>
          <p:nvPr/>
        </p:nvGraphicFramePr>
        <p:xfrm>
          <a:off x="4572000" y="967256"/>
          <a:ext cx="2856072" cy="1318736"/>
        </p:xfrm>
        <a:graphic>
          <a:graphicData uri="http://schemas.openxmlformats.org/presentationml/2006/ole">
            <mc:AlternateContent xmlns:mc="http://schemas.openxmlformats.org/markup-compatibility/2006">
              <mc:Choice xmlns:v="urn:schemas-microsoft-com:vml" Requires="v">
                <p:oleObj name="Equation" r:id="rId4" imgW="42367200" imgH="19507200" progId="Equation.DSMT4">
                  <p:embed/>
                </p:oleObj>
              </mc:Choice>
              <mc:Fallback>
                <p:oleObj name="Equation" r:id="rId4" imgW="42367200" imgH="19507200" progId="Equation.DSMT4">
                  <p:embed/>
                  <p:pic>
                    <p:nvPicPr>
                      <p:cNvPr id="0" name="Object 3"/>
                      <p:cNvPicPr/>
                      <p:nvPr/>
                    </p:nvPicPr>
                    <p:blipFill>
                      <a:blip r:embed="rId5"/>
                      <a:stretch>
                        <a:fillRect/>
                      </a:stretch>
                    </p:blipFill>
                    <p:spPr>
                      <a:xfrm>
                        <a:off x="4572000" y="967256"/>
                        <a:ext cx="2856072" cy="1318736"/>
                      </a:xfrm>
                      <a:prstGeom prst="rect">
                        <a:avLst/>
                      </a:prstGeom>
                      <a:noFill/>
                      <a:ln w="9525" cap="flat" cmpd="sng">
                        <a:solidFill>
                          <a:srgbClr val="000000">
                            <a:alpha val="47000"/>
                          </a:srgbClr>
                        </a:solidFill>
                        <a:prstDash val="solid"/>
                        <a:miter/>
                        <a:headEnd type="none" w="med" len="med"/>
                        <a:tailEnd type="none" w="med" len="med"/>
                      </a:ln>
                    </p:spPr>
                  </p:pic>
                </p:oleObj>
              </mc:Fallback>
            </mc:AlternateContent>
          </a:graphicData>
        </a:graphic>
      </p:graphicFrame>
      <p:sp>
        <p:nvSpPr>
          <p:cNvPr id="7" name="AutoShape 4"/>
          <p:cNvSpPr>
            <a:spLocks noChangeArrowheads="1"/>
          </p:cNvSpPr>
          <p:nvPr/>
        </p:nvSpPr>
        <p:spPr bwMode="auto">
          <a:xfrm>
            <a:off x="3544888" y="1546455"/>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8" name="Rectangle 6"/>
          <p:cNvSpPr>
            <a:spLocks noChangeArrowheads="1"/>
          </p:cNvSpPr>
          <p:nvPr/>
        </p:nvSpPr>
        <p:spPr bwMode="auto">
          <a:xfrm>
            <a:off x="415925" y="1971668"/>
            <a:ext cx="1039813" cy="457200"/>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a:latin typeface="隶书" pitchFamily="49" charset="-122"/>
                <a:ea typeface="隶书" pitchFamily="49" charset="-122"/>
              </a:rPr>
              <a:t>讨论</a:t>
            </a:r>
          </a:p>
        </p:txBody>
      </p:sp>
      <p:graphicFrame>
        <p:nvGraphicFramePr>
          <p:cNvPr id="9" name="Object 7"/>
          <p:cNvGraphicFramePr/>
          <p:nvPr/>
        </p:nvGraphicFramePr>
        <p:xfrm>
          <a:off x="1071563" y="2403476"/>
          <a:ext cx="914400" cy="630237"/>
        </p:xfrm>
        <a:graphic>
          <a:graphicData uri="http://schemas.openxmlformats.org/presentationml/2006/ole">
            <mc:AlternateContent xmlns:mc="http://schemas.openxmlformats.org/markup-compatibility/2006">
              <mc:Choice xmlns:v="urn:schemas-microsoft-com:vml" Requires="v">
                <p:oleObj name="Equation" r:id="rId6" imgW="13716000" imgH="9448800" progId="Equation.DSMT4">
                  <p:embed/>
                </p:oleObj>
              </mc:Choice>
              <mc:Fallback>
                <p:oleObj name="Equation" r:id="rId6" imgW="13716000" imgH="9448800" progId="Equation.DSMT4">
                  <p:embed/>
                  <p:pic>
                    <p:nvPicPr>
                      <p:cNvPr id="0" name="Object 7"/>
                      <p:cNvPicPr/>
                      <p:nvPr/>
                    </p:nvPicPr>
                    <p:blipFill>
                      <a:blip r:embed="rId7"/>
                      <a:stretch>
                        <a:fillRect/>
                      </a:stretch>
                    </p:blipFill>
                    <p:spPr>
                      <a:xfrm>
                        <a:off x="1071563" y="2403476"/>
                        <a:ext cx="914400" cy="630237"/>
                      </a:xfrm>
                      <a:prstGeom prst="rect">
                        <a:avLst/>
                      </a:prstGeom>
                      <a:noFill/>
                      <a:ln w="9525">
                        <a:noFill/>
                      </a:ln>
                    </p:spPr>
                  </p:pic>
                </p:oleObj>
              </mc:Fallback>
            </mc:AlternateContent>
          </a:graphicData>
        </a:graphic>
      </p:graphicFrame>
      <p:graphicFrame>
        <p:nvGraphicFramePr>
          <p:cNvPr id="11" name="Object 9"/>
          <p:cNvGraphicFramePr/>
          <p:nvPr/>
        </p:nvGraphicFramePr>
        <p:xfrm>
          <a:off x="4143372" y="2374901"/>
          <a:ext cx="1479550" cy="687387"/>
        </p:xfrm>
        <a:graphic>
          <a:graphicData uri="http://schemas.openxmlformats.org/presentationml/2006/ole">
            <mc:AlternateContent xmlns:mc="http://schemas.openxmlformats.org/markup-compatibility/2006">
              <mc:Choice xmlns:v="urn:schemas-microsoft-com:vml" Requires="v">
                <p:oleObj name="Equation" r:id="rId8" imgW="22250400" imgH="10363200" progId="Equation.DSMT4">
                  <p:embed/>
                </p:oleObj>
              </mc:Choice>
              <mc:Fallback>
                <p:oleObj name="Equation" r:id="rId8" imgW="22250400" imgH="10363200" progId="Equation.DSMT4">
                  <p:embed/>
                  <p:pic>
                    <p:nvPicPr>
                      <p:cNvPr id="0" name="Object 9"/>
                      <p:cNvPicPr/>
                      <p:nvPr/>
                    </p:nvPicPr>
                    <p:blipFill>
                      <a:blip r:embed="rId9"/>
                      <a:stretch>
                        <a:fillRect/>
                      </a:stretch>
                    </p:blipFill>
                    <p:spPr>
                      <a:xfrm>
                        <a:off x="4143372" y="2374901"/>
                        <a:ext cx="1479550" cy="687387"/>
                      </a:xfrm>
                      <a:prstGeom prst="rect">
                        <a:avLst/>
                      </a:prstGeom>
                      <a:noFill/>
                      <a:ln w="9525">
                        <a:noFill/>
                      </a:ln>
                    </p:spPr>
                  </p:pic>
                </p:oleObj>
              </mc:Fallback>
            </mc:AlternateContent>
          </a:graphicData>
        </a:graphic>
      </p:graphicFrame>
      <p:sp>
        <p:nvSpPr>
          <p:cNvPr id="12" name="Text Box 10"/>
          <p:cNvSpPr txBox="1">
            <a:spLocks noChangeArrowheads="1"/>
          </p:cNvSpPr>
          <p:nvPr/>
        </p:nvSpPr>
        <p:spPr bwMode="auto">
          <a:xfrm>
            <a:off x="5643570" y="2503151"/>
            <a:ext cx="2170787" cy="430887"/>
          </a:xfrm>
          <a:prstGeom prst="rect">
            <a:avLst/>
          </a:prstGeom>
          <a:noFill/>
          <a:ln w="9525">
            <a:noFill/>
            <a:miter lim="800000"/>
          </a:ln>
        </p:spPr>
        <p:txBody>
          <a:bodyPr wrap="none">
            <a:spAutoFit/>
          </a:bodyPr>
          <a:lstStyle/>
          <a:p>
            <a:pPr algn="l"/>
            <a:r>
              <a:rPr lang="zh-CN" altLang="en-US" sz="2200" b="1">
                <a:ea typeface="楷体_GB2312" pitchFamily="49" charset="-122"/>
              </a:rPr>
              <a:t>多光束干涉因子</a:t>
            </a:r>
          </a:p>
        </p:txBody>
      </p:sp>
      <p:graphicFrame>
        <p:nvGraphicFramePr>
          <p:cNvPr id="13" name="Object 12"/>
          <p:cNvGraphicFramePr/>
          <p:nvPr/>
        </p:nvGraphicFramePr>
        <p:xfrm>
          <a:off x="1662111" y="3663950"/>
          <a:ext cx="1042988" cy="352425"/>
        </p:xfrm>
        <a:graphic>
          <a:graphicData uri="http://schemas.openxmlformats.org/presentationml/2006/ole">
            <mc:AlternateContent xmlns:mc="http://schemas.openxmlformats.org/markup-compatibility/2006">
              <mc:Choice xmlns:v="urn:schemas-microsoft-com:vml" Requires="v">
                <p:oleObj name="Equation" r:id="rId10" imgW="12496800" imgH="4267200" progId="Equation.DSMT4">
                  <p:embed/>
                </p:oleObj>
              </mc:Choice>
              <mc:Fallback>
                <p:oleObj name="Equation" r:id="rId10" imgW="12496800" imgH="4267200" progId="Equation.DSMT4">
                  <p:embed/>
                  <p:pic>
                    <p:nvPicPr>
                      <p:cNvPr id="0" name="Object 12"/>
                      <p:cNvPicPr/>
                      <p:nvPr/>
                    </p:nvPicPr>
                    <p:blipFill>
                      <a:blip r:embed="rId11"/>
                      <a:stretch>
                        <a:fillRect/>
                      </a:stretch>
                    </p:blipFill>
                    <p:spPr>
                      <a:xfrm>
                        <a:off x="1662111" y="3663950"/>
                        <a:ext cx="1042988" cy="352425"/>
                      </a:xfrm>
                      <a:prstGeom prst="rect">
                        <a:avLst/>
                      </a:prstGeom>
                      <a:noFill/>
                      <a:ln w="9525">
                        <a:noFill/>
                      </a:ln>
                    </p:spPr>
                  </p:pic>
                </p:oleObj>
              </mc:Fallback>
            </mc:AlternateContent>
          </a:graphicData>
        </a:graphic>
      </p:graphicFrame>
      <p:sp>
        <p:nvSpPr>
          <p:cNvPr id="14" name="AutoShape 13"/>
          <p:cNvSpPr>
            <a:spLocks noChangeArrowheads="1"/>
          </p:cNvSpPr>
          <p:nvPr/>
        </p:nvSpPr>
        <p:spPr bwMode="auto">
          <a:xfrm>
            <a:off x="2795600" y="3773811"/>
            <a:ext cx="611188" cy="160337"/>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5" name="Object 14"/>
          <p:cNvGraphicFramePr/>
          <p:nvPr/>
        </p:nvGraphicFramePr>
        <p:xfrm>
          <a:off x="3481400" y="3429000"/>
          <a:ext cx="2181225" cy="784225"/>
        </p:xfrm>
        <a:graphic>
          <a:graphicData uri="http://schemas.openxmlformats.org/presentationml/2006/ole">
            <mc:AlternateContent xmlns:mc="http://schemas.openxmlformats.org/markup-compatibility/2006">
              <mc:Choice xmlns:v="urn:schemas-microsoft-com:vml" Requires="v">
                <p:oleObj name="Equation" r:id="rId12" imgW="26212800" imgH="9448800" progId="Equation.DSMT4">
                  <p:embed/>
                </p:oleObj>
              </mc:Choice>
              <mc:Fallback>
                <p:oleObj name="Equation" r:id="rId12" imgW="26212800" imgH="9448800" progId="Equation.DSMT4">
                  <p:embed/>
                  <p:pic>
                    <p:nvPicPr>
                      <p:cNvPr id="0" name="Object 14"/>
                      <p:cNvPicPr/>
                      <p:nvPr/>
                    </p:nvPicPr>
                    <p:blipFill>
                      <a:blip r:embed="rId13"/>
                      <a:stretch>
                        <a:fillRect/>
                      </a:stretch>
                    </p:blipFill>
                    <p:spPr>
                      <a:xfrm>
                        <a:off x="3481400" y="3429000"/>
                        <a:ext cx="2181225" cy="784225"/>
                      </a:xfrm>
                      <a:prstGeom prst="rect">
                        <a:avLst/>
                      </a:prstGeom>
                      <a:noFill/>
                      <a:ln w="9525">
                        <a:noFill/>
                      </a:ln>
                    </p:spPr>
                  </p:pic>
                </p:oleObj>
              </mc:Fallback>
            </mc:AlternateContent>
          </a:graphicData>
        </a:graphic>
      </p:graphicFrame>
      <p:sp>
        <p:nvSpPr>
          <p:cNvPr id="16" name="AutoShape 15"/>
          <p:cNvSpPr>
            <a:spLocks noChangeArrowheads="1"/>
          </p:cNvSpPr>
          <p:nvPr/>
        </p:nvSpPr>
        <p:spPr bwMode="auto">
          <a:xfrm>
            <a:off x="5748350" y="3737298"/>
            <a:ext cx="611188"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7" name="Object 16"/>
          <p:cNvGraphicFramePr>
            <a:graphicFrameLocks noChangeAspect="1"/>
          </p:cNvGraphicFramePr>
          <p:nvPr/>
        </p:nvGraphicFramePr>
        <p:xfrm>
          <a:off x="6419875" y="3643314"/>
          <a:ext cx="1724025" cy="406400"/>
        </p:xfrm>
        <a:graphic>
          <a:graphicData uri="http://schemas.openxmlformats.org/presentationml/2006/ole">
            <mc:AlternateContent xmlns:mc="http://schemas.openxmlformats.org/markup-compatibility/2006">
              <mc:Choice xmlns:v="urn:schemas-microsoft-com:vml" Requires="v">
                <p:oleObj name="Equation" r:id="rId14" imgW="20726400" imgH="4876800" progId="Equation.DSMT4">
                  <p:embed/>
                </p:oleObj>
              </mc:Choice>
              <mc:Fallback>
                <p:oleObj name="Equation" r:id="rId14" imgW="20726400" imgH="4876800" progId="Equation.DSMT4">
                  <p:embed/>
                  <p:pic>
                    <p:nvPicPr>
                      <p:cNvPr id="0" name="Object 16"/>
                      <p:cNvPicPr>
                        <a:picLocks noChangeAspect="1"/>
                      </p:cNvPicPr>
                      <p:nvPr/>
                    </p:nvPicPr>
                    <p:blipFill>
                      <a:blip r:embed="rId15"/>
                      <a:stretch>
                        <a:fillRect/>
                      </a:stretch>
                    </p:blipFill>
                    <p:spPr>
                      <a:xfrm>
                        <a:off x="6419875" y="3643314"/>
                        <a:ext cx="1724025" cy="406400"/>
                      </a:xfrm>
                      <a:prstGeom prst="rect">
                        <a:avLst/>
                      </a:prstGeom>
                      <a:noFill/>
                      <a:ln w="9525">
                        <a:noFill/>
                      </a:ln>
                    </p:spPr>
                  </p:pic>
                </p:oleObj>
              </mc:Fallback>
            </mc:AlternateContent>
          </a:graphicData>
        </a:graphic>
      </p:graphicFrame>
      <p:sp>
        <p:nvSpPr>
          <p:cNvPr id="18" name="Text Box 17"/>
          <p:cNvSpPr txBox="1">
            <a:spLocks noChangeArrowheads="1"/>
          </p:cNvSpPr>
          <p:nvPr/>
        </p:nvSpPr>
        <p:spPr bwMode="auto">
          <a:xfrm>
            <a:off x="1187450" y="3626174"/>
            <a:ext cx="468398" cy="430887"/>
          </a:xfrm>
          <a:prstGeom prst="rect">
            <a:avLst/>
          </a:prstGeom>
          <a:noFill/>
          <a:ln w="9525">
            <a:noFill/>
            <a:miter lim="800000"/>
          </a:ln>
        </p:spPr>
        <p:txBody>
          <a:bodyPr wrap="none">
            <a:spAutoFit/>
          </a:bodyPr>
          <a:lstStyle/>
          <a:p>
            <a:pPr algn="l"/>
            <a:r>
              <a:rPr lang="zh-CN" altLang="en-US" sz="2200" b="1" dirty="0">
                <a:ea typeface="楷体_GB2312" pitchFamily="49" charset="-122"/>
              </a:rPr>
              <a:t>若</a:t>
            </a:r>
          </a:p>
        </p:txBody>
      </p:sp>
      <p:graphicFrame>
        <p:nvGraphicFramePr>
          <p:cNvPr id="19" name="Object 18"/>
          <p:cNvGraphicFramePr/>
          <p:nvPr/>
        </p:nvGraphicFramePr>
        <p:xfrm>
          <a:off x="1835150" y="4286256"/>
          <a:ext cx="3221038" cy="704850"/>
        </p:xfrm>
        <a:graphic>
          <a:graphicData uri="http://schemas.openxmlformats.org/presentationml/2006/ole">
            <mc:AlternateContent xmlns:mc="http://schemas.openxmlformats.org/markup-compatibility/2006">
              <mc:Choice xmlns:v="urn:schemas-microsoft-com:vml" Requires="v">
                <p:oleObj name="Equation" r:id="rId16" imgW="42976800" imgH="9448800" progId="Equation.DSMT4">
                  <p:embed/>
                </p:oleObj>
              </mc:Choice>
              <mc:Fallback>
                <p:oleObj name="Equation" r:id="rId16" imgW="42976800" imgH="9448800" progId="Equation.DSMT4">
                  <p:embed/>
                  <p:pic>
                    <p:nvPicPr>
                      <p:cNvPr id="0" name="Object 18"/>
                      <p:cNvPicPr/>
                      <p:nvPr/>
                    </p:nvPicPr>
                    <p:blipFill>
                      <a:blip r:embed="rId17"/>
                      <a:stretch>
                        <a:fillRect/>
                      </a:stretch>
                    </p:blipFill>
                    <p:spPr>
                      <a:xfrm>
                        <a:off x="1835150" y="4286256"/>
                        <a:ext cx="3221038" cy="704850"/>
                      </a:xfrm>
                      <a:prstGeom prst="rect">
                        <a:avLst/>
                      </a:prstGeom>
                      <a:noFill/>
                      <a:ln w="9525">
                        <a:noFill/>
                      </a:ln>
                    </p:spPr>
                  </p:pic>
                </p:oleObj>
              </mc:Fallback>
            </mc:AlternateContent>
          </a:graphicData>
        </a:graphic>
      </p:graphicFrame>
      <p:graphicFrame>
        <p:nvGraphicFramePr>
          <p:cNvPr id="20" name="Object 19"/>
          <p:cNvGraphicFramePr>
            <a:graphicFrameLocks noChangeAspect="1"/>
          </p:cNvGraphicFramePr>
          <p:nvPr/>
        </p:nvGraphicFramePr>
        <p:xfrm>
          <a:off x="6142064" y="4214818"/>
          <a:ext cx="2216150" cy="846138"/>
        </p:xfrm>
        <a:graphic>
          <a:graphicData uri="http://schemas.openxmlformats.org/presentationml/2006/ole">
            <mc:AlternateContent xmlns:mc="http://schemas.openxmlformats.org/markup-compatibility/2006">
              <mc:Choice xmlns:v="urn:schemas-microsoft-com:vml" Requires="v">
                <p:oleObj name="Equation" r:id="rId18" imgW="29565600" imgH="11277600" progId="Equation.DSMT4">
                  <p:embed/>
                </p:oleObj>
              </mc:Choice>
              <mc:Fallback>
                <p:oleObj name="Equation" r:id="rId18" imgW="29565600" imgH="11277600" progId="Equation.DSMT4">
                  <p:embed/>
                  <p:pic>
                    <p:nvPicPr>
                      <p:cNvPr id="0" name="Object 19"/>
                      <p:cNvPicPr>
                        <a:picLocks noChangeAspect="1"/>
                      </p:cNvPicPr>
                      <p:nvPr/>
                    </p:nvPicPr>
                    <p:blipFill>
                      <a:blip r:embed="rId19"/>
                      <a:stretch>
                        <a:fillRect/>
                      </a:stretch>
                    </p:blipFill>
                    <p:spPr>
                      <a:xfrm>
                        <a:off x="6142064" y="4214818"/>
                        <a:ext cx="2216150" cy="846138"/>
                      </a:xfrm>
                      <a:prstGeom prst="rect">
                        <a:avLst/>
                      </a:prstGeom>
                      <a:noFill/>
                      <a:ln w="9525">
                        <a:noFill/>
                      </a:ln>
                    </p:spPr>
                  </p:pic>
                </p:oleObj>
              </mc:Fallback>
            </mc:AlternateContent>
          </a:graphicData>
        </a:graphic>
      </p:graphicFrame>
      <p:sp>
        <p:nvSpPr>
          <p:cNvPr id="21" name="AutoShape 20"/>
          <p:cNvSpPr>
            <a:spLocks noChangeArrowheads="1"/>
          </p:cNvSpPr>
          <p:nvPr/>
        </p:nvSpPr>
        <p:spPr bwMode="auto">
          <a:xfrm>
            <a:off x="5291138" y="4572008"/>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22" name="Object 22"/>
          <p:cNvGraphicFramePr/>
          <p:nvPr/>
        </p:nvGraphicFramePr>
        <p:xfrm>
          <a:off x="1547813" y="5357826"/>
          <a:ext cx="1687512" cy="1465263"/>
        </p:xfrm>
        <a:graphic>
          <a:graphicData uri="http://schemas.openxmlformats.org/presentationml/2006/ole">
            <mc:AlternateContent xmlns:mc="http://schemas.openxmlformats.org/markup-compatibility/2006">
              <mc:Choice xmlns:v="urn:schemas-microsoft-com:vml" Requires="v">
                <p:oleObj name="Equation" r:id="rId20" imgW="22555200" imgH="19507200" progId="Equation.DSMT4">
                  <p:embed/>
                </p:oleObj>
              </mc:Choice>
              <mc:Fallback>
                <p:oleObj name="Equation" r:id="rId20" imgW="22555200" imgH="19507200" progId="Equation.DSMT4">
                  <p:embed/>
                  <p:pic>
                    <p:nvPicPr>
                      <p:cNvPr id="0" name="Object 22"/>
                      <p:cNvPicPr/>
                      <p:nvPr/>
                    </p:nvPicPr>
                    <p:blipFill>
                      <a:blip r:embed="rId21"/>
                      <a:stretch>
                        <a:fillRect/>
                      </a:stretch>
                    </p:blipFill>
                    <p:spPr>
                      <a:xfrm>
                        <a:off x="1547813" y="5357826"/>
                        <a:ext cx="1687512" cy="1465263"/>
                      </a:xfrm>
                      <a:prstGeom prst="rect">
                        <a:avLst/>
                      </a:prstGeom>
                      <a:noFill/>
                      <a:ln w="9525">
                        <a:noFill/>
                      </a:ln>
                    </p:spPr>
                  </p:pic>
                </p:oleObj>
              </mc:Fallback>
            </mc:AlternateContent>
          </a:graphicData>
        </a:graphic>
      </p:graphicFrame>
      <p:graphicFrame>
        <p:nvGraphicFramePr>
          <p:cNvPr id="23" name="Object 23"/>
          <p:cNvGraphicFramePr>
            <a:graphicFrameLocks noChangeAspect="1"/>
          </p:cNvGraphicFramePr>
          <p:nvPr/>
        </p:nvGraphicFramePr>
        <p:xfrm>
          <a:off x="3779838" y="5934075"/>
          <a:ext cx="1227137" cy="319088"/>
        </p:xfrm>
        <a:graphic>
          <a:graphicData uri="http://schemas.openxmlformats.org/presentationml/2006/ole">
            <mc:AlternateContent xmlns:mc="http://schemas.openxmlformats.org/markup-compatibility/2006">
              <mc:Choice xmlns:v="urn:schemas-microsoft-com:vml" Requires="v">
                <p:oleObj name="Equation" r:id="rId22" imgW="21336000" imgH="4267200" progId="Equation.DSMT4">
                  <p:embed/>
                </p:oleObj>
              </mc:Choice>
              <mc:Fallback>
                <p:oleObj name="Equation" r:id="rId22" imgW="21336000" imgH="4267200" progId="Equation.DSMT4">
                  <p:embed/>
                  <p:pic>
                    <p:nvPicPr>
                      <p:cNvPr id="0" name="Object 23"/>
                      <p:cNvPicPr>
                        <a:picLocks noChangeAspect="1"/>
                      </p:cNvPicPr>
                      <p:nvPr/>
                    </p:nvPicPr>
                    <p:blipFill>
                      <a:blip r:embed="rId23"/>
                      <a:stretch>
                        <a:fillRect/>
                      </a:stretch>
                    </p:blipFill>
                    <p:spPr>
                      <a:xfrm>
                        <a:off x="3779838" y="5934075"/>
                        <a:ext cx="1227137" cy="319088"/>
                      </a:xfrm>
                      <a:prstGeom prst="rect">
                        <a:avLst/>
                      </a:prstGeom>
                      <a:noFill/>
                      <a:ln w="9525">
                        <a:noFill/>
                      </a:ln>
                    </p:spPr>
                  </p:pic>
                </p:oleObj>
              </mc:Fallback>
            </mc:AlternateContent>
          </a:graphicData>
        </a:graphic>
      </p:graphicFrame>
      <p:sp>
        <p:nvSpPr>
          <p:cNvPr id="24" name="AutoShape 24"/>
          <p:cNvSpPr>
            <a:spLocks noChangeArrowheads="1"/>
          </p:cNvSpPr>
          <p:nvPr/>
        </p:nvSpPr>
        <p:spPr bwMode="auto">
          <a:xfrm>
            <a:off x="3276600" y="6000768"/>
            <a:ext cx="431800" cy="142875"/>
          </a:xfrm>
          <a:prstGeom prst="rightArrow">
            <a:avLst>
              <a:gd name="adj1" fmla="val 50000"/>
              <a:gd name="adj2" fmla="val 75556"/>
            </a:avLst>
          </a:prstGeom>
          <a:solidFill>
            <a:srgbClr val="006699">
              <a:alpha val="65881"/>
            </a:srgbClr>
          </a:solidFill>
          <a:ln w="9525">
            <a:solidFill>
              <a:schemeClr val="folHlink"/>
            </a:solidFill>
            <a:miter lim="800000"/>
          </a:ln>
        </p:spPr>
        <p:txBody>
          <a:bodyPr wrap="none" anchor="ctr"/>
          <a:lstStyle/>
          <a:p>
            <a:endParaRPr lang="zh-CN" altLang="zh-CN">
              <a:ea typeface="仿宋_GB2312" pitchFamily="49" charset="-122"/>
            </a:endParaRPr>
          </a:p>
        </p:txBody>
      </p:sp>
      <p:graphicFrame>
        <p:nvGraphicFramePr>
          <p:cNvPr id="25" name="Object 25"/>
          <p:cNvGraphicFramePr/>
          <p:nvPr/>
        </p:nvGraphicFramePr>
        <p:xfrm>
          <a:off x="5786446" y="6429396"/>
          <a:ext cx="2264048" cy="329902"/>
        </p:xfrm>
        <a:graphic>
          <a:graphicData uri="http://schemas.openxmlformats.org/presentationml/2006/ole">
            <mc:AlternateContent xmlns:mc="http://schemas.openxmlformats.org/markup-compatibility/2006">
              <mc:Choice xmlns:v="urn:schemas-microsoft-com:vml" Requires="v">
                <p:oleObj name="Equation" r:id="rId24" imgW="32308800" imgH="4876800" progId="Equation.DSMT4">
                  <p:embed/>
                </p:oleObj>
              </mc:Choice>
              <mc:Fallback>
                <p:oleObj name="Equation" r:id="rId24" imgW="32308800" imgH="4876800" progId="Equation.DSMT4">
                  <p:embed/>
                  <p:pic>
                    <p:nvPicPr>
                      <p:cNvPr id="0" name="Object 25"/>
                      <p:cNvPicPr/>
                      <p:nvPr/>
                    </p:nvPicPr>
                    <p:blipFill>
                      <a:blip r:embed="rId25"/>
                      <a:stretch>
                        <a:fillRect/>
                      </a:stretch>
                    </p:blipFill>
                    <p:spPr>
                      <a:xfrm>
                        <a:off x="5786446" y="6429396"/>
                        <a:ext cx="2264048" cy="329902"/>
                      </a:xfrm>
                      <a:prstGeom prst="rect">
                        <a:avLst/>
                      </a:prstGeom>
                      <a:noFill/>
                      <a:ln w="9525">
                        <a:noFill/>
                      </a:ln>
                    </p:spPr>
                  </p:pic>
                </p:oleObj>
              </mc:Fallback>
            </mc:AlternateContent>
          </a:graphicData>
        </a:graphic>
      </p:graphicFrame>
      <p:graphicFrame>
        <p:nvGraphicFramePr>
          <p:cNvPr id="26" name="Object 26"/>
          <p:cNvGraphicFramePr>
            <a:graphicFrameLocks noChangeAspect="1"/>
          </p:cNvGraphicFramePr>
          <p:nvPr/>
        </p:nvGraphicFramePr>
        <p:xfrm>
          <a:off x="5929322" y="5721371"/>
          <a:ext cx="1690688" cy="708025"/>
        </p:xfrm>
        <a:graphic>
          <a:graphicData uri="http://schemas.openxmlformats.org/presentationml/2006/ole">
            <mc:AlternateContent xmlns:mc="http://schemas.openxmlformats.org/markup-compatibility/2006">
              <mc:Choice xmlns:v="urn:schemas-microsoft-com:vml" Requires="v">
                <p:oleObj name="Equation" r:id="rId26" imgW="22555200" imgH="9448800" progId="Equation.DSMT4">
                  <p:embed/>
                </p:oleObj>
              </mc:Choice>
              <mc:Fallback>
                <p:oleObj name="Equation" r:id="rId26" imgW="22555200" imgH="9448800" progId="Equation.DSMT4">
                  <p:embed/>
                  <p:pic>
                    <p:nvPicPr>
                      <p:cNvPr id="0" name="Object 26"/>
                      <p:cNvPicPr>
                        <a:picLocks noChangeAspect="1"/>
                      </p:cNvPicPr>
                      <p:nvPr/>
                    </p:nvPicPr>
                    <p:blipFill>
                      <a:blip r:embed="rId27"/>
                      <a:stretch>
                        <a:fillRect/>
                      </a:stretch>
                    </p:blipFill>
                    <p:spPr>
                      <a:xfrm>
                        <a:off x="5929322" y="5721371"/>
                        <a:ext cx="1690688" cy="708025"/>
                      </a:xfrm>
                      <a:prstGeom prst="rect">
                        <a:avLst/>
                      </a:prstGeom>
                      <a:noFill/>
                      <a:ln w="9525">
                        <a:noFill/>
                      </a:ln>
                    </p:spPr>
                  </p:pic>
                </p:oleObj>
              </mc:Fallback>
            </mc:AlternateContent>
          </a:graphicData>
        </a:graphic>
      </p:graphicFrame>
      <p:sp>
        <p:nvSpPr>
          <p:cNvPr id="27" name="AutoShape 27"/>
          <p:cNvSpPr>
            <a:spLocks noChangeArrowheads="1"/>
          </p:cNvSpPr>
          <p:nvPr/>
        </p:nvSpPr>
        <p:spPr bwMode="auto">
          <a:xfrm>
            <a:off x="5143504" y="6000768"/>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28" name="Text Box 28"/>
          <p:cNvSpPr txBox="1">
            <a:spLocks noChangeArrowheads="1"/>
          </p:cNvSpPr>
          <p:nvPr/>
        </p:nvSpPr>
        <p:spPr bwMode="auto">
          <a:xfrm>
            <a:off x="1128713" y="5865823"/>
            <a:ext cx="468398" cy="430887"/>
          </a:xfrm>
          <a:prstGeom prst="rect">
            <a:avLst/>
          </a:prstGeom>
          <a:noFill/>
          <a:ln w="9525">
            <a:noFill/>
            <a:miter lim="800000"/>
          </a:ln>
        </p:spPr>
        <p:txBody>
          <a:bodyPr wrap="none">
            <a:spAutoFit/>
          </a:bodyPr>
          <a:lstStyle/>
          <a:p>
            <a:pPr algn="l"/>
            <a:r>
              <a:rPr lang="zh-CN" altLang="en-US" sz="2200" b="1">
                <a:ea typeface="楷体_GB2312" pitchFamily="49" charset="-122"/>
              </a:rPr>
              <a:t>若</a:t>
            </a:r>
          </a:p>
        </p:txBody>
      </p:sp>
      <p:sp>
        <p:nvSpPr>
          <p:cNvPr id="29" name="Text Box 29"/>
          <p:cNvSpPr txBox="1">
            <a:spLocks noChangeArrowheads="1"/>
          </p:cNvSpPr>
          <p:nvPr/>
        </p:nvSpPr>
        <p:spPr bwMode="auto">
          <a:xfrm>
            <a:off x="683568" y="3097536"/>
            <a:ext cx="4176712"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200" b="1" dirty="0">
                <a:ea typeface="楷体_GB2312" pitchFamily="49" charset="-122"/>
                <a:sym typeface="Symbol" panose="05050102010706020507" pitchFamily="18" charset="2"/>
              </a:rPr>
              <a:t>  主极大位置及光强</a:t>
            </a:r>
          </a:p>
        </p:txBody>
      </p:sp>
      <p:sp>
        <p:nvSpPr>
          <p:cNvPr id="30" name="Text Box 30"/>
          <p:cNvSpPr txBox="1">
            <a:spLocks noChangeArrowheads="1"/>
          </p:cNvSpPr>
          <p:nvPr/>
        </p:nvSpPr>
        <p:spPr bwMode="auto">
          <a:xfrm>
            <a:off x="658813" y="4929198"/>
            <a:ext cx="1800225"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200" b="1" dirty="0">
                <a:ea typeface="楷体_GB2312" pitchFamily="49" charset="-122"/>
                <a:sym typeface="Symbol" panose="05050102010706020507" pitchFamily="18" charset="2"/>
              </a:rPr>
              <a:t>  暗纹公式</a:t>
            </a:r>
          </a:p>
        </p:txBody>
      </p:sp>
      <p:sp>
        <p:nvSpPr>
          <p:cNvPr id="31"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a:solidFill>
                  <a:srgbClr val="1F497D"/>
                </a:solidFill>
                <a:latin typeface="华文新魏" pitchFamily="2" charset="-122"/>
                <a:ea typeface="华文新魏" pitchFamily="2" charset="-122"/>
              </a:rPr>
              <a:t>光栅衍射光强分布公式</a:t>
            </a:r>
            <a:endParaRPr kumimoji="1" lang="zh-CN" altLang="en-US" sz="3200" b="1" kern="1200" dirty="0">
              <a:solidFill>
                <a:srgbClr val="1F497D"/>
              </a:solidFill>
              <a:latin typeface="华文新魏" pitchFamily="2" charset="-122"/>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par>
                                <p:cTn id="53" presetID="22" presetClass="entr" presetSubtype="8"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left)">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left)">
                                      <p:cBhvr>
                                        <p:cTn id="100" dur="500"/>
                                        <p:tgtEl>
                                          <p:spTgt spid="28"/>
                                        </p:tgtEl>
                                      </p:cBhvr>
                                    </p:animEffect>
                                  </p:childTnLst>
                                </p:cTn>
                              </p:par>
                              <p:par>
                                <p:cTn id="101" presetID="22" presetClass="entr" presetSubtype="8"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left)">
                                      <p:cBhvr>
                                        <p:cTn id="113" dur="500"/>
                                        <p:tgtEl>
                                          <p:spTgt spid="23"/>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wipe(left)">
                                      <p:cBhvr>
                                        <p:cTn id="118" dur="5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wipe(left)">
                                      <p:cBhvr>
                                        <p:cTn id="123" dur="500"/>
                                        <p:tgtEl>
                                          <p:spTgt spid="26"/>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left)">
                                      <p:cBhvr>
                                        <p:cTn id="1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p:bldP spid="12" grpId="0"/>
      <p:bldP spid="14" grpId="0" animBg="1"/>
      <p:bldP spid="16" grpId="0" animBg="1"/>
      <p:bldP spid="18" grpId="0"/>
      <p:bldP spid="21" grpId="0" animBg="1"/>
      <p:bldP spid="24" grpId="0" animBg="1"/>
      <p:bldP spid="27" grpId="0" animBg="1"/>
      <p:bldP spid="28" grpId="0"/>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graphicFrame>
        <p:nvGraphicFramePr>
          <p:cNvPr id="5" name="Object 6"/>
          <p:cNvGraphicFramePr/>
          <p:nvPr/>
        </p:nvGraphicFramePr>
        <p:xfrm>
          <a:off x="5652120" y="1617992"/>
          <a:ext cx="2561749" cy="779526"/>
        </p:xfrm>
        <a:graphic>
          <a:graphicData uri="http://schemas.openxmlformats.org/presentationml/2006/ole">
            <mc:AlternateContent xmlns:mc="http://schemas.openxmlformats.org/markup-compatibility/2006">
              <mc:Choice xmlns:v="urn:schemas-microsoft-com:vml" Requires="v">
                <p:oleObj name="Equation" r:id="rId2" imgW="31089600" imgH="9448800" progId="Equation.DSMT4">
                  <p:embed/>
                </p:oleObj>
              </mc:Choice>
              <mc:Fallback>
                <p:oleObj name="Equation" r:id="rId2" imgW="31089600" imgH="9448800" progId="Equation.DSMT4">
                  <p:embed/>
                  <p:pic>
                    <p:nvPicPr>
                      <p:cNvPr id="0" name="Object 6"/>
                      <p:cNvPicPr/>
                      <p:nvPr/>
                    </p:nvPicPr>
                    <p:blipFill>
                      <a:blip r:embed="rId3"/>
                      <a:stretch>
                        <a:fillRect/>
                      </a:stretch>
                    </p:blipFill>
                    <p:spPr>
                      <a:xfrm>
                        <a:off x="5652120" y="1617992"/>
                        <a:ext cx="2561749" cy="779526"/>
                      </a:xfrm>
                      <a:prstGeom prst="rect">
                        <a:avLst/>
                      </a:prstGeom>
                      <a:noFill/>
                      <a:ln w="9525">
                        <a:noFill/>
                      </a:ln>
                    </p:spPr>
                  </p:pic>
                </p:oleObj>
              </mc:Fallback>
            </mc:AlternateContent>
          </a:graphicData>
        </a:graphic>
      </p:graphicFrame>
      <p:graphicFrame>
        <p:nvGraphicFramePr>
          <p:cNvPr id="6" name="Object 7"/>
          <p:cNvGraphicFramePr/>
          <p:nvPr/>
        </p:nvGraphicFramePr>
        <p:xfrm>
          <a:off x="3707904" y="2607822"/>
          <a:ext cx="1857661" cy="402336"/>
        </p:xfrm>
        <a:graphic>
          <a:graphicData uri="http://schemas.openxmlformats.org/presentationml/2006/ole">
            <mc:AlternateContent xmlns:mc="http://schemas.openxmlformats.org/markup-compatibility/2006">
              <mc:Choice xmlns:v="urn:schemas-microsoft-com:vml" Requires="v">
                <p:oleObj name="Equation" r:id="rId4" imgW="22555200" imgH="4876800" progId="Equation.DSMT4">
                  <p:embed/>
                </p:oleObj>
              </mc:Choice>
              <mc:Fallback>
                <p:oleObj name="Equation" r:id="rId4" imgW="22555200" imgH="4876800" progId="Equation.DSMT4">
                  <p:embed/>
                  <p:pic>
                    <p:nvPicPr>
                      <p:cNvPr id="0" name="Object 7"/>
                      <p:cNvPicPr/>
                      <p:nvPr/>
                    </p:nvPicPr>
                    <p:blipFill>
                      <a:blip r:embed="rId5"/>
                      <a:stretch>
                        <a:fillRect/>
                      </a:stretch>
                    </p:blipFill>
                    <p:spPr>
                      <a:xfrm>
                        <a:off x="3707904" y="2607822"/>
                        <a:ext cx="1857661" cy="402336"/>
                      </a:xfrm>
                      <a:prstGeom prst="rect">
                        <a:avLst/>
                      </a:prstGeom>
                      <a:noFill/>
                      <a:ln w="9525">
                        <a:noFill/>
                      </a:ln>
                    </p:spPr>
                  </p:pic>
                </p:oleObj>
              </mc:Fallback>
            </mc:AlternateContent>
          </a:graphicData>
        </a:graphic>
      </p:graphicFrame>
      <p:graphicFrame>
        <p:nvGraphicFramePr>
          <p:cNvPr id="7" name="Object 8"/>
          <p:cNvGraphicFramePr/>
          <p:nvPr/>
        </p:nvGraphicFramePr>
        <p:xfrm>
          <a:off x="5711825" y="2645466"/>
          <a:ext cx="1752600" cy="381000"/>
        </p:xfrm>
        <a:graphic>
          <a:graphicData uri="http://schemas.openxmlformats.org/presentationml/2006/ole">
            <mc:AlternateContent xmlns:mc="http://schemas.openxmlformats.org/markup-compatibility/2006">
              <mc:Choice xmlns:v="urn:schemas-microsoft-com:vml" Requires="v">
                <p:oleObj name="Equation" r:id="rId6" imgW="42062400" imgH="9144000" progId="Equation.DSMT4">
                  <p:embed/>
                </p:oleObj>
              </mc:Choice>
              <mc:Fallback>
                <p:oleObj name="Equation" r:id="rId6" imgW="42062400" imgH="9144000" progId="Equation.DSMT4">
                  <p:embed/>
                  <p:pic>
                    <p:nvPicPr>
                      <p:cNvPr id="0" name="Object 8"/>
                      <p:cNvPicPr/>
                      <p:nvPr/>
                    </p:nvPicPr>
                    <p:blipFill>
                      <a:blip r:embed="rId7"/>
                      <a:stretch>
                        <a:fillRect/>
                      </a:stretch>
                    </p:blipFill>
                    <p:spPr>
                      <a:xfrm>
                        <a:off x="5711825" y="2645466"/>
                        <a:ext cx="1752600" cy="381000"/>
                      </a:xfrm>
                      <a:prstGeom prst="rect">
                        <a:avLst/>
                      </a:prstGeom>
                      <a:noFill/>
                      <a:ln w="9525">
                        <a:noFill/>
                      </a:ln>
                    </p:spPr>
                  </p:pic>
                </p:oleObj>
              </mc:Fallback>
            </mc:AlternateContent>
          </a:graphicData>
        </a:graphic>
      </p:graphicFrame>
      <p:graphicFrame>
        <p:nvGraphicFramePr>
          <p:cNvPr id="8" name="Object 9"/>
          <p:cNvGraphicFramePr/>
          <p:nvPr/>
        </p:nvGraphicFramePr>
        <p:xfrm>
          <a:off x="3707904" y="1829450"/>
          <a:ext cx="1106424" cy="352044"/>
        </p:xfrm>
        <a:graphic>
          <a:graphicData uri="http://schemas.openxmlformats.org/presentationml/2006/ole">
            <mc:AlternateContent xmlns:mc="http://schemas.openxmlformats.org/markup-compatibility/2006">
              <mc:Choice xmlns:v="urn:schemas-microsoft-com:vml" Requires="v">
                <p:oleObj name="Equation" r:id="rId8" imgW="13411200" imgH="4267200" progId="Equation.DSMT4">
                  <p:embed/>
                </p:oleObj>
              </mc:Choice>
              <mc:Fallback>
                <p:oleObj name="Equation" r:id="rId8" imgW="13411200" imgH="4267200" progId="Equation.DSMT4">
                  <p:embed/>
                  <p:pic>
                    <p:nvPicPr>
                      <p:cNvPr id="0" name="Object 9"/>
                      <p:cNvPicPr/>
                      <p:nvPr/>
                    </p:nvPicPr>
                    <p:blipFill>
                      <a:blip r:embed="rId9"/>
                      <a:stretch>
                        <a:fillRect/>
                      </a:stretch>
                    </p:blipFill>
                    <p:spPr>
                      <a:xfrm>
                        <a:off x="3707904" y="1829450"/>
                        <a:ext cx="1106424" cy="352044"/>
                      </a:xfrm>
                      <a:prstGeom prst="rect">
                        <a:avLst/>
                      </a:prstGeom>
                      <a:noFill/>
                      <a:ln w="9525">
                        <a:noFill/>
                      </a:ln>
                    </p:spPr>
                  </p:pic>
                </p:oleObj>
              </mc:Fallback>
            </mc:AlternateContent>
          </a:graphicData>
        </a:graphic>
      </p:graphicFrame>
      <p:graphicFrame>
        <p:nvGraphicFramePr>
          <p:cNvPr id="9" name="Object 10"/>
          <p:cNvGraphicFramePr/>
          <p:nvPr/>
        </p:nvGraphicFramePr>
        <p:xfrm>
          <a:off x="4067944" y="3917682"/>
          <a:ext cx="1030986" cy="352044"/>
        </p:xfrm>
        <a:graphic>
          <a:graphicData uri="http://schemas.openxmlformats.org/presentationml/2006/ole">
            <mc:AlternateContent xmlns:mc="http://schemas.openxmlformats.org/markup-compatibility/2006">
              <mc:Choice xmlns:v="urn:schemas-microsoft-com:vml" Requires="v">
                <p:oleObj name="Equation" r:id="rId10" imgW="12496800" imgH="4267200" progId="Equation.DSMT4">
                  <p:embed/>
                </p:oleObj>
              </mc:Choice>
              <mc:Fallback>
                <p:oleObj name="Equation" r:id="rId10" imgW="12496800" imgH="4267200" progId="Equation.DSMT4">
                  <p:embed/>
                  <p:pic>
                    <p:nvPicPr>
                      <p:cNvPr id="0" name="Object 10"/>
                      <p:cNvPicPr/>
                      <p:nvPr/>
                    </p:nvPicPr>
                    <p:blipFill>
                      <a:blip r:embed="rId11"/>
                      <a:stretch>
                        <a:fillRect/>
                      </a:stretch>
                    </p:blipFill>
                    <p:spPr>
                      <a:xfrm>
                        <a:off x="4067944" y="3917682"/>
                        <a:ext cx="1030986" cy="352044"/>
                      </a:xfrm>
                      <a:prstGeom prst="rect">
                        <a:avLst/>
                      </a:prstGeom>
                      <a:noFill/>
                      <a:ln w="9525">
                        <a:noFill/>
                      </a:ln>
                    </p:spPr>
                  </p:pic>
                </p:oleObj>
              </mc:Fallback>
            </mc:AlternateContent>
          </a:graphicData>
        </a:graphic>
      </p:graphicFrame>
      <p:graphicFrame>
        <p:nvGraphicFramePr>
          <p:cNvPr id="10" name="Object 11"/>
          <p:cNvGraphicFramePr/>
          <p:nvPr/>
        </p:nvGraphicFramePr>
        <p:xfrm>
          <a:off x="6012160" y="3706224"/>
          <a:ext cx="1885950" cy="779526"/>
        </p:xfrm>
        <a:graphic>
          <a:graphicData uri="http://schemas.openxmlformats.org/presentationml/2006/ole">
            <mc:AlternateContent xmlns:mc="http://schemas.openxmlformats.org/markup-compatibility/2006">
              <mc:Choice xmlns:v="urn:schemas-microsoft-com:vml" Requires="v">
                <p:oleObj name="Equation" r:id="rId12" imgW="22860000" imgH="9448800" progId="Equation.DSMT4">
                  <p:embed/>
                </p:oleObj>
              </mc:Choice>
              <mc:Fallback>
                <p:oleObj name="Equation" r:id="rId12" imgW="22860000" imgH="9448800" progId="Equation.DSMT4">
                  <p:embed/>
                  <p:pic>
                    <p:nvPicPr>
                      <p:cNvPr id="0" name="Object 11"/>
                      <p:cNvPicPr/>
                      <p:nvPr/>
                    </p:nvPicPr>
                    <p:blipFill>
                      <a:blip r:embed="rId13"/>
                      <a:stretch>
                        <a:fillRect/>
                      </a:stretch>
                    </p:blipFill>
                    <p:spPr>
                      <a:xfrm>
                        <a:off x="6012160" y="3706224"/>
                        <a:ext cx="1885950" cy="779526"/>
                      </a:xfrm>
                      <a:prstGeom prst="rect">
                        <a:avLst/>
                      </a:prstGeom>
                      <a:noFill/>
                      <a:ln w="9525">
                        <a:noFill/>
                      </a:ln>
                    </p:spPr>
                  </p:pic>
                </p:oleObj>
              </mc:Fallback>
            </mc:AlternateContent>
          </a:graphicData>
        </a:graphic>
      </p:graphicFrame>
      <p:graphicFrame>
        <p:nvGraphicFramePr>
          <p:cNvPr id="11" name="Object 12"/>
          <p:cNvGraphicFramePr/>
          <p:nvPr/>
        </p:nvGraphicFramePr>
        <p:xfrm>
          <a:off x="3635896" y="4875502"/>
          <a:ext cx="3743610" cy="402336"/>
        </p:xfrm>
        <a:graphic>
          <a:graphicData uri="http://schemas.openxmlformats.org/presentationml/2006/ole">
            <mc:AlternateContent xmlns:mc="http://schemas.openxmlformats.org/markup-compatibility/2006">
              <mc:Choice xmlns:v="urn:schemas-microsoft-com:vml" Requires="v">
                <p:oleObj name="Equation" r:id="rId14" imgW="45415200" imgH="4876800" progId="Equation.DSMT4">
                  <p:embed/>
                </p:oleObj>
              </mc:Choice>
              <mc:Fallback>
                <p:oleObj name="Equation" r:id="rId14" imgW="45415200" imgH="4876800" progId="Equation.DSMT4">
                  <p:embed/>
                  <p:pic>
                    <p:nvPicPr>
                      <p:cNvPr id="0" name="Object 12"/>
                      <p:cNvPicPr/>
                      <p:nvPr/>
                    </p:nvPicPr>
                    <p:blipFill>
                      <a:blip r:embed="rId15"/>
                      <a:stretch>
                        <a:fillRect/>
                      </a:stretch>
                    </p:blipFill>
                    <p:spPr>
                      <a:xfrm>
                        <a:off x="3635896" y="4875502"/>
                        <a:ext cx="3743610" cy="402336"/>
                      </a:xfrm>
                      <a:prstGeom prst="rect">
                        <a:avLst/>
                      </a:prstGeom>
                      <a:noFill/>
                      <a:ln w="9525">
                        <a:noFill/>
                      </a:ln>
                    </p:spPr>
                  </p:pic>
                </p:oleObj>
              </mc:Fallback>
            </mc:AlternateContent>
          </a:graphicData>
        </a:graphic>
      </p:graphicFrame>
      <p:graphicFrame>
        <p:nvGraphicFramePr>
          <p:cNvPr id="12" name="Object 13"/>
          <p:cNvGraphicFramePr>
            <a:graphicFrameLocks noChangeAspect="1"/>
          </p:cNvGraphicFramePr>
          <p:nvPr/>
        </p:nvGraphicFramePr>
        <p:xfrm>
          <a:off x="5508104" y="5735908"/>
          <a:ext cx="2361009" cy="476670"/>
        </p:xfrm>
        <a:graphic>
          <a:graphicData uri="http://schemas.openxmlformats.org/presentationml/2006/ole">
            <mc:AlternateContent xmlns:mc="http://schemas.openxmlformats.org/markup-compatibility/2006">
              <mc:Choice xmlns:v="urn:schemas-microsoft-com:vml" Requires="v">
                <p:oleObj name="Equation" r:id="rId16" imgW="36271200" imgH="7315200" progId="Equation.DSMT4">
                  <p:embed/>
                </p:oleObj>
              </mc:Choice>
              <mc:Fallback>
                <p:oleObj name="Equation" r:id="rId16" imgW="36271200" imgH="7315200" progId="Equation.DSMT4">
                  <p:embed/>
                  <p:pic>
                    <p:nvPicPr>
                      <p:cNvPr id="0" name="Object 13"/>
                      <p:cNvPicPr>
                        <a:picLocks noChangeAspect="1"/>
                      </p:cNvPicPr>
                      <p:nvPr/>
                    </p:nvPicPr>
                    <p:blipFill>
                      <a:blip r:embed="rId17"/>
                      <a:stretch>
                        <a:fillRect/>
                      </a:stretch>
                    </p:blipFill>
                    <p:spPr>
                      <a:xfrm>
                        <a:off x="5508104" y="5735908"/>
                        <a:ext cx="2361009" cy="476670"/>
                      </a:xfrm>
                      <a:prstGeom prst="rect">
                        <a:avLst/>
                      </a:prstGeom>
                      <a:noFill/>
                      <a:ln w="9525">
                        <a:noFill/>
                      </a:ln>
                    </p:spPr>
                  </p:pic>
                </p:oleObj>
              </mc:Fallback>
            </mc:AlternateContent>
          </a:graphicData>
        </a:graphic>
      </p:graphicFrame>
      <p:graphicFrame>
        <p:nvGraphicFramePr>
          <p:cNvPr id="13" name="Object 14"/>
          <p:cNvGraphicFramePr/>
          <p:nvPr/>
        </p:nvGraphicFramePr>
        <p:xfrm>
          <a:off x="3635896" y="5578432"/>
          <a:ext cx="1181862" cy="779526"/>
        </p:xfrm>
        <a:graphic>
          <a:graphicData uri="http://schemas.openxmlformats.org/presentationml/2006/ole">
            <mc:AlternateContent xmlns:mc="http://schemas.openxmlformats.org/markup-compatibility/2006">
              <mc:Choice xmlns:v="urn:schemas-microsoft-com:vml" Requires="v">
                <p:oleObj name="Equation" r:id="rId18" imgW="14325600" imgH="9448800" progId="Equation.DSMT4">
                  <p:embed/>
                </p:oleObj>
              </mc:Choice>
              <mc:Fallback>
                <p:oleObj name="Equation" r:id="rId18" imgW="14325600" imgH="9448800" progId="Equation.DSMT4">
                  <p:embed/>
                  <p:pic>
                    <p:nvPicPr>
                      <p:cNvPr id="0" name="Object 14"/>
                      <p:cNvPicPr/>
                      <p:nvPr/>
                    </p:nvPicPr>
                    <p:blipFill>
                      <a:blip r:embed="rId19"/>
                      <a:stretch>
                        <a:fillRect/>
                      </a:stretch>
                    </p:blipFill>
                    <p:spPr>
                      <a:xfrm>
                        <a:off x="3635896" y="5578432"/>
                        <a:ext cx="1181862" cy="779526"/>
                      </a:xfrm>
                      <a:prstGeom prst="rect">
                        <a:avLst/>
                      </a:prstGeom>
                      <a:noFill/>
                      <a:ln w="9525">
                        <a:noFill/>
                      </a:ln>
                    </p:spPr>
                  </p:pic>
                </p:oleObj>
              </mc:Fallback>
            </mc:AlternateContent>
          </a:graphicData>
        </a:graphic>
      </p:graphicFrame>
      <p:graphicFrame>
        <p:nvGraphicFramePr>
          <p:cNvPr id="14" name="Object 15"/>
          <p:cNvGraphicFramePr/>
          <p:nvPr/>
        </p:nvGraphicFramePr>
        <p:xfrm>
          <a:off x="1691680" y="1690000"/>
          <a:ext cx="1181862" cy="779526"/>
        </p:xfrm>
        <a:graphic>
          <a:graphicData uri="http://schemas.openxmlformats.org/presentationml/2006/ole">
            <mc:AlternateContent xmlns:mc="http://schemas.openxmlformats.org/markup-compatibility/2006">
              <mc:Choice xmlns:v="urn:schemas-microsoft-com:vml" Requires="v">
                <p:oleObj name="Equation" r:id="rId20" imgW="14325600" imgH="9448800" progId="Equation.DSMT4">
                  <p:embed/>
                </p:oleObj>
              </mc:Choice>
              <mc:Fallback>
                <p:oleObj name="Equation" r:id="rId20" imgW="14325600" imgH="9448800" progId="Equation.DSMT4">
                  <p:embed/>
                  <p:pic>
                    <p:nvPicPr>
                      <p:cNvPr id="0" name="Object 15"/>
                      <p:cNvPicPr/>
                      <p:nvPr/>
                    </p:nvPicPr>
                    <p:blipFill>
                      <a:blip r:embed="rId21"/>
                      <a:stretch>
                        <a:fillRect/>
                      </a:stretch>
                    </p:blipFill>
                    <p:spPr>
                      <a:xfrm>
                        <a:off x="1691680" y="1690000"/>
                        <a:ext cx="1181862" cy="779526"/>
                      </a:xfrm>
                      <a:prstGeom prst="rect">
                        <a:avLst/>
                      </a:prstGeom>
                      <a:noFill/>
                      <a:ln w="9525">
                        <a:noFill/>
                      </a:ln>
                    </p:spPr>
                  </p:pic>
                </p:oleObj>
              </mc:Fallback>
            </mc:AlternateContent>
          </a:graphicData>
        </a:graphic>
      </p:graphicFrame>
      <p:sp>
        <p:nvSpPr>
          <p:cNvPr id="15" name="AutoShape 16"/>
          <p:cNvSpPr>
            <a:spLocks noChangeArrowheads="1"/>
          </p:cNvSpPr>
          <p:nvPr/>
        </p:nvSpPr>
        <p:spPr bwMode="auto">
          <a:xfrm>
            <a:off x="2881313" y="1966016"/>
            <a:ext cx="611187" cy="160337"/>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16" name="AutoShape 17"/>
          <p:cNvSpPr>
            <a:spLocks noChangeArrowheads="1"/>
          </p:cNvSpPr>
          <p:nvPr/>
        </p:nvSpPr>
        <p:spPr bwMode="auto">
          <a:xfrm>
            <a:off x="4932363" y="1910453"/>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7" name="Object 18"/>
          <p:cNvGraphicFramePr/>
          <p:nvPr/>
        </p:nvGraphicFramePr>
        <p:xfrm>
          <a:off x="1833563" y="3333750"/>
          <a:ext cx="1558925" cy="1508125"/>
        </p:xfrm>
        <a:graphic>
          <a:graphicData uri="http://schemas.openxmlformats.org/presentationml/2006/ole">
            <mc:AlternateContent xmlns:mc="http://schemas.openxmlformats.org/markup-compatibility/2006">
              <mc:Choice xmlns:v="urn:schemas-microsoft-com:vml" Requires="v">
                <p:oleObj name="Equation" r:id="rId22" imgW="18897600" imgH="18288000" progId="Equation.DSMT4">
                  <p:embed/>
                </p:oleObj>
              </mc:Choice>
              <mc:Fallback>
                <p:oleObj name="Equation" r:id="rId22" imgW="18897600" imgH="18288000" progId="Equation.DSMT4">
                  <p:embed/>
                  <p:pic>
                    <p:nvPicPr>
                      <p:cNvPr id="0" name="Object 18"/>
                      <p:cNvPicPr/>
                      <p:nvPr/>
                    </p:nvPicPr>
                    <p:blipFill>
                      <a:blip r:embed="rId23"/>
                      <a:stretch>
                        <a:fillRect/>
                      </a:stretch>
                    </p:blipFill>
                    <p:spPr>
                      <a:xfrm>
                        <a:off x="1833563" y="3333750"/>
                        <a:ext cx="1558925" cy="1508125"/>
                      </a:xfrm>
                      <a:prstGeom prst="rect">
                        <a:avLst/>
                      </a:prstGeom>
                      <a:noFill/>
                      <a:ln w="9525">
                        <a:noFill/>
                      </a:ln>
                    </p:spPr>
                  </p:pic>
                </p:oleObj>
              </mc:Fallback>
            </mc:AlternateContent>
          </a:graphicData>
        </a:graphic>
      </p:graphicFrame>
      <p:sp>
        <p:nvSpPr>
          <p:cNvPr id="18" name="AutoShape 19"/>
          <p:cNvSpPr>
            <a:spLocks noChangeArrowheads="1"/>
          </p:cNvSpPr>
          <p:nvPr/>
        </p:nvSpPr>
        <p:spPr bwMode="auto">
          <a:xfrm>
            <a:off x="3348038" y="3961503"/>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19" name="AutoShape 20"/>
          <p:cNvSpPr>
            <a:spLocks noChangeArrowheads="1"/>
          </p:cNvSpPr>
          <p:nvPr/>
        </p:nvSpPr>
        <p:spPr bwMode="auto">
          <a:xfrm>
            <a:off x="5219700" y="3990078"/>
            <a:ext cx="611188"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20" name="Text Box 21"/>
          <p:cNvSpPr txBox="1">
            <a:spLocks noChangeArrowheads="1"/>
          </p:cNvSpPr>
          <p:nvPr/>
        </p:nvSpPr>
        <p:spPr bwMode="auto">
          <a:xfrm>
            <a:off x="1128713" y="1740591"/>
            <a:ext cx="494046" cy="461665"/>
          </a:xfrm>
          <a:prstGeom prst="rect">
            <a:avLst/>
          </a:prstGeom>
          <a:noFill/>
          <a:ln w="9525">
            <a:noFill/>
            <a:miter lim="800000"/>
          </a:ln>
        </p:spPr>
        <p:txBody>
          <a:bodyPr wrap="none">
            <a:spAutoFit/>
          </a:bodyPr>
          <a:lstStyle/>
          <a:p>
            <a:pPr algn="l"/>
            <a:r>
              <a:rPr lang="zh-CN" altLang="en-US" sz="2400" b="1" dirty="0">
                <a:ea typeface="楷体_GB2312" pitchFamily="49" charset="-122"/>
              </a:rPr>
              <a:t>若</a:t>
            </a:r>
          </a:p>
        </p:txBody>
      </p:sp>
      <p:sp>
        <p:nvSpPr>
          <p:cNvPr id="21" name="Text Box 22"/>
          <p:cNvSpPr txBox="1">
            <a:spLocks noChangeArrowheads="1"/>
          </p:cNvSpPr>
          <p:nvPr/>
        </p:nvSpPr>
        <p:spPr bwMode="auto">
          <a:xfrm>
            <a:off x="3132138" y="2562916"/>
            <a:ext cx="494046" cy="461665"/>
          </a:xfrm>
          <a:prstGeom prst="rect">
            <a:avLst/>
          </a:prstGeom>
          <a:noFill/>
          <a:ln w="9525">
            <a:noFill/>
            <a:miter lim="800000"/>
          </a:ln>
        </p:spPr>
        <p:txBody>
          <a:bodyPr wrap="none">
            <a:spAutoFit/>
          </a:bodyPr>
          <a:lstStyle/>
          <a:p>
            <a:pPr algn="l"/>
            <a:r>
              <a:rPr lang="zh-CN" altLang="en-US" sz="2400" b="1">
                <a:ea typeface="楷体_GB2312" pitchFamily="49" charset="-122"/>
              </a:rPr>
              <a:t>即</a:t>
            </a:r>
          </a:p>
        </p:txBody>
      </p:sp>
      <p:sp>
        <p:nvSpPr>
          <p:cNvPr id="22" name="Text Box 23"/>
          <p:cNvSpPr txBox="1">
            <a:spLocks noChangeArrowheads="1"/>
          </p:cNvSpPr>
          <p:nvPr/>
        </p:nvSpPr>
        <p:spPr bwMode="auto">
          <a:xfrm>
            <a:off x="1116013" y="3793228"/>
            <a:ext cx="803425" cy="461665"/>
          </a:xfrm>
          <a:prstGeom prst="rect">
            <a:avLst/>
          </a:prstGeom>
          <a:noFill/>
          <a:ln w="9525">
            <a:noFill/>
            <a:miter lim="800000"/>
          </a:ln>
        </p:spPr>
        <p:txBody>
          <a:bodyPr wrap="none">
            <a:spAutoFit/>
          </a:bodyPr>
          <a:lstStyle/>
          <a:p>
            <a:pPr algn="l"/>
            <a:r>
              <a:rPr lang="zh-CN" altLang="en-US" sz="2400" b="1">
                <a:ea typeface="楷体_GB2312" pitchFamily="49" charset="-122"/>
              </a:rPr>
              <a:t>同时</a:t>
            </a:r>
          </a:p>
        </p:txBody>
      </p:sp>
      <p:sp>
        <p:nvSpPr>
          <p:cNvPr id="23" name="Text Box 24"/>
          <p:cNvSpPr txBox="1">
            <a:spLocks noChangeArrowheads="1"/>
          </p:cNvSpPr>
          <p:nvPr/>
        </p:nvSpPr>
        <p:spPr bwMode="auto">
          <a:xfrm>
            <a:off x="3132138" y="4848916"/>
            <a:ext cx="494046" cy="461665"/>
          </a:xfrm>
          <a:prstGeom prst="rect">
            <a:avLst/>
          </a:prstGeom>
          <a:noFill/>
          <a:ln w="9525">
            <a:noFill/>
            <a:miter lim="800000"/>
          </a:ln>
        </p:spPr>
        <p:txBody>
          <a:bodyPr wrap="none">
            <a:spAutoFit/>
          </a:bodyPr>
          <a:lstStyle/>
          <a:p>
            <a:pPr algn="l"/>
            <a:r>
              <a:rPr lang="zh-CN" altLang="en-US" sz="2400" b="1">
                <a:ea typeface="楷体_GB2312" pitchFamily="49" charset="-122"/>
              </a:rPr>
              <a:t>即</a:t>
            </a:r>
          </a:p>
        </p:txBody>
      </p:sp>
      <p:sp>
        <p:nvSpPr>
          <p:cNvPr id="24" name="Rectangle 26"/>
          <p:cNvSpPr>
            <a:spLocks noChangeArrowheads="1"/>
          </p:cNvSpPr>
          <p:nvPr/>
        </p:nvSpPr>
        <p:spPr bwMode="auto">
          <a:xfrm>
            <a:off x="7740650" y="2588316"/>
            <a:ext cx="532518" cy="461665"/>
          </a:xfrm>
          <a:prstGeom prst="rect">
            <a:avLst/>
          </a:prstGeom>
          <a:noFill/>
          <a:ln w="9525">
            <a:noFill/>
            <a:miter lim="800000"/>
          </a:ln>
        </p:spPr>
        <p:txBody>
          <a:bodyPr wrap="none">
            <a:spAutoFit/>
          </a:bodyPr>
          <a:lstStyle/>
          <a:p>
            <a:pPr algn="l"/>
            <a:r>
              <a:rPr kumimoji="1" lang="en-US" altLang="zh-CN" sz="2400" b="1">
                <a:ea typeface="仿宋_GB2312" pitchFamily="49" charset="-122"/>
                <a:sym typeface="Symbol" panose="05050102010706020507" pitchFamily="18" charset="2"/>
              </a:rPr>
              <a:t>(1)</a:t>
            </a:r>
          </a:p>
        </p:txBody>
      </p:sp>
      <p:sp>
        <p:nvSpPr>
          <p:cNvPr id="25" name="Rectangle 27"/>
          <p:cNvSpPr>
            <a:spLocks noChangeArrowheads="1"/>
          </p:cNvSpPr>
          <p:nvPr/>
        </p:nvSpPr>
        <p:spPr bwMode="auto">
          <a:xfrm>
            <a:off x="7740650" y="4818753"/>
            <a:ext cx="532518" cy="461665"/>
          </a:xfrm>
          <a:prstGeom prst="rect">
            <a:avLst/>
          </a:prstGeom>
          <a:noFill/>
          <a:ln w="9525">
            <a:noFill/>
            <a:miter lim="800000"/>
          </a:ln>
        </p:spPr>
        <p:txBody>
          <a:bodyPr wrap="none">
            <a:spAutoFit/>
          </a:bodyPr>
          <a:lstStyle/>
          <a:p>
            <a:pPr algn="l"/>
            <a:r>
              <a:rPr kumimoji="1" lang="en-US" altLang="zh-CN" sz="2400" b="1" dirty="0">
                <a:ea typeface="仿宋_GB2312" pitchFamily="49" charset="-122"/>
                <a:sym typeface="Symbol" panose="05050102010706020507" pitchFamily="18" charset="2"/>
              </a:rPr>
              <a:t>(2)</a:t>
            </a:r>
          </a:p>
        </p:txBody>
      </p:sp>
      <p:sp>
        <p:nvSpPr>
          <p:cNvPr id="26" name="Text Box 28"/>
          <p:cNvSpPr txBox="1">
            <a:spLocks noChangeArrowheads="1"/>
          </p:cNvSpPr>
          <p:nvPr/>
        </p:nvSpPr>
        <p:spPr bwMode="auto">
          <a:xfrm>
            <a:off x="1187450" y="5725216"/>
            <a:ext cx="2186817" cy="461665"/>
          </a:xfrm>
          <a:prstGeom prst="rect">
            <a:avLst/>
          </a:prstGeom>
          <a:noFill/>
          <a:ln w="9525">
            <a:noFill/>
            <a:miter lim="800000"/>
          </a:ln>
        </p:spPr>
        <p:txBody>
          <a:bodyPr wrap="none">
            <a:spAutoFit/>
          </a:bodyPr>
          <a:lstStyle/>
          <a:p>
            <a:pPr algn="l"/>
            <a:r>
              <a:rPr kumimoji="1" lang="en-US" altLang="zh-CN" sz="2400" b="1">
                <a:ea typeface="仿宋_GB2312" pitchFamily="49" charset="-122"/>
                <a:sym typeface="Symbol" panose="05050102010706020507" pitchFamily="18" charset="2"/>
              </a:rPr>
              <a:t>(1)</a:t>
            </a:r>
            <a:r>
              <a:rPr kumimoji="1" lang="zh-CN" altLang="en-US" sz="2400" b="1">
                <a:sym typeface="Symbol" panose="05050102010706020507" pitchFamily="18" charset="2"/>
              </a:rPr>
              <a:t>、</a:t>
            </a:r>
            <a:r>
              <a:rPr kumimoji="1" lang="zh-CN" altLang="en-US" sz="2400" b="1">
                <a:ea typeface="仿宋_GB2312" pitchFamily="49" charset="-122"/>
                <a:sym typeface="Symbol" panose="05050102010706020507" pitchFamily="18" charset="2"/>
              </a:rPr>
              <a:t> </a:t>
            </a:r>
            <a:r>
              <a:rPr kumimoji="1" lang="en-US" altLang="zh-CN" sz="2400" b="1">
                <a:ea typeface="仿宋_GB2312" pitchFamily="49" charset="-122"/>
                <a:sym typeface="Symbol" panose="05050102010706020507" pitchFamily="18" charset="2"/>
              </a:rPr>
              <a:t>(2)</a:t>
            </a:r>
            <a:r>
              <a:rPr lang="zh-CN" altLang="en-US" sz="2400" b="1">
                <a:ea typeface="楷体_GB2312" pitchFamily="49" charset="-122"/>
              </a:rPr>
              <a:t>联立得</a:t>
            </a:r>
          </a:p>
        </p:txBody>
      </p:sp>
      <p:sp>
        <p:nvSpPr>
          <p:cNvPr id="27" name="Text Box 29"/>
          <p:cNvSpPr txBox="1">
            <a:spLocks noChangeArrowheads="1"/>
          </p:cNvSpPr>
          <p:nvPr/>
        </p:nvSpPr>
        <p:spPr bwMode="auto">
          <a:xfrm>
            <a:off x="658813" y="956366"/>
            <a:ext cx="1800225" cy="457200"/>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400" b="1" dirty="0">
                <a:ea typeface="楷体_GB2312" pitchFamily="49" charset="-122"/>
                <a:sym typeface="Symbol" panose="05050102010706020507" pitchFamily="18" charset="2"/>
              </a:rPr>
              <a:t>缺级条件</a:t>
            </a:r>
          </a:p>
        </p:txBody>
      </p:sp>
      <p:sp>
        <p:nvSpPr>
          <p:cNvPr id="28"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a:solidFill>
                  <a:srgbClr val="1F497D"/>
                </a:solidFill>
                <a:latin typeface="华文新魏" pitchFamily="2" charset="-122"/>
                <a:ea typeface="华文新魏" pitchFamily="2" charset="-122"/>
              </a:rPr>
              <a:t>光栅衍射光强分布公式</a:t>
            </a:r>
            <a:endParaRPr kumimoji="1" lang="zh-CN" altLang="en-US" sz="3200" b="1" kern="1200" dirty="0">
              <a:solidFill>
                <a:srgbClr val="1F497D"/>
              </a:solidFill>
              <a:latin typeface="华文新魏" pitchFamily="2" charset="-122"/>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p:cTn id="81" dur="500" fill="hold"/>
                                        <p:tgtEl>
                                          <p:spTgt spid="10"/>
                                        </p:tgtEl>
                                        <p:attrNameLst>
                                          <p:attrName>ppt_w</p:attrName>
                                        </p:attrNameLst>
                                      </p:cBhvr>
                                      <p:tavLst>
                                        <p:tav tm="0">
                                          <p:val>
                                            <p:fltVal val="0"/>
                                          </p:val>
                                        </p:tav>
                                        <p:tav tm="100000">
                                          <p:val>
                                            <p:strVal val="#ppt_w"/>
                                          </p:val>
                                        </p:tav>
                                      </p:tavLst>
                                    </p:anim>
                                    <p:anim calcmode="lin" valueType="num">
                                      <p:cBhvr>
                                        <p:cTn id="8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childTnLst>
                                </p:cTn>
                              </p:par>
                              <p:par>
                                <p:cTn id="94" presetID="22" presetClass="entr" presetSubtype="8"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left)">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left)">
                                      <p:cBhvr>
                                        <p:cTn id="106" dur="500"/>
                                        <p:tgtEl>
                                          <p:spTgt spid="13"/>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left)">
                                      <p:cBhvr>
                                        <p:cTn id="1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695325" y="334963"/>
            <a:ext cx="8124825" cy="1463675"/>
          </a:xfrm>
          <a:prstGeom prst="rect">
            <a:avLst/>
          </a:prstGeom>
          <a:noFill/>
          <a:ln w="9525">
            <a:noFill/>
            <a:miter lim="800000"/>
          </a:ln>
        </p:spPr>
        <p:txBody>
          <a:bodyPr>
            <a:spAutoFit/>
          </a:bodyPr>
          <a:lstStyle/>
          <a:p>
            <a:pPr algn="just" fontAlgn="ctr">
              <a:lnSpc>
                <a:spcPct val="125000"/>
              </a:lnSpc>
            </a:pPr>
            <a:r>
              <a:rPr kumimoji="1" lang="en-US" altLang="zh-CN" sz="2400" b="1" dirty="0"/>
              <a:t> </a:t>
            </a:r>
            <a:r>
              <a:rPr kumimoji="1" lang="zh-CN" altLang="en-US" sz="2400" b="1" dirty="0">
                <a:ea typeface="仿宋_GB2312" pitchFamily="49" charset="-122"/>
              </a:rPr>
              <a:t>波长为</a:t>
            </a:r>
            <a:r>
              <a:rPr kumimoji="1" lang="en-US" altLang="zh-CN" sz="2400" b="1" dirty="0"/>
              <a:t>600nm</a:t>
            </a:r>
            <a:r>
              <a:rPr kumimoji="1" lang="zh-CN" altLang="en-US" sz="2400" b="1" dirty="0">
                <a:ea typeface="仿宋_GB2312" pitchFamily="49" charset="-122"/>
              </a:rPr>
              <a:t>的平行光垂直照射在一光栅上</a:t>
            </a:r>
            <a:r>
              <a:rPr kumimoji="1" lang="zh-CN" altLang="en-US" sz="2400" b="1" dirty="0"/>
              <a:t>，</a:t>
            </a:r>
            <a:r>
              <a:rPr kumimoji="1" lang="zh-CN" altLang="en-US" sz="2400" b="1" dirty="0">
                <a:ea typeface="仿宋_GB2312" pitchFamily="49" charset="-122"/>
              </a:rPr>
              <a:t>有两个相邻</a:t>
            </a:r>
          </a:p>
          <a:p>
            <a:pPr algn="just" fontAlgn="ctr">
              <a:lnSpc>
                <a:spcPct val="125000"/>
              </a:lnSpc>
            </a:pPr>
            <a:r>
              <a:rPr kumimoji="1" lang="zh-CN" altLang="en-US" sz="2400" b="1" dirty="0">
                <a:ea typeface="仿宋_GB2312" pitchFamily="49" charset="-122"/>
              </a:rPr>
              <a:t>主极大明纹分别出现在</a:t>
            </a:r>
            <a:r>
              <a:rPr kumimoji="1" lang="en-US" altLang="zh-CN" sz="2400" b="1" dirty="0">
                <a:ea typeface="仿宋_GB2312" pitchFamily="49" charset="-122"/>
              </a:rPr>
              <a:t>sin</a:t>
            </a:r>
            <a:r>
              <a:rPr kumimoji="1" lang="en-US" altLang="zh-CN" sz="2400" b="1" i="1" dirty="0">
                <a:latin typeface="Symbol" panose="05050102010706020507" pitchFamily="18" charset="2"/>
                <a:ea typeface="仿宋_GB2312" pitchFamily="49" charset="-122"/>
              </a:rPr>
              <a:t>j</a:t>
            </a:r>
            <a:r>
              <a:rPr kumimoji="1" lang="en-US" altLang="zh-CN" sz="2400" b="1" baseline="-25000" dirty="0">
                <a:latin typeface="Symbol" panose="05050102010706020507" pitchFamily="18" charset="2"/>
                <a:ea typeface="仿宋_GB2312" pitchFamily="49" charset="-122"/>
              </a:rPr>
              <a:t>1</a:t>
            </a:r>
            <a:r>
              <a:rPr kumimoji="1" lang="en-US" altLang="zh-CN" sz="2400" b="1" dirty="0">
                <a:ea typeface="仿宋_GB2312" pitchFamily="49" charset="-122"/>
              </a:rPr>
              <a:t>=0.20</a:t>
            </a:r>
            <a:r>
              <a:rPr kumimoji="1" lang="zh-CN" altLang="en-US" sz="2400" b="1" dirty="0">
                <a:ea typeface="仿宋_GB2312" pitchFamily="49" charset="-122"/>
              </a:rPr>
              <a:t>和</a:t>
            </a:r>
            <a:r>
              <a:rPr kumimoji="1" lang="en-US" altLang="zh-CN" sz="2400" b="1" dirty="0">
                <a:ea typeface="仿宋_GB2312" pitchFamily="49" charset="-122"/>
              </a:rPr>
              <a:t>sin</a:t>
            </a:r>
            <a:r>
              <a:rPr kumimoji="1" lang="en-US" altLang="zh-CN" sz="2400" b="1" i="1" dirty="0">
                <a:latin typeface="Symbol" panose="05050102010706020507" pitchFamily="18" charset="2"/>
                <a:ea typeface="仿宋_GB2312" pitchFamily="49" charset="-122"/>
              </a:rPr>
              <a:t>j</a:t>
            </a:r>
            <a:r>
              <a:rPr kumimoji="1" lang="en-US" altLang="zh-CN" sz="2400" b="1" baseline="-25000" dirty="0">
                <a:latin typeface="Symbol" panose="05050102010706020507" pitchFamily="18" charset="2"/>
                <a:ea typeface="仿宋_GB2312" pitchFamily="49" charset="-122"/>
              </a:rPr>
              <a:t>2</a:t>
            </a:r>
            <a:r>
              <a:rPr kumimoji="1" lang="en-US" altLang="zh-CN" sz="2400" b="1" dirty="0">
                <a:ea typeface="仿宋_GB2312" pitchFamily="49" charset="-122"/>
              </a:rPr>
              <a:t>=0.30</a:t>
            </a:r>
            <a:r>
              <a:rPr kumimoji="1" lang="zh-CN" altLang="en-US" sz="2400" b="1" dirty="0">
                <a:ea typeface="仿宋_GB2312" pitchFamily="49" charset="-122"/>
              </a:rPr>
              <a:t>处，且第四</a:t>
            </a:r>
          </a:p>
          <a:p>
            <a:pPr algn="just" fontAlgn="ctr">
              <a:lnSpc>
                <a:spcPct val="125000"/>
              </a:lnSpc>
            </a:pPr>
            <a:r>
              <a:rPr kumimoji="1" lang="zh-CN" altLang="en-US" sz="2400" b="1" dirty="0">
                <a:ea typeface="仿宋_GB2312" pitchFamily="49" charset="-122"/>
              </a:rPr>
              <a:t>级缺级</a:t>
            </a:r>
            <a:r>
              <a:rPr kumimoji="1" lang="en-US" altLang="zh-CN" sz="2400" b="1" dirty="0">
                <a:ea typeface="仿宋_GB2312" pitchFamily="49" charset="-122"/>
              </a:rPr>
              <a:t>.</a:t>
            </a:r>
          </a:p>
        </p:txBody>
      </p:sp>
      <p:sp>
        <p:nvSpPr>
          <p:cNvPr id="6" name="Text Box 9"/>
          <p:cNvSpPr txBox="1">
            <a:spLocks noChangeArrowheads="1"/>
          </p:cNvSpPr>
          <p:nvPr/>
        </p:nvSpPr>
        <p:spPr bwMode="auto">
          <a:xfrm>
            <a:off x="727075" y="1873250"/>
            <a:ext cx="215900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(1) </a:t>
            </a:r>
            <a:r>
              <a:rPr kumimoji="1" lang="zh-CN" altLang="en-US" sz="2400" b="1">
                <a:ea typeface="仿宋_GB2312" pitchFamily="49" charset="-122"/>
              </a:rPr>
              <a:t>光栅常数</a:t>
            </a:r>
            <a:r>
              <a:rPr kumimoji="1" lang="zh-CN" altLang="en-US" sz="2400" b="1"/>
              <a:t>；</a:t>
            </a:r>
          </a:p>
        </p:txBody>
      </p:sp>
      <p:sp>
        <p:nvSpPr>
          <p:cNvPr id="7" name="Text Box 10"/>
          <p:cNvSpPr txBox="1">
            <a:spLocks noChangeArrowheads="1"/>
          </p:cNvSpPr>
          <p:nvPr/>
        </p:nvSpPr>
        <p:spPr bwMode="auto">
          <a:xfrm>
            <a:off x="565150" y="2378075"/>
            <a:ext cx="42481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(2) </a:t>
            </a:r>
            <a:r>
              <a:rPr kumimoji="1" lang="zh-CN" altLang="en-US" sz="2400" b="1">
                <a:ea typeface="仿宋_GB2312" pitchFamily="49" charset="-122"/>
              </a:rPr>
              <a:t>光栅狭缝的最小宽度</a:t>
            </a:r>
            <a:r>
              <a:rPr kumimoji="1" lang="zh-CN" altLang="en-US" sz="2400" b="1"/>
              <a:t>；</a:t>
            </a:r>
          </a:p>
        </p:txBody>
      </p:sp>
      <p:sp>
        <p:nvSpPr>
          <p:cNvPr id="8" name="Text Box 11"/>
          <p:cNvSpPr txBox="1">
            <a:spLocks noChangeArrowheads="1"/>
          </p:cNvSpPr>
          <p:nvPr/>
        </p:nvSpPr>
        <p:spPr bwMode="auto">
          <a:xfrm>
            <a:off x="565150" y="2925763"/>
            <a:ext cx="5761038"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(3) </a:t>
            </a:r>
            <a:r>
              <a:rPr kumimoji="1" lang="zh-CN" altLang="en-US" sz="2400" b="1">
                <a:ea typeface="仿宋_GB2312" pitchFamily="49" charset="-122"/>
              </a:rPr>
              <a:t>实际可观察到的明纹级数和条数</a:t>
            </a:r>
            <a:r>
              <a:rPr kumimoji="1" lang="en-US" altLang="zh-CN" sz="2400" b="1"/>
              <a:t>.</a:t>
            </a:r>
          </a:p>
        </p:txBody>
      </p:sp>
      <p:sp>
        <p:nvSpPr>
          <p:cNvPr id="9" name="Text Box 12"/>
          <p:cNvSpPr txBox="1">
            <a:spLocks noChangeArrowheads="1"/>
          </p:cNvSpPr>
          <p:nvPr/>
        </p:nvSpPr>
        <p:spPr bwMode="auto">
          <a:xfrm>
            <a:off x="727075" y="3516313"/>
            <a:ext cx="42481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(1) </a:t>
            </a:r>
            <a:r>
              <a:rPr kumimoji="1" lang="zh-CN" altLang="en-US" sz="2400" b="1">
                <a:ea typeface="仿宋_GB2312" pitchFamily="49" charset="-122"/>
              </a:rPr>
              <a:t>由光栅方程，得</a:t>
            </a:r>
          </a:p>
        </p:txBody>
      </p:sp>
      <p:graphicFrame>
        <p:nvGraphicFramePr>
          <p:cNvPr id="10" name="Object 13"/>
          <p:cNvGraphicFramePr/>
          <p:nvPr/>
        </p:nvGraphicFramePr>
        <p:xfrm>
          <a:off x="1835696" y="4221088"/>
          <a:ext cx="1584198" cy="452628"/>
        </p:xfrm>
        <a:graphic>
          <a:graphicData uri="http://schemas.openxmlformats.org/presentationml/2006/ole">
            <mc:AlternateContent xmlns:mc="http://schemas.openxmlformats.org/markup-compatibility/2006">
              <mc:Choice xmlns:v="urn:schemas-microsoft-com:vml" Requires="v">
                <p:oleObj name="Equation" r:id="rId2" imgW="19202400" imgH="5486400" progId="Equation.DSMT4">
                  <p:embed/>
                </p:oleObj>
              </mc:Choice>
              <mc:Fallback>
                <p:oleObj name="Equation" r:id="rId2" imgW="19202400" imgH="5486400" progId="Equation.DSMT4">
                  <p:embed/>
                  <p:pic>
                    <p:nvPicPr>
                      <p:cNvPr id="0" name="Object 13"/>
                      <p:cNvPicPr/>
                      <p:nvPr/>
                    </p:nvPicPr>
                    <p:blipFill>
                      <a:blip r:embed="rId3"/>
                      <a:stretch>
                        <a:fillRect/>
                      </a:stretch>
                    </p:blipFill>
                    <p:spPr>
                      <a:xfrm>
                        <a:off x="1835696" y="4221088"/>
                        <a:ext cx="1584198" cy="452628"/>
                      </a:xfrm>
                      <a:prstGeom prst="rect">
                        <a:avLst/>
                      </a:prstGeom>
                      <a:noFill/>
                      <a:ln w="9525">
                        <a:noFill/>
                      </a:ln>
                    </p:spPr>
                  </p:pic>
                </p:oleObj>
              </mc:Fallback>
            </mc:AlternateContent>
          </a:graphicData>
        </a:graphic>
      </p:graphicFrame>
      <p:graphicFrame>
        <p:nvGraphicFramePr>
          <p:cNvPr id="11" name="Object 14"/>
          <p:cNvGraphicFramePr/>
          <p:nvPr/>
        </p:nvGraphicFramePr>
        <p:xfrm>
          <a:off x="1835696" y="4879901"/>
          <a:ext cx="2187702" cy="452628"/>
        </p:xfrm>
        <a:graphic>
          <a:graphicData uri="http://schemas.openxmlformats.org/presentationml/2006/ole">
            <mc:AlternateContent xmlns:mc="http://schemas.openxmlformats.org/markup-compatibility/2006">
              <mc:Choice xmlns:v="urn:schemas-microsoft-com:vml" Requires="v">
                <p:oleObj name="Equation" r:id="rId4" imgW="26517600" imgH="5486400" progId="Equation.DSMT4">
                  <p:embed/>
                </p:oleObj>
              </mc:Choice>
              <mc:Fallback>
                <p:oleObj name="Equation" r:id="rId4" imgW="26517600" imgH="5486400" progId="Equation.DSMT4">
                  <p:embed/>
                  <p:pic>
                    <p:nvPicPr>
                      <p:cNvPr id="0" name="Object 14"/>
                      <p:cNvPicPr/>
                      <p:nvPr/>
                    </p:nvPicPr>
                    <p:blipFill>
                      <a:blip r:embed="rId5"/>
                      <a:stretch>
                        <a:fillRect/>
                      </a:stretch>
                    </p:blipFill>
                    <p:spPr>
                      <a:xfrm>
                        <a:off x="1835696" y="4879901"/>
                        <a:ext cx="2187702" cy="452628"/>
                      </a:xfrm>
                      <a:prstGeom prst="rect">
                        <a:avLst/>
                      </a:prstGeom>
                      <a:noFill/>
                      <a:ln w="9525">
                        <a:noFill/>
                      </a:ln>
                    </p:spPr>
                  </p:pic>
                </p:oleObj>
              </mc:Fallback>
            </mc:AlternateContent>
          </a:graphicData>
        </a:graphic>
      </p:graphicFrame>
      <p:graphicFrame>
        <p:nvGraphicFramePr>
          <p:cNvPr id="12" name="Object 15"/>
          <p:cNvGraphicFramePr/>
          <p:nvPr/>
        </p:nvGraphicFramePr>
        <p:xfrm>
          <a:off x="5292080" y="4560548"/>
          <a:ext cx="2564892" cy="452628"/>
        </p:xfrm>
        <a:graphic>
          <a:graphicData uri="http://schemas.openxmlformats.org/presentationml/2006/ole">
            <mc:AlternateContent xmlns:mc="http://schemas.openxmlformats.org/markup-compatibility/2006">
              <mc:Choice xmlns:v="urn:schemas-microsoft-com:vml" Requires="v">
                <p:oleObj name="Equation" r:id="rId6" imgW="31089600" imgH="5486400" progId="Equation.DSMT4">
                  <p:embed/>
                </p:oleObj>
              </mc:Choice>
              <mc:Fallback>
                <p:oleObj name="Equation" r:id="rId6" imgW="31089600" imgH="5486400" progId="Equation.DSMT4">
                  <p:embed/>
                  <p:pic>
                    <p:nvPicPr>
                      <p:cNvPr id="0" name="Object 15"/>
                      <p:cNvPicPr/>
                      <p:nvPr/>
                    </p:nvPicPr>
                    <p:blipFill>
                      <a:blip r:embed="rId7"/>
                      <a:stretch>
                        <a:fillRect/>
                      </a:stretch>
                    </p:blipFill>
                    <p:spPr>
                      <a:xfrm>
                        <a:off x="5292080" y="4560548"/>
                        <a:ext cx="2564892" cy="452628"/>
                      </a:xfrm>
                      <a:prstGeom prst="rect">
                        <a:avLst/>
                      </a:prstGeom>
                      <a:noFill/>
                      <a:ln w="9525">
                        <a:noFill/>
                      </a:ln>
                    </p:spPr>
                  </p:pic>
                </p:oleObj>
              </mc:Fallback>
            </mc:AlternateContent>
          </a:graphicData>
        </a:graphic>
      </p:graphicFrame>
      <p:graphicFrame>
        <p:nvGraphicFramePr>
          <p:cNvPr id="13" name="Object 16"/>
          <p:cNvGraphicFramePr/>
          <p:nvPr/>
        </p:nvGraphicFramePr>
        <p:xfrm>
          <a:off x="1691680" y="5500702"/>
          <a:ext cx="2159412" cy="854964"/>
        </p:xfrm>
        <a:graphic>
          <a:graphicData uri="http://schemas.openxmlformats.org/presentationml/2006/ole">
            <mc:AlternateContent xmlns:mc="http://schemas.openxmlformats.org/markup-compatibility/2006">
              <mc:Choice xmlns:v="urn:schemas-microsoft-com:vml" Requires="v">
                <p:oleObj name="Equation" r:id="rId8" imgW="26212800" imgH="10363200" progId="Equation.DSMT4">
                  <p:embed/>
                </p:oleObj>
              </mc:Choice>
              <mc:Fallback>
                <p:oleObj name="Equation" r:id="rId8" imgW="26212800" imgH="10363200" progId="Equation.DSMT4">
                  <p:embed/>
                  <p:pic>
                    <p:nvPicPr>
                      <p:cNvPr id="0" name="Object 16"/>
                      <p:cNvPicPr/>
                      <p:nvPr/>
                    </p:nvPicPr>
                    <p:blipFill>
                      <a:blip r:embed="rId9"/>
                      <a:stretch>
                        <a:fillRect/>
                      </a:stretch>
                    </p:blipFill>
                    <p:spPr>
                      <a:xfrm>
                        <a:off x="1691680" y="5500702"/>
                        <a:ext cx="2159412" cy="854964"/>
                      </a:xfrm>
                      <a:prstGeom prst="rect">
                        <a:avLst/>
                      </a:prstGeom>
                      <a:noFill/>
                      <a:ln w="9525">
                        <a:noFill/>
                      </a:ln>
                    </p:spPr>
                  </p:pic>
                </p:oleObj>
              </mc:Fallback>
            </mc:AlternateContent>
          </a:graphicData>
        </a:graphic>
      </p:graphicFrame>
      <p:graphicFrame>
        <p:nvGraphicFramePr>
          <p:cNvPr id="14" name="Object 17"/>
          <p:cNvGraphicFramePr>
            <a:graphicFrameLocks noChangeAspect="1"/>
          </p:cNvGraphicFramePr>
          <p:nvPr/>
        </p:nvGraphicFramePr>
        <p:xfrm>
          <a:off x="3851275" y="5500702"/>
          <a:ext cx="3695700" cy="795337"/>
        </p:xfrm>
        <a:graphic>
          <a:graphicData uri="http://schemas.openxmlformats.org/presentationml/2006/ole">
            <mc:AlternateContent xmlns:mc="http://schemas.openxmlformats.org/markup-compatibility/2006">
              <mc:Choice xmlns:v="urn:schemas-microsoft-com:vml" Requires="v">
                <p:oleObj name="Equation" r:id="rId10" imgW="100584000" imgH="21640800" progId="Equation.DSMT4">
                  <p:embed/>
                </p:oleObj>
              </mc:Choice>
              <mc:Fallback>
                <p:oleObj name="Equation" r:id="rId10" imgW="100584000" imgH="21640800" progId="Equation.DSMT4">
                  <p:embed/>
                  <p:pic>
                    <p:nvPicPr>
                      <p:cNvPr id="0" name="Object 17"/>
                      <p:cNvPicPr>
                        <a:picLocks noChangeAspect="1"/>
                      </p:cNvPicPr>
                      <p:nvPr/>
                    </p:nvPicPr>
                    <p:blipFill>
                      <a:blip r:embed="rId11"/>
                      <a:stretch>
                        <a:fillRect/>
                      </a:stretch>
                    </p:blipFill>
                    <p:spPr>
                      <a:xfrm>
                        <a:off x="3851275" y="5500702"/>
                        <a:ext cx="3695700" cy="795337"/>
                      </a:xfrm>
                      <a:prstGeom prst="rect">
                        <a:avLst/>
                      </a:prstGeom>
                      <a:noFill/>
                      <a:ln w="9525">
                        <a:noFill/>
                      </a:ln>
                    </p:spPr>
                  </p:pic>
                </p:oleObj>
              </mc:Fallback>
            </mc:AlternateContent>
          </a:graphicData>
        </a:graphic>
      </p:graphicFrame>
      <p:sp>
        <p:nvSpPr>
          <p:cNvPr id="15" name="Rectangle 18"/>
          <p:cNvSpPr>
            <a:spLocks noChangeArrowheads="1"/>
          </p:cNvSpPr>
          <p:nvPr/>
        </p:nvSpPr>
        <p:spPr bwMode="auto">
          <a:xfrm>
            <a:off x="250825" y="390525"/>
            <a:ext cx="490538" cy="457200"/>
          </a:xfrm>
          <a:prstGeom prst="rect">
            <a:avLst/>
          </a:prstGeom>
          <a:noFill/>
          <a:ln w="9525">
            <a:noFill/>
            <a:miter lim="800000"/>
          </a:ln>
        </p:spPr>
        <p:txBody>
          <a:bodyPr wrap="none">
            <a:spAutoFit/>
          </a:bodyPr>
          <a:lstStyle/>
          <a:p>
            <a:pPr algn="l"/>
            <a:r>
              <a:rPr kumimoji="1" lang="zh-CN" altLang="en-US" sz="2400" b="1" dirty="0"/>
              <a:t>例</a:t>
            </a:r>
          </a:p>
        </p:txBody>
      </p:sp>
      <p:sp>
        <p:nvSpPr>
          <p:cNvPr id="16" name="Rectangle 19"/>
          <p:cNvSpPr>
            <a:spLocks noChangeArrowheads="1"/>
          </p:cNvSpPr>
          <p:nvPr/>
        </p:nvSpPr>
        <p:spPr bwMode="auto">
          <a:xfrm>
            <a:off x="279400" y="3614742"/>
            <a:ext cx="490538" cy="457200"/>
          </a:xfrm>
          <a:prstGeom prst="rect">
            <a:avLst/>
          </a:prstGeom>
          <a:noFill/>
          <a:ln w="9525">
            <a:noFill/>
            <a:miter lim="800000"/>
          </a:ln>
        </p:spPr>
        <p:txBody>
          <a:bodyPr wrap="none">
            <a:spAutoFit/>
          </a:bodyPr>
          <a:lstStyle/>
          <a:p>
            <a:pPr algn="l"/>
            <a:r>
              <a:rPr kumimoji="1" lang="zh-CN" altLang="en-US" sz="2400" b="1" dirty="0"/>
              <a:t>解</a:t>
            </a:r>
          </a:p>
        </p:txBody>
      </p:sp>
      <p:sp>
        <p:nvSpPr>
          <p:cNvPr id="17" name="Rectangle 20"/>
          <p:cNvSpPr>
            <a:spLocks noChangeArrowheads="1"/>
          </p:cNvSpPr>
          <p:nvPr/>
        </p:nvSpPr>
        <p:spPr bwMode="auto">
          <a:xfrm>
            <a:off x="279400" y="1946275"/>
            <a:ext cx="490538" cy="457200"/>
          </a:xfrm>
          <a:prstGeom prst="rect">
            <a:avLst/>
          </a:prstGeom>
          <a:noFill/>
          <a:ln w="9525">
            <a:noFill/>
            <a:miter lim="800000"/>
          </a:ln>
        </p:spPr>
        <p:txBody>
          <a:bodyPr wrap="none">
            <a:spAutoFit/>
          </a:bodyPr>
          <a:lstStyle/>
          <a:p>
            <a:pPr algn="l"/>
            <a:r>
              <a:rPr kumimoji="1" lang="zh-CN" altLang="en-US" sz="2400" b="1" dirty="0"/>
              <a:t>求</a:t>
            </a:r>
          </a:p>
        </p:txBody>
      </p:sp>
      <p:sp>
        <p:nvSpPr>
          <p:cNvPr id="18" name="AutoShape 21"/>
          <p:cNvSpPr>
            <a:spLocks noChangeArrowheads="1"/>
          </p:cNvSpPr>
          <p:nvPr/>
        </p:nvSpPr>
        <p:spPr bwMode="auto">
          <a:xfrm>
            <a:off x="4268788" y="4652963"/>
            <a:ext cx="863600" cy="215900"/>
          </a:xfrm>
          <a:prstGeom prst="rightArrow">
            <a:avLst>
              <a:gd name="adj1" fmla="val 50000"/>
              <a:gd name="adj2" fmla="val 100000"/>
            </a:avLst>
          </a:prstGeom>
          <a:solidFill>
            <a:srgbClr val="006699">
              <a:alpha val="52156"/>
            </a:srgbClr>
          </a:solidFill>
          <a:ln w="9525">
            <a:solidFill>
              <a:schemeClr val="folHlink"/>
            </a:solidFill>
            <a:miter lim="800000"/>
          </a:ln>
        </p:spPr>
        <p:txBody>
          <a:bodyPr wrap="none" anchor="ctr"/>
          <a:lstStyle/>
          <a:p>
            <a:endParaRPr lang="zh-CN" altLang="en-US"/>
          </a:p>
        </p:txBody>
      </p:sp>
      <p:sp>
        <p:nvSpPr>
          <p:cNvPr id="19" name="AutoShape 22"/>
          <p:cNvSpPr/>
          <p:nvPr/>
        </p:nvSpPr>
        <p:spPr bwMode="auto">
          <a:xfrm>
            <a:off x="3995738" y="4365625"/>
            <a:ext cx="152400" cy="812800"/>
          </a:xfrm>
          <a:prstGeom prst="rightBrace">
            <a:avLst>
              <a:gd name="adj1" fmla="val 44444"/>
              <a:gd name="adj2" fmla="val 50000"/>
            </a:avLst>
          </a:prstGeom>
          <a:noFill/>
          <a:ln w="9525">
            <a:solidFill>
              <a:schemeClr val="folHlink"/>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5" grpId="0"/>
      <p:bldP spid="16" grpId="0"/>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66738" y="333375"/>
            <a:ext cx="5689600"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(2) </a:t>
            </a:r>
            <a:r>
              <a:rPr kumimoji="1" lang="zh-CN" altLang="en-US" sz="2400" b="1">
                <a:ea typeface="仿宋_GB2312" pitchFamily="49" charset="-122"/>
              </a:rPr>
              <a:t>第四级主极大缺级，有</a:t>
            </a:r>
          </a:p>
        </p:txBody>
      </p:sp>
      <p:sp>
        <p:nvSpPr>
          <p:cNvPr id="6" name="Text Box 3"/>
          <p:cNvSpPr txBox="1">
            <a:spLocks noChangeArrowheads="1"/>
          </p:cNvSpPr>
          <p:nvPr/>
        </p:nvSpPr>
        <p:spPr bwMode="auto">
          <a:xfrm>
            <a:off x="1116013" y="1630363"/>
            <a:ext cx="2879725"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i="1">
                <a:ea typeface="仿宋_GB2312" pitchFamily="49" charset="-122"/>
              </a:rPr>
              <a:t>k</a:t>
            </a:r>
            <a:r>
              <a:rPr kumimoji="1" lang="en-US" altLang="zh-CN" sz="2400" b="1" i="1">
                <a:ea typeface="仿宋_GB2312" pitchFamily="49" charset="-122"/>
                <a:cs typeface="Times New Roman" panose="02020603050405020304" pitchFamily="18" charset="0"/>
              </a:rPr>
              <a:t>'</a:t>
            </a:r>
            <a:r>
              <a:rPr kumimoji="1" lang="zh-CN" altLang="en-US" sz="2400" b="1">
                <a:ea typeface="仿宋_GB2312" pitchFamily="49" charset="-122"/>
              </a:rPr>
              <a:t>取</a:t>
            </a:r>
            <a:r>
              <a:rPr kumimoji="1" lang="en-US" altLang="zh-CN" sz="2400" b="1"/>
              <a:t>1 </a:t>
            </a:r>
            <a:r>
              <a:rPr kumimoji="1" lang="zh-CN" altLang="en-US" sz="2400" b="1">
                <a:ea typeface="仿宋_GB2312" pitchFamily="49" charset="-122"/>
              </a:rPr>
              <a:t>得最小缝宽</a:t>
            </a:r>
          </a:p>
        </p:txBody>
      </p:sp>
      <p:graphicFrame>
        <p:nvGraphicFramePr>
          <p:cNvPr id="7" name="Object 4"/>
          <p:cNvGraphicFramePr/>
          <p:nvPr/>
        </p:nvGraphicFramePr>
        <p:xfrm>
          <a:off x="3077294" y="908720"/>
          <a:ext cx="1041400" cy="787400"/>
        </p:xfrm>
        <a:graphic>
          <a:graphicData uri="http://schemas.openxmlformats.org/presentationml/2006/ole">
            <mc:AlternateContent xmlns:mc="http://schemas.openxmlformats.org/markup-compatibility/2006">
              <mc:Choice xmlns:v="urn:schemas-microsoft-com:vml" Requires="v">
                <p:oleObj name="Equation" r:id="rId2" imgW="12496800" imgH="9448800" progId="Equation.DSMT4">
                  <p:embed/>
                </p:oleObj>
              </mc:Choice>
              <mc:Fallback>
                <p:oleObj name="Equation" r:id="rId2" imgW="12496800" imgH="9448800" progId="Equation.DSMT4">
                  <p:embed/>
                  <p:pic>
                    <p:nvPicPr>
                      <p:cNvPr id="0" name="Object 4"/>
                      <p:cNvPicPr/>
                      <p:nvPr/>
                    </p:nvPicPr>
                    <p:blipFill>
                      <a:blip r:embed="rId3"/>
                      <a:stretch>
                        <a:fillRect/>
                      </a:stretch>
                    </p:blipFill>
                    <p:spPr>
                      <a:xfrm>
                        <a:off x="3077294" y="908720"/>
                        <a:ext cx="1041400" cy="787400"/>
                      </a:xfrm>
                      <a:prstGeom prst="rect">
                        <a:avLst/>
                      </a:prstGeom>
                      <a:noFill/>
                      <a:ln w="9525">
                        <a:noFill/>
                      </a:ln>
                    </p:spPr>
                  </p:pic>
                </p:oleObj>
              </mc:Fallback>
            </mc:AlternateContent>
          </a:graphicData>
        </a:graphic>
      </p:graphicFrame>
      <p:graphicFrame>
        <p:nvGraphicFramePr>
          <p:cNvPr id="8" name="Object 5"/>
          <p:cNvGraphicFramePr/>
          <p:nvPr/>
        </p:nvGraphicFramePr>
        <p:xfrm>
          <a:off x="3383682" y="2031083"/>
          <a:ext cx="2359024" cy="787400"/>
        </p:xfrm>
        <a:graphic>
          <a:graphicData uri="http://schemas.openxmlformats.org/presentationml/2006/ole">
            <mc:AlternateContent xmlns:mc="http://schemas.openxmlformats.org/markup-compatibility/2006">
              <mc:Choice xmlns:v="urn:schemas-microsoft-com:vml" Requires="v">
                <p:oleObj name="Equation" r:id="rId4" imgW="28346400" imgH="9448800" progId="Equation.DSMT4">
                  <p:embed/>
                </p:oleObj>
              </mc:Choice>
              <mc:Fallback>
                <p:oleObj name="Equation" r:id="rId4" imgW="28346400" imgH="9448800" progId="Equation.DSMT4">
                  <p:embed/>
                  <p:pic>
                    <p:nvPicPr>
                      <p:cNvPr id="0" name="Object 5"/>
                      <p:cNvPicPr/>
                      <p:nvPr/>
                    </p:nvPicPr>
                    <p:blipFill>
                      <a:blip r:embed="rId5"/>
                      <a:stretch>
                        <a:fillRect/>
                      </a:stretch>
                    </p:blipFill>
                    <p:spPr>
                      <a:xfrm>
                        <a:off x="3383682" y="2031083"/>
                        <a:ext cx="2359024" cy="787400"/>
                      </a:xfrm>
                      <a:prstGeom prst="rect">
                        <a:avLst/>
                      </a:prstGeom>
                      <a:noFill/>
                      <a:ln w="9525">
                        <a:noFill/>
                      </a:ln>
                    </p:spPr>
                  </p:pic>
                </p:oleObj>
              </mc:Fallback>
            </mc:AlternateContent>
          </a:graphicData>
        </a:graphic>
      </p:graphicFrame>
      <p:sp>
        <p:nvSpPr>
          <p:cNvPr id="9" name="Text Box 9"/>
          <p:cNvSpPr txBox="1">
            <a:spLocks noChangeArrowheads="1"/>
          </p:cNvSpPr>
          <p:nvPr/>
        </p:nvSpPr>
        <p:spPr bwMode="auto">
          <a:xfrm>
            <a:off x="625475" y="2854325"/>
            <a:ext cx="5818188"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a:t>
            </a:r>
            <a:r>
              <a:rPr kumimoji="1" lang="en-US" altLang="zh-CN" sz="2400" b="1">
                <a:ea typeface="仿宋_GB2312" pitchFamily="49" charset="-122"/>
              </a:rPr>
              <a:t>(3) </a:t>
            </a:r>
            <a:r>
              <a:rPr kumimoji="1" lang="zh-CN" altLang="en-US" sz="2400" b="1">
                <a:ea typeface="仿宋_GB2312" pitchFamily="49" charset="-122"/>
              </a:rPr>
              <a:t>当</a:t>
            </a:r>
            <a:r>
              <a:rPr kumimoji="1" lang="en-US" altLang="zh-CN" sz="2400" b="1">
                <a:latin typeface="Symbol" panose="05050102010706020507" pitchFamily="18" charset="2"/>
              </a:rPr>
              <a:t>j=(p/2)</a:t>
            </a:r>
            <a:r>
              <a:rPr kumimoji="1" lang="zh-CN" altLang="en-US" sz="2400" b="1">
                <a:ea typeface="仿宋_GB2312" pitchFamily="49" charset="-122"/>
              </a:rPr>
              <a:t>时</a:t>
            </a:r>
            <a:r>
              <a:rPr kumimoji="1" lang="zh-CN" altLang="en-US" sz="2400" b="1"/>
              <a:t>，</a:t>
            </a:r>
            <a:r>
              <a:rPr kumimoji="1" lang="zh-CN" altLang="en-US" sz="2400" b="1">
                <a:ea typeface="仿宋_GB2312" pitchFamily="49" charset="-122"/>
              </a:rPr>
              <a:t>由光栅方程得最高级数</a:t>
            </a:r>
          </a:p>
        </p:txBody>
      </p:sp>
      <p:graphicFrame>
        <p:nvGraphicFramePr>
          <p:cNvPr id="10" name="Object 12"/>
          <p:cNvGraphicFramePr/>
          <p:nvPr/>
        </p:nvGraphicFramePr>
        <p:xfrm>
          <a:off x="3059832" y="3469358"/>
          <a:ext cx="1117600" cy="787400"/>
        </p:xfrm>
        <a:graphic>
          <a:graphicData uri="http://schemas.openxmlformats.org/presentationml/2006/ole">
            <mc:AlternateContent xmlns:mc="http://schemas.openxmlformats.org/markup-compatibility/2006">
              <mc:Choice xmlns:v="urn:schemas-microsoft-com:vml" Requires="v">
                <p:oleObj name="Equation" r:id="rId6" imgW="13411200" imgH="9448800" progId="Equation.DSMT4">
                  <p:embed/>
                </p:oleObj>
              </mc:Choice>
              <mc:Fallback>
                <p:oleObj name="Equation" r:id="rId6" imgW="13411200" imgH="9448800" progId="Equation.DSMT4">
                  <p:embed/>
                  <p:pic>
                    <p:nvPicPr>
                      <p:cNvPr id="0" name="Object 12"/>
                      <p:cNvPicPr/>
                      <p:nvPr/>
                    </p:nvPicPr>
                    <p:blipFill>
                      <a:blip r:embed="rId7"/>
                      <a:stretch>
                        <a:fillRect/>
                      </a:stretch>
                    </p:blipFill>
                    <p:spPr>
                      <a:xfrm>
                        <a:off x="3059832" y="3469358"/>
                        <a:ext cx="1117600" cy="787400"/>
                      </a:xfrm>
                      <a:prstGeom prst="rect">
                        <a:avLst/>
                      </a:prstGeom>
                      <a:noFill/>
                      <a:ln w="9525">
                        <a:noFill/>
                      </a:ln>
                    </p:spPr>
                  </p:pic>
                </p:oleObj>
              </mc:Fallback>
            </mc:AlternateContent>
          </a:graphicData>
        </a:graphic>
      </p:graphicFrame>
      <p:graphicFrame>
        <p:nvGraphicFramePr>
          <p:cNvPr id="11" name="Object 13"/>
          <p:cNvGraphicFramePr/>
          <p:nvPr/>
        </p:nvGraphicFramePr>
        <p:xfrm>
          <a:off x="4286248" y="3436020"/>
          <a:ext cx="2130426" cy="838200"/>
        </p:xfrm>
        <a:graphic>
          <a:graphicData uri="http://schemas.openxmlformats.org/presentationml/2006/ole">
            <mc:AlternateContent xmlns:mc="http://schemas.openxmlformats.org/markup-compatibility/2006">
              <mc:Choice xmlns:v="urn:schemas-microsoft-com:vml" Requires="v">
                <p:oleObj name="Equation" r:id="rId8" imgW="25603200" imgH="10058400" progId="Equation.DSMT4">
                  <p:embed/>
                </p:oleObj>
              </mc:Choice>
              <mc:Fallback>
                <p:oleObj name="Equation" r:id="rId8" imgW="25603200" imgH="10058400" progId="Equation.DSMT4">
                  <p:embed/>
                  <p:pic>
                    <p:nvPicPr>
                      <p:cNvPr id="0" name="Object 13"/>
                      <p:cNvPicPr/>
                      <p:nvPr/>
                    </p:nvPicPr>
                    <p:blipFill>
                      <a:blip r:embed="rId9"/>
                      <a:stretch>
                        <a:fillRect/>
                      </a:stretch>
                    </p:blipFill>
                    <p:spPr>
                      <a:xfrm>
                        <a:off x="4286248" y="3436020"/>
                        <a:ext cx="2130426" cy="838200"/>
                      </a:xfrm>
                      <a:prstGeom prst="rect">
                        <a:avLst/>
                      </a:prstGeom>
                      <a:noFill/>
                      <a:ln w="9525">
                        <a:noFill/>
                      </a:ln>
                    </p:spPr>
                  </p:pic>
                </p:oleObj>
              </mc:Fallback>
            </mc:AlternateContent>
          </a:graphicData>
        </a:graphic>
      </p:graphicFrame>
      <p:sp>
        <p:nvSpPr>
          <p:cNvPr id="12" name="Text Box 14"/>
          <p:cNvSpPr txBox="1">
            <a:spLocks noChangeArrowheads="1"/>
          </p:cNvSpPr>
          <p:nvPr/>
        </p:nvSpPr>
        <p:spPr bwMode="auto">
          <a:xfrm>
            <a:off x="971550" y="4294188"/>
            <a:ext cx="7848600" cy="1015663"/>
          </a:xfrm>
          <a:prstGeom prst="rect">
            <a:avLst/>
          </a:prstGeom>
          <a:noFill/>
          <a:ln w="9525">
            <a:noFill/>
            <a:miter lim="800000"/>
          </a:ln>
        </p:spPr>
        <p:txBody>
          <a:bodyPr>
            <a:spAutoFit/>
          </a:bodyPr>
          <a:lstStyle/>
          <a:p>
            <a:pPr marL="457200" indent="-457200" algn="just" fontAlgn="ctr">
              <a:lnSpc>
                <a:spcPct val="125000"/>
              </a:lnSpc>
            </a:pPr>
            <a:r>
              <a:rPr kumimoji="1" lang="zh-CN" altLang="en-US" sz="2400" b="1" dirty="0">
                <a:ea typeface="仿宋_GB2312" pitchFamily="49" charset="-122"/>
              </a:rPr>
              <a:t>实际可以观察到</a:t>
            </a:r>
            <a:r>
              <a:rPr kumimoji="1" lang="en-US" altLang="zh-CN" sz="2400" b="1" dirty="0">
                <a:ea typeface="仿宋_GB2312" pitchFamily="49" charset="-122"/>
              </a:rPr>
              <a:t>0,</a:t>
            </a:r>
            <a:r>
              <a:rPr kumimoji="1" lang="en-US" altLang="zh-CN" sz="2400" b="1" dirty="0">
                <a:ea typeface="仿宋_GB2312" pitchFamily="49" charset="-122"/>
                <a:cs typeface="Times New Roman" panose="02020603050405020304" pitchFamily="18" charset="0"/>
              </a:rPr>
              <a:t>±1, </a:t>
            </a:r>
            <a:r>
              <a:rPr kumimoji="1" lang="en-US" altLang="zh-CN" sz="2400" b="1" dirty="0">
                <a:ea typeface="仿宋_GB2312" pitchFamily="49" charset="-122"/>
              </a:rPr>
              <a:t>±2,±3,±5,±6,±7, ±9</a:t>
            </a:r>
            <a:r>
              <a:rPr kumimoji="1" lang="zh-CN" altLang="en-US" sz="2400" b="1" dirty="0">
                <a:ea typeface="仿宋_GB2312" pitchFamily="49" charset="-122"/>
              </a:rPr>
              <a:t>级共</a:t>
            </a:r>
          </a:p>
          <a:p>
            <a:pPr marL="457200" indent="-457200" algn="just" fontAlgn="ctr">
              <a:lnSpc>
                <a:spcPct val="125000"/>
              </a:lnSpc>
            </a:pPr>
            <a:r>
              <a:rPr kumimoji="1" lang="en-US" altLang="zh-CN" sz="2400" b="1" dirty="0">
                <a:ea typeface="仿宋_GB2312" pitchFamily="49" charset="-122"/>
              </a:rPr>
              <a:t>15</a:t>
            </a:r>
            <a:r>
              <a:rPr kumimoji="1" lang="zh-CN" altLang="en-US" sz="2400" b="1" dirty="0">
                <a:ea typeface="仿宋_GB2312" pitchFamily="49" charset="-122"/>
              </a:rPr>
              <a:t>条谱线</a:t>
            </a:r>
            <a:r>
              <a:rPr kumimoji="1" lang="en-US" altLang="zh-CN" sz="2400" b="1" dirty="0">
                <a:ea typeface="仿宋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a:off x="725488" y="307975"/>
            <a:ext cx="7950200" cy="1006475"/>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latin typeface="仿宋_GB2312" pitchFamily="49" charset="-122"/>
                <a:ea typeface="仿宋_GB2312" pitchFamily="49" charset="-122"/>
              </a:rPr>
              <a:t>设光栅常数为</a:t>
            </a:r>
            <a:r>
              <a:rPr kumimoji="1" lang="zh-CN" altLang="en-US" sz="2400" b="1" dirty="0">
                <a:solidFill>
                  <a:srgbClr val="66FFFF"/>
                </a:solidFill>
              </a:rPr>
              <a:t> </a:t>
            </a:r>
            <a:r>
              <a:rPr kumimoji="1" lang="en-US" altLang="zh-CN" sz="2400" b="1" i="1" dirty="0"/>
              <a:t>d </a:t>
            </a:r>
            <a:r>
              <a:rPr kumimoji="1" lang="zh-CN" altLang="en-US" sz="2400" b="1" dirty="0">
                <a:latin typeface="宋体" panose="02010600030101010101" pitchFamily="2" charset="-122"/>
              </a:rPr>
              <a:t>，</a:t>
            </a:r>
            <a:r>
              <a:rPr kumimoji="1" lang="zh-CN" altLang="en-US" sz="2400" b="1" dirty="0">
                <a:latin typeface="仿宋_GB2312" pitchFamily="49" charset="-122"/>
                <a:ea typeface="仿宋_GB2312" pitchFamily="49" charset="-122"/>
              </a:rPr>
              <a:t>总缝数为</a:t>
            </a:r>
            <a:r>
              <a:rPr kumimoji="1" lang="zh-CN" altLang="en-US" sz="2400" b="1" i="1" dirty="0"/>
              <a:t> </a:t>
            </a:r>
            <a:r>
              <a:rPr kumimoji="1" lang="en-US" altLang="zh-CN" sz="2400" b="1" i="1" dirty="0"/>
              <a:t>N</a:t>
            </a:r>
            <a:r>
              <a:rPr kumimoji="1" lang="en-US" altLang="zh-CN" sz="2400" b="1" dirty="0"/>
              <a:t> </a:t>
            </a:r>
            <a:r>
              <a:rPr kumimoji="1" lang="zh-CN" altLang="en-US" sz="2400" b="1" dirty="0">
                <a:latin typeface="仿宋_GB2312" pitchFamily="49" charset="-122"/>
                <a:ea typeface="仿宋_GB2312" pitchFamily="49" charset="-122"/>
              </a:rPr>
              <a:t>的光栅</a:t>
            </a:r>
            <a:r>
              <a:rPr kumimoji="1" lang="en-US" altLang="zh-CN" sz="2400" b="1" dirty="0">
                <a:latin typeface="宋体" panose="02010600030101010101" pitchFamily="2" charset="-122"/>
              </a:rPr>
              <a:t>,</a:t>
            </a:r>
            <a:r>
              <a:rPr kumimoji="1" lang="zh-CN" altLang="en-US" sz="2400" b="1" dirty="0">
                <a:latin typeface="宋体" panose="02010600030101010101" pitchFamily="2" charset="-122"/>
                <a:ea typeface="仿宋_GB2312" pitchFamily="49" charset="-122"/>
              </a:rPr>
              <a:t>当入射光波长</a:t>
            </a:r>
            <a:r>
              <a:rPr kumimoji="1" lang="zh-CN" altLang="en-US" sz="2400" b="1" dirty="0">
                <a:ea typeface="仿宋_GB2312" pitchFamily="49" charset="-122"/>
              </a:rPr>
              <a:t>为</a:t>
            </a:r>
            <a:r>
              <a:rPr kumimoji="1" lang="zh-CN" altLang="en-US" sz="2400" b="1" dirty="0"/>
              <a:t> </a:t>
            </a:r>
            <a:r>
              <a:rPr kumimoji="1" lang="zh-CN" altLang="en-US" sz="2400" b="1" i="1" dirty="0">
                <a:sym typeface="Symbol" panose="05050102010706020507" pitchFamily="18" charset="2"/>
              </a:rPr>
              <a:t></a:t>
            </a:r>
            <a:r>
              <a:rPr kumimoji="1" lang="zh-CN" altLang="en-US" sz="2400" b="1" dirty="0">
                <a:ea typeface="仿宋_GB2312" pitchFamily="49" charset="-122"/>
                <a:sym typeface="Symbol" panose="05050102010706020507" pitchFamily="18" charset="2"/>
              </a:rPr>
              <a:t>时</a:t>
            </a:r>
            <a:r>
              <a:rPr kumimoji="1" lang="zh-CN" altLang="en-US" sz="2400" b="1" dirty="0">
                <a:sym typeface="Symbol" panose="05050102010706020507" pitchFamily="18" charset="2"/>
              </a:rPr>
              <a:t>，</a:t>
            </a:r>
            <a:r>
              <a:rPr kumimoji="1" lang="zh-CN" altLang="en-US" sz="2400" b="1" dirty="0">
                <a:ea typeface="仿宋_GB2312" pitchFamily="49" charset="-122"/>
                <a:sym typeface="Symbol" panose="05050102010706020507" pitchFamily="18" charset="2"/>
              </a:rPr>
              <a:t>分析其</a:t>
            </a:r>
            <a:r>
              <a:rPr kumimoji="1" lang="zh-CN" altLang="en-US" sz="2400" b="1" dirty="0">
                <a:latin typeface="Arial" panose="020B0604020202020204" pitchFamily="34" charset="0"/>
                <a:ea typeface="仿宋_GB2312" pitchFamily="49" charset="-122"/>
              </a:rPr>
              <a:t>夫琅禾费衍射</a:t>
            </a:r>
            <a:r>
              <a:rPr kumimoji="1" lang="zh-CN" altLang="en-US" sz="2400" b="1" dirty="0">
                <a:ea typeface="仿宋_GB2312" pitchFamily="49" charset="-122"/>
              </a:rPr>
              <a:t>主</a:t>
            </a:r>
            <a:r>
              <a:rPr kumimoji="1" lang="zh-CN" altLang="en-US" sz="2400" b="1" dirty="0">
                <a:latin typeface="宋体" panose="02010600030101010101" pitchFamily="2" charset="-122"/>
                <a:ea typeface="仿宋_GB2312" pitchFamily="49" charset="-122"/>
              </a:rPr>
              <a:t>极大条纹角宽度与</a:t>
            </a:r>
            <a:r>
              <a:rPr kumimoji="1" lang="zh-CN" altLang="en-US" sz="2400" b="1" dirty="0"/>
              <a:t> </a:t>
            </a:r>
            <a:r>
              <a:rPr kumimoji="1" lang="en-US" altLang="zh-CN" sz="2400" b="1" i="1" dirty="0"/>
              <a:t>N </a:t>
            </a:r>
            <a:r>
              <a:rPr kumimoji="1" lang="zh-CN" altLang="en-US" sz="2400" b="1" dirty="0">
                <a:latin typeface="仿宋_GB2312" pitchFamily="49" charset="-122"/>
                <a:ea typeface="仿宋_GB2312" pitchFamily="49" charset="-122"/>
              </a:rPr>
              <a:t>的关系</a:t>
            </a:r>
            <a:r>
              <a:rPr kumimoji="1" lang="en-US" altLang="zh-CN" sz="2400" b="1" dirty="0">
                <a:latin typeface="宋体" panose="02010600030101010101" pitchFamily="2" charset="-122"/>
              </a:rPr>
              <a:t>.</a:t>
            </a:r>
          </a:p>
        </p:txBody>
      </p:sp>
      <p:graphicFrame>
        <p:nvGraphicFramePr>
          <p:cNvPr id="5" name="Object 2"/>
          <p:cNvGraphicFramePr/>
          <p:nvPr/>
        </p:nvGraphicFramePr>
        <p:xfrm>
          <a:off x="4269656" y="3526557"/>
          <a:ext cx="2946400" cy="457200"/>
        </p:xfrm>
        <a:graphic>
          <a:graphicData uri="http://schemas.openxmlformats.org/presentationml/2006/ole">
            <mc:AlternateContent xmlns:mc="http://schemas.openxmlformats.org/markup-compatibility/2006">
              <mc:Choice xmlns:v="urn:schemas-microsoft-com:vml" Requires="v">
                <p:oleObj name="Equation" r:id="rId2" imgW="35356800" imgH="5486400" progId="Equation.DSMT4">
                  <p:embed/>
                </p:oleObj>
              </mc:Choice>
              <mc:Fallback>
                <p:oleObj name="Equation" r:id="rId2" imgW="35356800" imgH="5486400" progId="Equation.DSMT4">
                  <p:embed/>
                  <p:pic>
                    <p:nvPicPr>
                      <p:cNvPr id="0" name="Object 2"/>
                      <p:cNvPicPr/>
                      <p:nvPr/>
                    </p:nvPicPr>
                    <p:blipFill>
                      <a:blip r:embed="rId3"/>
                      <a:stretch>
                        <a:fillRect/>
                      </a:stretch>
                    </p:blipFill>
                    <p:spPr>
                      <a:xfrm>
                        <a:off x="4269656" y="3526557"/>
                        <a:ext cx="2946400" cy="457200"/>
                      </a:xfrm>
                      <a:prstGeom prst="rect">
                        <a:avLst/>
                      </a:prstGeom>
                      <a:noFill/>
                      <a:ln w="9525">
                        <a:noFill/>
                      </a:ln>
                    </p:spPr>
                  </p:pic>
                </p:oleObj>
              </mc:Fallback>
            </mc:AlternateContent>
          </a:graphicData>
        </a:graphic>
      </p:graphicFrame>
      <p:graphicFrame>
        <p:nvGraphicFramePr>
          <p:cNvPr id="6" name="Object 3"/>
          <p:cNvGraphicFramePr/>
          <p:nvPr/>
        </p:nvGraphicFramePr>
        <p:xfrm>
          <a:off x="4277592" y="2951882"/>
          <a:ext cx="2943226" cy="457200"/>
        </p:xfrm>
        <a:graphic>
          <a:graphicData uri="http://schemas.openxmlformats.org/presentationml/2006/ole">
            <mc:AlternateContent xmlns:mc="http://schemas.openxmlformats.org/markup-compatibility/2006">
              <mc:Choice xmlns:v="urn:schemas-microsoft-com:vml" Requires="v">
                <p:oleObj name="Equation" r:id="rId4" imgW="35356800" imgH="5486400" progId="Equation.DSMT4">
                  <p:embed/>
                </p:oleObj>
              </mc:Choice>
              <mc:Fallback>
                <p:oleObj name="Equation" r:id="rId4" imgW="35356800" imgH="5486400" progId="Equation.DSMT4">
                  <p:embed/>
                  <p:pic>
                    <p:nvPicPr>
                      <p:cNvPr id="0" name="Object 3"/>
                      <p:cNvPicPr/>
                      <p:nvPr/>
                    </p:nvPicPr>
                    <p:blipFill>
                      <a:blip r:embed="rId5"/>
                      <a:stretch>
                        <a:fillRect/>
                      </a:stretch>
                    </p:blipFill>
                    <p:spPr>
                      <a:xfrm>
                        <a:off x="4277592" y="2951882"/>
                        <a:ext cx="2943226" cy="457200"/>
                      </a:xfrm>
                      <a:prstGeom prst="rect">
                        <a:avLst/>
                      </a:prstGeom>
                      <a:noFill/>
                      <a:ln w="9525">
                        <a:noFill/>
                      </a:ln>
                    </p:spPr>
                  </p:pic>
                </p:oleObj>
              </mc:Fallback>
            </mc:AlternateContent>
          </a:graphicData>
        </a:graphic>
      </p:graphicFrame>
      <p:graphicFrame>
        <p:nvGraphicFramePr>
          <p:cNvPr id="7" name="Object 4"/>
          <p:cNvGraphicFramePr/>
          <p:nvPr/>
        </p:nvGraphicFramePr>
        <p:xfrm>
          <a:off x="2411760" y="4634632"/>
          <a:ext cx="3810000" cy="457200"/>
        </p:xfrm>
        <a:graphic>
          <a:graphicData uri="http://schemas.openxmlformats.org/presentationml/2006/ole">
            <mc:AlternateContent xmlns:mc="http://schemas.openxmlformats.org/markup-compatibility/2006">
              <mc:Choice xmlns:v="urn:schemas-microsoft-com:vml" Requires="v">
                <p:oleObj name="Equation" r:id="rId6" imgW="45720000" imgH="5486400" progId="Equation.DSMT4">
                  <p:embed/>
                </p:oleObj>
              </mc:Choice>
              <mc:Fallback>
                <p:oleObj name="Equation" r:id="rId6" imgW="45720000" imgH="5486400" progId="Equation.DSMT4">
                  <p:embed/>
                  <p:pic>
                    <p:nvPicPr>
                      <p:cNvPr id="0" name="Object 4"/>
                      <p:cNvPicPr/>
                      <p:nvPr/>
                    </p:nvPicPr>
                    <p:blipFill>
                      <a:blip r:embed="rId7"/>
                      <a:stretch>
                        <a:fillRect/>
                      </a:stretch>
                    </p:blipFill>
                    <p:spPr>
                      <a:xfrm>
                        <a:off x="2411760" y="4634632"/>
                        <a:ext cx="3810000" cy="457200"/>
                      </a:xfrm>
                      <a:prstGeom prst="rect">
                        <a:avLst/>
                      </a:prstGeom>
                      <a:noFill/>
                      <a:ln w="9525">
                        <a:noFill/>
                      </a:ln>
                    </p:spPr>
                  </p:pic>
                </p:oleObj>
              </mc:Fallback>
            </mc:AlternateContent>
          </a:graphicData>
        </a:graphic>
      </p:graphicFrame>
      <p:graphicFrame>
        <p:nvGraphicFramePr>
          <p:cNvPr id="8" name="Object 5"/>
          <p:cNvGraphicFramePr/>
          <p:nvPr/>
        </p:nvGraphicFramePr>
        <p:xfrm>
          <a:off x="3952156" y="5572140"/>
          <a:ext cx="1854200" cy="889000"/>
        </p:xfrm>
        <a:graphic>
          <a:graphicData uri="http://schemas.openxmlformats.org/presentationml/2006/ole">
            <mc:AlternateContent xmlns:mc="http://schemas.openxmlformats.org/markup-compatibility/2006">
              <mc:Choice xmlns:v="urn:schemas-microsoft-com:vml" Requires="v">
                <p:oleObj name="Equation" r:id="rId8" imgW="22250400" imgH="10668000" progId="Equation.DSMT4">
                  <p:embed/>
                </p:oleObj>
              </mc:Choice>
              <mc:Fallback>
                <p:oleObj name="Equation" r:id="rId8" imgW="22250400" imgH="10668000" progId="Equation.DSMT4">
                  <p:embed/>
                  <p:pic>
                    <p:nvPicPr>
                      <p:cNvPr id="0" name="Object 5"/>
                      <p:cNvPicPr/>
                      <p:nvPr/>
                    </p:nvPicPr>
                    <p:blipFill>
                      <a:blip r:embed="rId9"/>
                      <a:stretch>
                        <a:fillRect/>
                      </a:stretch>
                    </p:blipFill>
                    <p:spPr>
                      <a:xfrm>
                        <a:off x="3952156" y="5572140"/>
                        <a:ext cx="1854200" cy="889000"/>
                      </a:xfrm>
                      <a:prstGeom prst="rect">
                        <a:avLst/>
                      </a:prstGeom>
                      <a:noFill/>
                      <a:ln w="19050">
                        <a:noFill/>
                      </a:ln>
                    </p:spPr>
                  </p:pic>
                </p:oleObj>
              </mc:Fallback>
            </mc:AlternateContent>
          </a:graphicData>
        </a:graphic>
      </p:graphicFrame>
      <p:graphicFrame>
        <p:nvGraphicFramePr>
          <p:cNvPr id="10" name="Object 7"/>
          <p:cNvGraphicFramePr/>
          <p:nvPr/>
        </p:nvGraphicFramePr>
        <p:xfrm>
          <a:off x="1623293" y="1945407"/>
          <a:ext cx="2006600" cy="406400"/>
        </p:xfrm>
        <a:graphic>
          <a:graphicData uri="http://schemas.openxmlformats.org/presentationml/2006/ole">
            <mc:AlternateContent xmlns:mc="http://schemas.openxmlformats.org/markup-compatibility/2006">
              <mc:Choice xmlns:v="urn:schemas-microsoft-com:vml" Requires="v">
                <p:oleObj name="Equation" r:id="rId10" imgW="24079200" imgH="4876800" progId="Equation.DSMT4">
                  <p:embed/>
                </p:oleObj>
              </mc:Choice>
              <mc:Fallback>
                <p:oleObj name="Equation" r:id="rId10" imgW="24079200" imgH="4876800" progId="Equation.DSMT4">
                  <p:embed/>
                  <p:pic>
                    <p:nvPicPr>
                      <p:cNvPr id="0" name="Object 7"/>
                      <p:cNvPicPr/>
                      <p:nvPr/>
                    </p:nvPicPr>
                    <p:blipFill>
                      <a:blip r:embed="rId11"/>
                      <a:stretch>
                        <a:fillRect/>
                      </a:stretch>
                    </p:blipFill>
                    <p:spPr>
                      <a:xfrm>
                        <a:off x="1623293" y="1945407"/>
                        <a:ext cx="2006600" cy="406400"/>
                      </a:xfrm>
                      <a:prstGeom prst="rect">
                        <a:avLst/>
                      </a:prstGeom>
                      <a:noFill/>
                      <a:ln w="9525">
                        <a:noFill/>
                      </a:ln>
                    </p:spPr>
                  </p:pic>
                </p:oleObj>
              </mc:Fallback>
            </mc:AlternateContent>
          </a:graphicData>
        </a:graphic>
      </p:graphicFrame>
      <p:graphicFrame>
        <p:nvGraphicFramePr>
          <p:cNvPr id="11" name="Object 8"/>
          <p:cNvGraphicFramePr/>
          <p:nvPr/>
        </p:nvGraphicFramePr>
        <p:xfrm>
          <a:off x="4582393" y="1916832"/>
          <a:ext cx="3200400" cy="406400"/>
        </p:xfrm>
        <a:graphic>
          <a:graphicData uri="http://schemas.openxmlformats.org/presentationml/2006/ole">
            <mc:AlternateContent xmlns:mc="http://schemas.openxmlformats.org/markup-compatibility/2006">
              <mc:Choice xmlns:v="urn:schemas-microsoft-com:vml" Requires="v">
                <p:oleObj name="Equation" r:id="rId12" imgW="38404800" imgH="4876800" progId="Equation.DSMT4">
                  <p:embed/>
                </p:oleObj>
              </mc:Choice>
              <mc:Fallback>
                <p:oleObj name="Equation" r:id="rId12" imgW="38404800" imgH="4876800" progId="Equation.DSMT4">
                  <p:embed/>
                  <p:pic>
                    <p:nvPicPr>
                      <p:cNvPr id="0" name="Object 8"/>
                      <p:cNvPicPr/>
                      <p:nvPr/>
                    </p:nvPicPr>
                    <p:blipFill>
                      <a:blip r:embed="rId13"/>
                      <a:stretch>
                        <a:fillRect/>
                      </a:stretch>
                    </p:blipFill>
                    <p:spPr>
                      <a:xfrm>
                        <a:off x="4582393" y="1916832"/>
                        <a:ext cx="3200400" cy="406400"/>
                      </a:xfrm>
                      <a:prstGeom prst="rect">
                        <a:avLst/>
                      </a:prstGeom>
                      <a:noFill/>
                      <a:ln w="9525">
                        <a:noFill/>
                      </a:ln>
                    </p:spPr>
                  </p:pic>
                </p:oleObj>
              </mc:Fallback>
            </mc:AlternateContent>
          </a:graphicData>
        </a:graphic>
      </p:graphicFrame>
      <p:sp>
        <p:nvSpPr>
          <p:cNvPr id="12" name="Rectangle 9"/>
          <p:cNvSpPr>
            <a:spLocks noChangeArrowheads="1"/>
          </p:cNvSpPr>
          <p:nvPr/>
        </p:nvSpPr>
        <p:spPr bwMode="auto">
          <a:xfrm>
            <a:off x="736600" y="2441575"/>
            <a:ext cx="4460173"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仿宋_GB2312" pitchFamily="49" charset="-122"/>
                <a:ea typeface="仿宋_GB2312" pitchFamily="49" charset="-122"/>
              </a:rPr>
              <a:t>第</a:t>
            </a:r>
            <a:r>
              <a:rPr kumimoji="1" lang="zh-CN" altLang="en-US" sz="2400" b="1" dirty="0"/>
              <a:t> </a:t>
            </a:r>
            <a:r>
              <a:rPr kumimoji="1" lang="en-US" altLang="zh-CN" sz="2400" b="1" i="1" dirty="0"/>
              <a:t>k</a:t>
            </a:r>
            <a:r>
              <a:rPr kumimoji="1" lang="en-US" altLang="zh-CN" sz="2400" b="1" i="1" dirty="0">
                <a:solidFill>
                  <a:srgbClr val="66FFFF"/>
                </a:solidFill>
              </a:rPr>
              <a:t> </a:t>
            </a:r>
            <a:r>
              <a:rPr kumimoji="1" lang="zh-CN" altLang="en-US" sz="2400" b="1" dirty="0">
                <a:latin typeface="仿宋_GB2312" pitchFamily="49" charset="-122"/>
                <a:ea typeface="仿宋_GB2312" pitchFamily="49" charset="-122"/>
              </a:rPr>
              <a:t>级主极大相邻的两暗纹满足</a:t>
            </a:r>
          </a:p>
        </p:txBody>
      </p:sp>
      <p:graphicFrame>
        <p:nvGraphicFramePr>
          <p:cNvPr id="13" name="Object 10"/>
          <p:cNvGraphicFramePr/>
          <p:nvPr/>
        </p:nvGraphicFramePr>
        <p:xfrm>
          <a:off x="2411760" y="4083769"/>
          <a:ext cx="3632200" cy="457200"/>
        </p:xfrm>
        <a:graphic>
          <a:graphicData uri="http://schemas.openxmlformats.org/presentationml/2006/ole">
            <mc:AlternateContent xmlns:mc="http://schemas.openxmlformats.org/markup-compatibility/2006">
              <mc:Choice xmlns:v="urn:schemas-microsoft-com:vml" Requires="v">
                <p:oleObj name="Equation" r:id="rId14" imgW="43586400" imgH="5486400" progId="Equation.DSMT4">
                  <p:embed/>
                </p:oleObj>
              </mc:Choice>
              <mc:Fallback>
                <p:oleObj name="Equation" r:id="rId14" imgW="43586400" imgH="5486400" progId="Equation.DSMT4">
                  <p:embed/>
                  <p:pic>
                    <p:nvPicPr>
                      <p:cNvPr id="0" name="Object 10"/>
                      <p:cNvPicPr/>
                      <p:nvPr/>
                    </p:nvPicPr>
                    <p:blipFill>
                      <a:blip r:embed="rId15"/>
                      <a:stretch>
                        <a:fillRect/>
                      </a:stretch>
                    </p:blipFill>
                    <p:spPr>
                      <a:xfrm>
                        <a:off x="2411760" y="4083769"/>
                        <a:ext cx="3632200" cy="457200"/>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6070600" y="5597525"/>
            <a:ext cx="2663825" cy="863955"/>
          </a:xfrm>
          <a:prstGeom prst="rect">
            <a:avLst/>
          </a:prstGeom>
          <a:noFill/>
          <a:ln w="19050">
            <a:solidFill>
              <a:srgbClr val="B2B2B2">
                <a:alpha val="50195"/>
              </a:srgbClr>
            </a:solidFill>
            <a:miter lim="800000"/>
          </a:ln>
        </p:spPr>
        <p:txBody>
          <a:bodyPr lIns="90000" tIns="46800" rIns="90000" bIns="46800">
            <a:spAutoFit/>
          </a:bodyPr>
          <a:lstStyle/>
          <a:p>
            <a:pPr algn="l">
              <a:lnSpc>
                <a:spcPct val="125000"/>
              </a:lnSpc>
            </a:pPr>
            <a:r>
              <a:rPr kumimoji="1" lang="en-US" altLang="zh-CN" sz="2000" b="1" i="1" dirty="0">
                <a:solidFill>
                  <a:srgbClr val="FF0000"/>
                </a:solidFill>
                <a:ea typeface="楷体_GB2312" pitchFamily="49" charset="-122"/>
              </a:rPr>
              <a:t>N</a:t>
            </a:r>
            <a:r>
              <a:rPr kumimoji="1" lang="en-US" altLang="zh-CN" sz="2000" b="1" i="1" dirty="0">
                <a:solidFill>
                  <a:srgbClr val="66FFFF"/>
                </a:solidFill>
                <a:ea typeface="楷体_GB2312" pitchFamily="49" charset="-122"/>
              </a:rPr>
              <a:t> </a:t>
            </a:r>
            <a:r>
              <a:rPr kumimoji="1" lang="zh-CN" altLang="en-US" sz="2000" b="1" dirty="0">
                <a:latin typeface="楷体_GB2312" pitchFamily="49" charset="-122"/>
                <a:ea typeface="楷体_GB2312" pitchFamily="49" charset="-122"/>
              </a:rPr>
              <a:t>越大，主极大角宽度越小，条纹越细</a:t>
            </a:r>
            <a:r>
              <a:rPr kumimoji="1" lang="en-US" altLang="zh-CN" sz="2000" b="1" dirty="0">
                <a:latin typeface="楷体_GB2312" pitchFamily="49" charset="-122"/>
                <a:ea typeface="楷体_GB2312" pitchFamily="49" charset="-122"/>
              </a:rPr>
              <a:t>.</a:t>
            </a:r>
          </a:p>
        </p:txBody>
      </p:sp>
      <p:sp>
        <p:nvSpPr>
          <p:cNvPr id="15" name="Rectangle 12"/>
          <p:cNvSpPr>
            <a:spLocks noChangeArrowheads="1"/>
          </p:cNvSpPr>
          <p:nvPr/>
        </p:nvSpPr>
        <p:spPr bwMode="auto">
          <a:xfrm>
            <a:off x="250825" y="379413"/>
            <a:ext cx="492125" cy="457200"/>
          </a:xfrm>
          <a:prstGeom prst="rect">
            <a:avLst/>
          </a:prstGeom>
          <a:noFill/>
          <a:ln w="9525">
            <a:noFill/>
            <a:miter lim="800000"/>
          </a:ln>
        </p:spPr>
        <p:txBody>
          <a:bodyPr wrap="none">
            <a:spAutoFit/>
          </a:bodyPr>
          <a:lstStyle/>
          <a:p>
            <a:pPr algn="l"/>
            <a:r>
              <a:rPr kumimoji="1" lang="zh-CN" altLang="en-US" sz="2400" b="1" dirty="0">
                <a:latin typeface="Arial" panose="020B0604020202020204" pitchFamily="34" charset="0"/>
              </a:rPr>
              <a:t>例</a:t>
            </a:r>
          </a:p>
        </p:txBody>
      </p:sp>
      <p:sp>
        <p:nvSpPr>
          <p:cNvPr id="16" name="Rectangle 13"/>
          <p:cNvSpPr>
            <a:spLocks noChangeArrowheads="1"/>
          </p:cNvSpPr>
          <p:nvPr/>
        </p:nvSpPr>
        <p:spPr bwMode="auto">
          <a:xfrm>
            <a:off x="249731" y="1327002"/>
            <a:ext cx="491138" cy="463846"/>
          </a:xfrm>
          <a:prstGeom prst="rect">
            <a:avLst/>
          </a:prstGeom>
          <a:noFill/>
          <a:ln w="57150">
            <a:noFill/>
            <a:miter lim="800000"/>
          </a:ln>
        </p:spPr>
        <p:txBody>
          <a:bodyPr wrap="none" lIns="90000" tIns="46800" rIns="90000" bIns="46800" anchor="ctr">
            <a:spAutoFit/>
          </a:bodyPr>
          <a:lstStyle/>
          <a:p>
            <a:r>
              <a:rPr kumimoji="1" lang="zh-CN" altLang="en-US" sz="2400" b="1" dirty="0">
                <a:latin typeface="宋体" panose="02010600030101010101" pitchFamily="2" charset="-122"/>
              </a:rPr>
              <a:t>解</a:t>
            </a:r>
          </a:p>
        </p:txBody>
      </p:sp>
      <p:sp>
        <p:nvSpPr>
          <p:cNvPr id="17" name="Rectangle 14"/>
          <p:cNvSpPr>
            <a:spLocks noChangeArrowheads="1"/>
          </p:cNvSpPr>
          <p:nvPr/>
        </p:nvSpPr>
        <p:spPr bwMode="auto">
          <a:xfrm>
            <a:off x="722313" y="1354138"/>
            <a:ext cx="2635250" cy="457200"/>
          </a:xfrm>
          <a:prstGeom prst="rect">
            <a:avLst/>
          </a:prstGeom>
          <a:noFill/>
          <a:ln w="9525">
            <a:noFill/>
            <a:miter lim="800000"/>
          </a:ln>
        </p:spPr>
        <p:txBody>
          <a:bodyPr wrap="none">
            <a:spAutoFit/>
          </a:bodyPr>
          <a:lstStyle/>
          <a:p>
            <a:pPr algn="l"/>
            <a:r>
              <a:rPr kumimoji="1" lang="zh-CN" altLang="en-US" sz="2400" b="1">
                <a:latin typeface="Arial" panose="020B0604020202020204" pitchFamily="34" charset="0"/>
                <a:ea typeface="仿宋_GB2312" pitchFamily="49" charset="-122"/>
              </a:rPr>
              <a:t>暗纹位置满足条件</a:t>
            </a:r>
          </a:p>
        </p:txBody>
      </p:sp>
      <p:graphicFrame>
        <p:nvGraphicFramePr>
          <p:cNvPr id="18" name="Object 15"/>
          <p:cNvGraphicFramePr/>
          <p:nvPr/>
        </p:nvGraphicFramePr>
        <p:xfrm>
          <a:off x="2048272" y="3001392"/>
          <a:ext cx="1371600" cy="355600"/>
        </p:xfrm>
        <a:graphic>
          <a:graphicData uri="http://schemas.openxmlformats.org/presentationml/2006/ole">
            <mc:AlternateContent xmlns:mc="http://schemas.openxmlformats.org/markup-compatibility/2006">
              <mc:Choice xmlns:v="urn:schemas-microsoft-com:vml" Requires="v">
                <p:oleObj name="Equation" r:id="rId16" imgW="16459200" imgH="4267200" progId="Equation.DSMT4">
                  <p:embed/>
                </p:oleObj>
              </mc:Choice>
              <mc:Fallback>
                <p:oleObj name="Equation" r:id="rId16" imgW="16459200" imgH="4267200" progId="Equation.DSMT4">
                  <p:embed/>
                  <p:pic>
                    <p:nvPicPr>
                      <p:cNvPr id="0" name="Object 15"/>
                      <p:cNvPicPr/>
                      <p:nvPr/>
                    </p:nvPicPr>
                    <p:blipFill>
                      <a:blip r:embed="rId17"/>
                      <a:stretch>
                        <a:fillRect/>
                      </a:stretch>
                    </p:blipFill>
                    <p:spPr>
                      <a:xfrm>
                        <a:off x="2048272" y="3001392"/>
                        <a:ext cx="1371600" cy="355600"/>
                      </a:xfrm>
                      <a:prstGeom prst="rect">
                        <a:avLst/>
                      </a:prstGeom>
                      <a:noFill/>
                      <a:ln w="9525">
                        <a:noFill/>
                      </a:ln>
                    </p:spPr>
                  </p:pic>
                </p:oleObj>
              </mc:Fallback>
            </mc:AlternateContent>
          </a:graphicData>
        </a:graphic>
      </p:graphicFrame>
      <p:graphicFrame>
        <p:nvGraphicFramePr>
          <p:cNvPr id="19" name="Object 16"/>
          <p:cNvGraphicFramePr/>
          <p:nvPr/>
        </p:nvGraphicFramePr>
        <p:xfrm>
          <a:off x="2051720" y="3577456"/>
          <a:ext cx="1346200" cy="355600"/>
        </p:xfrm>
        <a:graphic>
          <a:graphicData uri="http://schemas.openxmlformats.org/presentationml/2006/ole">
            <mc:AlternateContent xmlns:mc="http://schemas.openxmlformats.org/markup-compatibility/2006">
              <mc:Choice xmlns:v="urn:schemas-microsoft-com:vml" Requires="v">
                <p:oleObj name="Equation" r:id="rId18" imgW="16154400" imgH="4267200" progId="Equation.DSMT4">
                  <p:embed/>
                </p:oleObj>
              </mc:Choice>
              <mc:Fallback>
                <p:oleObj name="Equation" r:id="rId18" imgW="16154400" imgH="4267200" progId="Equation.DSMT4">
                  <p:embed/>
                  <p:pic>
                    <p:nvPicPr>
                      <p:cNvPr id="0" name="Object 16"/>
                      <p:cNvPicPr/>
                      <p:nvPr/>
                    </p:nvPicPr>
                    <p:blipFill>
                      <a:blip r:embed="rId19"/>
                      <a:stretch>
                        <a:fillRect/>
                      </a:stretch>
                    </p:blipFill>
                    <p:spPr>
                      <a:xfrm>
                        <a:off x="2051720" y="3577456"/>
                        <a:ext cx="1346200" cy="355600"/>
                      </a:xfrm>
                      <a:prstGeom prst="rect">
                        <a:avLst/>
                      </a:prstGeom>
                      <a:noFill/>
                      <a:ln w="9525">
                        <a:noFill/>
                      </a:ln>
                    </p:spPr>
                  </p:pic>
                </p:oleObj>
              </mc:Fallback>
            </mc:AlternateContent>
          </a:graphicData>
        </a:graphic>
      </p:graphicFrame>
      <p:sp>
        <p:nvSpPr>
          <p:cNvPr id="20" name="Rectangle 17"/>
          <p:cNvSpPr>
            <a:spLocks noChangeArrowheads="1"/>
          </p:cNvSpPr>
          <p:nvPr/>
        </p:nvSpPr>
        <p:spPr bwMode="auto">
          <a:xfrm>
            <a:off x="736600" y="5157788"/>
            <a:ext cx="2947988" cy="457200"/>
          </a:xfrm>
          <a:prstGeom prst="rect">
            <a:avLst/>
          </a:prstGeom>
          <a:noFill/>
          <a:ln w="9525">
            <a:noFill/>
            <a:miter lim="800000"/>
          </a:ln>
        </p:spPr>
        <p:txBody>
          <a:bodyPr wrap="none">
            <a:spAutoFit/>
          </a:bodyPr>
          <a:lstStyle/>
          <a:p>
            <a:pPr algn="l"/>
            <a:r>
              <a:rPr kumimoji="1" lang="zh-CN" altLang="en-US" sz="2400" b="1" dirty="0">
                <a:latin typeface="Arial" panose="020B0604020202020204" pitchFamily="34" charset="0"/>
                <a:ea typeface="仿宋_GB2312" pitchFamily="49" charset="-122"/>
              </a:rPr>
              <a:t>第</a:t>
            </a:r>
            <a:r>
              <a:rPr kumimoji="1" lang="zh-CN" altLang="en-US" sz="2400" b="1" dirty="0">
                <a:latin typeface="Arial" panose="020B0604020202020204" pitchFamily="34" charset="0"/>
              </a:rPr>
              <a:t> </a:t>
            </a:r>
            <a:r>
              <a:rPr kumimoji="1" lang="en-US" altLang="zh-CN" sz="2400" b="1" i="1" dirty="0"/>
              <a:t>k</a:t>
            </a:r>
            <a:r>
              <a:rPr kumimoji="1" lang="en-US" altLang="zh-CN" sz="2400" b="1" i="1" dirty="0">
                <a:solidFill>
                  <a:srgbClr val="66FFFF"/>
                </a:solidFill>
              </a:rPr>
              <a:t> </a:t>
            </a:r>
            <a:r>
              <a:rPr kumimoji="1" lang="zh-CN" altLang="en-US" sz="2400" b="1" dirty="0">
                <a:latin typeface="Arial" panose="020B0604020202020204" pitchFamily="34" charset="0"/>
                <a:ea typeface="仿宋_GB2312" pitchFamily="49" charset="-122"/>
              </a:rPr>
              <a:t>级主极大角宽度</a:t>
            </a:r>
          </a:p>
        </p:txBody>
      </p:sp>
      <p:graphicFrame>
        <p:nvGraphicFramePr>
          <p:cNvPr id="21" name="Object 18"/>
          <p:cNvGraphicFramePr/>
          <p:nvPr/>
        </p:nvGraphicFramePr>
        <p:xfrm>
          <a:off x="1691680" y="5770007"/>
          <a:ext cx="2336800" cy="457200"/>
        </p:xfrm>
        <a:graphic>
          <a:graphicData uri="http://schemas.openxmlformats.org/presentationml/2006/ole">
            <mc:AlternateContent xmlns:mc="http://schemas.openxmlformats.org/markup-compatibility/2006">
              <mc:Choice xmlns:v="urn:schemas-microsoft-com:vml" Requires="v">
                <p:oleObj name="Equation" r:id="rId20" imgW="28041600" imgH="5486400" progId="Equation.DSMT4">
                  <p:embed/>
                </p:oleObj>
              </mc:Choice>
              <mc:Fallback>
                <p:oleObj name="Equation" r:id="rId20" imgW="28041600" imgH="5486400" progId="Equation.DSMT4">
                  <p:embed/>
                  <p:pic>
                    <p:nvPicPr>
                      <p:cNvPr id="0" name="Object 18"/>
                      <p:cNvPicPr/>
                      <p:nvPr/>
                    </p:nvPicPr>
                    <p:blipFill>
                      <a:blip r:embed="rId21"/>
                      <a:stretch>
                        <a:fillRect/>
                      </a:stretch>
                    </p:blipFill>
                    <p:spPr>
                      <a:xfrm>
                        <a:off x="1691680" y="5770007"/>
                        <a:ext cx="2336800" cy="4572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500"/>
                                        <p:tgtEl>
                                          <p:spTgt spid="16">
                                            <p:txEl>
                                              <p:pRg st="0" end="0"/>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1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1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utoUpdateAnimBg="0"/>
      <p:bldP spid="14" grpId="0" animBg="1"/>
      <p:bldP spid="15" grpId="0"/>
      <p:bldP spid="16" grpId="0" build="p" autoUpdateAnimBg="0"/>
      <p:bldP spid="17"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a:solidFill>
                  <a:srgbClr val="1F497D"/>
                </a:solidFill>
                <a:latin typeface="华文新魏" pitchFamily="2" charset="-122"/>
                <a:ea typeface="华文新魏" pitchFamily="2" charset="-122"/>
              </a:rPr>
              <a:t>光栅光谱</a:t>
            </a:r>
          </a:p>
        </p:txBody>
      </p:sp>
      <p:sp>
        <p:nvSpPr>
          <p:cNvPr id="6" name="Rectangle 3"/>
          <p:cNvSpPr>
            <a:spLocks noChangeArrowheads="1"/>
          </p:cNvSpPr>
          <p:nvPr/>
        </p:nvSpPr>
        <p:spPr bwMode="auto">
          <a:xfrm>
            <a:off x="411163" y="1027113"/>
            <a:ext cx="2101850" cy="463846"/>
          </a:xfrm>
          <a:prstGeom prst="rect">
            <a:avLst/>
          </a:prstGeom>
          <a:noFill/>
          <a:ln w="9525">
            <a:noFill/>
            <a:miter lim="800000"/>
          </a:ln>
        </p:spPr>
        <p:txBody>
          <a:bodyPr lIns="90000" tIns="46800" rIns="90000" bIns="46800">
            <a:spAutoFit/>
          </a:bodyPr>
          <a:lstStyle/>
          <a:p>
            <a:pPr algn="l">
              <a:buClr>
                <a:srgbClr val="FFFF00"/>
              </a:buClr>
              <a:buSzPct val="70000"/>
              <a:buFont typeface="Wingdings" panose="05000000000000000000" pitchFamily="2" charset="2"/>
              <a:buNone/>
            </a:pPr>
            <a:r>
              <a:rPr kumimoji="1" lang="en-US" altLang="zh-CN" sz="2400" b="1" dirty="0">
                <a:solidFill>
                  <a:srgbClr val="002060"/>
                </a:solidFill>
              </a:rPr>
              <a:t> 1. </a:t>
            </a:r>
            <a:r>
              <a:rPr kumimoji="1" lang="zh-CN" altLang="en-US" sz="2400" b="1" dirty="0">
                <a:solidFill>
                  <a:srgbClr val="002060"/>
                </a:solidFill>
              </a:rPr>
              <a:t>光栅色散</a:t>
            </a:r>
            <a:endParaRPr kumimoji="1" lang="zh-CN" altLang="en-US" sz="2400" b="1" dirty="0">
              <a:solidFill>
                <a:srgbClr val="002060"/>
              </a:solidFill>
              <a:latin typeface="宋体" panose="02010600030101010101" pitchFamily="2" charset="-122"/>
            </a:endParaRPr>
          </a:p>
        </p:txBody>
      </p:sp>
      <p:sp>
        <p:nvSpPr>
          <p:cNvPr id="7" name="Text Box 4"/>
          <p:cNvSpPr txBox="1">
            <a:spLocks noChangeArrowheads="1"/>
          </p:cNvSpPr>
          <p:nvPr/>
        </p:nvSpPr>
        <p:spPr bwMode="auto">
          <a:xfrm>
            <a:off x="1143612" y="1658372"/>
            <a:ext cx="4360489" cy="461665"/>
          </a:xfrm>
          <a:prstGeom prst="rect">
            <a:avLst/>
          </a:prstGeom>
          <a:noFill/>
          <a:ln w="9525">
            <a:noFill/>
            <a:miter lim="800000"/>
          </a:ln>
        </p:spPr>
        <p:txBody>
          <a:bodyPr wrap="none">
            <a:spAutoFit/>
          </a:bodyPr>
          <a:lstStyle/>
          <a:p>
            <a:pPr algn="l"/>
            <a:r>
              <a:rPr lang="zh-CN" altLang="en-US" sz="2400" b="1" dirty="0">
                <a:solidFill>
                  <a:srgbClr val="002060"/>
                </a:solidFill>
                <a:latin typeface="仿宋_GB2312" pitchFamily="49" charset="-122"/>
                <a:ea typeface="仿宋_GB2312" pitchFamily="49" charset="-122"/>
              </a:rPr>
              <a:t>由                      知 </a:t>
            </a:r>
            <a:r>
              <a:rPr lang="en-US" altLang="zh-CN" sz="2400" b="1" i="1" dirty="0">
                <a:solidFill>
                  <a:srgbClr val="002060"/>
                </a:solidFill>
                <a:ea typeface="仿宋_GB2312" pitchFamily="49" charset="-122"/>
              </a:rPr>
              <a:t>d </a:t>
            </a:r>
            <a:r>
              <a:rPr lang="en-US" altLang="zh-CN" sz="2400" b="1" dirty="0">
                <a:solidFill>
                  <a:srgbClr val="002060"/>
                </a:solidFill>
                <a:latin typeface="仿宋_GB2312" pitchFamily="49" charset="-122"/>
                <a:ea typeface="仿宋_GB2312" pitchFamily="49" charset="-122"/>
              </a:rPr>
              <a:t>,</a:t>
            </a:r>
            <a:r>
              <a:rPr lang="en-US" altLang="zh-CN" sz="2400" b="1" i="1" dirty="0">
                <a:solidFill>
                  <a:srgbClr val="002060"/>
                </a:solidFill>
                <a:ea typeface="仿宋_GB2312" pitchFamily="49" charset="-122"/>
              </a:rPr>
              <a:t>k </a:t>
            </a:r>
            <a:r>
              <a:rPr lang="zh-CN" altLang="en-US" sz="2400" b="1" dirty="0">
                <a:solidFill>
                  <a:srgbClr val="002060"/>
                </a:solidFill>
                <a:latin typeface="仿宋_GB2312" pitchFamily="49" charset="-122"/>
                <a:ea typeface="仿宋_GB2312" pitchFamily="49" charset="-122"/>
              </a:rPr>
              <a:t>一定，</a:t>
            </a:r>
          </a:p>
        </p:txBody>
      </p:sp>
      <p:graphicFrame>
        <p:nvGraphicFramePr>
          <p:cNvPr id="8" name="Object 5"/>
          <p:cNvGraphicFramePr>
            <a:graphicFrameLocks noChangeAspect="1"/>
          </p:cNvGraphicFramePr>
          <p:nvPr/>
        </p:nvGraphicFramePr>
        <p:xfrm>
          <a:off x="1547664" y="1700808"/>
          <a:ext cx="1882274" cy="442888"/>
        </p:xfrm>
        <a:graphic>
          <a:graphicData uri="http://schemas.openxmlformats.org/presentationml/2006/ole">
            <mc:AlternateContent xmlns:mc="http://schemas.openxmlformats.org/markup-compatibility/2006">
              <mc:Choice xmlns:v="urn:schemas-microsoft-com:vml" Requires="v">
                <p:oleObj name="Equation" r:id="rId2" imgW="20726400" imgH="4876800" progId="Equation.DSMT4">
                  <p:embed/>
                </p:oleObj>
              </mc:Choice>
              <mc:Fallback>
                <p:oleObj name="Equation" r:id="rId2" imgW="20726400" imgH="4876800" progId="Equation.DSMT4">
                  <p:embed/>
                  <p:pic>
                    <p:nvPicPr>
                      <p:cNvPr id="0" name="Object 5"/>
                      <p:cNvPicPr>
                        <a:picLocks noChangeAspect="1"/>
                      </p:cNvPicPr>
                      <p:nvPr/>
                    </p:nvPicPr>
                    <p:blipFill>
                      <a:blip r:embed="rId3"/>
                      <a:stretch>
                        <a:fillRect/>
                      </a:stretch>
                    </p:blipFill>
                    <p:spPr>
                      <a:xfrm>
                        <a:off x="1547664" y="1700808"/>
                        <a:ext cx="1882274" cy="442888"/>
                      </a:xfrm>
                      <a:prstGeom prst="rect">
                        <a:avLst/>
                      </a:prstGeom>
                      <a:noFill/>
                      <a:ln w="9525">
                        <a:noFill/>
                      </a:ln>
                    </p:spPr>
                  </p:pic>
                </p:oleObj>
              </mc:Fallback>
            </mc:AlternateContent>
          </a:graphicData>
        </a:graphic>
      </p:graphicFrame>
      <p:graphicFrame>
        <p:nvGraphicFramePr>
          <p:cNvPr id="9" name="Object 6"/>
          <p:cNvGraphicFramePr/>
          <p:nvPr/>
        </p:nvGraphicFramePr>
        <p:xfrm>
          <a:off x="5629274" y="1700808"/>
          <a:ext cx="526902" cy="432048"/>
        </p:xfrm>
        <a:graphic>
          <a:graphicData uri="http://schemas.openxmlformats.org/presentationml/2006/ole">
            <mc:AlternateContent xmlns:mc="http://schemas.openxmlformats.org/markup-compatibility/2006">
              <mc:Choice xmlns:v="urn:schemas-microsoft-com:vml" Requires="v">
                <p:oleObj name="Equation" r:id="rId4" imgW="6705600" imgH="5486400" progId="Equation.DSMT4">
                  <p:embed/>
                </p:oleObj>
              </mc:Choice>
              <mc:Fallback>
                <p:oleObj name="Equation" r:id="rId4" imgW="6705600" imgH="5486400" progId="Equation.DSMT4">
                  <p:embed/>
                  <p:pic>
                    <p:nvPicPr>
                      <p:cNvPr id="0" name="Object 6"/>
                      <p:cNvPicPr/>
                      <p:nvPr/>
                    </p:nvPicPr>
                    <p:blipFill>
                      <a:blip r:embed="rId5"/>
                      <a:stretch>
                        <a:fillRect/>
                      </a:stretch>
                    </p:blipFill>
                    <p:spPr>
                      <a:xfrm>
                        <a:off x="5629274" y="1700808"/>
                        <a:ext cx="526902" cy="432048"/>
                      </a:xfrm>
                      <a:prstGeom prst="rect">
                        <a:avLst/>
                      </a:prstGeom>
                      <a:noFill/>
                      <a:ln w="19050">
                        <a:noFill/>
                      </a:ln>
                    </p:spPr>
                  </p:pic>
                </p:oleObj>
              </mc:Fallback>
            </mc:AlternateContent>
          </a:graphicData>
        </a:graphic>
      </p:graphicFrame>
      <p:graphicFrame>
        <p:nvGraphicFramePr>
          <p:cNvPr id="10" name="Object 8"/>
          <p:cNvGraphicFramePr/>
          <p:nvPr/>
        </p:nvGraphicFramePr>
        <p:xfrm>
          <a:off x="7308304" y="1657797"/>
          <a:ext cx="504056" cy="475059"/>
        </p:xfrm>
        <a:graphic>
          <a:graphicData uri="http://schemas.openxmlformats.org/presentationml/2006/ole">
            <mc:AlternateContent xmlns:mc="http://schemas.openxmlformats.org/markup-compatibility/2006">
              <mc:Choice xmlns:v="urn:schemas-microsoft-com:vml" Requires="v">
                <p:oleObj name="Equation" r:id="rId6" imgW="6705600" imgH="5486400" progId="Equation.DSMT4">
                  <p:embed/>
                </p:oleObj>
              </mc:Choice>
              <mc:Fallback>
                <p:oleObj name="Equation" r:id="rId6" imgW="6705600" imgH="5486400" progId="Equation.DSMT4">
                  <p:embed/>
                  <p:pic>
                    <p:nvPicPr>
                      <p:cNvPr id="0" name="Object 8"/>
                      <p:cNvPicPr/>
                      <p:nvPr/>
                    </p:nvPicPr>
                    <p:blipFill>
                      <a:blip r:embed="rId7"/>
                      <a:stretch>
                        <a:fillRect/>
                      </a:stretch>
                    </p:blipFill>
                    <p:spPr>
                      <a:xfrm>
                        <a:off x="7308304" y="1657797"/>
                        <a:ext cx="504056" cy="475059"/>
                      </a:xfrm>
                      <a:prstGeom prst="rect">
                        <a:avLst/>
                      </a:prstGeom>
                      <a:noFill/>
                      <a:ln w="19050">
                        <a:noFill/>
                      </a:ln>
                    </p:spPr>
                  </p:pic>
                </p:oleObj>
              </mc:Fallback>
            </mc:AlternateContent>
          </a:graphicData>
        </a:graphic>
      </p:graphicFrame>
      <p:sp>
        <p:nvSpPr>
          <p:cNvPr id="11" name="AutoShape 9"/>
          <p:cNvSpPr>
            <a:spLocks noChangeArrowheads="1"/>
          </p:cNvSpPr>
          <p:nvPr/>
        </p:nvSpPr>
        <p:spPr bwMode="auto">
          <a:xfrm>
            <a:off x="6219825" y="1858963"/>
            <a:ext cx="936625" cy="160337"/>
          </a:xfrm>
          <a:prstGeom prst="rightArrow">
            <a:avLst>
              <a:gd name="adj1" fmla="val 50000"/>
              <a:gd name="adj2" fmla="val 146040"/>
            </a:avLst>
          </a:prstGeom>
          <a:solidFill>
            <a:srgbClr val="006699">
              <a:alpha val="65881"/>
            </a:srgbClr>
          </a:solidFill>
          <a:ln w="9525">
            <a:noFill/>
            <a:miter lim="800000"/>
          </a:ln>
        </p:spPr>
        <p:txBody>
          <a:bodyPr wrap="none" anchor="ctr"/>
          <a:lstStyle/>
          <a:p>
            <a:endParaRPr lang="zh-CN" altLang="en-US"/>
          </a:p>
        </p:txBody>
      </p:sp>
      <p:sp>
        <p:nvSpPr>
          <p:cNvPr id="12" name="Line 10"/>
          <p:cNvSpPr>
            <a:spLocks noChangeShapeType="1"/>
          </p:cNvSpPr>
          <p:nvPr/>
        </p:nvSpPr>
        <p:spPr bwMode="auto">
          <a:xfrm>
            <a:off x="788958" y="4797425"/>
            <a:ext cx="5038725" cy="0"/>
          </a:xfrm>
          <a:prstGeom prst="line">
            <a:avLst/>
          </a:prstGeom>
          <a:noFill/>
          <a:ln w="19050">
            <a:solidFill>
              <a:schemeClr val="tx1"/>
            </a:solidFill>
            <a:round/>
            <a:tailEnd type="triangle" w="sm" len="lg"/>
          </a:ln>
        </p:spPr>
        <p:txBody>
          <a:bodyPr/>
          <a:lstStyle/>
          <a:p>
            <a:endParaRPr lang="zh-CN" altLang="en-US"/>
          </a:p>
        </p:txBody>
      </p:sp>
      <p:sp>
        <p:nvSpPr>
          <p:cNvPr id="13" name="Line 11"/>
          <p:cNvSpPr>
            <a:spLocks noChangeShapeType="1"/>
          </p:cNvSpPr>
          <p:nvPr/>
        </p:nvSpPr>
        <p:spPr bwMode="auto">
          <a:xfrm flipV="1">
            <a:off x="788958" y="2347913"/>
            <a:ext cx="0" cy="2449512"/>
          </a:xfrm>
          <a:prstGeom prst="line">
            <a:avLst/>
          </a:prstGeom>
          <a:noFill/>
          <a:ln w="19050">
            <a:solidFill>
              <a:schemeClr val="tx1"/>
            </a:solidFill>
            <a:round/>
            <a:tailEnd type="triangle" w="sm" len="lg"/>
          </a:ln>
        </p:spPr>
        <p:txBody>
          <a:bodyPr/>
          <a:lstStyle/>
          <a:p>
            <a:endParaRPr lang="zh-CN" altLang="en-US"/>
          </a:p>
        </p:txBody>
      </p:sp>
      <p:pic>
        <p:nvPicPr>
          <p:cNvPr id="14" name="Picture 13"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1722408" y="2568575"/>
            <a:ext cx="146050" cy="2227263"/>
          </a:xfrm>
          <a:prstGeom prst="rect">
            <a:avLst/>
          </a:prstGeom>
          <a:noFill/>
          <a:ln w="3175">
            <a:noFill/>
            <a:miter lim="800000"/>
            <a:headEnd/>
            <a:tailEnd/>
          </a:ln>
        </p:spPr>
      </p:pic>
      <p:pic>
        <p:nvPicPr>
          <p:cNvPr id="15" name="Picture 14"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2659033" y="2800350"/>
            <a:ext cx="146050" cy="1997075"/>
          </a:xfrm>
          <a:prstGeom prst="rect">
            <a:avLst/>
          </a:prstGeom>
          <a:noFill/>
          <a:ln w="3175">
            <a:noFill/>
            <a:miter lim="800000"/>
            <a:headEnd/>
            <a:tailEnd/>
          </a:ln>
        </p:spPr>
      </p:pic>
      <p:pic>
        <p:nvPicPr>
          <p:cNvPr id="16" name="Picture 15"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3597246" y="3213100"/>
            <a:ext cx="144462" cy="1582738"/>
          </a:xfrm>
          <a:prstGeom prst="rect">
            <a:avLst/>
          </a:prstGeom>
          <a:noFill/>
          <a:ln w="3175">
            <a:noFill/>
            <a:miter lim="800000"/>
            <a:headEnd/>
            <a:tailEnd/>
          </a:ln>
        </p:spPr>
      </p:pic>
      <p:pic>
        <p:nvPicPr>
          <p:cNvPr id="17" name="Picture 16"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4532283" y="3811588"/>
            <a:ext cx="146050" cy="985837"/>
          </a:xfrm>
          <a:prstGeom prst="rect">
            <a:avLst/>
          </a:prstGeom>
          <a:noFill/>
          <a:ln w="3175">
            <a:noFill/>
            <a:miter lim="800000"/>
            <a:headEnd/>
            <a:tailEnd/>
          </a:ln>
        </p:spPr>
      </p:pic>
      <p:pic>
        <p:nvPicPr>
          <p:cNvPr id="18" name="Picture 17"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1941483" y="2530475"/>
            <a:ext cx="146050" cy="2266950"/>
          </a:xfrm>
          <a:prstGeom prst="rect">
            <a:avLst/>
          </a:prstGeom>
          <a:noFill/>
          <a:ln w="3175">
            <a:noFill/>
            <a:miter lim="800000"/>
            <a:headEnd/>
            <a:tailEnd/>
          </a:ln>
        </p:spPr>
      </p:pic>
      <p:pic>
        <p:nvPicPr>
          <p:cNvPr id="19" name="Picture 19"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3090833" y="2641600"/>
            <a:ext cx="146050" cy="2155825"/>
          </a:xfrm>
          <a:prstGeom prst="rect">
            <a:avLst/>
          </a:prstGeom>
          <a:noFill/>
          <a:ln w="3175">
            <a:noFill/>
            <a:miter lim="800000"/>
            <a:headEnd/>
            <a:tailEnd/>
          </a:ln>
        </p:spPr>
      </p:pic>
      <p:pic>
        <p:nvPicPr>
          <p:cNvPr id="20" name="Picture 20" descr="f3c"/>
          <p:cNvPicPr preferRelativeResize="0">
            <a:picLocks noChangeArrowheads="1"/>
          </p:cNvPicPr>
          <p:nvPr/>
        </p:nvPicPr>
        <p:blipFill>
          <a:blip r:embed="rId8" cstate="print">
            <a:clrChange>
              <a:clrFrom>
                <a:srgbClr val="326698"/>
              </a:clrFrom>
              <a:clrTo>
                <a:srgbClr val="326698">
                  <a:alpha val="0"/>
                </a:srgbClr>
              </a:clrTo>
            </a:clrChange>
            <a:lum bright="-100000"/>
          </a:blip>
          <a:srcRect l="9227" t="4561" r="88121" b="18469"/>
          <a:stretch>
            <a:fillRect/>
          </a:stretch>
        </p:blipFill>
        <p:spPr bwMode="auto">
          <a:xfrm>
            <a:off x="4249708" y="2809875"/>
            <a:ext cx="146050" cy="1990725"/>
          </a:xfrm>
          <a:prstGeom prst="rect">
            <a:avLst/>
          </a:prstGeom>
          <a:noFill/>
          <a:ln w="3175">
            <a:noFill/>
            <a:miter lim="800000"/>
            <a:headEnd/>
            <a:tailEnd/>
          </a:ln>
        </p:spPr>
      </p:pic>
      <p:sp>
        <p:nvSpPr>
          <p:cNvPr id="21" name="Text Box 21"/>
          <p:cNvSpPr txBox="1">
            <a:spLocks noChangeArrowheads="1"/>
          </p:cNvSpPr>
          <p:nvPr/>
        </p:nvSpPr>
        <p:spPr bwMode="auto">
          <a:xfrm>
            <a:off x="357158" y="2276475"/>
            <a:ext cx="303213" cy="457200"/>
          </a:xfrm>
          <a:prstGeom prst="rect">
            <a:avLst/>
          </a:prstGeom>
          <a:noFill/>
          <a:ln w="9525">
            <a:noFill/>
            <a:miter lim="800000"/>
          </a:ln>
        </p:spPr>
        <p:txBody>
          <a:bodyPr wrap="none">
            <a:spAutoFit/>
          </a:bodyPr>
          <a:lstStyle/>
          <a:p>
            <a:pPr algn="l"/>
            <a:r>
              <a:rPr lang="en-US" altLang="zh-CN" i="1"/>
              <a:t>I</a:t>
            </a:r>
          </a:p>
        </p:txBody>
      </p:sp>
      <p:sp>
        <p:nvSpPr>
          <p:cNvPr id="22" name="Text Box 22"/>
          <p:cNvSpPr txBox="1">
            <a:spLocks noChangeArrowheads="1"/>
          </p:cNvSpPr>
          <p:nvPr/>
        </p:nvSpPr>
        <p:spPr bwMode="auto">
          <a:xfrm>
            <a:off x="5429256" y="4816475"/>
            <a:ext cx="336550" cy="457200"/>
          </a:xfrm>
          <a:prstGeom prst="rect">
            <a:avLst/>
          </a:prstGeom>
          <a:noFill/>
          <a:ln w="9525">
            <a:noFill/>
            <a:miter lim="800000"/>
          </a:ln>
        </p:spPr>
        <p:txBody>
          <a:bodyPr wrap="none">
            <a:spAutoFit/>
          </a:bodyPr>
          <a:lstStyle/>
          <a:p>
            <a:pPr algn="l"/>
            <a:r>
              <a:rPr lang="en-US" altLang="zh-CN" i="1" dirty="0"/>
              <a:t>x</a:t>
            </a:r>
          </a:p>
        </p:txBody>
      </p:sp>
      <p:graphicFrame>
        <p:nvGraphicFramePr>
          <p:cNvPr id="23" name="Object 23"/>
          <p:cNvGraphicFramePr/>
          <p:nvPr/>
        </p:nvGraphicFramePr>
        <p:xfrm>
          <a:off x="1293932" y="2924944"/>
          <a:ext cx="415776" cy="465956"/>
        </p:xfrm>
        <a:graphic>
          <a:graphicData uri="http://schemas.openxmlformats.org/presentationml/2006/ole">
            <mc:AlternateContent xmlns:mc="http://schemas.openxmlformats.org/markup-compatibility/2006">
              <mc:Choice xmlns:v="urn:schemas-microsoft-com:vml" Requires="v">
                <p:oleObj name="Equation" r:id="rId9" imgW="3352800" imgH="4267200" progId="Equation.DSMT4">
                  <p:embed/>
                </p:oleObj>
              </mc:Choice>
              <mc:Fallback>
                <p:oleObj name="Equation" r:id="rId9" imgW="3352800" imgH="4267200" progId="Equation.DSMT4">
                  <p:embed/>
                  <p:pic>
                    <p:nvPicPr>
                      <p:cNvPr id="0" name="Object 23"/>
                      <p:cNvPicPr/>
                      <p:nvPr/>
                    </p:nvPicPr>
                    <p:blipFill>
                      <a:blip r:embed="rId10"/>
                      <a:stretch>
                        <a:fillRect/>
                      </a:stretch>
                    </p:blipFill>
                    <p:spPr>
                      <a:xfrm>
                        <a:off x="1293932" y="2924944"/>
                        <a:ext cx="415776" cy="465956"/>
                      </a:xfrm>
                      <a:prstGeom prst="rect">
                        <a:avLst/>
                      </a:prstGeom>
                      <a:noFill/>
                      <a:ln w="19050">
                        <a:noFill/>
                      </a:ln>
                    </p:spPr>
                  </p:pic>
                </p:oleObj>
              </mc:Fallback>
            </mc:AlternateContent>
          </a:graphicData>
        </a:graphic>
      </p:graphicFrame>
      <p:graphicFrame>
        <p:nvGraphicFramePr>
          <p:cNvPr id="24" name="Object 24"/>
          <p:cNvGraphicFramePr/>
          <p:nvPr/>
        </p:nvGraphicFramePr>
        <p:xfrm>
          <a:off x="2086020" y="3068960"/>
          <a:ext cx="426344" cy="425004"/>
        </p:xfrm>
        <a:graphic>
          <a:graphicData uri="http://schemas.openxmlformats.org/presentationml/2006/ole">
            <mc:AlternateContent xmlns:mc="http://schemas.openxmlformats.org/markup-compatibility/2006">
              <mc:Choice xmlns:v="urn:schemas-microsoft-com:vml" Requires="v">
                <p:oleObj name="Equation" r:id="rId11" imgW="4267200" imgH="4267200" progId="Equation.DSMT4">
                  <p:embed/>
                </p:oleObj>
              </mc:Choice>
              <mc:Fallback>
                <p:oleObj name="Equation" r:id="rId11" imgW="4267200" imgH="4267200" progId="Equation.DSMT4">
                  <p:embed/>
                  <p:pic>
                    <p:nvPicPr>
                      <p:cNvPr id="0" name="Object 24"/>
                      <p:cNvPicPr/>
                      <p:nvPr/>
                    </p:nvPicPr>
                    <p:blipFill>
                      <a:blip r:embed="rId12"/>
                      <a:stretch>
                        <a:fillRect/>
                      </a:stretch>
                    </p:blipFill>
                    <p:spPr>
                      <a:xfrm>
                        <a:off x="2086020" y="3068960"/>
                        <a:ext cx="426344" cy="425004"/>
                      </a:xfrm>
                      <a:prstGeom prst="rect">
                        <a:avLst/>
                      </a:prstGeom>
                      <a:noFill/>
                      <a:ln w="19050">
                        <a:noFill/>
                      </a:ln>
                    </p:spPr>
                  </p:pic>
                </p:oleObj>
              </mc:Fallback>
            </mc:AlternateContent>
          </a:graphicData>
        </a:graphic>
      </p:graphicFrame>
      <p:graphicFrame>
        <p:nvGraphicFramePr>
          <p:cNvPr id="25" name="Object 25"/>
          <p:cNvGraphicFramePr/>
          <p:nvPr/>
        </p:nvGraphicFramePr>
        <p:xfrm>
          <a:off x="2950116" y="2420888"/>
          <a:ext cx="1008112" cy="424631"/>
        </p:xfrm>
        <a:graphic>
          <a:graphicData uri="http://schemas.openxmlformats.org/presentationml/2006/ole">
            <mc:AlternateContent xmlns:mc="http://schemas.openxmlformats.org/markup-compatibility/2006">
              <mc:Choice xmlns:v="urn:schemas-microsoft-com:vml" Requires="v">
                <p:oleObj name="Equation" r:id="rId13" imgW="10058400" imgH="4267200" progId="Equation.DSMT4">
                  <p:embed/>
                </p:oleObj>
              </mc:Choice>
              <mc:Fallback>
                <p:oleObj name="Equation" r:id="rId13" imgW="10058400" imgH="4267200" progId="Equation.DSMT4">
                  <p:embed/>
                  <p:pic>
                    <p:nvPicPr>
                      <p:cNvPr id="0" name="Object 25"/>
                      <p:cNvPicPr/>
                      <p:nvPr/>
                    </p:nvPicPr>
                    <p:blipFill>
                      <a:blip r:embed="rId14"/>
                      <a:stretch>
                        <a:fillRect/>
                      </a:stretch>
                    </p:blipFill>
                    <p:spPr>
                      <a:xfrm>
                        <a:off x="2950116" y="2420888"/>
                        <a:ext cx="1008112" cy="424631"/>
                      </a:xfrm>
                      <a:prstGeom prst="rect">
                        <a:avLst/>
                      </a:prstGeom>
                      <a:noFill/>
                      <a:ln w="19050">
                        <a:noFill/>
                      </a:ln>
                    </p:spPr>
                  </p:pic>
                </p:oleObj>
              </mc:Fallback>
            </mc:AlternateContent>
          </a:graphicData>
        </a:graphic>
      </p:graphicFrame>
      <p:sp>
        <p:nvSpPr>
          <p:cNvPr id="26" name="Text Box 26"/>
          <p:cNvSpPr txBox="1">
            <a:spLocks noChangeArrowheads="1"/>
          </p:cNvSpPr>
          <p:nvPr/>
        </p:nvSpPr>
        <p:spPr bwMode="auto">
          <a:xfrm>
            <a:off x="714348" y="5214950"/>
            <a:ext cx="7231063" cy="1006475"/>
          </a:xfrm>
          <a:prstGeom prst="rect">
            <a:avLst/>
          </a:prstGeom>
          <a:noFill/>
          <a:ln w="9525">
            <a:noFill/>
            <a:miter lim="800000"/>
          </a:ln>
        </p:spPr>
        <p:txBody>
          <a:bodyPr wrap="none">
            <a:spAutoFit/>
          </a:bodyPr>
          <a:lstStyle/>
          <a:p>
            <a:pPr algn="l">
              <a:lnSpc>
                <a:spcPct val="125000"/>
              </a:lnSpc>
            </a:pPr>
            <a:r>
              <a:rPr lang="zh-CN" altLang="en-US" sz="2400" b="1" dirty="0">
                <a:solidFill>
                  <a:srgbClr val="002060"/>
                </a:solidFill>
                <a:ea typeface="仿宋_GB2312" pitchFamily="49" charset="-122"/>
              </a:rPr>
              <a:t>入射光包含几种不同波长的光</a:t>
            </a:r>
            <a:r>
              <a:rPr lang="zh-CN" altLang="en-US" sz="2400" b="1" dirty="0">
                <a:solidFill>
                  <a:srgbClr val="002060"/>
                </a:solidFill>
              </a:rPr>
              <a:t>，</a:t>
            </a:r>
            <a:r>
              <a:rPr lang="zh-CN" altLang="en-US" sz="2400" b="1" dirty="0">
                <a:solidFill>
                  <a:srgbClr val="002060"/>
                </a:solidFill>
                <a:ea typeface="仿宋_GB2312" pitchFamily="49" charset="-122"/>
              </a:rPr>
              <a:t>经光栅衍射后除中央</a:t>
            </a:r>
          </a:p>
          <a:p>
            <a:pPr algn="l">
              <a:lnSpc>
                <a:spcPct val="125000"/>
              </a:lnSpc>
            </a:pPr>
            <a:r>
              <a:rPr lang="zh-CN" altLang="en-US" sz="2400" b="1" dirty="0">
                <a:solidFill>
                  <a:srgbClr val="002060"/>
                </a:solidFill>
                <a:ea typeface="仿宋_GB2312" pitchFamily="49" charset="-122"/>
              </a:rPr>
              <a:t>主极大重合外</a:t>
            </a:r>
            <a:r>
              <a:rPr lang="zh-CN" altLang="en-US" sz="2400" b="1" dirty="0">
                <a:solidFill>
                  <a:srgbClr val="002060"/>
                </a:solidFill>
              </a:rPr>
              <a:t>，</a:t>
            </a:r>
            <a:r>
              <a:rPr lang="zh-CN" altLang="en-US" sz="2400" b="1" dirty="0">
                <a:solidFill>
                  <a:srgbClr val="002060"/>
                </a:solidFill>
                <a:ea typeface="仿宋_GB2312" pitchFamily="49" charset="-122"/>
              </a:rPr>
              <a:t>彼此分开，该现象称为光栅色散</a:t>
            </a:r>
            <a:r>
              <a:rPr lang="en-US" altLang="zh-CN" sz="2400" b="1" dirty="0">
                <a:solidFill>
                  <a:srgbClr val="002060"/>
                </a:solidFill>
                <a:ea typeface="仿宋_GB2312" pitchFamily="49" charset="-122"/>
              </a:rPr>
              <a:t>.</a:t>
            </a:r>
          </a:p>
        </p:txBody>
      </p:sp>
      <p:sp>
        <p:nvSpPr>
          <p:cNvPr id="27" name="Text Box 28"/>
          <p:cNvSpPr txBox="1">
            <a:spLocks noChangeArrowheads="1"/>
          </p:cNvSpPr>
          <p:nvPr/>
        </p:nvSpPr>
        <p:spPr bwMode="auto">
          <a:xfrm>
            <a:off x="414308" y="4652963"/>
            <a:ext cx="404813" cy="457200"/>
          </a:xfrm>
          <a:prstGeom prst="rect">
            <a:avLst/>
          </a:prstGeom>
          <a:noFill/>
          <a:ln w="9525">
            <a:noFill/>
            <a:miter lim="800000"/>
          </a:ln>
        </p:spPr>
        <p:txBody>
          <a:bodyPr wrap="none">
            <a:spAutoFit/>
          </a:bodyPr>
          <a:lstStyle/>
          <a:p>
            <a:pPr algn="l"/>
            <a:r>
              <a:rPr lang="en-US" altLang="zh-CN" i="1"/>
              <a:t>O</a:t>
            </a:r>
          </a:p>
        </p:txBody>
      </p:sp>
      <p:pic>
        <p:nvPicPr>
          <p:cNvPr id="28" name="Picture 2" descr="2025"/>
          <p:cNvPicPr>
            <a:picLocks noChangeAspect="1" noChangeArrowheads="1"/>
          </p:cNvPicPr>
          <p:nvPr/>
        </p:nvPicPr>
        <p:blipFill>
          <a:blip r:embed="rId15" cstate="print"/>
          <a:srcRect/>
          <a:stretch>
            <a:fillRect/>
          </a:stretch>
        </p:blipFill>
        <p:spPr bwMode="auto">
          <a:xfrm>
            <a:off x="5786446" y="2571744"/>
            <a:ext cx="3106366" cy="2030410"/>
          </a:xfrm>
          <a:prstGeom prst="rect">
            <a:avLst/>
          </a:prstGeom>
          <a:noFill/>
          <a:ln w="9525">
            <a:noFill/>
            <a:miter lim="800000"/>
            <a:headEnd/>
            <a:tailEnd/>
          </a:ln>
        </p:spPr>
      </p:pic>
      <p:sp>
        <p:nvSpPr>
          <p:cNvPr id="29" name="Arc 12"/>
          <p:cNvSpPr>
            <a:spLocks noChangeAspect="1"/>
          </p:cNvSpPr>
          <p:nvPr/>
        </p:nvSpPr>
        <p:spPr bwMode="auto">
          <a:xfrm>
            <a:off x="785786" y="2755900"/>
            <a:ext cx="4297363" cy="6856413"/>
          </a:xfrm>
          <a:custGeom>
            <a:avLst/>
            <a:gdLst>
              <a:gd name="T0" fmla="*/ 0 w 13535"/>
              <a:gd name="T1" fmla="*/ 0 h 21600"/>
              <a:gd name="T2" fmla="*/ 2147483647 w 13535"/>
              <a:gd name="T3" fmla="*/ 2147483647 h 21600"/>
              <a:gd name="T4" fmla="*/ 0 w 13535"/>
              <a:gd name="T5" fmla="*/ 2147483647 h 21600"/>
              <a:gd name="T6" fmla="*/ 0 60000 65536"/>
              <a:gd name="T7" fmla="*/ 0 60000 65536"/>
              <a:gd name="T8" fmla="*/ 0 60000 65536"/>
              <a:gd name="T9" fmla="*/ 0 w 13535"/>
              <a:gd name="T10" fmla="*/ 0 h 21600"/>
              <a:gd name="T11" fmla="*/ 13535 w 13535"/>
              <a:gd name="T12" fmla="*/ 21600 h 21600"/>
            </a:gdLst>
            <a:ahLst/>
            <a:cxnLst>
              <a:cxn ang="T6">
                <a:pos x="T0" y="T1"/>
              </a:cxn>
              <a:cxn ang="T7">
                <a:pos x="T2" y="T3"/>
              </a:cxn>
              <a:cxn ang="T8">
                <a:pos x="T4" y="T5"/>
              </a:cxn>
            </a:cxnLst>
            <a:rect l="T9" t="T10" r="T11" b="T12"/>
            <a:pathLst>
              <a:path w="13535" h="21600" fill="none" extrusionOk="0">
                <a:moveTo>
                  <a:pt x="-1" y="0"/>
                </a:moveTo>
                <a:cubicBezTo>
                  <a:pt x="4922" y="0"/>
                  <a:pt x="9698" y="1681"/>
                  <a:pt x="13534" y="4766"/>
                </a:cubicBezTo>
              </a:path>
              <a:path w="13535" h="21600" stroke="0" extrusionOk="0">
                <a:moveTo>
                  <a:pt x="-1" y="0"/>
                </a:moveTo>
                <a:cubicBezTo>
                  <a:pt x="4922" y="0"/>
                  <a:pt x="9698" y="1681"/>
                  <a:pt x="13534" y="4766"/>
                </a:cubicBezTo>
                <a:lnTo>
                  <a:pt x="0" y="21600"/>
                </a:lnTo>
                <a:close/>
              </a:path>
            </a:pathLst>
          </a:custGeom>
          <a:noFill/>
          <a:ln w="9525">
            <a:solidFill>
              <a:schemeClr val="tx1"/>
            </a:solidFill>
            <a:round/>
          </a:ln>
        </p:spPr>
        <p:txBody>
          <a:bodyPr wrap="none" anchor="ctr"/>
          <a:lstStyle/>
          <a:p>
            <a:endParaRPr lang="zh-CN" altLang="en-US"/>
          </a:p>
        </p:txBody>
      </p:sp>
      <p:sp>
        <p:nvSpPr>
          <p:cNvPr id="30" name="Arc 18"/>
          <p:cNvSpPr>
            <a:spLocks noChangeAspect="1"/>
          </p:cNvSpPr>
          <p:nvPr/>
        </p:nvSpPr>
        <p:spPr bwMode="auto">
          <a:xfrm>
            <a:off x="785786" y="2752725"/>
            <a:ext cx="4541838" cy="21331238"/>
          </a:xfrm>
          <a:custGeom>
            <a:avLst/>
            <a:gdLst>
              <a:gd name="T0" fmla="*/ 0 w 4597"/>
              <a:gd name="T1" fmla="*/ 0 h 21600"/>
              <a:gd name="T2" fmla="*/ 2147483647 w 4597"/>
              <a:gd name="T3" fmla="*/ 2147483647 h 21600"/>
              <a:gd name="T4" fmla="*/ 0 w 4597"/>
              <a:gd name="T5" fmla="*/ 2147483647 h 21600"/>
              <a:gd name="T6" fmla="*/ 0 60000 65536"/>
              <a:gd name="T7" fmla="*/ 0 60000 65536"/>
              <a:gd name="T8" fmla="*/ 0 60000 65536"/>
              <a:gd name="T9" fmla="*/ 0 w 4597"/>
              <a:gd name="T10" fmla="*/ 0 h 21600"/>
              <a:gd name="T11" fmla="*/ 4597 w 4597"/>
              <a:gd name="T12" fmla="*/ 21600 h 21600"/>
            </a:gdLst>
            <a:ahLst/>
            <a:cxnLst>
              <a:cxn ang="T6">
                <a:pos x="T0" y="T1"/>
              </a:cxn>
              <a:cxn ang="T7">
                <a:pos x="T2" y="T3"/>
              </a:cxn>
              <a:cxn ang="T8">
                <a:pos x="T4" y="T5"/>
              </a:cxn>
            </a:cxnLst>
            <a:rect l="T9" t="T10" r="T11" b="T12"/>
            <a:pathLst>
              <a:path w="4597" h="21600" fill="none" extrusionOk="0">
                <a:moveTo>
                  <a:pt x="-1" y="0"/>
                </a:moveTo>
                <a:cubicBezTo>
                  <a:pt x="1545" y="0"/>
                  <a:pt x="3086" y="165"/>
                  <a:pt x="4597" y="494"/>
                </a:cubicBezTo>
              </a:path>
              <a:path w="4597" h="21600" stroke="0" extrusionOk="0">
                <a:moveTo>
                  <a:pt x="-1" y="0"/>
                </a:moveTo>
                <a:cubicBezTo>
                  <a:pt x="1545" y="0"/>
                  <a:pt x="3086" y="165"/>
                  <a:pt x="4597" y="494"/>
                </a:cubicBezTo>
                <a:lnTo>
                  <a:pt x="0" y="21600"/>
                </a:lnTo>
                <a:close/>
              </a:path>
            </a:pathLst>
          </a:custGeom>
          <a:noFill/>
          <a:ln w="9525">
            <a:solidFill>
              <a:schemeClr val="tx1"/>
            </a:solidFill>
            <a:prstDash val="dash"/>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strVal val="#ppt_h"/>
                                          </p:val>
                                        </p:tav>
                                        <p:tav tm="100000">
                                          <p:val>
                                            <p:strVal val="#ppt_h"/>
                                          </p:val>
                                        </p:tav>
                                      </p:tavLst>
                                    </p:anim>
                                  </p:childTnLst>
                                </p:cTn>
                              </p:par>
                              <p:par>
                                <p:cTn id="62" presetID="2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10"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strVal val="#ppt_h"/>
                                          </p:val>
                                        </p:tav>
                                        <p:tav tm="100000">
                                          <p:val>
                                            <p:strVal val="#ppt_h"/>
                                          </p:val>
                                        </p:tav>
                                      </p:tavLst>
                                    </p:anim>
                                  </p:childTnLst>
                                </p:cTn>
                              </p:par>
                              <p:par>
                                <p:cTn id="94" presetID="22" presetClass="entr" presetSubtype="8"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left)">
                                      <p:cBhvr>
                                        <p:cTn id="1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animBg="1"/>
      <p:bldP spid="12" grpId="0" animBg="1"/>
      <p:bldP spid="13" grpId="0" animBg="1"/>
      <p:bldP spid="21" grpId="0"/>
      <p:bldP spid="22" grpId="0"/>
      <p:bldP spid="26" grpId="0"/>
      <p:bldP spid="27" grpId="0"/>
      <p:bldP spid="29"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a:solidFill>
                  <a:srgbClr val="1F497D"/>
                </a:solidFill>
                <a:latin typeface="华文新魏" pitchFamily="2" charset="-122"/>
                <a:ea typeface="华文新魏" pitchFamily="2" charset="-122"/>
              </a:rPr>
              <a:t>光栅光谱</a:t>
            </a:r>
            <a:endParaRPr kumimoji="1" lang="zh-CN" altLang="en-US" sz="3200" b="1" kern="1200" dirty="0">
              <a:solidFill>
                <a:srgbClr val="1F497D"/>
              </a:solidFill>
              <a:latin typeface="华文新魏" pitchFamily="2" charset="-122"/>
              <a:ea typeface="华文新魏" pitchFamily="2" charset="-122"/>
              <a:cs typeface="+mn-cs"/>
            </a:endParaRPr>
          </a:p>
        </p:txBody>
      </p:sp>
      <p:sp>
        <p:nvSpPr>
          <p:cNvPr id="6" name="Text Box 8"/>
          <p:cNvSpPr txBox="1">
            <a:spLocks noChangeArrowheads="1"/>
          </p:cNvSpPr>
          <p:nvPr/>
        </p:nvSpPr>
        <p:spPr bwMode="auto">
          <a:xfrm>
            <a:off x="755650" y="1177925"/>
            <a:ext cx="4878259" cy="513859"/>
          </a:xfrm>
          <a:prstGeom prst="rect">
            <a:avLst/>
          </a:prstGeom>
          <a:noFill/>
          <a:ln w="9525">
            <a:noFill/>
            <a:miter lim="800000"/>
          </a:ln>
        </p:spPr>
        <p:txBody>
          <a:bodyPr wrap="none">
            <a:spAutoFit/>
          </a:bodyPr>
          <a:lstStyle/>
          <a:p>
            <a:pPr algn="l">
              <a:lnSpc>
                <a:spcPct val="125000"/>
              </a:lnSpc>
            </a:pPr>
            <a:r>
              <a:rPr lang="zh-CN" altLang="en-US" sz="2400" b="1" dirty="0">
                <a:ea typeface="仿宋_GB2312" pitchFamily="49" charset="-122"/>
              </a:rPr>
              <a:t>光栅衍射产生的按波长排列的谱线</a:t>
            </a:r>
            <a:r>
              <a:rPr lang="en-US" altLang="zh-CN" sz="2400" b="1" dirty="0">
                <a:ea typeface="仿宋_GB2312" pitchFamily="49" charset="-122"/>
              </a:rPr>
              <a:t>.</a:t>
            </a:r>
          </a:p>
        </p:txBody>
      </p:sp>
      <p:pic>
        <p:nvPicPr>
          <p:cNvPr id="8" name="Picture 10" descr="http://202.205.107.80/wangshangjiaoxue/kejian/daxuewuli/daxuewuli-fanshixi/wuli/17-2.files/slide0134_image404.gif"/>
          <p:cNvPicPr>
            <a:picLocks noChangeAspect="1" noChangeArrowheads="1"/>
          </p:cNvPicPr>
          <p:nvPr/>
        </p:nvPicPr>
        <p:blipFill>
          <a:blip r:embed="rId2" r:link="rId3" cstate="print"/>
          <a:srcRect l="55176"/>
          <a:stretch>
            <a:fillRect/>
          </a:stretch>
        </p:blipFill>
        <p:spPr bwMode="auto">
          <a:xfrm>
            <a:off x="5435600" y="3211513"/>
            <a:ext cx="504825" cy="1314450"/>
          </a:xfrm>
          <a:prstGeom prst="rect">
            <a:avLst/>
          </a:prstGeom>
          <a:noFill/>
          <a:ln w="9525">
            <a:noFill/>
            <a:miter lim="800000"/>
            <a:headEnd/>
            <a:tailEnd/>
          </a:ln>
        </p:spPr>
      </p:pic>
      <p:pic>
        <p:nvPicPr>
          <p:cNvPr id="9" name="Picture 11" descr="http://202.205.107.80/wangshangjiaoxue/kejian/daxuewuli/daxuewuli-fanshixi/wuli/17-2.files/slide0134_image404.gif"/>
          <p:cNvPicPr>
            <a:picLocks noChangeAspect="1" noChangeArrowheads="1"/>
          </p:cNvPicPr>
          <p:nvPr/>
        </p:nvPicPr>
        <p:blipFill>
          <a:blip r:embed="rId2" r:link="rId3" cstate="print"/>
          <a:srcRect r="57800"/>
          <a:stretch>
            <a:fillRect/>
          </a:stretch>
        </p:blipFill>
        <p:spPr bwMode="auto">
          <a:xfrm>
            <a:off x="3851275" y="3211513"/>
            <a:ext cx="504825" cy="1314450"/>
          </a:xfrm>
          <a:prstGeom prst="rect">
            <a:avLst/>
          </a:prstGeom>
          <a:noFill/>
          <a:ln w="9525">
            <a:noFill/>
            <a:miter lim="800000"/>
            <a:headEnd/>
            <a:tailEnd/>
          </a:ln>
        </p:spPr>
      </p:pic>
      <p:pic>
        <p:nvPicPr>
          <p:cNvPr id="10" name="Picture 12" descr="http://202.205.107.80/wangshangjiaoxue/kejian/daxuewuli/daxuewuli-fanshixi/wuli/17-2.files/slide0134_image404.gif"/>
          <p:cNvPicPr>
            <a:picLocks noChangeAspect="1" noChangeArrowheads="1"/>
          </p:cNvPicPr>
          <p:nvPr/>
        </p:nvPicPr>
        <p:blipFill>
          <a:blip r:embed="rId2" r:link="rId3" cstate="print"/>
          <a:srcRect r="57800"/>
          <a:stretch>
            <a:fillRect/>
          </a:stretch>
        </p:blipFill>
        <p:spPr bwMode="auto">
          <a:xfrm>
            <a:off x="2752725" y="3211513"/>
            <a:ext cx="792163" cy="1314450"/>
          </a:xfrm>
          <a:prstGeom prst="rect">
            <a:avLst/>
          </a:prstGeom>
          <a:noFill/>
          <a:ln w="9525">
            <a:noFill/>
            <a:miter lim="800000"/>
            <a:headEnd/>
            <a:tailEnd/>
          </a:ln>
        </p:spPr>
      </p:pic>
      <p:pic>
        <p:nvPicPr>
          <p:cNvPr id="11" name="Picture 13" descr="http://202.205.107.80/wangshangjiaoxue/kejian/daxuewuli/daxuewuli-fanshixi/wuli/17-2.files/slide0134_image404.gif"/>
          <p:cNvPicPr>
            <a:picLocks noChangeAspect="1" noChangeArrowheads="1"/>
          </p:cNvPicPr>
          <p:nvPr/>
        </p:nvPicPr>
        <p:blipFill>
          <a:blip r:embed="rId2" r:link="rId3" cstate="print"/>
          <a:srcRect l="55176"/>
          <a:stretch>
            <a:fillRect/>
          </a:stretch>
        </p:blipFill>
        <p:spPr bwMode="auto">
          <a:xfrm>
            <a:off x="6227763" y="3211513"/>
            <a:ext cx="792162" cy="1314450"/>
          </a:xfrm>
          <a:prstGeom prst="rect">
            <a:avLst/>
          </a:prstGeom>
          <a:noFill/>
          <a:ln w="9525">
            <a:noFill/>
            <a:miter lim="800000"/>
            <a:headEnd/>
            <a:tailEnd/>
          </a:ln>
        </p:spPr>
      </p:pic>
      <p:pic>
        <p:nvPicPr>
          <p:cNvPr id="12" name="Picture 14" descr="http://202.205.107.80/wangshangjiaoxue/kejian/daxuewuli/daxuewuli-fanshixi/wuli/17-2.files/slide0134_image404.gif"/>
          <p:cNvPicPr>
            <a:picLocks noChangeAspect="1" noChangeArrowheads="1"/>
          </p:cNvPicPr>
          <p:nvPr/>
        </p:nvPicPr>
        <p:blipFill>
          <a:blip r:embed="rId2" r:link="rId3" cstate="print"/>
          <a:srcRect l="55176"/>
          <a:stretch>
            <a:fillRect/>
          </a:stretch>
        </p:blipFill>
        <p:spPr bwMode="auto">
          <a:xfrm>
            <a:off x="6788150" y="3208338"/>
            <a:ext cx="1081088" cy="650875"/>
          </a:xfrm>
          <a:prstGeom prst="rect">
            <a:avLst/>
          </a:prstGeom>
          <a:noFill/>
          <a:ln w="9525">
            <a:noFill/>
            <a:miter lim="800000"/>
            <a:headEnd/>
            <a:tailEnd/>
          </a:ln>
        </p:spPr>
      </p:pic>
      <p:pic>
        <p:nvPicPr>
          <p:cNvPr id="13" name="Picture 15" descr="http://202.205.107.80/wangshangjiaoxue/kejian/daxuewuli/daxuewuli-fanshixi/wuli/17-2.files/slide0134_image404.gif"/>
          <p:cNvPicPr>
            <a:picLocks noChangeAspect="1" noChangeArrowheads="1"/>
          </p:cNvPicPr>
          <p:nvPr/>
        </p:nvPicPr>
        <p:blipFill>
          <a:blip r:embed="rId2" r:link="rId3" cstate="print"/>
          <a:srcRect r="57800"/>
          <a:stretch>
            <a:fillRect/>
          </a:stretch>
        </p:blipFill>
        <p:spPr bwMode="auto">
          <a:xfrm>
            <a:off x="1889125" y="3208338"/>
            <a:ext cx="1081088" cy="650875"/>
          </a:xfrm>
          <a:prstGeom prst="rect">
            <a:avLst/>
          </a:prstGeom>
          <a:noFill/>
          <a:ln w="9525">
            <a:noFill/>
            <a:miter lim="800000"/>
            <a:headEnd/>
            <a:tailEnd/>
          </a:ln>
        </p:spPr>
      </p:pic>
      <p:sp>
        <p:nvSpPr>
          <p:cNvPr id="14" name="Rectangle 16"/>
          <p:cNvSpPr>
            <a:spLocks noChangeArrowheads="1"/>
          </p:cNvSpPr>
          <p:nvPr/>
        </p:nvSpPr>
        <p:spPr bwMode="auto">
          <a:xfrm flipH="1">
            <a:off x="4873625" y="3249613"/>
            <a:ext cx="36513" cy="1258887"/>
          </a:xfrm>
          <a:prstGeom prst="rect">
            <a:avLst/>
          </a:prstGeom>
          <a:solidFill>
            <a:schemeClr val="tx1"/>
          </a:solidFill>
          <a:ln w="28575">
            <a:solidFill>
              <a:schemeClr val="tx1"/>
            </a:solidFill>
            <a:miter lim="800000"/>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15" name="Text Box 17"/>
          <p:cNvSpPr txBox="1">
            <a:spLocks noChangeArrowheads="1"/>
          </p:cNvSpPr>
          <p:nvPr/>
        </p:nvSpPr>
        <p:spPr bwMode="auto">
          <a:xfrm>
            <a:off x="4140200" y="5516563"/>
            <a:ext cx="1409700" cy="457200"/>
          </a:xfrm>
          <a:prstGeom prst="rect">
            <a:avLst/>
          </a:prstGeom>
          <a:noFill/>
          <a:ln w="9525">
            <a:noFill/>
            <a:miter lim="800000"/>
          </a:ln>
        </p:spPr>
        <p:txBody>
          <a:bodyPr wrap="none">
            <a:spAutoFit/>
          </a:bodyPr>
          <a:lstStyle/>
          <a:p>
            <a:pPr algn="l"/>
            <a:r>
              <a:rPr lang="zh-CN" altLang="en-US" sz="2400" b="1">
                <a:ea typeface="楷体_GB2312" pitchFamily="49" charset="-122"/>
              </a:rPr>
              <a:t>白光光谱</a:t>
            </a:r>
          </a:p>
        </p:txBody>
      </p:sp>
      <p:sp>
        <p:nvSpPr>
          <p:cNvPr id="16" name="Rectangle 18"/>
          <p:cNvSpPr>
            <a:spLocks noChangeArrowheads="1"/>
          </p:cNvSpPr>
          <p:nvPr/>
        </p:nvSpPr>
        <p:spPr bwMode="auto">
          <a:xfrm>
            <a:off x="4643438" y="4710113"/>
            <a:ext cx="533400" cy="242887"/>
          </a:xfrm>
          <a:prstGeom prst="rect">
            <a:avLst/>
          </a:prstGeom>
          <a:noFill/>
          <a:ln w="12700">
            <a:noFill/>
            <a:miter lim="800000"/>
          </a:ln>
        </p:spPr>
        <p:txBody>
          <a:bodyPr lIns="12700" tIns="12700" rIns="12700" bIns="12700"/>
          <a:lstStyle/>
          <a:p>
            <a:pPr algn="just"/>
            <a:r>
              <a:rPr kumimoji="1" lang="en-US" altLang="zh-CN" sz="2400" b="1"/>
              <a:t>0</a:t>
            </a:r>
            <a:r>
              <a:rPr kumimoji="1" lang="zh-CN" altLang="en-US" sz="2400" b="1">
                <a:latin typeface="楷体_GB2312" pitchFamily="49" charset="-122"/>
                <a:ea typeface="楷体_GB2312" pitchFamily="49" charset="-122"/>
              </a:rPr>
              <a:t>级</a:t>
            </a:r>
          </a:p>
        </p:txBody>
      </p:sp>
      <p:sp>
        <p:nvSpPr>
          <p:cNvPr id="17" name="Rectangle 19"/>
          <p:cNvSpPr>
            <a:spLocks noChangeArrowheads="1"/>
          </p:cNvSpPr>
          <p:nvPr/>
        </p:nvSpPr>
        <p:spPr bwMode="auto">
          <a:xfrm>
            <a:off x="5478463" y="4708525"/>
            <a:ext cx="461962" cy="331788"/>
          </a:xfrm>
          <a:prstGeom prst="rect">
            <a:avLst/>
          </a:prstGeom>
          <a:noFill/>
          <a:ln w="12700">
            <a:noFill/>
            <a:miter lim="800000"/>
          </a:ln>
        </p:spPr>
        <p:txBody>
          <a:bodyPr lIns="12700" tIns="12700" rIns="12700" bIns="12700"/>
          <a:lstStyle/>
          <a:p>
            <a:pPr algn="just"/>
            <a:r>
              <a:rPr kumimoji="1" lang="en-US" altLang="zh-CN" sz="2400" b="1"/>
              <a:t>1</a:t>
            </a:r>
            <a:r>
              <a:rPr kumimoji="1" lang="zh-CN" altLang="en-US" sz="2400" b="1">
                <a:latin typeface="楷体_GB2312" pitchFamily="49" charset="-122"/>
                <a:ea typeface="楷体_GB2312" pitchFamily="49" charset="-122"/>
              </a:rPr>
              <a:t>级</a:t>
            </a:r>
          </a:p>
        </p:txBody>
      </p:sp>
      <p:sp>
        <p:nvSpPr>
          <p:cNvPr id="18" name="Rectangle 20"/>
          <p:cNvSpPr>
            <a:spLocks noChangeArrowheads="1"/>
          </p:cNvSpPr>
          <p:nvPr/>
        </p:nvSpPr>
        <p:spPr bwMode="auto">
          <a:xfrm>
            <a:off x="6438900" y="4703763"/>
            <a:ext cx="423863" cy="331787"/>
          </a:xfrm>
          <a:prstGeom prst="rect">
            <a:avLst/>
          </a:prstGeom>
          <a:noFill/>
          <a:ln w="12700">
            <a:noFill/>
            <a:miter lim="800000"/>
          </a:ln>
        </p:spPr>
        <p:txBody>
          <a:bodyPr lIns="12700" tIns="12700" rIns="12700" bIns="12700"/>
          <a:lstStyle/>
          <a:p>
            <a:pPr algn="just"/>
            <a:r>
              <a:rPr kumimoji="1" lang="en-US" altLang="zh-CN" sz="2400" b="1"/>
              <a:t>2</a:t>
            </a:r>
            <a:r>
              <a:rPr kumimoji="1" lang="zh-CN" altLang="en-US" sz="2400" b="1">
                <a:latin typeface="楷体_GB2312" pitchFamily="49" charset="-122"/>
                <a:ea typeface="楷体_GB2312" pitchFamily="49" charset="-122"/>
              </a:rPr>
              <a:t>级</a:t>
            </a:r>
          </a:p>
        </p:txBody>
      </p:sp>
      <p:sp>
        <p:nvSpPr>
          <p:cNvPr id="19" name="Rectangle 21"/>
          <p:cNvSpPr>
            <a:spLocks noChangeArrowheads="1"/>
          </p:cNvSpPr>
          <p:nvPr/>
        </p:nvSpPr>
        <p:spPr bwMode="auto">
          <a:xfrm>
            <a:off x="2936875" y="4722813"/>
            <a:ext cx="555625" cy="390525"/>
          </a:xfrm>
          <a:prstGeom prst="rect">
            <a:avLst/>
          </a:prstGeom>
          <a:noFill/>
          <a:ln w="12700">
            <a:noFill/>
            <a:miter lim="800000"/>
          </a:ln>
        </p:spPr>
        <p:txBody>
          <a:bodyPr lIns="12700" tIns="12700" rIns="12700" bIns="12700"/>
          <a:lstStyle/>
          <a:p>
            <a:pPr algn="just"/>
            <a:r>
              <a:rPr kumimoji="1" lang="en-US" altLang="zh-CN" sz="2400" b="1"/>
              <a:t>-2</a:t>
            </a:r>
            <a:r>
              <a:rPr kumimoji="1" lang="zh-CN" altLang="en-US" sz="2400" b="1">
                <a:latin typeface="楷体_GB2312" pitchFamily="49" charset="-122"/>
                <a:ea typeface="楷体_GB2312" pitchFamily="49" charset="-122"/>
              </a:rPr>
              <a:t>级</a:t>
            </a:r>
          </a:p>
        </p:txBody>
      </p:sp>
      <p:sp>
        <p:nvSpPr>
          <p:cNvPr id="20" name="Rectangle 22"/>
          <p:cNvSpPr>
            <a:spLocks noChangeArrowheads="1"/>
          </p:cNvSpPr>
          <p:nvPr/>
        </p:nvSpPr>
        <p:spPr bwMode="auto">
          <a:xfrm>
            <a:off x="3844925" y="4713288"/>
            <a:ext cx="511175" cy="252412"/>
          </a:xfrm>
          <a:prstGeom prst="rect">
            <a:avLst/>
          </a:prstGeom>
          <a:noFill/>
          <a:ln w="12700">
            <a:noFill/>
            <a:miter lim="800000"/>
          </a:ln>
        </p:spPr>
        <p:txBody>
          <a:bodyPr lIns="12700" tIns="12700" rIns="12700" bIns="12700"/>
          <a:lstStyle/>
          <a:p>
            <a:pPr algn="just"/>
            <a:r>
              <a:rPr kumimoji="1" lang="en-US" altLang="zh-CN" sz="2400" b="1"/>
              <a:t>-1</a:t>
            </a:r>
            <a:r>
              <a:rPr kumimoji="1" lang="zh-CN" altLang="en-US" sz="2400" b="1">
                <a:latin typeface="楷体_GB2312" pitchFamily="49" charset="-122"/>
                <a:ea typeface="楷体_GB2312" pitchFamily="49" charset="-122"/>
              </a:rPr>
              <a:t>级</a:t>
            </a:r>
          </a:p>
        </p:txBody>
      </p:sp>
      <p:sp>
        <p:nvSpPr>
          <p:cNvPr id="21" name="Rectangle 23"/>
          <p:cNvSpPr>
            <a:spLocks noChangeArrowheads="1"/>
          </p:cNvSpPr>
          <p:nvPr/>
        </p:nvSpPr>
        <p:spPr bwMode="auto">
          <a:xfrm>
            <a:off x="7270750" y="2239963"/>
            <a:ext cx="685800" cy="354012"/>
          </a:xfrm>
          <a:prstGeom prst="rect">
            <a:avLst/>
          </a:prstGeom>
          <a:noFill/>
          <a:ln w="12700">
            <a:noFill/>
            <a:miter lim="800000"/>
          </a:ln>
        </p:spPr>
        <p:txBody>
          <a:bodyPr lIns="12700" tIns="12700" rIns="12700" bIns="12700"/>
          <a:lstStyle/>
          <a:p>
            <a:pPr algn="just"/>
            <a:r>
              <a:rPr kumimoji="1" lang="en-US" altLang="zh-CN" sz="2400" b="1"/>
              <a:t>3</a:t>
            </a:r>
            <a:r>
              <a:rPr kumimoji="1" lang="zh-CN" altLang="en-US" sz="2400" b="1">
                <a:latin typeface="楷体_GB2312" pitchFamily="49" charset="-122"/>
                <a:ea typeface="楷体_GB2312" pitchFamily="49" charset="-122"/>
              </a:rPr>
              <a:t>级</a:t>
            </a:r>
          </a:p>
        </p:txBody>
      </p:sp>
      <p:sp>
        <p:nvSpPr>
          <p:cNvPr id="22" name="Rectangle 24"/>
          <p:cNvSpPr>
            <a:spLocks noChangeArrowheads="1"/>
          </p:cNvSpPr>
          <p:nvPr/>
        </p:nvSpPr>
        <p:spPr bwMode="auto">
          <a:xfrm>
            <a:off x="1949450" y="2205038"/>
            <a:ext cx="1066800" cy="388937"/>
          </a:xfrm>
          <a:prstGeom prst="rect">
            <a:avLst/>
          </a:prstGeom>
          <a:noFill/>
          <a:ln w="12700">
            <a:noFill/>
            <a:miter lim="800000"/>
          </a:ln>
        </p:spPr>
        <p:txBody>
          <a:bodyPr lIns="12700" tIns="12700" rIns="12700" bIns="12700"/>
          <a:lstStyle/>
          <a:p>
            <a:pPr algn="just"/>
            <a:r>
              <a:rPr kumimoji="1" lang="en-US" altLang="zh-CN" sz="2400" b="1"/>
              <a:t>-3</a:t>
            </a:r>
            <a:r>
              <a:rPr kumimoji="1" lang="zh-CN" altLang="en-US" sz="2400" b="1">
                <a:latin typeface="楷体_GB2312" pitchFamily="49" charset="-122"/>
                <a:ea typeface="楷体_GB2312" pitchFamily="49" charset="-122"/>
              </a:rPr>
              <a:t>级</a:t>
            </a:r>
          </a:p>
        </p:txBody>
      </p:sp>
      <p:sp>
        <p:nvSpPr>
          <p:cNvPr id="23" name="Line 25"/>
          <p:cNvSpPr>
            <a:spLocks noChangeShapeType="1"/>
          </p:cNvSpPr>
          <p:nvPr/>
        </p:nvSpPr>
        <p:spPr bwMode="auto">
          <a:xfrm flipV="1">
            <a:off x="7019925" y="2546350"/>
            <a:ext cx="98425" cy="692150"/>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4" name="Line 26"/>
          <p:cNvSpPr>
            <a:spLocks noChangeShapeType="1"/>
          </p:cNvSpPr>
          <p:nvPr/>
        </p:nvSpPr>
        <p:spPr bwMode="auto">
          <a:xfrm>
            <a:off x="7112000" y="2546350"/>
            <a:ext cx="676275" cy="1588"/>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5" name="Line 27"/>
          <p:cNvSpPr>
            <a:spLocks noChangeShapeType="1"/>
          </p:cNvSpPr>
          <p:nvPr/>
        </p:nvSpPr>
        <p:spPr bwMode="auto">
          <a:xfrm flipH="1" flipV="1">
            <a:off x="2530475" y="2514600"/>
            <a:ext cx="169863" cy="723900"/>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6" name="Line 28"/>
          <p:cNvSpPr>
            <a:spLocks noChangeShapeType="1"/>
          </p:cNvSpPr>
          <p:nvPr/>
        </p:nvSpPr>
        <p:spPr bwMode="auto">
          <a:xfrm flipH="1">
            <a:off x="1901825" y="2495550"/>
            <a:ext cx="628650" cy="1588"/>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7" name="AutoShape 29"/>
          <p:cNvSpPr/>
          <p:nvPr/>
        </p:nvSpPr>
        <p:spPr bwMode="auto">
          <a:xfrm rot="-5400000">
            <a:off x="3098007" y="4237831"/>
            <a:ext cx="101600" cy="754063"/>
          </a:xfrm>
          <a:prstGeom prst="leftBrace">
            <a:avLst>
              <a:gd name="adj1" fmla="val 61849"/>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28" name="AutoShape 30"/>
          <p:cNvSpPr/>
          <p:nvPr/>
        </p:nvSpPr>
        <p:spPr bwMode="auto">
          <a:xfrm rot="-5400000">
            <a:off x="6572250" y="4198938"/>
            <a:ext cx="112713" cy="782637"/>
          </a:xfrm>
          <a:prstGeom prst="leftBrace">
            <a:avLst>
              <a:gd name="adj1" fmla="val 57864"/>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29" name="AutoShape 31"/>
          <p:cNvSpPr/>
          <p:nvPr/>
        </p:nvSpPr>
        <p:spPr bwMode="auto">
          <a:xfrm rot="-5400000">
            <a:off x="4023519" y="4366419"/>
            <a:ext cx="155575" cy="490537"/>
          </a:xfrm>
          <a:prstGeom prst="leftBrace">
            <a:avLst>
              <a:gd name="adj1" fmla="val 39793"/>
              <a:gd name="adj2" fmla="val 46278"/>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30" name="AutoShape 32"/>
          <p:cNvSpPr/>
          <p:nvPr/>
        </p:nvSpPr>
        <p:spPr bwMode="auto">
          <a:xfrm rot="-5400000">
            <a:off x="5605462" y="4373563"/>
            <a:ext cx="174625" cy="495300"/>
          </a:xfrm>
          <a:prstGeom prst="leftBrace">
            <a:avLst>
              <a:gd name="adj1" fmla="val 23636"/>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right)">
                                      <p:cBhvr>
                                        <p:cTn id="84" dur="500"/>
                                        <p:tgtEl>
                                          <p:spTgt spid="2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nimBg="1"/>
      <p:bldP spid="24" grpId="0" animBg="1"/>
      <p:bldP spid="25" grpId="0" animBg="1"/>
      <p:bldP spid="26" grpId="0" animBg="1"/>
      <p:bldP spid="27" grpId="0" animBg="1"/>
      <p:bldP spid="28" grpId="0" animBg="1"/>
      <p:bldP spid="29" grpId="0" animBg="1"/>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686067" y="272457"/>
            <a:ext cx="4529139" cy="584775"/>
          </a:xfrm>
          <a:prstGeom prst="rect">
            <a:avLst/>
          </a:prstGeom>
          <a:noFill/>
          <a:ln w="9525">
            <a:noFill/>
            <a:miter lim="800000"/>
          </a:ln>
        </p:spPr>
        <p:txBody>
          <a:bodyPr wrap="square">
            <a:spAutoFit/>
          </a:bodyPr>
          <a:lstStyle/>
          <a:p>
            <a:pPr algn="ctr"/>
            <a:r>
              <a:rPr kumimoji="1" lang="zh-CN" altLang="en-US" sz="3200" b="1" dirty="0">
                <a:solidFill>
                  <a:srgbClr val="1F497D"/>
                </a:solidFill>
                <a:latin typeface="华文新魏" pitchFamily="2" charset="-122"/>
                <a:ea typeface="华文新魏" pitchFamily="2" charset="-122"/>
              </a:rPr>
              <a:t>光栅的分辨本领</a:t>
            </a:r>
            <a:endParaRPr kumimoji="1" lang="zh-CN" altLang="en-US" sz="3200" b="1" kern="1200" dirty="0">
              <a:solidFill>
                <a:srgbClr val="1F497D"/>
              </a:solidFill>
              <a:latin typeface="华文新魏" pitchFamily="2" charset="-122"/>
              <a:ea typeface="华文新魏" pitchFamily="2" charset="-122"/>
              <a:cs typeface="+mn-cs"/>
            </a:endParaRPr>
          </a:p>
        </p:txBody>
      </p:sp>
      <p:sp>
        <p:nvSpPr>
          <p:cNvPr id="6" name="Rectangle 3"/>
          <p:cNvSpPr>
            <a:spLocks noChangeArrowheads="1"/>
          </p:cNvSpPr>
          <p:nvPr/>
        </p:nvSpPr>
        <p:spPr bwMode="auto">
          <a:xfrm>
            <a:off x="1014413" y="964890"/>
            <a:ext cx="6920782" cy="463846"/>
          </a:xfrm>
          <a:prstGeom prst="rect">
            <a:avLst/>
          </a:prstGeom>
          <a:noFill/>
          <a:ln w="57150">
            <a:noFill/>
            <a:miter lim="800000"/>
          </a:ln>
        </p:spPr>
        <p:txBody>
          <a:bodyPr wrap="none" lIns="90000" tIns="46800" rIns="90000" bIns="46800" anchor="ctr">
            <a:spAutoFit/>
          </a:bodyPr>
          <a:lstStyle/>
          <a:p>
            <a:pPr algn="l"/>
            <a:r>
              <a:rPr kumimoji="1" lang="zh-CN" altLang="en-US" sz="2400" b="1" dirty="0">
                <a:ea typeface="仿宋_GB2312" pitchFamily="49" charset="-122"/>
              </a:rPr>
              <a:t>将波长相差很小的两个波长</a:t>
            </a:r>
            <a:r>
              <a:rPr kumimoji="1" lang="zh-CN" altLang="en-US" sz="2400" b="1" dirty="0">
                <a:solidFill>
                  <a:srgbClr val="FF0000"/>
                </a:solidFill>
                <a:ea typeface="楷体_GB2312" pitchFamily="49" charset="-122"/>
              </a:rPr>
              <a:t> </a:t>
            </a:r>
            <a:r>
              <a:rPr kumimoji="1" lang="zh-CN" altLang="en-US" sz="2400" b="1" dirty="0">
                <a:solidFill>
                  <a:srgbClr val="FF0000"/>
                </a:solidFill>
                <a:sym typeface="Symbol" panose="05050102010706020507" pitchFamily="18" charset="2"/>
              </a:rPr>
              <a:t>  </a:t>
            </a:r>
            <a:r>
              <a:rPr kumimoji="1" lang="zh-CN" altLang="en-US" sz="2400" b="1" dirty="0">
                <a:ea typeface="仿宋_GB2312" pitchFamily="49" charset="-122"/>
              </a:rPr>
              <a:t>和</a:t>
            </a:r>
            <a:r>
              <a:rPr kumimoji="1" lang="zh-CN" altLang="en-US" sz="2400" b="1" dirty="0">
                <a:solidFill>
                  <a:srgbClr val="FF0000"/>
                </a:solidFill>
                <a:sym typeface="Symbol" panose="05050102010706020507" pitchFamily="18" charset="2"/>
              </a:rPr>
              <a:t></a:t>
            </a:r>
            <a:r>
              <a:rPr kumimoji="1" lang="en-US" altLang="zh-CN" sz="2400" b="1" dirty="0">
                <a:solidFill>
                  <a:srgbClr val="FF0000"/>
                </a:solidFill>
                <a:sym typeface="Symbol" panose="05050102010706020507" pitchFamily="18" charset="2"/>
              </a:rPr>
              <a:t>+</a:t>
            </a:r>
            <a:r>
              <a:rPr kumimoji="1" lang="en-US" altLang="zh-CN" sz="2400" b="1" dirty="0">
                <a:solidFill>
                  <a:srgbClr val="FF0000"/>
                </a:solidFill>
              </a:rPr>
              <a:t> </a:t>
            </a:r>
            <a:r>
              <a:rPr kumimoji="1" lang="zh-CN" altLang="en-US" sz="2400" b="1" dirty="0">
                <a:ea typeface="仿宋_GB2312" pitchFamily="49" charset="-122"/>
              </a:rPr>
              <a:t>分开的能力</a:t>
            </a:r>
            <a:r>
              <a:rPr kumimoji="1" lang="en-US" altLang="zh-CN" sz="2400" b="1" dirty="0">
                <a:ea typeface="仿宋_GB2312" pitchFamily="49" charset="-122"/>
              </a:rPr>
              <a:t>.</a:t>
            </a:r>
          </a:p>
        </p:txBody>
      </p:sp>
      <p:graphicFrame>
        <p:nvGraphicFramePr>
          <p:cNvPr id="7" name="Object 4"/>
          <p:cNvGraphicFramePr/>
          <p:nvPr/>
        </p:nvGraphicFramePr>
        <p:xfrm>
          <a:off x="4499992" y="1543396"/>
          <a:ext cx="1080120" cy="773336"/>
        </p:xfrm>
        <a:graphic>
          <a:graphicData uri="http://schemas.openxmlformats.org/presentationml/2006/ole">
            <mc:AlternateContent xmlns:mc="http://schemas.openxmlformats.org/markup-compatibility/2006">
              <mc:Choice xmlns:v="urn:schemas-microsoft-com:vml" Requires="v">
                <p:oleObj name="Equation" r:id="rId2" imgW="12192000" imgH="9448800" progId="Equation.DSMT4">
                  <p:embed/>
                </p:oleObj>
              </mc:Choice>
              <mc:Fallback>
                <p:oleObj name="Equation" r:id="rId2" imgW="12192000" imgH="9448800" progId="Equation.DSMT4">
                  <p:embed/>
                  <p:pic>
                    <p:nvPicPr>
                      <p:cNvPr id="0" name="Object 4"/>
                      <p:cNvPicPr/>
                      <p:nvPr/>
                    </p:nvPicPr>
                    <p:blipFill>
                      <a:blip r:embed="rId3"/>
                      <a:stretch>
                        <a:fillRect/>
                      </a:stretch>
                    </p:blipFill>
                    <p:spPr>
                      <a:xfrm>
                        <a:off x="4499992" y="1543396"/>
                        <a:ext cx="1080120" cy="773336"/>
                      </a:xfrm>
                      <a:prstGeom prst="rect">
                        <a:avLst/>
                      </a:prstGeom>
                      <a:noFill/>
                      <a:ln w="19050">
                        <a:noFill/>
                      </a:ln>
                    </p:spPr>
                  </p:pic>
                </p:oleObj>
              </mc:Fallback>
            </mc:AlternateContent>
          </a:graphicData>
        </a:graphic>
      </p:graphicFrame>
      <p:sp>
        <p:nvSpPr>
          <p:cNvPr id="8" name="Rectangle 5"/>
          <p:cNvSpPr>
            <a:spLocks noChangeArrowheads="1"/>
          </p:cNvSpPr>
          <p:nvPr/>
        </p:nvSpPr>
        <p:spPr bwMode="auto">
          <a:xfrm>
            <a:off x="974725" y="1661839"/>
            <a:ext cx="3259523" cy="463846"/>
          </a:xfrm>
          <a:prstGeom prst="rect">
            <a:avLst/>
          </a:prstGeom>
          <a:noFill/>
          <a:ln w="9525">
            <a:noFill/>
            <a:miter lim="800000"/>
          </a:ln>
        </p:spPr>
        <p:txBody>
          <a:bodyPr wrap="none" lIns="90000" tIns="46800" rIns="90000" bIns="46800">
            <a:spAutoFit/>
          </a:bodyPr>
          <a:lstStyle/>
          <a:p>
            <a:pPr algn="l"/>
            <a:r>
              <a:rPr kumimoji="1" lang="zh-CN" altLang="en-US" sz="2400" b="1">
                <a:latin typeface="仿宋_GB2312" pitchFamily="49" charset="-122"/>
                <a:ea typeface="仿宋_GB2312" pitchFamily="49" charset="-122"/>
              </a:rPr>
              <a:t>光栅的分辨本领定义为</a:t>
            </a:r>
          </a:p>
        </p:txBody>
      </p:sp>
      <p:sp>
        <p:nvSpPr>
          <p:cNvPr id="9" name="Text Box 6"/>
          <p:cNvSpPr txBox="1">
            <a:spLocks noChangeArrowheads="1"/>
          </p:cNvSpPr>
          <p:nvPr/>
        </p:nvSpPr>
        <p:spPr bwMode="auto">
          <a:xfrm>
            <a:off x="985838" y="2319064"/>
            <a:ext cx="4105275"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仿宋_GB2312" pitchFamily="49" charset="-122"/>
                <a:ea typeface="仿宋_GB2312" pitchFamily="49" charset="-122"/>
              </a:rPr>
              <a:t>设</a:t>
            </a:r>
            <a:r>
              <a:rPr kumimoji="1" lang="zh-CN" altLang="en-US" sz="2400" b="1" dirty="0">
                <a:latin typeface="宋体" panose="02010600030101010101" pitchFamily="2" charset="-122"/>
              </a:rPr>
              <a:t>：</a:t>
            </a:r>
            <a:r>
              <a:rPr kumimoji="1" lang="zh-CN" altLang="en-US" sz="2400" b="1" dirty="0"/>
              <a:t> </a:t>
            </a:r>
            <a:r>
              <a:rPr kumimoji="1" lang="zh-CN" altLang="en-US" sz="2400" b="1" dirty="0">
                <a:solidFill>
                  <a:srgbClr val="FF0000"/>
                </a:solidFill>
                <a:sym typeface="Symbol" panose="05050102010706020507" pitchFamily="18" charset="2"/>
              </a:rPr>
              <a:t></a:t>
            </a:r>
            <a:r>
              <a:rPr kumimoji="1" lang="en-US" altLang="zh-CN" sz="2400" b="1" dirty="0">
                <a:solidFill>
                  <a:srgbClr val="FF0000"/>
                </a:solidFill>
                <a:sym typeface="Symbol" panose="05050102010706020507" pitchFamily="18" charset="2"/>
              </a:rPr>
              <a:t>+</a:t>
            </a:r>
            <a:r>
              <a:rPr kumimoji="1" lang="en-US" altLang="zh-CN" sz="2400" b="1" dirty="0">
                <a:solidFill>
                  <a:srgbClr val="FF0000"/>
                </a:solidFill>
                <a:latin typeface="仿宋_GB2312" pitchFamily="49" charset="-122"/>
                <a:ea typeface="仿宋_GB2312" pitchFamily="49" charset="-122"/>
              </a:rPr>
              <a:t> </a:t>
            </a:r>
            <a:r>
              <a:rPr kumimoji="1" lang="zh-CN" altLang="en-US" sz="2400" b="1" dirty="0">
                <a:latin typeface="仿宋_GB2312" pitchFamily="49" charset="-122"/>
                <a:ea typeface="仿宋_GB2312" pitchFamily="49" charset="-122"/>
              </a:rPr>
              <a:t>的</a:t>
            </a:r>
            <a:r>
              <a:rPr kumimoji="1" lang="en-US" altLang="zh-CN" sz="2400" b="1" i="1" dirty="0">
                <a:solidFill>
                  <a:srgbClr val="FF0000"/>
                </a:solidFill>
              </a:rPr>
              <a:t>k</a:t>
            </a:r>
            <a:r>
              <a:rPr kumimoji="1" lang="en-US" altLang="zh-CN" sz="2400" b="1" i="1" dirty="0">
                <a:solidFill>
                  <a:srgbClr val="66FFFF"/>
                </a:solidFill>
              </a:rPr>
              <a:t> </a:t>
            </a:r>
            <a:r>
              <a:rPr kumimoji="1" lang="zh-CN" altLang="en-US" sz="2400" b="1" dirty="0">
                <a:latin typeface="仿宋_GB2312" pitchFamily="49" charset="-122"/>
                <a:ea typeface="仿宋_GB2312" pitchFamily="49" charset="-122"/>
              </a:rPr>
              <a:t>级主极大</a:t>
            </a:r>
            <a:r>
              <a:rPr kumimoji="1" lang="zh-CN" altLang="en-US" sz="2400" b="1" dirty="0">
                <a:sym typeface="Symbol" panose="05050102010706020507" pitchFamily="18" charset="2"/>
              </a:rPr>
              <a:t>         </a:t>
            </a:r>
            <a:endParaRPr kumimoji="1" lang="zh-CN" altLang="en-US" sz="2400" b="1" dirty="0">
              <a:latin typeface="宋体" panose="02010600030101010101" pitchFamily="2" charset="-122"/>
            </a:endParaRPr>
          </a:p>
        </p:txBody>
      </p:sp>
      <p:graphicFrame>
        <p:nvGraphicFramePr>
          <p:cNvPr id="10" name="Object 7"/>
          <p:cNvGraphicFramePr>
            <a:graphicFrameLocks noChangeAspect="1"/>
          </p:cNvGraphicFramePr>
          <p:nvPr/>
        </p:nvGraphicFramePr>
        <p:xfrm>
          <a:off x="1771055" y="3741811"/>
          <a:ext cx="2409824" cy="406400"/>
        </p:xfrm>
        <a:graphic>
          <a:graphicData uri="http://schemas.openxmlformats.org/presentationml/2006/ole">
            <mc:AlternateContent xmlns:mc="http://schemas.openxmlformats.org/markup-compatibility/2006">
              <mc:Choice xmlns:v="urn:schemas-microsoft-com:vml" Requires="v">
                <p:oleObj name="Equation" r:id="rId4" imgW="28956000" imgH="4876800" progId="Equation.DSMT4">
                  <p:embed/>
                </p:oleObj>
              </mc:Choice>
              <mc:Fallback>
                <p:oleObj name="Equation" r:id="rId4" imgW="28956000" imgH="4876800" progId="Equation.DSMT4">
                  <p:embed/>
                  <p:pic>
                    <p:nvPicPr>
                      <p:cNvPr id="0" name="Object 7"/>
                      <p:cNvPicPr>
                        <a:picLocks noChangeAspect="1"/>
                      </p:cNvPicPr>
                      <p:nvPr/>
                    </p:nvPicPr>
                    <p:blipFill>
                      <a:blip r:embed="rId5"/>
                      <a:stretch>
                        <a:fillRect/>
                      </a:stretch>
                    </p:blipFill>
                    <p:spPr>
                      <a:xfrm>
                        <a:off x="1771055" y="3741811"/>
                        <a:ext cx="2409824" cy="406400"/>
                      </a:xfrm>
                      <a:prstGeom prst="rect">
                        <a:avLst/>
                      </a:prstGeom>
                      <a:noFill/>
                      <a:ln w="9525">
                        <a:noFill/>
                      </a:ln>
                    </p:spPr>
                  </p:pic>
                </p:oleObj>
              </mc:Fallback>
            </mc:AlternateContent>
          </a:graphicData>
        </a:graphic>
      </p:graphicFrame>
      <p:sp>
        <p:nvSpPr>
          <p:cNvPr id="11" name="Rectangle 8"/>
          <p:cNvSpPr>
            <a:spLocks noChangeArrowheads="1"/>
          </p:cNvSpPr>
          <p:nvPr/>
        </p:nvSpPr>
        <p:spPr bwMode="auto">
          <a:xfrm>
            <a:off x="4330700" y="2331764"/>
            <a:ext cx="4297971" cy="553998"/>
          </a:xfrm>
          <a:prstGeom prst="rect">
            <a:avLst/>
          </a:prstGeom>
          <a:noFill/>
          <a:ln w="9525">
            <a:noFill/>
            <a:miter lim="800000"/>
          </a:ln>
        </p:spPr>
        <p:txBody>
          <a:bodyPr wrap="none">
            <a:spAutoFit/>
          </a:bodyPr>
          <a:lstStyle/>
          <a:p>
            <a:pPr algn="l">
              <a:lnSpc>
                <a:spcPct val="125000"/>
              </a:lnSpc>
            </a:pPr>
            <a:r>
              <a:rPr kumimoji="1" lang="zh-CN" altLang="en-US" sz="2400" b="1" dirty="0">
                <a:ea typeface="仿宋_GB2312" pitchFamily="49" charset="-122"/>
              </a:rPr>
              <a:t>正好与</a:t>
            </a:r>
            <a:r>
              <a:rPr kumimoji="1" lang="zh-CN" altLang="en-US" sz="2400" b="1" dirty="0">
                <a:solidFill>
                  <a:srgbClr val="FF0000"/>
                </a:solidFill>
                <a:sym typeface="Symbol" panose="05050102010706020507" pitchFamily="18" charset="2"/>
              </a:rPr>
              <a:t></a:t>
            </a:r>
            <a:r>
              <a:rPr kumimoji="1" lang="zh-CN" altLang="en-US" sz="2400" b="1" dirty="0">
                <a:ea typeface="仿宋_GB2312" pitchFamily="49" charset="-122"/>
                <a:sym typeface="Symbol" panose="05050102010706020507" pitchFamily="18" charset="2"/>
              </a:rPr>
              <a:t>的第</a:t>
            </a:r>
            <a:r>
              <a:rPr kumimoji="1" lang="en-US" altLang="zh-CN" sz="2400" b="1" dirty="0">
                <a:solidFill>
                  <a:srgbClr val="FF0000"/>
                </a:solidFill>
                <a:sym typeface="Symbol" panose="05050102010706020507" pitchFamily="18" charset="2"/>
              </a:rPr>
              <a:t>(</a:t>
            </a:r>
            <a:r>
              <a:rPr kumimoji="1" lang="en-US" altLang="zh-CN" sz="2400" b="1" i="1" dirty="0">
                <a:solidFill>
                  <a:srgbClr val="FF0000"/>
                </a:solidFill>
                <a:sym typeface="Symbol" panose="05050102010706020507" pitchFamily="18" charset="2"/>
              </a:rPr>
              <a:t>kN</a:t>
            </a:r>
            <a:r>
              <a:rPr kumimoji="1" lang="en-US" altLang="zh-CN" sz="2400" b="1" dirty="0">
                <a:solidFill>
                  <a:srgbClr val="FF0000"/>
                </a:solidFill>
                <a:sym typeface="Symbol" panose="05050102010706020507" pitchFamily="18" charset="2"/>
              </a:rPr>
              <a:t>+1)</a:t>
            </a:r>
            <a:r>
              <a:rPr kumimoji="1" lang="zh-CN" altLang="en-US" sz="2400" b="1" dirty="0">
                <a:ea typeface="仿宋_GB2312" pitchFamily="49" charset="-122"/>
                <a:sym typeface="Symbol" panose="05050102010706020507" pitchFamily="18" charset="2"/>
              </a:rPr>
              <a:t>极小重合</a:t>
            </a:r>
            <a:r>
              <a:rPr kumimoji="1" lang="zh-CN" altLang="en-US" sz="2400" b="1" dirty="0">
                <a:sym typeface="Symbol" panose="05050102010706020507" pitchFamily="18" charset="2"/>
              </a:rPr>
              <a:t>，</a:t>
            </a:r>
          </a:p>
        </p:txBody>
      </p:sp>
      <p:graphicFrame>
        <p:nvGraphicFramePr>
          <p:cNvPr id="12" name="Object 9"/>
          <p:cNvGraphicFramePr>
            <a:graphicFrameLocks noChangeAspect="1"/>
          </p:cNvGraphicFramePr>
          <p:nvPr/>
        </p:nvGraphicFramePr>
        <p:xfrm>
          <a:off x="1763688" y="4406973"/>
          <a:ext cx="2209800" cy="787400"/>
        </p:xfrm>
        <a:graphic>
          <a:graphicData uri="http://schemas.openxmlformats.org/presentationml/2006/ole">
            <mc:AlternateContent xmlns:mc="http://schemas.openxmlformats.org/markup-compatibility/2006">
              <mc:Choice xmlns:v="urn:schemas-microsoft-com:vml" Requires="v">
                <p:oleObj name="Equation" r:id="rId6" imgW="26517600" imgH="9448800" progId="Equation.DSMT4">
                  <p:embed/>
                </p:oleObj>
              </mc:Choice>
              <mc:Fallback>
                <p:oleObj name="Equation" r:id="rId6" imgW="26517600" imgH="9448800" progId="Equation.DSMT4">
                  <p:embed/>
                  <p:pic>
                    <p:nvPicPr>
                      <p:cNvPr id="0" name="Object 9"/>
                      <p:cNvPicPr>
                        <a:picLocks noChangeAspect="1"/>
                      </p:cNvPicPr>
                      <p:nvPr/>
                    </p:nvPicPr>
                    <p:blipFill>
                      <a:blip r:embed="rId7"/>
                      <a:stretch>
                        <a:fillRect/>
                      </a:stretch>
                    </p:blipFill>
                    <p:spPr>
                      <a:xfrm>
                        <a:off x="1763688" y="4406973"/>
                        <a:ext cx="2209800" cy="787400"/>
                      </a:xfrm>
                      <a:prstGeom prst="rect">
                        <a:avLst/>
                      </a:prstGeom>
                      <a:noFill/>
                      <a:ln w="9525">
                        <a:noFill/>
                      </a:ln>
                    </p:spPr>
                  </p:pic>
                </p:oleObj>
              </mc:Fallback>
            </mc:AlternateContent>
          </a:graphicData>
        </a:graphic>
      </p:graphicFrame>
      <p:sp>
        <p:nvSpPr>
          <p:cNvPr id="13" name="AutoShape 10"/>
          <p:cNvSpPr/>
          <p:nvPr/>
        </p:nvSpPr>
        <p:spPr bwMode="auto">
          <a:xfrm flipH="1">
            <a:off x="4208463" y="3960539"/>
            <a:ext cx="190500" cy="798512"/>
          </a:xfrm>
          <a:prstGeom prst="leftBrace">
            <a:avLst>
              <a:gd name="adj1" fmla="val 34931"/>
              <a:gd name="adj2" fmla="val 50000"/>
            </a:avLst>
          </a:prstGeom>
          <a:solidFill>
            <a:schemeClr val="tx1">
              <a:alpha val="0"/>
            </a:schemeClr>
          </a:solidFill>
          <a:ln w="0">
            <a:solidFill>
              <a:schemeClr val="tx1"/>
            </a:solidFill>
            <a:round/>
          </a:ln>
        </p:spPr>
        <p:txBody>
          <a:bodyPr wrap="none" anchor="ctr"/>
          <a:lstStyle/>
          <a:p>
            <a:endParaRPr lang="zh-CN" altLang="en-US" sz="2400" b="1" dirty="0"/>
          </a:p>
        </p:txBody>
      </p:sp>
      <p:sp>
        <p:nvSpPr>
          <p:cNvPr id="14" name="Rectangle 11"/>
          <p:cNvSpPr>
            <a:spLocks noChangeArrowheads="1"/>
          </p:cNvSpPr>
          <p:nvPr/>
        </p:nvSpPr>
        <p:spPr bwMode="auto">
          <a:xfrm>
            <a:off x="1663700" y="2849289"/>
            <a:ext cx="5109091" cy="513859"/>
          </a:xfrm>
          <a:prstGeom prst="rect">
            <a:avLst/>
          </a:prstGeom>
          <a:noFill/>
          <a:ln w="9525">
            <a:noFill/>
            <a:miter lim="800000"/>
          </a:ln>
        </p:spPr>
        <p:txBody>
          <a:bodyPr wrap="none">
            <a:spAutoFit/>
          </a:bodyPr>
          <a:lstStyle/>
          <a:p>
            <a:pPr algn="l">
              <a:lnSpc>
                <a:spcPct val="125000"/>
              </a:lnSpc>
            </a:pPr>
            <a:r>
              <a:rPr kumimoji="1" lang="zh-CN" altLang="en-US" sz="2400" b="1" dirty="0">
                <a:ea typeface="仿宋_GB2312" pitchFamily="49" charset="-122"/>
                <a:sym typeface="Symbol" panose="05050102010706020507" pitchFamily="18" charset="2"/>
              </a:rPr>
              <a:t>是两谱线</a:t>
            </a:r>
            <a:r>
              <a:rPr kumimoji="1" lang="zh-CN" altLang="en-US" sz="2400" b="1" dirty="0">
                <a:ea typeface="仿宋_GB2312" pitchFamily="49" charset="-122"/>
              </a:rPr>
              <a:t>能被光栅分辨的极限，则有</a:t>
            </a:r>
          </a:p>
        </p:txBody>
      </p:sp>
      <p:graphicFrame>
        <p:nvGraphicFramePr>
          <p:cNvPr id="15" name="Object 12"/>
          <p:cNvGraphicFramePr>
            <a:graphicFrameLocks noChangeAspect="1"/>
          </p:cNvGraphicFramePr>
          <p:nvPr/>
        </p:nvGraphicFramePr>
        <p:xfrm>
          <a:off x="5724128" y="3977604"/>
          <a:ext cx="2616200" cy="787400"/>
        </p:xfrm>
        <a:graphic>
          <a:graphicData uri="http://schemas.openxmlformats.org/presentationml/2006/ole">
            <mc:AlternateContent xmlns:mc="http://schemas.openxmlformats.org/markup-compatibility/2006">
              <mc:Choice xmlns:v="urn:schemas-microsoft-com:vml" Requires="v">
                <p:oleObj name="Equation" r:id="rId8" imgW="31394400" imgH="9448800" progId="Equation.DSMT4">
                  <p:embed/>
                </p:oleObj>
              </mc:Choice>
              <mc:Fallback>
                <p:oleObj name="Equation" r:id="rId8" imgW="31394400" imgH="9448800" progId="Equation.DSMT4">
                  <p:embed/>
                  <p:pic>
                    <p:nvPicPr>
                      <p:cNvPr id="0" name="Object 12"/>
                      <p:cNvPicPr>
                        <a:picLocks noChangeAspect="1"/>
                      </p:cNvPicPr>
                      <p:nvPr/>
                    </p:nvPicPr>
                    <p:blipFill>
                      <a:blip r:embed="rId9"/>
                      <a:stretch>
                        <a:fillRect/>
                      </a:stretch>
                    </p:blipFill>
                    <p:spPr>
                      <a:xfrm>
                        <a:off x="5724128" y="3977604"/>
                        <a:ext cx="2616200" cy="787400"/>
                      </a:xfrm>
                      <a:prstGeom prst="rect">
                        <a:avLst/>
                      </a:prstGeom>
                      <a:noFill/>
                      <a:ln w="9525">
                        <a:noFill/>
                      </a:ln>
                    </p:spPr>
                  </p:pic>
                </p:oleObj>
              </mc:Fallback>
            </mc:AlternateContent>
          </a:graphicData>
        </a:graphic>
      </p:graphicFrame>
      <p:graphicFrame>
        <p:nvGraphicFramePr>
          <p:cNvPr id="16" name="Object 13"/>
          <p:cNvGraphicFramePr>
            <a:graphicFrameLocks noChangeAspect="1"/>
          </p:cNvGraphicFramePr>
          <p:nvPr/>
        </p:nvGraphicFramePr>
        <p:xfrm>
          <a:off x="3090168" y="5197052"/>
          <a:ext cx="1193800" cy="787400"/>
        </p:xfrm>
        <a:graphic>
          <a:graphicData uri="http://schemas.openxmlformats.org/presentationml/2006/ole">
            <mc:AlternateContent xmlns:mc="http://schemas.openxmlformats.org/markup-compatibility/2006">
              <mc:Choice xmlns:v="urn:schemas-microsoft-com:vml" Requires="v">
                <p:oleObj name="Equation" r:id="rId10" imgW="14325600" imgH="9448800" progId="Equation.DSMT4">
                  <p:embed/>
                </p:oleObj>
              </mc:Choice>
              <mc:Fallback>
                <p:oleObj name="Equation" r:id="rId10" imgW="14325600" imgH="9448800" progId="Equation.DSMT4">
                  <p:embed/>
                  <p:pic>
                    <p:nvPicPr>
                      <p:cNvPr id="0" name="Object 13"/>
                      <p:cNvPicPr>
                        <a:picLocks noChangeAspect="1"/>
                      </p:cNvPicPr>
                      <p:nvPr/>
                    </p:nvPicPr>
                    <p:blipFill>
                      <a:blip r:embed="rId11"/>
                      <a:stretch>
                        <a:fillRect/>
                      </a:stretch>
                    </p:blipFill>
                    <p:spPr>
                      <a:xfrm>
                        <a:off x="3090168" y="5197052"/>
                        <a:ext cx="1193800" cy="787400"/>
                      </a:xfrm>
                      <a:prstGeom prst="rect">
                        <a:avLst/>
                      </a:prstGeom>
                      <a:noFill/>
                      <a:ln w="9525">
                        <a:noFill/>
                      </a:ln>
                    </p:spPr>
                  </p:pic>
                </p:oleObj>
              </mc:Fallback>
            </mc:AlternateContent>
          </a:graphicData>
        </a:graphic>
      </p:graphicFrame>
      <p:graphicFrame>
        <p:nvGraphicFramePr>
          <p:cNvPr id="17" name="Object 14"/>
          <p:cNvGraphicFramePr/>
          <p:nvPr/>
        </p:nvGraphicFramePr>
        <p:xfrm>
          <a:off x="5724128" y="5197052"/>
          <a:ext cx="1546944" cy="792088"/>
        </p:xfrm>
        <a:graphic>
          <a:graphicData uri="http://schemas.openxmlformats.org/presentationml/2006/ole">
            <mc:AlternateContent xmlns:mc="http://schemas.openxmlformats.org/markup-compatibility/2006">
              <mc:Choice xmlns:v="urn:schemas-microsoft-com:vml" Requires="v">
                <p:oleObj name="Equation" r:id="rId12" imgW="21640800" imgH="9448800" progId="Equation.DSMT4">
                  <p:embed/>
                </p:oleObj>
              </mc:Choice>
              <mc:Fallback>
                <p:oleObj name="Equation" r:id="rId12" imgW="21640800" imgH="9448800" progId="Equation.DSMT4">
                  <p:embed/>
                  <p:pic>
                    <p:nvPicPr>
                      <p:cNvPr id="0" name="Object 14"/>
                      <p:cNvPicPr/>
                      <p:nvPr/>
                    </p:nvPicPr>
                    <p:blipFill>
                      <a:blip r:embed="rId13"/>
                      <a:stretch>
                        <a:fillRect/>
                      </a:stretch>
                    </p:blipFill>
                    <p:spPr>
                      <a:xfrm>
                        <a:off x="5724128" y="5197052"/>
                        <a:ext cx="1546944" cy="792088"/>
                      </a:xfrm>
                      <a:prstGeom prst="rect">
                        <a:avLst/>
                      </a:prstGeom>
                      <a:noFill/>
                      <a:ln w="12700" cap="flat" cmpd="sng">
                        <a:solidFill>
                          <a:srgbClr val="000000">
                            <a:alpha val="39999"/>
                          </a:srgbClr>
                        </a:solidFill>
                        <a:prstDash val="solid"/>
                        <a:miter/>
                        <a:headEnd type="none" w="med" len="med"/>
                        <a:tailEnd type="none" w="med" len="med"/>
                      </a:ln>
                    </p:spPr>
                  </p:pic>
                </p:oleObj>
              </mc:Fallback>
            </mc:AlternateContent>
          </a:graphicData>
        </a:graphic>
      </p:graphicFrame>
      <p:sp>
        <p:nvSpPr>
          <p:cNvPr id="18" name="AutoShape 15"/>
          <p:cNvSpPr>
            <a:spLocks noChangeArrowheads="1"/>
          </p:cNvSpPr>
          <p:nvPr/>
        </p:nvSpPr>
        <p:spPr bwMode="auto">
          <a:xfrm>
            <a:off x="4613275" y="4254226"/>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sz="2400" b="1"/>
          </a:p>
        </p:txBody>
      </p:sp>
      <p:sp>
        <p:nvSpPr>
          <p:cNvPr id="19" name="Rectangle 16"/>
          <p:cNvSpPr>
            <a:spLocks noChangeArrowheads="1"/>
          </p:cNvSpPr>
          <p:nvPr/>
        </p:nvSpPr>
        <p:spPr bwMode="auto">
          <a:xfrm>
            <a:off x="323850" y="6140176"/>
            <a:ext cx="1655763" cy="457200"/>
          </a:xfrm>
          <a:prstGeom prst="rect">
            <a:avLst/>
          </a:prstGeom>
          <a:noFill/>
          <a:ln w="9525">
            <a:noFill/>
            <a:miter lim="800000"/>
          </a:ln>
        </p:spPr>
        <p:txBody>
          <a:bodyPr>
            <a:spAutoFit/>
          </a:bodyPr>
          <a:lstStyle/>
          <a:p>
            <a:pPr algn="l">
              <a:buFont typeface="Wingdings" panose="05000000000000000000" pitchFamily="2" charset="2"/>
              <a:buChar char="Ø"/>
            </a:pPr>
            <a:r>
              <a:rPr kumimoji="1" lang="zh-CN" altLang="en-US" sz="2400" b="1" dirty="0">
                <a:ea typeface="隶书" pitchFamily="49" charset="-122"/>
              </a:rPr>
              <a:t>说明：</a:t>
            </a:r>
          </a:p>
        </p:txBody>
      </p:sp>
      <p:sp>
        <p:nvSpPr>
          <p:cNvPr id="20" name="Text Box 17"/>
          <p:cNvSpPr txBox="1">
            <a:spLocks noChangeArrowheads="1"/>
          </p:cNvSpPr>
          <p:nvPr/>
        </p:nvSpPr>
        <p:spPr bwMode="auto">
          <a:xfrm>
            <a:off x="1389063" y="6179864"/>
            <a:ext cx="7251001" cy="463846"/>
          </a:xfrm>
          <a:prstGeom prst="rect">
            <a:avLst/>
          </a:prstGeom>
          <a:noFill/>
          <a:ln w="57150">
            <a:noFill/>
            <a:miter lim="800000"/>
          </a:ln>
        </p:spPr>
        <p:txBody>
          <a:bodyPr wrap="none" lIns="90000" tIns="46800" rIns="90000" bIns="46800" anchor="ctr">
            <a:spAutoFit/>
          </a:bodyPr>
          <a:lstStyle/>
          <a:p>
            <a:pPr algn="l"/>
            <a:r>
              <a:rPr kumimoji="1" lang="zh-CN" altLang="en-US" sz="2400" b="1" dirty="0">
                <a:latin typeface="楷体_GB2312" pitchFamily="49" charset="-122"/>
                <a:ea typeface="楷体_GB2312" pitchFamily="49" charset="-122"/>
              </a:rPr>
              <a:t>增大主极大级次</a:t>
            </a:r>
            <a:r>
              <a:rPr kumimoji="1" lang="zh-CN" altLang="en-US" sz="2400" b="1" i="1" dirty="0">
                <a:solidFill>
                  <a:srgbClr val="00FFFF"/>
                </a:solidFill>
                <a:ea typeface="楷体_GB2312" pitchFamily="49" charset="-122"/>
              </a:rPr>
              <a:t> </a:t>
            </a:r>
            <a:r>
              <a:rPr kumimoji="1" lang="en-US" altLang="zh-CN" sz="2400" b="1" i="1" dirty="0">
                <a:solidFill>
                  <a:srgbClr val="FF0000"/>
                </a:solidFill>
                <a:ea typeface="楷体_GB2312" pitchFamily="49" charset="-122"/>
              </a:rPr>
              <a:t>k </a:t>
            </a:r>
            <a:r>
              <a:rPr kumimoji="1" lang="zh-CN" altLang="en-US" sz="2400" b="1" dirty="0">
                <a:latin typeface="楷体_GB2312" pitchFamily="49" charset="-122"/>
                <a:ea typeface="楷体_GB2312" pitchFamily="49" charset="-122"/>
              </a:rPr>
              <a:t>和总缝数</a:t>
            </a:r>
            <a:r>
              <a:rPr kumimoji="1" lang="zh-CN" altLang="en-US" sz="2400" b="1" dirty="0">
                <a:solidFill>
                  <a:srgbClr val="FF0000"/>
                </a:solidFill>
                <a:ea typeface="楷体_GB2312" pitchFamily="49" charset="-122"/>
              </a:rPr>
              <a:t> </a:t>
            </a:r>
            <a:r>
              <a:rPr kumimoji="1" lang="en-US" altLang="zh-CN" sz="2400" b="1" i="1" dirty="0">
                <a:solidFill>
                  <a:srgbClr val="FF0000"/>
                </a:solidFill>
                <a:ea typeface="楷体_GB2312" pitchFamily="49" charset="-122"/>
              </a:rPr>
              <a:t>N</a:t>
            </a:r>
            <a:r>
              <a:rPr kumimoji="1" lang="en-US" altLang="zh-CN" sz="2400" b="1" dirty="0">
                <a:solidFill>
                  <a:srgbClr val="FF0000"/>
                </a:solidFill>
                <a:ea typeface="楷体_GB2312" pitchFamily="49" charset="-122"/>
              </a:rPr>
              <a:t> </a:t>
            </a:r>
            <a:r>
              <a:rPr kumimoji="1" lang="en-US" altLang="zh-CN" sz="2400" b="1" dirty="0">
                <a:ea typeface="楷体_GB2312" pitchFamily="49" charset="-122"/>
              </a:rPr>
              <a:t>, </a:t>
            </a:r>
            <a:r>
              <a:rPr kumimoji="1" lang="zh-CN" altLang="en-US" sz="2400" b="1" dirty="0">
                <a:latin typeface="楷体_GB2312" pitchFamily="49" charset="-122"/>
                <a:ea typeface="楷体_GB2312" pitchFamily="49" charset="-122"/>
              </a:rPr>
              <a:t>可提高光栅的分辨率</a:t>
            </a:r>
            <a:r>
              <a:rPr kumimoji="1" lang="en-US" altLang="zh-CN" sz="2400" b="1" dirty="0">
                <a:latin typeface="楷体_GB2312" pitchFamily="49" charset="-122"/>
                <a:ea typeface="楷体_GB2312" pitchFamily="49" charset="-122"/>
              </a:rPr>
              <a:t>.</a:t>
            </a:r>
          </a:p>
        </p:txBody>
      </p:sp>
      <p:sp>
        <p:nvSpPr>
          <p:cNvPr id="21" name="Text Box 18"/>
          <p:cNvSpPr txBox="1">
            <a:spLocks noChangeArrowheads="1"/>
          </p:cNvSpPr>
          <p:nvPr/>
        </p:nvSpPr>
        <p:spPr bwMode="auto">
          <a:xfrm>
            <a:off x="1735138" y="5316264"/>
            <a:ext cx="1103312" cy="457200"/>
          </a:xfrm>
          <a:prstGeom prst="rect">
            <a:avLst/>
          </a:prstGeom>
          <a:noFill/>
          <a:ln w="9525">
            <a:noFill/>
            <a:miter lim="800000"/>
          </a:ln>
        </p:spPr>
        <p:txBody>
          <a:bodyPr wrap="none">
            <a:spAutoFit/>
          </a:bodyPr>
          <a:lstStyle/>
          <a:p>
            <a:pPr algn="l"/>
            <a:r>
              <a:rPr lang="zh-CN" altLang="en-US" sz="2400" b="1">
                <a:ea typeface="仿宋_GB2312" pitchFamily="49" charset="-122"/>
              </a:rPr>
              <a:t>整理得</a:t>
            </a:r>
          </a:p>
        </p:txBody>
      </p:sp>
      <p:sp>
        <p:nvSpPr>
          <p:cNvPr id="22" name="Text Box 19"/>
          <p:cNvSpPr txBox="1">
            <a:spLocks noChangeArrowheads="1"/>
          </p:cNvSpPr>
          <p:nvPr/>
        </p:nvSpPr>
        <p:spPr bwMode="auto">
          <a:xfrm>
            <a:off x="4903788" y="5341664"/>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
                                            <p:txEl>
                                              <p:pRg st="0" end="0"/>
                                            </p:txEl>
                                          </p:spTgt>
                                        </p:tgtEl>
                                        <p:attrNameLst>
                                          <p:attrName>style.visibility</p:attrName>
                                        </p:attrNameLst>
                                      </p:cBhvr>
                                      <p:to>
                                        <p:strVal val="visible"/>
                                      </p:to>
                                    </p:set>
                                    <p:animEffect transition="in" filter="wipe(left)">
                                      <p:cBhvr>
                                        <p:cTn id="83" dur="1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autoUpdateAnimBg="0"/>
      <p:bldP spid="9" grpId="0" build="p" autoUpdateAnimBg="0"/>
      <p:bldP spid="11" grpId="0"/>
      <p:bldP spid="13" grpId="0" animBg="1"/>
      <p:bldP spid="14" grpId="0"/>
      <p:bldP spid="18" grpId="0" animBg="1"/>
      <p:bldP spid="19" grpId="0"/>
      <p:bldP spid="20" grpId="0" build="allAtOnce"/>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50888" y="404813"/>
            <a:ext cx="8069262" cy="1938992"/>
          </a:xfrm>
          <a:prstGeom prst="rect">
            <a:avLst/>
          </a:prstGeom>
          <a:noFill/>
          <a:ln w="9525">
            <a:noFill/>
            <a:miter lim="800000"/>
          </a:ln>
        </p:spPr>
        <p:txBody>
          <a:bodyPr>
            <a:spAutoFit/>
          </a:bodyPr>
          <a:lstStyle/>
          <a:p>
            <a:pPr algn="l">
              <a:lnSpc>
                <a:spcPct val="125000"/>
              </a:lnSpc>
            </a:pPr>
            <a:r>
              <a:rPr lang="zh-CN" altLang="en-US" sz="2400" b="1" dirty="0">
                <a:latin typeface="仿宋_GB2312" pitchFamily="49" charset="-122"/>
                <a:ea typeface="仿宋_GB2312" pitchFamily="49" charset="-122"/>
              </a:rPr>
              <a:t>用白光垂直照射一光栅，能在</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衍射方向观察到</a:t>
            </a:r>
            <a:r>
              <a:rPr lang="en-US" altLang="zh-CN" sz="2400" b="1" dirty="0">
                <a:solidFill>
                  <a:srgbClr val="FF0000"/>
                </a:solidFill>
                <a:ea typeface="仿宋_GB2312" pitchFamily="49" charset="-122"/>
              </a:rPr>
              <a:t>600nm</a:t>
            </a:r>
            <a:r>
              <a:rPr lang="zh-CN" altLang="en-US" sz="2400" b="1" dirty="0">
                <a:latin typeface="仿宋_GB2312" pitchFamily="49" charset="-122"/>
                <a:ea typeface="仿宋_GB2312" pitchFamily="49" charset="-122"/>
              </a:rPr>
              <a:t>的第二级主极大干涉，并能在该处分辨的</a:t>
            </a:r>
            <a:r>
              <a:rPr lang="el-GR" altLang="zh-CN" sz="2400" b="1" dirty="0">
                <a:solidFill>
                  <a:srgbClr val="FF0000"/>
                </a:solidFill>
                <a:latin typeface="宋体" panose="02010600030101010101" pitchFamily="2" charset="-122"/>
              </a:rPr>
              <a:t>Δ</a:t>
            </a:r>
            <a:r>
              <a:rPr lang="en-US" altLang="zh-CN" sz="2400" b="1" dirty="0">
                <a:solidFill>
                  <a:srgbClr val="FF0000"/>
                </a:solidFill>
                <a:latin typeface="Symbol" panose="05050102010706020507" pitchFamily="18" charset="2"/>
                <a:ea typeface="仿宋_GB2312" pitchFamily="49" charset="-122"/>
              </a:rPr>
              <a:t>l</a:t>
            </a:r>
            <a:r>
              <a:rPr lang="en-US" altLang="zh-CN" sz="2400" b="1" dirty="0">
                <a:solidFill>
                  <a:srgbClr val="FF0000"/>
                </a:solidFill>
                <a:ea typeface="仿宋_GB2312" pitchFamily="49" charset="-122"/>
              </a:rPr>
              <a:t>=0.005nm</a:t>
            </a:r>
            <a:r>
              <a:rPr lang="zh-CN" altLang="en-US" sz="2400" b="1" dirty="0">
                <a:latin typeface="仿宋_GB2312" pitchFamily="49" charset="-122"/>
                <a:ea typeface="仿宋_GB2312" pitchFamily="49" charset="-122"/>
              </a:rPr>
              <a:t>两条光谱线，可是在</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衍射方向却很难测到</a:t>
            </a:r>
            <a:r>
              <a:rPr lang="en-US" altLang="zh-CN" sz="2400" b="1" dirty="0">
                <a:solidFill>
                  <a:srgbClr val="FF0000"/>
                </a:solidFill>
                <a:ea typeface="仿宋_GB2312" pitchFamily="49" charset="-122"/>
              </a:rPr>
              <a:t>400nm</a:t>
            </a:r>
            <a:r>
              <a:rPr lang="zh-CN" altLang="en-US" sz="2400" b="1" dirty="0">
                <a:latin typeface="仿宋_GB2312" pitchFamily="49" charset="-122"/>
                <a:ea typeface="仿宋_GB2312" pitchFamily="49" charset="-122"/>
              </a:rPr>
              <a:t>的主极大干涉</a:t>
            </a:r>
            <a:r>
              <a:rPr lang="en-US" altLang="zh-CN" sz="2400" b="1" dirty="0">
                <a:latin typeface="仿宋_GB2312" pitchFamily="49" charset="-122"/>
                <a:ea typeface="仿宋_GB2312" pitchFamily="49" charset="-122"/>
              </a:rPr>
              <a:t>.</a:t>
            </a:r>
            <a:r>
              <a:rPr lang="en-US" altLang="zh-CN" sz="2400" b="1" dirty="0"/>
              <a:t> </a:t>
            </a:r>
          </a:p>
        </p:txBody>
      </p:sp>
      <p:sp>
        <p:nvSpPr>
          <p:cNvPr id="6" name="Rectangle 3"/>
          <p:cNvSpPr>
            <a:spLocks noChangeArrowheads="1"/>
          </p:cNvSpPr>
          <p:nvPr/>
        </p:nvSpPr>
        <p:spPr bwMode="auto">
          <a:xfrm>
            <a:off x="739775" y="4778375"/>
            <a:ext cx="615950" cy="457200"/>
          </a:xfrm>
          <a:prstGeom prst="rect">
            <a:avLst/>
          </a:prstGeom>
          <a:noFill/>
          <a:ln w="9525">
            <a:noFill/>
            <a:miter lim="800000"/>
          </a:ln>
        </p:spPr>
        <p:txBody>
          <a:bodyPr wrap="none">
            <a:spAutoFit/>
          </a:bodyPr>
          <a:lstStyle/>
          <a:p>
            <a:pPr algn="l"/>
            <a:r>
              <a:rPr lang="en-US" altLang="zh-CN" sz="2400" b="1"/>
              <a:t>(1) </a:t>
            </a:r>
            <a:endParaRPr lang="en-US" altLang="zh-CN" sz="2400" b="1">
              <a:latin typeface="Arial" panose="020B0604020202020204" pitchFamily="34" charset="0"/>
            </a:endParaRPr>
          </a:p>
        </p:txBody>
      </p:sp>
      <p:sp>
        <p:nvSpPr>
          <p:cNvPr id="7" name="Text Box 4"/>
          <p:cNvSpPr txBox="1">
            <a:spLocks noChangeArrowheads="1"/>
          </p:cNvSpPr>
          <p:nvPr/>
        </p:nvSpPr>
        <p:spPr bwMode="auto">
          <a:xfrm>
            <a:off x="214282" y="428604"/>
            <a:ext cx="492125" cy="457200"/>
          </a:xfrm>
          <a:prstGeom prst="rect">
            <a:avLst/>
          </a:prstGeom>
          <a:noFill/>
          <a:ln w="9525">
            <a:noFill/>
            <a:miter lim="800000"/>
          </a:ln>
        </p:spPr>
        <p:txBody>
          <a:bodyPr wrap="none">
            <a:spAutoFit/>
          </a:bodyPr>
          <a:lstStyle/>
          <a:p>
            <a:pPr algn="l"/>
            <a:r>
              <a:rPr lang="zh-CN" altLang="en-US" sz="2400" b="1" dirty="0">
                <a:latin typeface="Arial" panose="020B0604020202020204" pitchFamily="34" charset="0"/>
              </a:rPr>
              <a:t>例</a:t>
            </a:r>
          </a:p>
        </p:txBody>
      </p:sp>
      <p:sp>
        <p:nvSpPr>
          <p:cNvPr id="8" name="Text Box 5"/>
          <p:cNvSpPr txBox="1">
            <a:spLocks noChangeArrowheads="1"/>
          </p:cNvSpPr>
          <p:nvPr/>
        </p:nvSpPr>
        <p:spPr bwMode="auto">
          <a:xfrm>
            <a:off x="323850" y="2320925"/>
            <a:ext cx="492125" cy="457200"/>
          </a:xfrm>
          <a:prstGeom prst="rect">
            <a:avLst/>
          </a:prstGeom>
          <a:noFill/>
          <a:ln w="9525">
            <a:noFill/>
            <a:miter lim="800000"/>
          </a:ln>
        </p:spPr>
        <p:txBody>
          <a:bodyPr wrap="none">
            <a:spAutoFit/>
          </a:bodyPr>
          <a:lstStyle/>
          <a:p>
            <a:pPr algn="l"/>
            <a:r>
              <a:rPr lang="zh-CN" altLang="en-US" sz="2400" b="1" dirty="0">
                <a:latin typeface="Arial" panose="020B0604020202020204" pitchFamily="34" charset="0"/>
              </a:rPr>
              <a:t>求</a:t>
            </a:r>
          </a:p>
        </p:txBody>
      </p:sp>
      <p:sp>
        <p:nvSpPr>
          <p:cNvPr id="9" name="Rectangle 6"/>
          <p:cNvSpPr>
            <a:spLocks noChangeArrowheads="1"/>
          </p:cNvSpPr>
          <p:nvPr/>
        </p:nvSpPr>
        <p:spPr bwMode="auto">
          <a:xfrm>
            <a:off x="317500" y="4767263"/>
            <a:ext cx="492125" cy="457200"/>
          </a:xfrm>
          <a:prstGeom prst="rect">
            <a:avLst/>
          </a:prstGeom>
          <a:noFill/>
          <a:ln w="9525">
            <a:noFill/>
            <a:miter lim="800000"/>
          </a:ln>
        </p:spPr>
        <p:txBody>
          <a:bodyPr wrap="none">
            <a:spAutoFit/>
          </a:bodyPr>
          <a:lstStyle/>
          <a:p>
            <a:pPr algn="l"/>
            <a:r>
              <a:rPr lang="zh-CN" altLang="en-US" sz="2400" b="1">
                <a:latin typeface="Arial" panose="020B0604020202020204" pitchFamily="34" charset="0"/>
              </a:rPr>
              <a:t>解</a:t>
            </a:r>
          </a:p>
        </p:txBody>
      </p:sp>
      <p:sp>
        <p:nvSpPr>
          <p:cNvPr id="10" name="Rectangle 7"/>
          <p:cNvSpPr>
            <a:spLocks noChangeArrowheads="1"/>
          </p:cNvSpPr>
          <p:nvPr/>
        </p:nvSpPr>
        <p:spPr bwMode="auto">
          <a:xfrm>
            <a:off x="741363" y="2274888"/>
            <a:ext cx="8233344" cy="2400657"/>
          </a:xfrm>
          <a:prstGeom prst="rect">
            <a:avLst/>
          </a:prstGeom>
          <a:noFill/>
          <a:ln w="9525">
            <a:noFill/>
            <a:miter lim="800000"/>
          </a:ln>
        </p:spPr>
        <p:txBody>
          <a:bodyPr wrap="none">
            <a:spAutoFit/>
          </a:bodyPr>
          <a:lstStyle/>
          <a:p>
            <a:pPr algn="l">
              <a:lnSpc>
                <a:spcPct val="125000"/>
              </a:lnSpc>
            </a:pPr>
            <a:r>
              <a:rPr lang="en-US" altLang="zh-CN" sz="2400" b="1" dirty="0"/>
              <a:t>(1) </a:t>
            </a:r>
            <a:r>
              <a:rPr lang="zh-CN" altLang="en-US" sz="2400" b="1">
                <a:ea typeface="仿宋_GB2312" pitchFamily="49" charset="-122"/>
              </a:rPr>
              <a:t>光栅常数</a:t>
            </a:r>
            <a:r>
              <a:rPr lang="zh-CN" altLang="en-US" sz="2400" b="1"/>
              <a:t>；</a:t>
            </a:r>
            <a:endParaRPr lang="zh-CN" altLang="en-US" sz="2400" b="1" dirty="0"/>
          </a:p>
          <a:p>
            <a:pPr algn="l">
              <a:lnSpc>
                <a:spcPct val="125000"/>
              </a:lnSpc>
            </a:pPr>
            <a:r>
              <a:rPr lang="en-US" altLang="zh-CN" sz="2400" b="1" dirty="0"/>
              <a:t>(2) </a:t>
            </a:r>
            <a:r>
              <a:rPr lang="zh-CN" altLang="en-US" sz="2400" b="1" dirty="0">
                <a:ea typeface="仿宋_GB2312" pitchFamily="49" charset="-122"/>
              </a:rPr>
              <a:t>光栅的总宽度</a:t>
            </a:r>
            <a:r>
              <a:rPr lang="zh-CN" altLang="en-US" sz="2400" b="1" dirty="0"/>
              <a:t>；</a:t>
            </a:r>
          </a:p>
          <a:p>
            <a:pPr algn="l">
              <a:lnSpc>
                <a:spcPct val="125000"/>
              </a:lnSpc>
            </a:pPr>
            <a:r>
              <a:rPr lang="en-US" altLang="zh-CN" sz="2400" b="1" dirty="0"/>
              <a:t>(3) </a:t>
            </a:r>
            <a:r>
              <a:rPr lang="zh-CN" altLang="en-US" sz="2400" b="1" dirty="0">
                <a:ea typeface="仿宋_GB2312" pitchFamily="49" charset="-122"/>
              </a:rPr>
              <a:t>光栅上狭缝的宽度</a:t>
            </a:r>
            <a:r>
              <a:rPr lang="zh-CN" altLang="en-US" sz="2400" b="1" dirty="0"/>
              <a:t>；</a:t>
            </a:r>
          </a:p>
          <a:p>
            <a:pPr algn="l">
              <a:lnSpc>
                <a:spcPct val="125000"/>
              </a:lnSpc>
            </a:pPr>
            <a:r>
              <a:rPr lang="en-US" altLang="zh-CN" sz="2400" b="1" dirty="0"/>
              <a:t>(4) </a:t>
            </a:r>
            <a:r>
              <a:rPr lang="zh-CN" altLang="en-US" sz="2400" b="1" dirty="0">
                <a:ea typeface="仿宋_GB2312" pitchFamily="49" charset="-122"/>
              </a:rPr>
              <a:t>若以此光栅观察钠光谱</a:t>
            </a:r>
            <a:r>
              <a:rPr lang="en-GB" altLang="zh-CN" sz="2400" b="1" dirty="0"/>
              <a:t>(</a:t>
            </a:r>
            <a:r>
              <a:rPr lang="en-US" altLang="zh-CN" sz="2400" b="1" i="1" dirty="0">
                <a:solidFill>
                  <a:srgbClr val="FF0000"/>
                </a:solidFill>
                <a:latin typeface="Symbol" panose="05050102010706020507" pitchFamily="18" charset="2"/>
                <a:ea typeface="仿宋_GB2312" pitchFamily="49" charset="-122"/>
              </a:rPr>
              <a:t>l</a:t>
            </a:r>
            <a:r>
              <a:rPr lang="en-US" altLang="zh-CN" sz="2400" b="1" dirty="0">
                <a:solidFill>
                  <a:srgbClr val="FF0000"/>
                </a:solidFill>
                <a:ea typeface="仿宋_GB2312" pitchFamily="49" charset="-122"/>
              </a:rPr>
              <a:t>=590nm</a:t>
            </a:r>
            <a:r>
              <a:rPr lang="en-GB" altLang="zh-CN" sz="2400" b="1" dirty="0"/>
              <a:t>)</a:t>
            </a:r>
            <a:r>
              <a:rPr lang="zh-CN" altLang="en-US" sz="2400" b="1" dirty="0"/>
              <a:t>，</a:t>
            </a:r>
            <a:r>
              <a:rPr lang="zh-CN" altLang="en-US" sz="2400" b="1" dirty="0">
                <a:latin typeface="仿宋_GB2312" pitchFamily="49" charset="-122"/>
                <a:ea typeface="仿宋_GB2312" pitchFamily="49" charset="-122"/>
              </a:rPr>
              <a:t>当光线垂直入射</a:t>
            </a:r>
          </a:p>
          <a:p>
            <a:pPr algn="l">
              <a:lnSpc>
                <a:spcPct val="125000"/>
              </a:lnSpc>
            </a:pPr>
            <a:r>
              <a:rPr lang="zh-CN" altLang="en-US" sz="2400" b="1" dirty="0">
                <a:latin typeface="仿宋_GB2312" pitchFamily="49" charset="-122"/>
                <a:ea typeface="仿宋_GB2312" pitchFamily="49" charset="-122"/>
              </a:rPr>
              <a:t>   和以</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斜入射时，屏上各呈现的全部干涉条纹的级数</a:t>
            </a:r>
            <a:r>
              <a:rPr lang="en-US" altLang="zh-CN" sz="2400" b="1" dirty="0">
                <a:latin typeface="仿宋_GB2312" pitchFamily="49" charset="-122"/>
                <a:ea typeface="仿宋_GB2312" pitchFamily="49" charset="-122"/>
              </a:rPr>
              <a:t>.</a:t>
            </a:r>
          </a:p>
        </p:txBody>
      </p:sp>
      <p:graphicFrame>
        <p:nvGraphicFramePr>
          <p:cNvPr id="11" name="Object 14"/>
          <p:cNvGraphicFramePr>
            <a:graphicFrameLocks noChangeAspect="1"/>
          </p:cNvGraphicFramePr>
          <p:nvPr/>
        </p:nvGraphicFramePr>
        <p:xfrm>
          <a:off x="3143240" y="4808550"/>
          <a:ext cx="1727200" cy="406400"/>
        </p:xfrm>
        <a:graphic>
          <a:graphicData uri="http://schemas.openxmlformats.org/presentationml/2006/ole">
            <mc:AlternateContent xmlns:mc="http://schemas.openxmlformats.org/markup-compatibility/2006">
              <mc:Choice xmlns:v="urn:schemas-microsoft-com:vml" Requires="v">
                <p:oleObj name="Equation" r:id="rId2" imgW="20726400" imgH="4876800" progId="Equation.DSMT4">
                  <p:embed/>
                </p:oleObj>
              </mc:Choice>
              <mc:Fallback>
                <p:oleObj name="Equation" r:id="rId2" imgW="20726400" imgH="4876800" progId="Equation.DSMT4">
                  <p:embed/>
                  <p:pic>
                    <p:nvPicPr>
                      <p:cNvPr id="0" name="Object 14"/>
                      <p:cNvPicPr>
                        <a:picLocks noChangeAspect="1"/>
                      </p:cNvPicPr>
                      <p:nvPr/>
                    </p:nvPicPr>
                    <p:blipFill>
                      <a:blip r:embed="rId3"/>
                      <a:stretch>
                        <a:fillRect/>
                      </a:stretch>
                    </p:blipFill>
                    <p:spPr>
                      <a:xfrm>
                        <a:off x="3143240" y="4808550"/>
                        <a:ext cx="1727200" cy="406400"/>
                      </a:xfrm>
                      <a:prstGeom prst="rect">
                        <a:avLst/>
                      </a:prstGeom>
                      <a:noFill/>
                      <a:ln w="9525">
                        <a:noFill/>
                      </a:ln>
                    </p:spPr>
                  </p:pic>
                </p:oleObj>
              </mc:Fallback>
            </mc:AlternateContent>
          </a:graphicData>
        </a:graphic>
      </p:graphicFrame>
      <p:graphicFrame>
        <p:nvGraphicFramePr>
          <p:cNvPr id="12" name="Object 15"/>
          <p:cNvGraphicFramePr>
            <a:graphicFrameLocks noChangeAspect="1"/>
          </p:cNvGraphicFramePr>
          <p:nvPr/>
        </p:nvGraphicFramePr>
        <p:xfrm>
          <a:off x="2079625" y="5502275"/>
          <a:ext cx="5462588" cy="812800"/>
        </p:xfrm>
        <a:graphic>
          <a:graphicData uri="http://schemas.openxmlformats.org/presentationml/2006/ole">
            <mc:AlternateContent xmlns:mc="http://schemas.openxmlformats.org/markup-compatibility/2006">
              <mc:Choice xmlns:v="urn:schemas-microsoft-com:vml" Requires="v">
                <p:oleObj name="Equation" r:id="rId4" imgW="145389600" imgH="21640800" progId="Equation.DSMT4">
                  <p:embed/>
                </p:oleObj>
              </mc:Choice>
              <mc:Fallback>
                <p:oleObj name="Equation" r:id="rId4" imgW="145389600" imgH="21640800" progId="Equation.DSMT4">
                  <p:embed/>
                  <p:pic>
                    <p:nvPicPr>
                      <p:cNvPr id="0" name="Object 15"/>
                      <p:cNvPicPr>
                        <a:picLocks noChangeAspect="1"/>
                      </p:cNvPicPr>
                      <p:nvPr/>
                    </p:nvPicPr>
                    <p:blipFill>
                      <a:blip r:embed="rId5"/>
                      <a:stretch>
                        <a:fillRect/>
                      </a:stretch>
                    </p:blipFill>
                    <p:spPr>
                      <a:xfrm>
                        <a:off x="2079625" y="5502275"/>
                        <a:ext cx="5462588" cy="812800"/>
                      </a:xfrm>
                      <a:prstGeom prst="rect">
                        <a:avLst/>
                      </a:prstGeom>
                      <a:noFill/>
                      <a:ln w="9525">
                        <a:noFill/>
                      </a:ln>
                    </p:spPr>
                  </p:pic>
                </p:oleObj>
              </mc:Fallback>
            </mc:AlternateContent>
          </a:graphicData>
        </a:graphic>
      </p:graphicFrame>
      <p:sp>
        <p:nvSpPr>
          <p:cNvPr id="13" name="Text Box 17"/>
          <p:cNvSpPr txBox="1">
            <a:spLocks noChangeArrowheads="1"/>
          </p:cNvSpPr>
          <p:nvPr/>
        </p:nvSpPr>
        <p:spPr bwMode="auto">
          <a:xfrm>
            <a:off x="1201738" y="4776788"/>
            <a:ext cx="1716087" cy="457200"/>
          </a:xfrm>
          <a:prstGeom prst="rect">
            <a:avLst/>
          </a:prstGeom>
          <a:noFill/>
          <a:ln w="9525">
            <a:noFill/>
            <a:miter lim="800000"/>
          </a:ln>
        </p:spPr>
        <p:txBody>
          <a:bodyPr wrap="none">
            <a:spAutoFit/>
          </a:bodyPr>
          <a:lstStyle/>
          <a:p>
            <a:pPr algn="l"/>
            <a:r>
              <a:rPr lang="zh-CN" altLang="en-US" sz="2400" b="1">
                <a:ea typeface="仿宋_GB2312" pitchFamily="49" charset="-122"/>
              </a:rPr>
              <a:t>由光栅方程</a:t>
            </a:r>
          </a:p>
        </p:txBody>
      </p:sp>
      <p:sp>
        <p:nvSpPr>
          <p:cNvPr id="14" name="Text Box 18"/>
          <p:cNvSpPr txBox="1">
            <a:spLocks noChangeArrowheads="1"/>
          </p:cNvSpPr>
          <p:nvPr/>
        </p:nvSpPr>
        <p:spPr bwMode="auto">
          <a:xfrm>
            <a:off x="4975225" y="4757750"/>
            <a:ext cx="490538" cy="457200"/>
          </a:xfrm>
          <a:prstGeom prst="rect">
            <a:avLst/>
          </a:prstGeom>
          <a:noFill/>
          <a:ln w="9525">
            <a:noFill/>
            <a:miter lim="800000"/>
          </a:ln>
        </p:spPr>
        <p:txBody>
          <a:bodyPr wrap="none">
            <a:spAutoFit/>
          </a:bodyPr>
          <a:lstStyle/>
          <a:p>
            <a:pPr algn="l"/>
            <a:r>
              <a:rPr lang="zh-CN" altLang="en-US" sz="2400" b="1" dirty="0">
                <a:ea typeface="仿宋_GB2312" pitchFamily="49" charset="-122"/>
              </a:rPr>
              <a:t>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31838" y="585788"/>
            <a:ext cx="998537" cy="457200"/>
          </a:xfrm>
          <a:prstGeom prst="rect">
            <a:avLst/>
          </a:prstGeom>
          <a:noFill/>
          <a:ln w="9525">
            <a:noFill/>
            <a:miter lim="800000"/>
          </a:ln>
        </p:spPr>
        <p:txBody>
          <a:bodyPr wrap="none">
            <a:spAutoFit/>
          </a:bodyPr>
          <a:lstStyle/>
          <a:p>
            <a:pPr algn="l"/>
            <a:r>
              <a:rPr lang="en-US" altLang="zh-CN" sz="2400" b="1"/>
              <a:t>(2) </a:t>
            </a:r>
            <a:r>
              <a:rPr lang="zh-CN" altLang="en-US" sz="2400" b="1">
                <a:ea typeface="仿宋_GB2312" pitchFamily="49" charset="-122"/>
              </a:rPr>
              <a:t>由</a:t>
            </a:r>
            <a:r>
              <a:rPr lang="zh-CN" altLang="en-US" sz="2400" b="1"/>
              <a:t> </a:t>
            </a:r>
          </a:p>
        </p:txBody>
      </p:sp>
      <p:graphicFrame>
        <p:nvGraphicFramePr>
          <p:cNvPr id="6" name="Object 3"/>
          <p:cNvGraphicFramePr/>
          <p:nvPr/>
        </p:nvGraphicFramePr>
        <p:xfrm>
          <a:off x="1643042" y="428604"/>
          <a:ext cx="1803400" cy="787400"/>
        </p:xfrm>
        <a:graphic>
          <a:graphicData uri="http://schemas.openxmlformats.org/presentationml/2006/ole">
            <mc:AlternateContent xmlns:mc="http://schemas.openxmlformats.org/markup-compatibility/2006">
              <mc:Choice xmlns:v="urn:schemas-microsoft-com:vml" Requires="v">
                <p:oleObj name="Equation" r:id="rId2" imgW="21640800" imgH="9448800" progId="Equation.DSMT4">
                  <p:embed/>
                </p:oleObj>
              </mc:Choice>
              <mc:Fallback>
                <p:oleObj name="Equation" r:id="rId2" imgW="21640800" imgH="9448800" progId="Equation.DSMT4">
                  <p:embed/>
                  <p:pic>
                    <p:nvPicPr>
                      <p:cNvPr id="0" name="Object 3"/>
                      <p:cNvPicPr/>
                      <p:nvPr/>
                    </p:nvPicPr>
                    <p:blipFill>
                      <a:blip r:embed="rId3"/>
                      <a:stretch>
                        <a:fillRect/>
                      </a:stretch>
                    </p:blipFill>
                    <p:spPr>
                      <a:xfrm>
                        <a:off x="1643042" y="428604"/>
                        <a:ext cx="1803400" cy="787400"/>
                      </a:xfrm>
                      <a:prstGeom prst="rect">
                        <a:avLst/>
                      </a:prstGeom>
                      <a:noFill/>
                      <a:ln w="19050">
                        <a:noFill/>
                      </a:ln>
                    </p:spPr>
                  </p:pic>
                </p:oleObj>
              </mc:Fallback>
            </mc:AlternateContent>
          </a:graphicData>
        </a:graphic>
      </p:graphicFrame>
      <p:graphicFrame>
        <p:nvGraphicFramePr>
          <p:cNvPr id="7" name="Object 4"/>
          <p:cNvGraphicFramePr/>
          <p:nvPr/>
        </p:nvGraphicFramePr>
        <p:xfrm>
          <a:off x="2643174" y="1357298"/>
          <a:ext cx="3857624" cy="787400"/>
        </p:xfrm>
        <a:graphic>
          <a:graphicData uri="http://schemas.openxmlformats.org/presentationml/2006/ole">
            <mc:AlternateContent xmlns:mc="http://schemas.openxmlformats.org/markup-compatibility/2006">
              <mc:Choice xmlns:v="urn:schemas-microsoft-com:vml" Requires="v">
                <p:oleObj name="Equation" r:id="rId4" imgW="46329600" imgH="9448800" progId="Equation.DSMT4">
                  <p:embed/>
                </p:oleObj>
              </mc:Choice>
              <mc:Fallback>
                <p:oleObj name="Equation" r:id="rId4" imgW="46329600" imgH="9448800" progId="Equation.DSMT4">
                  <p:embed/>
                  <p:pic>
                    <p:nvPicPr>
                      <p:cNvPr id="0" name="Object 4"/>
                      <p:cNvPicPr/>
                      <p:nvPr/>
                    </p:nvPicPr>
                    <p:blipFill>
                      <a:blip r:embed="rId5"/>
                      <a:stretch>
                        <a:fillRect/>
                      </a:stretch>
                    </p:blipFill>
                    <p:spPr>
                      <a:xfrm>
                        <a:off x="2643174" y="1357298"/>
                        <a:ext cx="3857624" cy="787400"/>
                      </a:xfrm>
                      <a:prstGeom prst="rect">
                        <a:avLst/>
                      </a:prstGeom>
                      <a:noFill/>
                      <a:ln w="9525">
                        <a:noFill/>
                      </a:ln>
                    </p:spPr>
                  </p:pic>
                </p:oleObj>
              </mc:Fallback>
            </mc:AlternateContent>
          </a:graphicData>
        </a:graphic>
      </p:graphicFrame>
      <p:sp>
        <p:nvSpPr>
          <p:cNvPr id="8" name="Text Box 5"/>
          <p:cNvSpPr txBox="1">
            <a:spLocks noChangeArrowheads="1"/>
          </p:cNvSpPr>
          <p:nvPr/>
        </p:nvSpPr>
        <p:spPr bwMode="auto">
          <a:xfrm>
            <a:off x="1195388" y="2420938"/>
            <a:ext cx="3621087" cy="457200"/>
          </a:xfrm>
          <a:prstGeom prst="rect">
            <a:avLst/>
          </a:prstGeom>
          <a:noFill/>
          <a:ln w="9525">
            <a:noFill/>
            <a:miter lim="800000"/>
          </a:ln>
        </p:spPr>
        <p:txBody>
          <a:bodyPr>
            <a:spAutoFit/>
          </a:bodyPr>
          <a:lstStyle/>
          <a:p>
            <a:pPr algn="l"/>
            <a:r>
              <a:rPr lang="zh-CN" altLang="en-US" sz="2400" b="1">
                <a:ea typeface="仿宋_GB2312" pitchFamily="49" charset="-122"/>
              </a:rPr>
              <a:t>则光栅的总宽度为</a:t>
            </a:r>
          </a:p>
        </p:txBody>
      </p:sp>
      <p:graphicFrame>
        <p:nvGraphicFramePr>
          <p:cNvPr id="9" name="Object 6"/>
          <p:cNvGraphicFramePr/>
          <p:nvPr/>
        </p:nvGraphicFramePr>
        <p:xfrm>
          <a:off x="3929058" y="2500306"/>
          <a:ext cx="1701800" cy="355600"/>
        </p:xfrm>
        <a:graphic>
          <a:graphicData uri="http://schemas.openxmlformats.org/presentationml/2006/ole">
            <mc:AlternateContent xmlns:mc="http://schemas.openxmlformats.org/markup-compatibility/2006">
              <mc:Choice xmlns:v="urn:schemas-microsoft-com:vml" Requires="v">
                <p:oleObj name="Equation" r:id="rId6" imgW="20421600" imgH="4267200" progId="Equation.DSMT4">
                  <p:embed/>
                </p:oleObj>
              </mc:Choice>
              <mc:Fallback>
                <p:oleObj name="Equation" r:id="rId6" imgW="20421600" imgH="4267200" progId="Equation.DSMT4">
                  <p:embed/>
                  <p:pic>
                    <p:nvPicPr>
                      <p:cNvPr id="0" name="Object 6"/>
                      <p:cNvPicPr/>
                      <p:nvPr/>
                    </p:nvPicPr>
                    <p:blipFill>
                      <a:blip r:embed="rId7"/>
                      <a:stretch>
                        <a:fillRect/>
                      </a:stretch>
                    </p:blipFill>
                    <p:spPr>
                      <a:xfrm>
                        <a:off x="3929058" y="2500306"/>
                        <a:ext cx="1701800" cy="355600"/>
                      </a:xfrm>
                      <a:prstGeom prst="rect">
                        <a:avLst/>
                      </a:prstGeom>
                      <a:noFill/>
                      <a:ln w="9525">
                        <a:noFill/>
                      </a:ln>
                    </p:spPr>
                  </p:pic>
                </p:oleObj>
              </mc:Fallback>
            </mc:AlternateContent>
          </a:graphicData>
        </a:graphic>
      </p:graphicFrame>
      <p:sp>
        <p:nvSpPr>
          <p:cNvPr id="10" name="Text Box 7"/>
          <p:cNvSpPr txBox="1">
            <a:spLocks noChangeArrowheads="1"/>
          </p:cNvSpPr>
          <p:nvPr/>
        </p:nvSpPr>
        <p:spPr bwMode="auto">
          <a:xfrm>
            <a:off x="3348038" y="585788"/>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得</a:t>
            </a:r>
          </a:p>
        </p:txBody>
      </p:sp>
      <p:sp>
        <p:nvSpPr>
          <p:cNvPr id="11" name="Rectangle 8"/>
          <p:cNvSpPr>
            <a:spLocks noChangeArrowheads="1"/>
          </p:cNvSpPr>
          <p:nvPr/>
        </p:nvSpPr>
        <p:spPr bwMode="auto">
          <a:xfrm>
            <a:off x="738188" y="3203575"/>
            <a:ext cx="922337" cy="457200"/>
          </a:xfrm>
          <a:prstGeom prst="rect">
            <a:avLst/>
          </a:prstGeom>
          <a:noFill/>
          <a:ln w="9525">
            <a:noFill/>
            <a:miter lim="800000"/>
          </a:ln>
        </p:spPr>
        <p:txBody>
          <a:bodyPr wrap="none">
            <a:spAutoFit/>
          </a:bodyPr>
          <a:lstStyle/>
          <a:p>
            <a:pPr algn="l"/>
            <a:r>
              <a:rPr lang="en-US" altLang="zh-CN" sz="2400" b="1"/>
              <a:t>(3) </a:t>
            </a:r>
            <a:r>
              <a:rPr lang="zh-CN" altLang="en-US" sz="2400" b="1">
                <a:ea typeface="仿宋_GB2312" pitchFamily="49" charset="-122"/>
              </a:rPr>
              <a:t>由</a:t>
            </a:r>
          </a:p>
        </p:txBody>
      </p:sp>
      <p:graphicFrame>
        <p:nvGraphicFramePr>
          <p:cNvPr id="12" name="Object 9"/>
          <p:cNvGraphicFramePr/>
          <p:nvPr/>
        </p:nvGraphicFramePr>
        <p:xfrm>
          <a:off x="1714480" y="3236914"/>
          <a:ext cx="1727200" cy="406400"/>
        </p:xfrm>
        <a:graphic>
          <a:graphicData uri="http://schemas.openxmlformats.org/presentationml/2006/ole">
            <mc:AlternateContent xmlns:mc="http://schemas.openxmlformats.org/markup-compatibility/2006">
              <mc:Choice xmlns:v="urn:schemas-microsoft-com:vml" Requires="v">
                <p:oleObj name="Equation" r:id="rId8" imgW="20726400" imgH="4876800" progId="Equation.DSMT4">
                  <p:embed/>
                </p:oleObj>
              </mc:Choice>
              <mc:Fallback>
                <p:oleObj name="Equation" r:id="rId8" imgW="20726400" imgH="4876800" progId="Equation.DSMT4">
                  <p:embed/>
                  <p:pic>
                    <p:nvPicPr>
                      <p:cNvPr id="0" name="Object 9"/>
                      <p:cNvPicPr/>
                      <p:nvPr/>
                    </p:nvPicPr>
                    <p:blipFill>
                      <a:blip r:embed="rId9"/>
                      <a:stretch>
                        <a:fillRect/>
                      </a:stretch>
                    </p:blipFill>
                    <p:spPr>
                      <a:xfrm>
                        <a:off x="1714480" y="3236914"/>
                        <a:ext cx="1727200" cy="406400"/>
                      </a:xfrm>
                      <a:prstGeom prst="rect">
                        <a:avLst/>
                      </a:prstGeom>
                      <a:noFill/>
                      <a:ln w="9525">
                        <a:noFill/>
                      </a:ln>
                    </p:spPr>
                  </p:pic>
                </p:oleObj>
              </mc:Fallback>
            </mc:AlternateContent>
          </a:graphicData>
        </a:graphic>
      </p:graphicFrame>
      <p:graphicFrame>
        <p:nvGraphicFramePr>
          <p:cNvPr id="13" name="Object 10"/>
          <p:cNvGraphicFramePr/>
          <p:nvPr/>
        </p:nvGraphicFramePr>
        <p:xfrm>
          <a:off x="2422540" y="3857628"/>
          <a:ext cx="4292600" cy="838200"/>
        </p:xfrm>
        <a:graphic>
          <a:graphicData uri="http://schemas.openxmlformats.org/presentationml/2006/ole">
            <mc:AlternateContent xmlns:mc="http://schemas.openxmlformats.org/markup-compatibility/2006">
              <mc:Choice xmlns:v="urn:schemas-microsoft-com:vml" Requires="v">
                <p:oleObj name="Equation" r:id="rId10" imgW="51511200" imgH="10058400" progId="Equation.DSMT4">
                  <p:embed/>
                </p:oleObj>
              </mc:Choice>
              <mc:Fallback>
                <p:oleObj name="Equation" r:id="rId10" imgW="51511200" imgH="10058400" progId="Equation.DSMT4">
                  <p:embed/>
                  <p:pic>
                    <p:nvPicPr>
                      <p:cNvPr id="0" name="Object 10"/>
                      <p:cNvPicPr/>
                      <p:nvPr/>
                    </p:nvPicPr>
                    <p:blipFill>
                      <a:blip r:embed="rId11"/>
                      <a:stretch>
                        <a:fillRect/>
                      </a:stretch>
                    </p:blipFill>
                    <p:spPr>
                      <a:xfrm>
                        <a:off x="2422540" y="3857628"/>
                        <a:ext cx="4292600" cy="838200"/>
                      </a:xfrm>
                      <a:prstGeom prst="rect">
                        <a:avLst/>
                      </a:prstGeom>
                      <a:noFill/>
                      <a:ln w="9525">
                        <a:noFill/>
                      </a:ln>
                    </p:spPr>
                  </p:pic>
                </p:oleObj>
              </mc:Fallback>
            </mc:AlternateContent>
          </a:graphicData>
        </a:graphic>
      </p:graphicFrame>
      <p:sp>
        <p:nvSpPr>
          <p:cNvPr id="14" name="Rectangle 11"/>
          <p:cNvSpPr>
            <a:spLocks noChangeArrowheads="1"/>
          </p:cNvSpPr>
          <p:nvPr/>
        </p:nvSpPr>
        <p:spPr bwMode="auto">
          <a:xfrm>
            <a:off x="1187450" y="4935538"/>
            <a:ext cx="7083991" cy="461665"/>
          </a:xfrm>
          <a:prstGeom prst="rect">
            <a:avLst/>
          </a:prstGeom>
          <a:noFill/>
          <a:ln w="9525">
            <a:noFill/>
            <a:miter lim="800000"/>
          </a:ln>
        </p:spPr>
        <p:txBody>
          <a:bodyPr wrap="none">
            <a:spAutoFit/>
          </a:bodyPr>
          <a:lstStyle/>
          <a:p>
            <a:pPr algn="l"/>
            <a:r>
              <a:rPr lang="zh-CN" altLang="en-US" sz="2400" b="1" dirty="0">
                <a:ea typeface="仿宋_GB2312" pitchFamily="49" charset="-122"/>
              </a:rPr>
              <a:t>由题意可得相应的缺级级次为：</a:t>
            </a:r>
            <a:r>
              <a:rPr lang="en-US" altLang="zh-CN" sz="2400" b="1" dirty="0">
                <a:solidFill>
                  <a:srgbClr val="FF0000"/>
                </a:solidFill>
                <a:ea typeface="仿宋_GB2312" pitchFamily="49" charset="-122"/>
              </a:rPr>
              <a:t>±3</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±6</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±9</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a:t>
            </a:r>
          </a:p>
        </p:txBody>
      </p:sp>
      <p:sp>
        <p:nvSpPr>
          <p:cNvPr id="15" name="Text Box 12"/>
          <p:cNvSpPr txBox="1">
            <a:spLocks noChangeArrowheads="1"/>
          </p:cNvSpPr>
          <p:nvPr/>
        </p:nvSpPr>
        <p:spPr bwMode="auto">
          <a:xfrm>
            <a:off x="3471863" y="3213100"/>
            <a:ext cx="796925" cy="457200"/>
          </a:xfrm>
          <a:prstGeom prst="rect">
            <a:avLst/>
          </a:prstGeom>
          <a:noFill/>
          <a:ln w="9525">
            <a:noFill/>
            <a:miter lim="800000"/>
          </a:ln>
        </p:spPr>
        <p:txBody>
          <a:bodyPr wrap="none">
            <a:spAutoFit/>
          </a:bodyPr>
          <a:lstStyle/>
          <a:p>
            <a:pPr algn="l"/>
            <a:r>
              <a:rPr lang="zh-CN" altLang="en-US" sz="2400" b="1">
                <a:ea typeface="仿宋_GB2312" pitchFamily="49" charset="-122"/>
              </a:rPr>
              <a:t>可得</a:t>
            </a:r>
          </a:p>
        </p:txBody>
      </p:sp>
      <p:sp>
        <p:nvSpPr>
          <p:cNvPr id="16" name="Text Box 13"/>
          <p:cNvSpPr txBox="1">
            <a:spLocks noChangeArrowheads="1"/>
          </p:cNvSpPr>
          <p:nvPr/>
        </p:nvSpPr>
        <p:spPr bwMode="auto">
          <a:xfrm>
            <a:off x="1246205" y="5500702"/>
            <a:ext cx="2328863" cy="457200"/>
          </a:xfrm>
          <a:prstGeom prst="rect">
            <a:avLst/>
          </a:prstGeom>
          <a:noFill/>
          <a:ln w="9525">
            <a:noFill/>
            <a:miter lim="800000"/>
          </a:ln>
        </p:spPr>
        <p:txBody>
          <a:bodyPr wrap="none">
            <a:spAutoFit/>
          </a:bodyPr>
          <a:lstStyle/>
          <a:p>
            <a:pPr algn="l"/>
            <a:r>
              <a:rPr lang="zh-CN" altLang="en-US" sz="2400" b="1" dirty="0">
                <a:ea typeface="仿宋_GB2312" pitchFamily="49" charset="-122"/>
              </a:rPr>
              <a:t>则狭缝的宽度为</a:t>
            </a:r>
          </a:p>
        </p:txBody>
      </p:sp>
      <p:graphicFrame>
        <p:nvGraphicFramePr>
          <p:cNvPr id="17" name="Object 15"/>
          <p:cNvGraphicFramePr/>
          <p:nvPr/>
        </p:nvGraphicFramePr>
        <p:xfrm>
          <a:off x="3744924" y="5357826"/>
          <a:ext cx="2613026" cy="787400"/>
        </p:xfrm>
        <a:graphic>
          <a:graphicData uri="http://schemas.openxmlformats.org/presentationml/2006/ole">
            <mc:AlternateContent xmlns:mc="http://schemas.openxmlformats.org/markup-compatibility/2006">
              <mc:Choice xmlns:v="urn:schemas-microsoft-com:vml" Requires="v">
                <p:oleObj name="Equation" r:id="rId12" imgW="31394400" imgH="9448800" progId="Equation.DSMT4">
                  <p:embed/>
                </p:oleObj>
              </mc:Choice>
              <mc:Fallback>
                <p:oleObj name="Equation" r:id="rId12" imgW="31394400" imgH="9448800" progId="Equation.DSMT4">
                  <p:embed/>
                  <p:pic>
                    <p:nvPicPr>
                      <p:cNvPr id="0" name="Object 15"/>
                      <p:cNvPicPr/>
                      <p:nvPr/>
                    </p:nvPicPr>
                    <p:blipFill>
                      <a:blip r:embed="rId13"/>
                      <a:stretch>
                        <a:fillRect/>
                      </a:stretch>
                    </p:blipFill>
                    <p:spPr>
                      <a:xfrm>
                        <a:off x="3744924" y="5357826"/>
                        <a:ext cx="2613026" cy="787400"/>
                      </a:xfrm>
                      <a:prstGeom prst="rect">
                        <a:avLst/>
                      </a:prstGeom>
                      <a:noFill/>
                      <a:ln w="9525">
                        <a:noFill/>
                      </a:ln>
                    </p:spPr>
                  </p:pic>
                </p:oleObj>
              </mc:Fallback>
            </mc:AlternateContent>
          </a:graphicData>
        </a:graphic>
      </p:graphicFrame>
      <p:sp>
        <p:nvSpPr>
          <p:cNvPr id="18" name="Text Box 13"/>
          <p:cNvSpPr txBox="1">
            <a:spLocks noChangeArrowheads="1"/>
          </p:cNvSpPr>
          <p:nvPr/>
        </p:nvSpPr>
        <p:spPr bwMode="auto">
          <a:xfrm>
            <a:off x="2768443" y="6215082"/>
            <a:ext cx="803425" cy="461665"/>
          </a:xfrm>
          <a:prstGeom prst="rect">
            <a:avLst/>
          </a:prstGeom>
          <a:noFill/>
          <a:ln w="9525">
            <a:noFill/>
            <a:miter lim="800000"/>
          </a:ln>
        </p:spPr>
        <p:txBody>
          <a:bodyPr wrap="none">
            <a:spAutoFit/>
          </a:bodyPr>
          <a:lstStyle/>
          <a:p>
            <a:pPr algn="l"/>
            <a:r>
              <a:rPr lang="zh-CN" altLang="en-US" sz="2400" b="1" dirty="0">
                <a:ea typeface="仿宋_GB2312" pitchFamily="49" charset="-122"/>
              </a:rPr>
              <a:t>或为</a:t>
            </a:r>
          </a:p>
        </p:txBody>
      </p:sp>
      <p:graphicFrame>
        <p:nvGraphicFramePr>
          <p:cNvPr id="188431" name="Object 15"/>
          <p:cNvGraphicFramePr/>
          <p:nvPr/>
        </p:nvGraphicFramePr>
        <p:xfrm>
          <a:off x="3600450" y="6072188"/>
          <a:ext cx="2841625" cy="787400"/>
        </p:xfrm>
        <a:graphic>
          <a:graphicData uri="http://schemas.openxmlformats.org/presentationml/2006/ole">
            <mc:AlternateContent xmlns:mc="http://schemas.openxmlformats.org/markup-compatibility/2006">
              <mc:Choice xmlns:v="urn:schemas-microsoft-com:vml" Requires="v">
                <p:oleObj name="Equation" r:id="rId14" imgW="34137600" imgH="9448800" progId="Equation.DSMT4">
                  <p:embed/>
                </p:oleObj>
              </mc:Choice>
              <mc:Fallback>
                <p:oleObj name="Equation" r:id="rId14" imgW="34137600" imgH="9448800" progId="Equation.DSMT4">
                  <p:embed/>
                  <p:pic>
                    <p:nvPicPr>
                      <p:cNvPr id="0" name="图片 35846"/>
                      <p:cNvPicPr/>
                      <p:nvPr/>
                    </p:nvPicPr>
                    <p:blipFill>
                      <a:blip r:embed="rId15"/>
                      <a:stretch>
                        <a:fillRect/>
                      </a:stretch>
                    </p:blipFill>
                    <p:spPr>
                      <a:xfrm>
                        <a:off x="3600450" y="6072188"/>
                        <a:ext cx="2841625" cy="787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88431"/>
                                        </p:tgtEl>
                                        <p:attrNameLst>
                                          <p:attrName>style.visibility</p:attrName>
                                        </p:attrNameLst>
                                      </p:cBhvr>
                                      <p:to>
                                        <p:strVal val="visible"/>
                                      </p:to>
                                    </p:set>
                                    <p:animEffect transition="in" filter="wipe(left)">
                                      <p:cBhvr>
                                        <p:cTn id="70" dur="500"/>
                                        <p:tgtEl>
                                          <p:spTgt spid="188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P spid="14" grpId="0"/>
      <p:bldP spid="15"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648200" y="1284314"/>
            <a:ext cx="1752600" cy="1371600"/>
            <a:chOff x="2928" y="719"/>
            <a:chExt cx="1104" cy="864"/>
          </a:xfrm>
        </p:grpSpPr>
        <p:sp>
          <p:nvSpPr>
            <p:cNvPr id="7" name="Line 3"/>
            <p:cNvSpPr>
              <a:spLocks noChangeShapeType="1"/>
            </p:cNvSpPr>
            <p:nvPr/>
          </p:nvSpPr>
          <p:spPr bwMode="auto">
            <a:xfrm>
              <a:off x="2928" y="1151"/>
              <a:ext cx="1104" cy="0"/>
            </a:xfrm>
            <a:prstGeom prst="line">
              <a:avLst/>
            </a:prstGeom>
            <a:noFill/>
            <a:ln w="28575">
              <a:solidFill>
                <a:schemeClr val="tx1"/>
              </a:solidFill>
              <a:round/>
            </a:ln>
          </p:spPr>
          <p:txBody>
            <a:bodyPr lIns="90000" tIns="46800" rIns="90000" bIns="46800"/>
            <a:lstStyle/>
            <a:p>
              <a:endParaRPr lang="zh-CN" altLang="en-US"/>
            </a:p>
          </p:txBody>
        </p:sp>
        <p:sp>
          <p:nvSpPr>
            <p:cNvPr id="8" name="Line 4"/>
            <p:cNvSpPr>
              <a:spLocks noChangeShapeType="1"/>
            </p:cNvSpPr>
            <p:nvPr/>
          </p:nvSpPr>
          <p:spPr bwMode="auto">
            <a:xfrm flipV="1">
              <a:off x="2928" y="1007"/>
              <a:ext cx="1104" cy="144"/>
            </a:xfrm>
            <a:prstGeom prst="line">
              <a:avLst/>
            </a:prstGeom>
            <a:noFill/>
            <a:ln w="28575">
              <a:solidFill>
                <a:schemeClr val="tx1"/>
              </a:solidFill>
              <a:round/>
            </a:ln>
          </p:spPr>
          <p:txBody>
            <a:bodyPr lIns="90000" tIns="46800" rIns="90000" bIns="46800"/>
            <a:lstStyle/>
            <a:p>
              <a:endParaRPr lang="zh-CN" altLang="en-US"/>
            </a:p>
          </p:txBody>
        </p:sp>
        <p:sp>
          <p:nvSpPr>
            <p:cNvPr id="9" name="Line 5"/>
            <p:cNvSpPr>
              <a:spLocks noChangeShapeType="1"/>
            </p:cNvSpPr>
            <p:nvPr/>
          </p:nvSpPr>
          <p:spPr bwMode="auto">
            <a:xfrm>
              <a:off x="2928" y="1151"/>
              <a:ext cx="1104" cy="144"/>
            </a:xfrm>
            <a:prstGeom prst="line">
              <a:avLst/>
            </a:prstGeom>
            <a:noFill/>
            <a:ln w="28575">
              <a:solidFill>
                <a:schemeClr val="tx1"/>
              </a:solidFill>
              <a:round/>
            </a:ln>
          </p:spPr>
          <p:txBody>
            <a:bodyPr lIns="90000" tIns="46800" rIns="90000" bIns="46800"/>
            <a:lstStyle/>
            <a:p>
              <a:endParaRPr lang="zh-CN" altLang="en-US"/>
            </a:p>
          </p:txBody>
        </p:sp>
        <p:sp>
          <p:nvSpPr>
            <p:cNvPr id="10" name="Line 6"/>
            <p:cNvSpPr>
              <a:spLocks noChangeShapeType="1"/>
            </p:cNvSpPr>
            <p:nvPr/>
          </p:nvSpPr>
          <p:spPr bwMode="auto">
            <a:xfrm flipV="1">
              <a:off x="2928" y="863"/>
              <a:ext cx="1104" cy="288"/>
            </a:xfrm>
            <a:prstGeom prst="line">
              <a:avLst/>
            </a:prstGeom>
            <a:noFill/>
            <a:ln w="28575">
              <a:solidFill>
                <a:schemeClr val="tx1"/>
              </a:solidFill>
              <a:round/>
            </a:ln>
          </p:spPr>
          <p:txBody>
            <a:bodyPr lIns="90000" tIns="46800" rIns="90000" bIns="46800"/>
            <a:lstStyle/>
            <a:p>
              <a:endParaRPr lang="zh-CN" altLang="en-US"/>
            </a:p>
          </p:txBody>
        </p:sp>
        <p:sp>
          <p:nvSpPr>
            <p:cNvPr id="11" name="Line 7"/>
            <p:cNvSpPr>
              <a:spLocks noChangeShapeType="1"/>
            </p:cNvSpPr>
            <p:nvPr/>
          </p:nvSpPr>
          <p:spPr bwMode="auto">
            <a:xfrm>
              <a:off x="2928" y="1151"/>
              <a:ext cx="1104" cy="288"/>
            </a:xfrm>
            <a:prstGeom prst="line">
              <a:avLst/>
            </a:prstGeom>
            <a:noFill/>
            <a:ln w="28575">
              <a:solidFill>
                <a:schemeClr val="tx1"/>
              </a:solidFill>
              <a:round/>
            </a:ln>
          </p:spPr>
          <p:txBody>
            <a:bodyPr lIns="90000" tIns="46800" rIns="90000" bIns="46800"/>
            <a:lstStyle/>
            <a:p>
              <a:endParaRPr lang="zh-CN" altLang="en-US"/>
            </a:p>
          </p:txBody>
        </p:sp>
        <p:sp>
          <p:nvSpPr>
            <p:cNvPr id="12" name="Line 8"/>
            <p:cNvSpPr>
              <a:spLocks noChangeShapeType="1"/>
            </p:cNvSpPr>
            <p:nvPr/>
          </p:nvSpPr>
          <p:spPr bwMode="auto">
            <a:xfrm flipV="1">
              <a:off x="2928" y="719"/>
              <a:ext cx="1104" cy="432"/>
            </a:xfrm>
            <a:prstGeom prst="line">
              <a:avLst/>
            </a:prstGeom>
            <a:noFill/>
            <a:ln w="28575">
              <a:solidFill>
                <a:schemeClr val="tx1"/>
              </a:solidFill>
              <a:round/>
            </a:ln>
          </p:spPr>
          <p:txBody>
            <a:bodyPr lIns="90000" tIns="46800" rIns="90000" bIns="46800"/>
            <a:lstStyle/>
            <a:p>
              <a:endParaRPr lang="zh-CN" altLang="en-US"/>
            </a:p>
          </p:txBody>
        </p:sp>
        <p:sp>
          <p:nvSpPr>
            <p:cNvPr id="13" name="Line 9"/>
            <p:cNvSpPr>
              <a:spLocks noChangeShapeType="1"/>
            </p:cNvSpPr>
            <p:nvPr/>
          </p:nvSpPr>
          <p:spPr bwMode="auto">
            <a:xfrm>
              <a:off x="2928" y="1151"/>
              <a:ext cx="1104" cy="432"/>
            </a:xfrm>
            <a:prstGeom prst="line">
              <a:avLst/>
            </a:prstGeom>
            <a:noFill/>
            <a:ln w="28575">
              <a:solidFill>
                <a:schemeClr val="tx1"/>
              </a:solidFill>
              <a:round/>
            </a:ln>
          </p:spPr>
          <p:txBody>
            <a:bodyPr lIns="90000" tIns="46800" rIns="90000" bIns="46800"/>
            <a:lstStyle/>
            <a:p>
              <a:endParaRPr lang="zh-CN" altLang="en-US"/>
            </a:p>
          </p:txBody>
        </p:sp>
        <p:sp>
          <p:nvSpPr>
            <p:cNvPr id="14" name="Line 10"/>
            <p:cNvSpPr>
              <a:spLocks noChangeAspect="1" noChangeShapeType="1"/>
            </p:cNvSpPr>
            <p:nvPr/>
          </p:nvSpPr>
          <p:spPr bwMode="auto">
            <a:xfrm>
              <a:off x="3668" y="1150"/>
              <a:ext cx="116" cy="1"/>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5" name="Line 11"/>
            <p:cNvSpPr>
              <a:spLocks noChangeAspect="1" noChangeShapeType="1"/>
            </p:cNvSpPr>
            <p:nvPr/>
          </p:nvSpPr>
          <p:spPr bwMode="auto">
            <a:xfrm flipV="1">
              <a:off x="3665" y="1038"/>
              <a:ext cx="116" cy="1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6" name="Line 12"/>
            <p:cNvSpPr>
              <a:spLocks noChangeAspect="1" noChangeShapeType="1"/>
            </p:cNvSpPr>
            <p:nvPr/>
          </p:nvSpPr>
          <p:spPr bwMode="auto">
            <a:xfrm>
              <a:off x="3659" y="1245"/>
              <a:ext cx="116" cy="1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7" name="Line 13"/>
            <p:cNvSpPr>
              <a:spLocks noChangeAspect="1" noChangeShapeType="1"/>
            </p:cNvSpPr>
            <p:nvPr/>
          </p:nvSpPr>
          <p:spPr bwMode="auto">
            <a:xfrm flipV="1">
              <a:off x="3650" y="932"/>
              <a:ext cx="116" cy="3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8" name="Line 14"/>
            <p:cNvSpPr>
              <a:spLocks noChangeAspect="1" noChangeShapeType="1"/>
            </p:cNvSpPr>
            <p:nvPr/>
          </p:nvSpPr>
          <p:spPr bwMode="auto">
            <a:xfrm>
              <a:off x="3650" y="1338"/>
              <a:ext cx="116" cy="3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9" name="Line 15"/>
            <p:cNvSpPr>
              <a:spLocks noChangeAspect="1" noChangeShapeType="1"/>
            </p:cNvSpPr>
            <p:nvPr/>
          </p:nvSpPr>
          <p:spPr bwMode="auto">
            <a:xfrm flipV="1">
              <a:off x="3626" y="831"/>
              <a:ext cx="116" cy="4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20" name="Line 16"/>
            <p:cNvSpPr>
              <a:spLocks noChangeAspect="1" noChangeShapeType="1"/>
            </p:cNvSpPr>
            <p:nvPr/>
          </p:nvSpPr>
          <p:spPr bwMode="auto">
            <a:xfrm>
              <a:off x="3620" y="1421"/>
              <a:ext cx="116" cy="46"/>
            </a:xfrm>
            <a:prstGeom prst="line">
              <a:avLst/>
            </a:prstGeom>
            <a:noFill/>
            <a:ln w="28575">
              <a:solidFill>
                <a:schemeClr val="tx1"/>
              </a:solidFill>
              <a:round/>
              <a:tailEnd type="triangle" w="med" len="lg"/>
            </a:ln>
          </p:spPr>
          <p:txBody>
            <a:bodyPr lIns="90000" tIns="46800" rIns="90000" bIns="46800"/>
            <a:lstStyle/>
            <a:p>
              <a:endParaRPr lang="zh-CN" altLang="en-US"/>
            </a:p>
          </p:txBody>
        </p:sp>
      </p:grpSp>
      <p:grpSp>
        <p:nvGrpSpPr>
          <p:cNvPr id="3" name="Group 17"/>
          <p:cNvGrpSpPr/>
          <p:nvPr/>
        </p:nvGrpSpPr>
        <p:grpSpPr bwMode="auto">
          <a:xfrm>
            <a:off x="5146675" y="4430739"/>
            <a:ext cx="1373188" cy="1373187"/>
            <a:chOff x="3242" y="2701"/>
            <a:chExt cx="865" cy="865"/>
          </a:xfrm>
        </p:grpSpPr>
        <p:grpSp>
          <p:nvGrpSpPr>
            <p:cNvPr id="4" name="Group 18"/>
            <p:cNvGrpSpPr/>
            <p:nvPr/>
          </p:nvGrpSpPr>
          <p:grpSpPr bwMode="auto">
            <a:xfrm>
              <a:off x="3242" y="2702"/>
              <a:ext cx="865" cy="864"/>
              <a:chOff x="3242" y="2702"/>
              <a:chExt cx="865" cy="864"/>
            </a:xfrm>
          </p:grpSpPr>
          <p:sp>
            <p:nvSpPr>
              <p:cNvPr id="30" name="Line 19"/>
              <p:cNvSpPr>
                <a:spLocks noChangeShapeType="1"/>
              </p:cNvSpPr>
              <p:nvPr/>
            </p:nvSpPr>
            <p:spPr bwMode="auto">
              <a:xfrm>
                <a:off x="3242" y="3134"/>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1" name="Line 20"/>
              <p:cNvSpPr>
                <a:spLocks noChangeShapeType="1"/>
              </p:cNvSpPr>
              <p:nvPr/>
            </p:nvSpPr>
            <p:spPr bwMode="auto">
              <a:xfrm>
                <a:off x="3242" y="3278"/>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2" name="Line 21"/>
              <p:cNvSpPr>
                <a:spLocks noChangeShapeType="1"/>
              </p:cNvSpPr>
              <p:nvPr/>
            </p:nvSpPr>
            <p:spPr bwMode="auto">
              <a:xfrm>
                <a:off x="3242" y="3422"/>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3" name="Line 22"/>
              <p:cNvSpPr>
                <a:spLocks noChangeShapeType="1"/>
              </p:cNvSpPr>
              <p:nvPr/>
            </p:nvSpPr>
            <p:spPr bwMode="auto">
              <a:xfrm>
                <a:off x="3242" y="2990"/>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4" name="Line 23"/>
              <p:cNvSpPr>
                <a:spLocks noChangeShapeType="1"/>
              </p:cNvSpPr>
              <p:nvPr/>
            </p:nvSpPr>
            <p:spPr bwMode="auto">
              <a:xfrm>
                <a:off x="3242" y="3566"/>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24"/>
              <p:cNvSpPr>
                <a:spLocks noChangeShapeType="1"/>
              </p:cNvSpPr>
              <p:nvPr/>
            </p:nvSpPr>
            <p:spPr bwMode="auto">
              <a:xfrm>
                <a:off x="3242" y="2846"/>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6" name="Line 25"/>
              <p:cNvSpPr>
                <a:spLocks noChangeShapeType="1"/>
              </p:cNvSpPr>
              <p:nvPr/>
            </p:nvSpPr>
            <p:spPr bwMode="auto">
              <a:xfrm>
                <a:off x="3242" y="2702"/>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grpSp>
        <p:sp>
          <p:nvSpPr>
            <p:cNvPr id="23" name="Line 26"/>
            <p:cNvSpPr>
              <a:spLocks noChangeShapeType="1"/>
            </p:cNvSpPr>
            <p:nvPr/>
          </p:nvSpPr>
          <p:spPr bwMode="auto">
            <a:xfrm>
              <a:off x="3470" y="3133"/>
              <a:ext cx="136" cy="0"/>
            </a:xfrm>
            <a:prstGeom prst="line">
              <a:avLst/>
            </a:prstGeom>
            <a:noFill/>
            <a:ln w="19050">
              <a:solidFill>
                <a:schemeClr val="tx1"/>
              </a:solidFill>
              <a:round/>
              <a:tailEnd type="triangle" w="med" len="lg"/>
            </a:ln>
          </p:spPr>
          <p:txBody>
            <a:bodyPr/>
            <a:lstStyle/>
            <a:p>
              <a:endParaRPr lang="zh-CN" altLang="en-US"/>
            </a:p>
          </p:txBody>
        </p:sp>
        <p:sp>
          <p:nvSpPr>
            <p:cNvPr id="24" name="Line 27"/>
            <p:cNvSpPr>
              <a:spLocks noChangeShapeType="1"/>
            </p:cNvSpPr>
            <p:nvPr/>
          </p:nvSpPr>
          <p:spPr bwMode="auto">
            <a:xfrm>
              <a:off x="3470" y="3277"/>
              <a:ext cx="136" cy="0"/>
            </a:xfrm>
            <a:prstGeom prst="line">
              <a:avLst/>
            </a:prstGeom>
            <a:noFill/>
            <a:ln w="19050">
              <a:solidFill>
                <a:schemeClr val="tx1"/>
              </a:solidFill>
              <a:round/>
              <a:tailEnd type="triangle" w="med" len="lg"/>
            </a:ln>
          </p:spPr>
          <p:txBody>
            <a:bodyPr/>
            <a:lstStyle/>
            <a:p>
              <a:endParaRPr lang="zh-CN" altLang="en-US"/>
            </a:p>
          </p:txBody>
        </p:sp>
        <p:sp>
          <p:nvSpPr>
            <p:cNvPr id="25" name="Line 28"/>
            <p:cNvSpPr>
              <a:spLocks noChangeShapeType="1"/>
            </p:cNvSpPr>
            <p:nvPr/>
          </p:nvSpPr>
          <p:spPr bwMode="auto">
            <a:xfrm>
              <a:off x="3470" y="2701"/>
              <a:ext cx="136" cy="0"/>
            </a:xfrm>
            <a:prstGeom prst="line">
              <a:avLst/>
            </a:prstGeom>
            <a:noFill/>
            <a:ln w="19050">
              <a:solidFill>
                <a:schemeClr val="tx1"/>
              </a:solidFill>
              <a:round/>
              <a:tailEnd type="triangle" w="med" len="lg"/>
            </a:ln>
          </p:spPr>
          <p:txBody>
            <a:bodyPr/>
            <a:lstStyle/>
            <a:p>
              <a:endParaRPr lang="zh-CN" altLang="en-US"/>
            </a:p>
          </p:txBody>
        </p:sp>
        <p:sp>
          <p:nvSpPr>
            <p:cNvPr id="26" name="Line 29"/>
            <p:cNvSpPr>
              <a:spLocks noChangeShapeType="1"/>
            </p:cNvSpPr>
            <p:nvPr/>
          </p:nvSpPr>
          <p:spPr bwMode="auto">
            <a:xfrm>
              <a:off x="3470" y="3424"/>
              <a:ext cx="136" cy="0"/>
            </a:xfrm>
            <a:prstGeom prst="line">
              <a:avLst/>
            </a:prstGeom>
            <a:noFill/>
            <a:ln w="19050">
              <a:solidFill>
                <a:schemeClr val="tx1"/>
              </a:solidFill>
              <a:round/>
              <a:tailEnd type="triangle" w="med" len="lg"/>
            </a:ln>
          </p:spPr>
          <p:txBody>
            <a:bodyPr/>
            <a:lstStyle/>
            <a:p>
              <a:endParaRPr lang="zh-CN" altLang="en-US"/>
            </a:p>
          </p:txBody>
        </p:sp>
        <p:sp>
          <p:nvSpPr>
            <p:cNvPr id="27" name="Line 30"/>
            <p:cNvSpPr>
              <a:spLocks noChangeShapeType="1"/>
            </p:cNvSpPr>
            <p:nvPr/>
          </p:nvSpPr>
          <p:spPr bwMode="auto">
            <a:xfrm>
              <a:off x="3470" y="3566"/>
              <a:ext cx="136" cy="0"/>
            </a:xfrm>
            <a:prstGeom prst="line">
              <a:avLst/>
            </a:prstGeom>
            <a:noFill/>
            <a:ln w="19050">
              <a:solidFill>
                <a:schemeClr val="tx1"/>
              </a:solidFill>
              <a:round/>
              <a:tailEnd type="triangle" w="med" len="lg"/>
            </a:ln>
          </p:spPr>
          <p:txBody>
            <a:bodyPr/>
            <a:lstStyle/>
            <a:p>
              <a:endParaRPr lang="zh-CN" altLang="en-US"/>
            </a:p>
          </p:txBody>
        </p:sp>
        <p:sp>
          <p:nvSpPr>
            <p:cNvPr id="28" name="Line 31"/>
            <p:cNvSpPr>
              <a:spLocks noChangeShapeType="1"/>
            </p:cNvSpPr>
            <p:nvPr/>
          </p:nvSpPr>
          <p:spPr bwMode="auto">
            <a:xfrm>
              <a:off x="3470" y="2989"/>
              <a:ext cx="136" cy="0"/>
            </a:xfrm>
            <a:prstGeom prst="line">
              <a:avLst/>
            </a:prstGeom>
            <a:noFill/>
            <a:ln w="19050">
              <a:solidFill>
                <a:schemeClr val="tx1"/>
              </a:solidFill>
              <a:round/>
              <a:tailEnd type="triangle" w="med" len="lg"/>
            </a:ln>
          </p:spPr>
          <p:txBody>
            <a:bodyPr/>
            <a:lstStyle/>
            <a:p>
              <a:endParaRPr lang="zh-CN" altLang="en-US"/>
            </a:p>
          </p:txBody>
        </p:sp>
        <p:sp>
          <p:nvSpPr>
            <p:cNvPr id="29" name="Line 32"/>
            <p:cNvSpPr>
              <a:spLocks noChangeShapeType="1"/>
            </p:cNvSpPr>
            <p:nvPr/>
          </p:nvSpPr>
          <p:spPr bwMode="auto">
            <a:xfrm>
              <a:off x="3470" y="2845"/>
              <a:ext cx="136" cy="0"/>
            </a:xfrm>
            <a:prstGeom prst="line">
              <a:avLst/>
            </a:prstGeom>
            <a:noFill/>
            <a:ln w="19050">
              <a:solidFill>
                <a:schemeClr val="tx1"/>
              </a:solidFill>
              <a:round/>
              <a:tailEnd type="triangle" w="med" len="lg"/>
            </a:ln>
          </p:spPr>
          <p:txBody>
            <a:bodyPr/>
            <a:lstStyle/>
            <a:p>
              <a:endParaRPr lang="zh-CN" altLang="en-US"/>
            </a:p>
          </p:txBody>
        </p:sp>
      </p:grpSp>
      <p:sp>
        <p:nvSpPr>
          <p:cNvPr id="37" name="Text Box 33"/>
          <p:cNvSpPr txBox="1">
            <a:spLocks noChangeArrowheads="1"/>
          </p:cNvSpPr>
          <p:nvPr/>
        </p:nvSpPr>
        <p:spPr bwMode="auto">
          <a:xfrm>
            <a:off x="2667000" y="4214818"/>
            <a:ext cx="1905000" cy="461665"/>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远场衍射</a:t>
            </a:r>
            <a:r>
              <a:rPr kumimoji="1" lang="en-US" altLang="zh-CN" sz="2400" b="1" dirty="0">
                <a:latin typeface="楷体" panose="02010609060101010101" pitchFamily="49" charset="-122"/>
                <a:ea typeface="楷体" panose="02010609060101010101" pitchFamily="49" charset="-122"/>
              </a:rPr>
              <a:t>)</a:t>
            </a:r>
          </a:p>
        </p:txBody>
      </p:sp>
      <p:sp>
        <p:nvSpPr>
          <p:cNvPr id="38" name="Text Box 34"/>
          <p:cNvSpPr txBox="1">
            <a:spLocks noChangeArrowheads="1"/>
          </p:cNvSpPr>
          <p:nvPr/>
        </p:nvSpPr>
        <p:spPr bwMode="auto">
          <a:xfrm>
            <a:off x="442884" y="4213210"/>
            <a:ext cx="2438400" cy="461665"/>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夫琅禾费衍射</a:t>
            </a:r>
          </a:p>
        </p:txBody>
      </p:sp>
      <p:sp>
        <p:nvSpPr>
          <p:cNvPr id="39" name="Text Box 35"/>
          <p:cNvSpPr txBox="1">
            <a:spLocks noChangeArrowheads="1"/>
          </p:cNvSpPr>
          <p:nvPr/>
        </p:nvSpPr>
        <p:spPr bwMode="auto">
          <a:xfrm>
            <a:off x="2381248" y="1301995"/>
            <a:ext cx="1905000" cy="461665"/>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近场衍射</a:t>
            </a:r>
            <a:r>
              <a:rPr kumimoji="1" lang="en-US" altLang="zh-CN" sz="2400" b="1" dirty="0">
                <a:latin typeface="楷体" panose="02010609060101010101" pitchFamily="49" charset="-122"/>
                <a:ea typeface="楷体" panose="02010609060101010101" pitchFamily="49" charset="-122"/>
              </a:rPr>
              <a:t>)</a:t>
            </a:r>
          </a:p>
        </p:txBody>
      </p:sp>
      <p:sp>
        <p:nvSpPr>
          <p:cNvPr id="40" name="Text Box 36"/>
          <p:cNvSpPr txBox="1">
            <a:spLocks noChangeArrowheads="1"/>
          </p:cNvSpPr>
          <p:nvPr/>
        </p:nvSpPr>
        <p:spPr bwMode="auto">
          <a:xfrm>
            <a:off x="428596" y="1285860"/>
            <a:ext cx="2438400" cy="461665"/>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菲涅耳衍射 </a:t>
            </a:r>
          </a:p>
        </p:txBody>
      </p:sp>
      <p:sp>
        <p:nvSpPr>
          <p:cNvPr id="42" name="Oval 38"/>
          <p:cNvSpPr>
            <a:spLocks noChangeArrowheads="1"/>
          </p:cNvSpPr>
          <p:nvPr/>
        </p:nvSpPr>
        <p:spPr bwMode="auto">
          <a:xfrm>
            <a:off x="4572000" y="1893914"/>
            <a:ext cx="152400" cy="152400"/>
          </a:xfrm>
          <a:prstGeom prst="ellipse">
            <a:avLst/>
          </a:prstGeom>
          <a:solidFill>
            <a:schemeClr val="tx1"/>
          </a:solidFill>
          <a:ln w="9525">
            <a:solidFill>
              <a:schemeClr val="tx1"/>
            </a:solidFill>
            <a:round/>
          </a:ln>
        </p:spPr>
        <p:txBody>
          <a:bodyPr wrap="none" lIns="90000" tIns="46800" rIns="90000" bIns="46800" anchor="ctr"/>
          <a:lstStyle/>
          <a:p>
            <a:endParaRPr lang="zh-CN" altLang="en-US" sz="2400" b="1">
              <a:latin typeface="楷体" panose="02010609060101010101" pitchFamily="49" charset="-122"/>
              <a:ea typeface="楷体" panose="02010609060101010101" pitchFamily="49" charset="-122"/>
            </a:endParaRPr>
          </a:p>
        </p:txBody>
      </p:sp>
      <p:sp>
        <p:nvSpPr>
          <p:cNvPr id="43" name="Line 39"/>
          <p:cNvSpPr>
            <a:spLocks noChangeShapeType="1"/>
          </p:cNvSpPr>
          <p:nvPr/>
        </p:nvSpPr>
        <p:spPr bwMode="auto">
          <a:xfrm>
            <a:off x="8305800" y="855689"/>
            <a:ext cx="0" cy="2319337"/>
          </a:xfrm>
          <a:prstGeom prst="line">
            <a:avLst/>
          </a:prstGeom>
          <a:noFill/>
          <a:ln w="38100">
            <a:solidFill>
              <a:schemeClr val="tx1"/>
            </a:solidFill>
            <a:round/>
          </a:ln>
        </p:spPr>
        <p:txBody>
          <a:bodyPr lIns="90000" tIns="46800" rIns="90000" bIns="46800"/>
          <a:lstStyle/>
          <a:p>
            <a:endParaRPr lang="zh-CN" altLang="en-US"/>
          </a:p>
        </p:txBody>
      </p:sp>
      <p:grpSp>
        <p:nvGrpSpPr>
          <p:cNvPr id="5" name="Group 41"/>
          <p:cNvGrpSpPr/>
          <p:nvPr/>
        </p:nvGrpSpPr>
        <p:grpSpPr bwMode="auto">
          <a:xfrm>
            <a:off x="8234356" y="1157314"/>
            <a:ext cx="514349" cy="1271588"/>
            <a:chOff x="5187" y="526"/>
            <a:chExt cx="324" cy="801"/>
          </a:xfrm>
        </p:grpSpPr>
        <p:graphicFrame>
          <p:nvGraphicFramePr>
            <p:cNvPr id="46" name="Object 42"/>
            <p:cNvGraphicFramePr>
              <a:graphicFrameLocks noChangeAspect="1"/>
            </p:cNvGraphicFramePr>
            <p:nvPr/>
          </p:nvGraphicFramePr>
          <p:xfrm>
            <a:off x="5310" y="526"/>
            <a:ext cx="193" cy="209"/>
          </p:xfrm>
          <a:graphic>
            <a:graphicData uri="http://schemas.openxmlformats.org/presentationml/2006/ole">
              <mc:AlternateContent xmlns:mc="http://schemas.openxmlformats.org/markup-compatibility/2006">
                <mc:Choice xmlns:v="urn:schemas-microsoft-com:vml" Requires="v">
                  <p:oleObj name="Equation" r:id="rId2" imgW="3657600" imgH="3962400" progId="Equation.DSMT4">
                    <p:embed/>
                  </p:oleObj>
                </mc:Choice>
                <mc:Fallback>
                  <p:oleObj name="Equation" r:id="rId2" imgW="3657600" imgH="3962400" progId="Equation.DSMT4">
                    <p:embed/>
                    <p:pic>
                      <p:nvPicPr>
                        <p:cNvPr id="0" name="Object 42"/>
                        <p:cNvPicPr>
                          <a:picLocks noChangeAspect="1"/>
                        </p:cNvPicPr>
                        <p:nvPr/>
                      </p:nvPicPr>
                      <p:blipFill>
                        <a:blip r:embed="rId3"/>
                        <a:stretch>
                          <a:fillRect/>
                        </a:stretch>
                      </p:blipFill>
                      <p:spPr>
                        <a:xfrm>
                          <a:off x="5310" y="526"/>
                          <a:ext cx="193" cy="209"/>
                        </a:xfrm>
                        <a:prstGeom prst="rect">
                          <a:avLst/>
                        </a:prstGeom>
                        <a:noFill/>
                        <a:ln w="9525">
                          <a:noFill/>
                        </a:ln>
                      </p:spPr>
                    </p:pic>
                  </p:oleObj>
                </mc:Fallback>
              </mc:AlternateContent>
            </a:graphicData>
          </a:graphic>
        </p:graphicFrame>
        <p:graphicFrame>
          <p:nvGraphicFramePr>
            <p:cNvPr id="47" name="Object 43"/>
            <p:cNvGraphicFramePr>
              <a:graphicFrameLocks noChangeAspect="1"/>
            </p:cNvGraphicFramePr>
            <p:nvPr/>
          </p:nvGraphicFramePr>
          <p:xfrm>
            <a:off x="5302" y="1039"/>
            <a:ext cx="209" cy="288"/>
          </p:xfrm>
          <a:graphic>
            <a:graphicData uri="http://schemas.openxmlformats.org/presentationml/2006/ole">
              <mc:AlternateContent xmlns:mc="http://schemas.openxmlformats.org/markup-compatibility/2006">
                <mc:Choice xmlns:v="urn:schemas-microsoft-com:vml" Requires="v">
                  <p:oleObj name="Equation" r:id="rId4" imgW="3962400" imgH="5486400" progId="Equation.DSMT4">
                    <p:embed/>
                  </p:oleObj>
                </mc:Choice>
                <mc:Fallback>
                  <p:oleObj name="Equation" r:id="rId4" imgW="3962400" imgH="5486400" progId="Equation.DSMT4">
                    <p:embed/>
                    <p:pic>
                      <p:nvPicPr>
                        <p:cNvPr id="0" name="Object 43"/>
                        <p:cNvPicPr>
                          <a:picLocks noChangeAspect="1"/>
                        </p:cNvPicPr>
                        <p:nvPr/>
                      </p:nvPicPr>
                      <p:blipFill>
                        <a:blip r:embed="rId5"/>
                        <a:stretch>
                          <a:fillRect/>
                        </a:stretch>
                      </p:blipFill>
                      <p:spPr>
                        <a:xfrm>
                          <a:off x="5302" y="1039"/>
                          <a:ext cx="209" cy="288"/>
                        </a:xfrm>
                        <a:prstGeom prst="rect">
                          <a:avLst/>
                        </a:prstGeom>
                        <a:noFill/>
                        <a:ln w="9525">
                          <a:noFill/>
                        </a:ln>
                      </p:spPr>
                    </p:pic>
                  </p:oleObj>
                </mc:Fallback>
              </mc:AlternateContent>
            </a:graphicData>
          </a:graphic>
        </p:graphicFrame>
        <p:sp>
          <p:nvSpPr>
            <p:cNvPr id="48" name="Oval 44"/>
            <p:cNvSpPr>
              <a:spLocks noChangeArrowheads="1"/>
            </p:cNvSpPr>
            <p:nvPr/>
          </p:nvSpPr>
          <p:spPr bwMode="auto">
            <a:xfrm>
              <a:off x="5187" y="618"/>
              <a:ext cx="96" cy="96"/>
            </a:xfrm>
            <a:prstGeom prst="ellipse">
              <a:avLst/>
            </a:prstGeom>
            <a:solidFill>
              <a:srgbClr val="FF0000"/>
            </a:solidFill>
            <a:ln w="9525">
              <a:solidFill>
                <a:srgbClr val="FF0000"/>
              </a:solidFill>
              <a:round/>
            </a:ln>
          </p:spPr>
          <p:txBody>
            <a:bodyPr wrap="none" lIns="90000" tIns="46800" rIns="90000" bIns="46800" anchor="ctr"/>
            <a:lstStyle/>
            <a:p>
              <a:endParaRPr lang="zh-CN" altLang="en-US"/>
            </a:p>
          </p:txBody>
        </p:sp>
        <p:sp>
          <p:nvSpPr>
            <p:cNvPr id="49" name="Oval 45"/>
            <p:cNvSpPr>
              <a:spLocks noChangeArrowheads="1"/>
            </p:cNvSpPr>
            <p:nvPr/>
          </p:nvSpPr>
          <p:spPr bwMode="auto">
            <a:xfrm>
              <a:off x="5187" y="1117"/>
              <a:ext cx="96" cy="96"/>
            </a:xfrm>
            <a:prstGeom prst="ellipse">
              <a:avLst/>
            </a:prstGeom>
            <a:solidFill>
              <a:srgbClr val="0070C0"/>
            </a:solidFill>
            <a:ln w="9525">
              <a:solidFill>
                <a:srgbClr val="00B0F0"/>
              </a:solidFill>
              <a:round/>
            </a:ln>
          </p:spPr>
          <p:txBody>
            <a:bodyPr wrap="none" lIns="90000" tIns="46800" rIns="90000" bIns="46800" anchor="ctr"/>
            <a:lstStyle/>
            <a:p>
              <a:endParaRPr lang="zh-CN" altLang="en-US"/>
            </a:p>
          </p:txBody>
        </p:sp>
      </p:grpSp>
      <p:graphicFrame>
        <p:nvGraphicFramePr>
          <p:cNvPr id="50" name="Object 46"/>
          <p:cNvGraphicFramePr>
            <a:graphicFrameLocks noChangeAspect="1"/>
          </p:cNvGraphicFramePr>
          <p:nvPr/>
        </p:nvGraphicFramePr>
        <p:xfrm>
          <a:off x="6632575" y="2535264"/>
          <a:ext cx="190500" cy="419100"/>
        </p:xfrm>
        <a:graphic>
          <a:graphicData uri="http://schemas.openxmlformats.org/presentationml/2006/ole">
            <mc:AlternateContent xmlns:mc="http://schemas.openxmlformats.org/markup-compatibility/2006">
              <mc:Choice xmlns:v="urn:schemas-microsoft-com:vml" Requires="v">
                <p:oleObj name="公式" r:id="rId6" imgW="4572000" imgH="10058400" progId="Equation.3">
                  <p:embed/>
                </p:oleObj>
              </mc:Choice>
              <mc:Fallback>
                <p:oleObj name="公式" r:id="rId6" imgW="4572000" imgH="10058400" progId="Equation.3">
                  <p:embed/>
                  <p:pic>
                    <p:nvPicPr>
                      <p:cNvPr id="0" name="Object 46"/>
                      <p:cNvPicPr>
                        <a:picLocks noChangeAspect="1"/>
                      </p:cNvPicPr>
                      <p:nvPr/>
                    </p:nvPicPr>
                    <p:blipFill>
                      <a:blip r:embed="rId7"/>
                      <a:stretch>
                        <a:fillRect/>
                      </a:stretch>
                    </p:blipFill>
                    <p:spPr>
                      <a:xfrm>
                        <a:off x="6632575" y="2535264"/>
                        <a:ext cx="190500" cy="419100"/>
                      </a:xfrm>
                      <a:prstGeom prst="rect">
                        <a:avLst/>
                      </a:prstGeom>
                      <a:noFill/>
                      <a:ln w="9525">
                        <a:noFill/>
                      </a:ln>
                    </p:spPr>
                  </p:pic>
                </p:oleObj>
              </mc:Fallback>
            </mc:AlternateContent>
          </a:graphicData>
        </a:graphic>
      </p:graphicFrame>
      <p:sp>
        <p:nvSpPr>
          <p:cNvPr id="59" name="Text Box 55"/>
          <p:cNvSpPr txBox="1">
            <a:spLocks noChangeArrowheads="1"/>
          </p:cNvSpPr>
          <p:nvPr/>
        </p:nvSpPr>
        <p:spPr bwMode="auto">
          <a:xfrm>
            <a:off x="734984" y="2143110"/>
            <a:ext cx="3240087" cy="1479509"/>
          </a:xfrm>
          <a:prstGeom prst="rect">
            <a:avLst/>
          </a:prstGeom>
          <a:noFill/>
          <a:ln w="9525" algn="ctr">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光源</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O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观察屏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400" b="1" i="1" dirty="0">
                <a:latin typeface="楷体" panose="02010609060101010101" pitchFamily="49" charset="-122"/>
                <a:ea typeface="楷体" panose="02010609060101010101" pitchFamily="49" charset="-122"/>
              </a:rPr>
              <a:t>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或二者之一</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到衍射屏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a:latin typeface="楷体" panose="02010609060101010101" pitchFamily="49" charset="-122"/>
                <a:ea typeface="楷体" panose="02010609060101010101" pitchFamily="49" charset="-122"/>
              </a:rPr>
              <a:t>的距离为有限的衍射</a:t>
            </a:r>
            <a:r>
              <a:rPr kumimoji="1" lang="en-US" altLang="zh-CN" sz="2400" b="1" dirty="0">
                <a:latin typeface="楷体" panose="02010609060101010101" pitchFamily="49" charset="-122"/>
                <a:ea typeface="楷体" panose="02010609060101010101" pitchFamily="49" charset="-122"/>
              </a:rPr>
              <a:t>.</a:t>
            </a:r>
          </a:p>
        </p:txBody>
      </p:sp>
      <p:sp>
        <p:nvSpPr>
          <p:cNvPr id="60" name="Text Box 56"/>
          <p:cNvSpPr txBox="1">
            <a:spLocks noChangeArrowheads="1"/>
          </p:cNvSpPr>
          <p:nvPr/>
        </p:nvSpPr>
        <p:spPr bwMode="auto">
          <a:xfrm>
            <a:off x="765146" y="4972035"/>
            <a:ext cx="3335338" cy="1479509"/>
          </a:xfrm>
          <a:prstGeom prst="rect">
            <a:avLst/>
          </a:prstGeom>
          <a:noFill/>
          <a:ln w="9525" algn="ctr">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光源</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O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观察屏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到衍射屏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的距离均为无穷远的衍射</a:t>
            </a:r>
            <a:r>
              <a:rPr kumimoji="1" lang="en-US" altLang="zh-CN" sz="2400" b="1" dirty="0">
                <a:latin typeface="楷体" panose="02010609060101010101" pitchFamily="49" charset="-122"/>
                <a:ea typeface="楷体" panose="02010609060101010101" pitchFamily="49" charset="-122"/>
              </a:rPr>
              <a:t>.</a:t>
            </a:r>
          </a:p>
        </p:txBody>
      </p:sp>
      <p:sp>
        <p:nvSpPr>
          <p:cNvPr id="62" name="Rectangle 58"/>
          <p:cNvSpPr>
            <a:spLocks noChangeArrowheads="1"/>
          </p:cNvSpPr>
          <p:nvPr/>
        </p:nvSpPr>
        <p:spPr bwMode="auto">
          <a:xfrm>
            <a:off x="5580063" y="3263926"/>
            <a:ext cx="1980029" cy="400110"/>
          </a:xfrm>
          <a:prstGeom prst="rect">
            <a:avLst/>
          </a:prstGeom>
          <a:noFill/>
          <a:ln w="9525">
            <a:noFill/>
            <a:miter lim="800000"/>
          </a:ln>
        </p:spPr>
        <p:txBody>
          <a:bodyPr wrap="none">
            <a:spAutoFit/>
          </a:bodyPr>
          <a:lstStyle/>
          <a:p>
            <a:pPr algn="l"/>
            <a:r>
              <a:rPr kumimoji="1" lang="en-US" altLang="zh-CN" sz="2000" b="1" dirty="0">
                <a:latin typeface="楷体" panose="02010609060101010101" pitchFamily="49" charset="-122"/>
                <a:ea typeface="楷体" panose="02010609060101010101" pitchFamily="49" charset="-122"/>
              </a:rPr>
              <a:t>( </a:t>
            </a:r>
            <a:r>
              <a:rPr kumimoji="1" lang="zh-CN" altLang="en-US" sz="2000" b="1" dirty="0">
                <a:latin typeface="楷体" panose="02010609060101010101" pitchFamily="49" charset="-122"/>
                <a:ea typeface="楷体" panose="02010609060101010101" pitchFamily="49" charset="-122"/>
              </a:rPr>
              <a:t>菲涅耳衍射 </a:t>
            </a:r>
            <a:r>
              <a:rPr kumimoji="1" lang="en-US" altLang="zh-CN" sz="2000" b="1" dirty="0">
                <a:latin typeface="楷体" panose="02010609060101010101" pitchFamily="49" charset="-122"/>
                <a:ea typeface="楷体" panose="02010609060101010101" pitchFamily="49" charset="-122"/>
              </a:rPr>
              <a:t>)</a:t>
            </a:r>
          </a:p>
        </p:txBody>
      </p:sp>
      <p:sp>
        <p:nvSpPr>
          <p:cNvPr id="63" name="Rectangle 59"/>
          <p:cNvSpPr>
            <a:spLocks noChangeArrowheads="1"/>
          </p:cNvSpPr>
          <p:nvPr/>
        </p:nvSpPr>
        <p:spPr bwMode="auto">
          <a:xfrm>
            <a:off x="5364163" y="6253189"/>
            <a:ext cx="2236510" cy="400110"/>
          </a:xfrm>
          <a:prstGeom prst="rect">
            <a:avLst/>
          </a:prstGeom>
          <a:noFill/>
          <a:ln w="9525">
            <a:noFill/>
            <a:miter lim="800000"/>
          </a:ln>
        </p:spPr>
        <p:txBody>
          <a:bodyPr wrap="none">
            <a:spAutoFit/>
          </a:bodyPr>
          <a:lstStyle/>
          <a:p>
            <a:pPr algn="l"/>
            <a:r>
              <a:rPr kumimoji="1" lang="en-US" altLang="zh-CN" sz="2000" b="1">
                <a:latin typeface="楷体" panose="02010609060101010101" pitchFamily="49" charset="-122"/>
                <a:ea typeface="楷体" panose="02010609060101010101" pitchFamily="49" charset="-122"/>
              </a:rPr>
              <a:t>( </a:t>
            </a:r>
            <a:r>
              <a:rPr kumimoji="1" lang="zh-CN" altLang="en-US" sz="2000" b="1">
                <a:latin typeface="楷体" panose="02010609060101010101" pitchFamily="49" charset="-122"/>
                <a:ea typeface="楷体" panose="02010609060101010101" pitchFamily="49" charset="-122"/>
              </a:rPr>
              <a:t>夫琅禾费衍射 </a:t>
            </a:r>
            <a:r>
              <a:rPr kumimoji="1" lang="en-US" altLang="zh-CN" sz="2000" b="1">
                <a:latin typeface="楷体" panose="02010609060101010101" pitchFamily="49" charset="-122"/>
                <a:ea typeface="楷体" panose="02010609060101010101" pitchFamily="49" charset="-122"/>
              </a:rPr>
              <a:t>)</a:t>
            </a:r>
          </a:p>
        </p:txBody>
      </p:sp>
      <p:grpSp>
        <p:nvGrpSpPr>
          <p:cNvPr id="6" name="Group 60"/>
          <p:cNvGrpSpPr/>
          <p:nvPr/>
        </p:nvGrpSpPr>
        <p:grpSpPr bwMode="auto">
          <a:xfrm>
            <a:off x="7043738" y="4333901"/>
            <a:ext cx="688975" cy="2809875"/>
            <a:chOff x="4437" y="2640"/>
            <a:chExt cx="434" cy="1770"/>
          </a:xfrm>
        </p:grpSpPr>
        <p:grpSp>
          <p:nvGrpSpPr>
            <p:cNvPr id="21" name="Group 61"/>
            <p:cNvGrpSpPr/>
            <p:nvPr/>
          </p:nvGrpSpPr>
          <p:grpSpPr bwMode="auto">
            <a:xfrm>
              <a:off x="4437" y="2640"/>
              <a:ext cx="288" cy="1770"/>
              <a:chOff x="4437" y="2640"/>
              <a:chExt cx="288" cy="1770"/>
            </a:xfrm>
          </p:grpSpPr>
          <p:sp>
            <p:nvSpPr>
              <p:cNvPr id="71" name="Line 62"/>
              <p:cNvSpPr>
                <a:spLocks noChangeShapeType="1"/>
              </p:cNvSpPr>
              <p:nvPr/>
            </p:nvSpPr>
            <p:spPr bwMode="auto">
              <a:xfrm rot="3188387" flipV="1">
                <a:off x="3981" y="309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2" name="Line 63"/>
              <p:cNvSpPr>
                <a:spLocks noChangeShapeType="1"/>
              </p:cNvSpPr>
              <p:nvPr/>
            </p:nvSpPr>
            <p:spPr bwMode="auto">
              <a:xfrm rot="3188387" flipV="1">
                <a:off x="3981" y="3237"/>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3" name="Line 64"/>
              <p:cNvSpPr>
                <a:spLocks noChangeShapeType="1"/>
              </p:cNvSpPr>
              <p:nvPr/>
            </p:nvSpPr>
            <p:spPr bwMode="auto">
              <a:xfrm rot="3188387" flipV="1">
                <a:off x="3981" y="3377"/>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4" name="Line 65"/>
              <p:cNvSpPr>
                <a:spLocks noChangeShapeType="1"/>
              </p:cNvSpPr>
              <p:nvPr/>
            </p:nvSpPr>
            <p:spPr bwMode="auto">
              <a:xfrm rot="3188387" flipV="1">
                <a:off x="3981" y="352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5" name="Line 66"/>
              <p:cNvSpPr>
                <a:spLocks noChangeShapeType="1"/>
              </p:cNvSpPr>
              <p:nvPr/>
            </p:nvSpPr>
            <p:spPr bwMode="auto">
              <a:xfrm rot="3188387" flipV="1">
                <a:off x="3981" y="366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grpSp>
        <p:sp>
          <p:nvSpPr>
            <p:cNvPr id="66" name="Line 67"/>
            <p:cNvSpPr>
              <a:spLocks noChangeShapeType="1"/>
            </p:cNvSpPr>
            <p:nvPr/>
          </p:nvSpPr>
          <p:spPr bwMode="auto">
            <a:xfrm rot="-300000">
              <a:off x="4780" y="3399"/>
              <a:ext cx="91" cy="91"/>
            </a:xfrm>
            <a:prstGeom prst="line">
              <a:avLst/>
            </a:prstGeom>
            <a:noFill/>
            <a:ln w="19050">
              <a:solidFill>
                <a:srgbClr val="99FF33"/>
              </a:solidFill>
              <a:round/>
              <a:tailEnd type="triangle" w="med" len="lg"/>
            </a:ln>
          </p:spPr>
          <p:txBody>
            <a:bodyPr/>
            <a:lstStyle/>
            <a:p>
              <a:endParaRPr lang="zh-CN" altLang="en-US"/>
            </a:p>
          </p:txBody>
        </p:sp>
        <p:sp>
          <p:nvSpPr>
            <p:cNvPr id="67" name="Line 68"/>
            <p:cNvSpPr>
              <a:spLocks noChangeShapeType="1"/>
            </p:cNvSpPr>
            <p:nvPr/>
          </p:nvSpPr>
          <p:spPr bwMode="auto">
            <a:xfrm rot="-300000">
              <a:off x="4713" y="3482"/>
              <a:ext cx="91" cy="91"/>
            </a:xfrm>
            <a:prstGeom prst="line">
              <a:avLst/>
            </a:prstGeom>
            <a:noFill/>
            <a:ln w="19050">
              <a:solidFill>
                <a:srgbClr val="99FF33"/>
              </a:solidFill>
              <a:round/>
              <a:tailEnd type="triangle" w="med" len="lg"/>
            </a:ln>
          </p:spPr>
          <p:txBody>
            <a:bodyPr/>
            <a:lstStyle/>
            <a:p>
              <a:endParaRPr lang="zh-CN" altLang="en-US"/>
            </a:p>
          </p:txBody>
        </p:sp>
        <p:sp>
          <p:nvSpPr>
            <p:cNvPr id="68" name="Line 69"/>
            <p:cNvSpPr>
              <a:spLocks noChangeShapeType="1"/>
            </p:cNvSpPr>
            <p:nvPr/>
          </p:nvSpPr>
          <p:spPr bwMode="auto">
            <a:xfrm rot="-300000">
              <a:off x="4564" y="3648"/>
              <a:ext cx="91" cy="91"/>
            </a:xfrm>
            <a:prstGeom prst="line">
              <a:avLst/>
            </a:prstGeom>
            <a:noFill/>
            <a:ln w="19050">
              <a:solidFill>
                <a:srgbClr val="99FF33"/>
              </a:solidFill>
              <a:round/>
              <a:tailEnd type="triangle" w="med" len="lg"/>
            </a:ln>
          </p:spPr>
          <p:txBody>
            <a:bodyPr/>
            <a:lstStyle/>
            <a:p>
              <a:endParaRPr lang="zh-CN" altLang="en-US"/>
            </a:p>
          </p:txBody>
        </p:sp>
        <p:sp>
          <p:nvSpPr>
            <p:cNvPr id="69" name="Line 70"/>
            <p:cNvSpPr>
              <a:spLocks noChangeShapeType="1"/>
            </p:cNvSpPr>
            <p:nvPr/>
          </p:nvSpPr>
          <p:spPr bwMode="auto">
            <a:xfrm rot="-300000">
              <a:off x="4489" y="3727"/>
              <a:ext cx="91" cy="91"/>
            </a:xfrm>
            <a:prstGeom prst="line">
              <a:avLst/>
            </a:prstGeom>
            <a:noFill/>
            <a:ln w="19050">
              <a:solidFill>
                <a:srgbClr val="99FF33"/>
              </a:solidFill>
              <a:round/>
              <a:tailEnd type="triangle" w="med" len="lg"/>
            </a:ln>
          </p:spPr>
          <p:txBody>
            <a:bodyPr/>
            <a:lstStyle/>
            <a:p>
              <a:endParaRPr lang="zh-CN" altLang="en-US"/>
            </a:p>
          </p:txBody>
        </p:sp>
        <p:sp>
          <p:nvSpPr>
            <p:cNvPr id="70" name="Line 71"/>
            <p:cNvSpPr>
              <a:spLocks noChangeShapeType="1"/>
            </p:cNvSpPr>
            <p:nvPr/>
          </p:nvSpPr>
          <p:spPr bwMode="auto">
            <a:xfrm rot="-300000">
              <a:off x="4643" y="3563"/>
              <a:ext cx="91" cy="91"/>
            </a:xfrm>
            <a:prstGeom prst="line">
              <a:avLst/>
            </a:prstGeom>
            <a:noFill/>
            <a:ln w="19050">
              <a:solidFill>
                <a:srgbClr val="99FF33"/>
              </a:solidFill>
              <a:round/>
              <a:tailEnd type="triangle" w="med" len="lg"/>
            </a:ln>
          </p:spPr>
          <p:txBody>
            <a:bodyPr/>
            <a:lstStyle/>
            <a:p>
              <a:endParaRPr lang="zh-CN" altLang="en-US"/>
            </a:p>
          </p:txBody>
        </p:sp>
      </p:grpSp>
      <p:grpSp>
        <p:nvGrpSpPr>
          <p:cNvPr id="22" name="Group 72"/>
          <p:cNvGrpSpPr/>
          <p:nvPr/>
        </p:nvGrpSpPr>
        <p:grpSpPr bwMode="auto">
          <a:xfrm>
            <a:off x="6519863" y="4203726"/>
            <a:ext cx="1914525" cy="1371600"/>
            <a:chOff x="4107" y="2558"/>
            <a:chExt cx="1206" cy="864"/>
          </a:xfrm>
        </p:grpSpPr>
        <p:grpSp>
          <p:nvGrpSpPr>
            <p:cNvPr id="41" name="Group 73"/>
            <p:cNvGrpSpPr/>
            <p:nvPr/>
          </p:nvGrpSpPr>
          <p:grpSpPr bwMode="auto">
            <a:xfrm>
              <a:off x="4107" y="2558"/>
              <a:ext cx="1206" cy="864"/>
              <a:chOff x="4107" y="2558"/>
              <a:chExt cx="1206" cy="864"/>
            </a:xfrm>
          </p:grpSpPr>
          <p:sp>
            <p:nvSpPr>
              <p:cNvPr id="83" name="Line 74"/>
              <p:cNvSpPr>
                <a:spLocks noChangeShapeType="1"/>
              </p:cNvSpPr>
              <p:nvPr/>
            </p:nvSpPr>
            <p:spPr bwMode="auto">
              <a:xfrm flipV="1">
                <a:off x="4107" y="2558"/>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4" name="Line 75"/>
              <p:cNvSpPr>
                <a:spLocks noChangeShapeType="1"/>
              </p:cNvSpPr>
              <p:nvPr/>
            </p:nvSpPr>
            <p:spPr bwMode="auto">
              <a:xfrm flipV="1">
                <a:off x="4107" y="2702"/>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5" name="Line 76"/>
              <p:cNvSpPr>
                <a:spLocks noChangeShapeType="1"/>
              </p:cNvSpPr>
              <p:nvPr/>
            </p:nvSpPr>
            <p:spPr bwMode="auto">
              <a:xfrm flipV="1">
                <a:off x="4107" y="2840"/>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6" name="Line 77"/>
              <p:cNvSpPr>
                <a:spLocks noChangeShapeType="1"/>
              </p:cNvSpPr>
              <p:nvPr/>
            </p:nvSpPr>
            <p:spPr bwMode="auto">
              <a:xfrm flipV="1">
                <a:off x="4113" y="2990"/>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7" name="Line 78"/>
              <p:cNvSpPr>
                <a:spLocks noChangeShapeType="1"/>
              </p:cNvSpPr>
              <p:nvPr/>
            </p:nvSpPr>
            <p:spPr bwMode="auto">
              <a:xfrm flipV="1">
                <a:off x="4113" y="3134"/>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grpSp>
        <p:sp>
          <p:nvSpPr>
            <p:cNvPr id="78" name="Line 79"/>
            <p:cNvSpPr>
              <a:spLocks noChangeAspect="1" noChangeShapeType="1"/>
            </p:cNvSpPr>
            <p:nvPr/>
          </p:nvSpPr>
          <p:spPr bwMode="auto">
            <a:xfrm rot="60000" flipV="1">
              <a:off x="5141" y="3140"/>
              <a:ext cx="143" cy="36"/>
            </a:xfrm>
            <a:prstGeom prst="line">
              <a:avLst/>
            </a:prstGeom>
            <a:noFill/>
            <a:ln w="19050">
              <a:solidFill>
                <a:srgbClr val="0070C0"/>
              </a:solidFill>
              <a:round/>
              <a:tailEnd type="triangle" w="med" len="lg"/>
            </a:ln>
          </p:spPr>
          <p:txBody>
            <a:bodyPr/>
            <a:lstStyle/>
            <a:p>
              <a:endParaRPr lang="zh-CN" altLang="en-US"/>
            </a:p>
          </p:txBody>
        </p:sp>
        <p:sp>
          <p:nvSpPr>
            <p:cNvPr id="79" name="Line 80"/>
            <p:cNvSpPr>
              <a:spLocks noChangeAspect="1" noChangeShapeType="1"/>
            </p:cNvSpPr>
            <p:nvPr/>
          </p:nvSpPr>
          <p:spPr bwMode="auto">
            <a:xfrm rot="60000" flipV="1">
              <a:off x="5114" y="3003"/>
              <a:ext cx="143" cy="36"/>
            </a:xfrm>
            <a:prstGeom prst="line">
              <a:avLst/>
            </a:prstGeom>
            <a:noFill/>
            <a:ln w="19050">
              <a:solidFill>
                <a:srgbClr val="0070C0"/>
              </a:solidFill>
              <a:round/>
              <a:tailEnd type="triangle" w="med" len="lg"/>
            </a:ln>
          </p:spPr>
          <p:txBody>
            <a:bodyPr/>
            <a:lstStyle/>
            <a:p>
              <a:endParaRPr lang="zh-CN" altLang="en-US"/>
            </a:p>
          </p:txBody>
        </p:sp>
        <p:sp>
          <p:nvSpPr>
            <p:cNvPr id="80" name="Line 81"/>
            <p:cNvSpPr>
              <a:spLocks noChangeAspect="1" noChangeShapeType="1"/>
            </p:cNvSpPr>
            <p:nvPr/>
          </p:nvSpPr>
          <p:spPr bwMode="auto">
            <a:xfrm rot="60000" flipV="1">
              <a:off x="5033" y="2584"/>
              <a:ext cx="143" cy="36"/>
            </a:xfrm>
            <a:prstGeom prst="line">
              <a:avLst/>
            </a:prstGeom>
            <a:noFill/>
            <a:ln w="19050">
              <a:solidFill>
                <a:srgbClr val="0070C0"/>
              </a:solidFill>
              <a:round/>
              <a:tailEnd type="triangle" w="med" len="lg"/>
            </a:ln>
          </p:spPr>
          <p:txBody>
            <a:bodyPr/>
            <a:lstStyle/>
            <a:p>
              <a:endParaRPr lang="zh-CN" altLang="en-US"/>
            </a:p>
          </p:txBody>
        </p:sp>
        <p:sp>
          <p:nvSpPr>
            <p:cNvPr id="81" name="Line 82"/>
            <p:cNvSpPr>
              <a:spLocks noChangeAspect="1" noChangeShapeType="1"/>
            </p:cNvSpPr>
            <p:nvPr/>
          </p:nvSpPr>
          <p:spPr bwMode="auto">
            <a:xfrm rot="60000" flipV="1">
              <a:off x="5088" y="2856"/>
              <a:ext cx="143" cy="36"/>
            </a:xfrm>
            <a:prstGeom prst="line">
              <a:avLst/>
            </a:prstGeom>
            <a:noFill/>
            <a:ln w="19050">
              <a:solidFill>
                <a:srgbClr val="0070C0"/>
              </a:solidFill>
              <a:round/>
              <a:tailEnd type="triangle" w="med" len="lg"/>
            </a:ln>
          </p:spPr>
          <p:txBody>
            <a:bodyPr/>
            <a:lstStyle/>
            <a:p>
              <a:endParaRPr lang="zh-CN" altLang="en-US"/>
            </a:p>
          </p:txBody>
        </p:sp>
        <p:sp>
          <p:nvSpPr>
            <p:cNvPr id="82" name="Line 83"/>
            <p:cNvSpPr>
              <a:spLocks noChangeAspect="1" noChangeShapeType="1"/>
            </p:cNvSpPr>
            <p:nvPr/>
          </p:nvSpPr>
          <p:spPr bwMode="auto">
            <a:xfrm rot="60000" flipV="1">
              <a:off x="5057" y="2725"/>
              <a:ext cx="143" cy="36"/>
            </a:xfrm>
            <a:prstGeom prst="line">
              <a:avLst/>
            </a:prstGeom>
            <a:noFill/>
            <a:ln w="19050">
              <a:solidFill>
                <a:srgbClr val="0070C0"/>
              </a:solidFill>
              <a:round/>
              <a:tailEnd type="triangle" w="med" len="lg"/>
            </a:ln>
          </p:spPr>
          <p:txBody>
            <a:bodyPr/>
            <a:lstStyle/>
            <a:p>
              <a:endParaRPr lang="zh-CN" altLang="en-US"/>
            </a:p>
          </p:txBody>
        </p:sp>
      </p:grpSp>
      <p:grpSp>
        <p:nvGrpSpPr>
          <p:cNvPr id="44" name="Group 84"/>
          <p:cNvGrpSpPr/>
          <p:nvPr/>
        </p:nvGrpSpPr>
        <p:grpSpPr bwMode="auto">
          <a:xfrm>
            <a:off x="6343650" y="3843364"/>
            <a:ext cx="1905000" cy="1382712"/>
            <a:chOff x="3996" y="2331"/>
            <a:chExt cx="1200" cy="871"/>
          </a:xfrm>
        </p:grpSpPr>
        <p:grpSp>
          <p:nvGrpSpPr>
            <p:cNvPr id="45" name="Group 85"/>
            <p:cNvGrpSpPr/>
            <p:nvPr/>
          </p:nvGrpSpPr>
          <p:grpSpPr bwMode="auto">
            <a:xfrm>
              <a:off x="3996" y="2331"/>
              <a:ext cx="1200" cy="871"/>
              <a:chOff x="3996" y="2331"/>
              <a:chExt cx="1200" cy="871"/>
            </a:xfrm>
          </p:grpSpPr>
          <p:sp>
            <p:nvSpPr>
              <p:cNvPr id="95" name="Line 86"/>
              <p:cNvSpPr>
                <a:spLocks noChangeShapeType="1"/>
              </p:cNvSpPr>
              <p:nvPr/>
            </p:nvSpPr>
            <p:spPr bwMode="auto">
              <a:xfrm rot="20201819" flipV="1">
                <a:off x="3996" y="2331"/>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6" name="Line 87"/>
              <p:cNvSpPr>
                <a:spLocks noChangeShapeType="1"/>
              </p:cNvSpPr>
              <p:nvPr/>
            </p:nvSpPr>
            <p:spPr bwMode="auto">
              <a:xfrm rot="20201819" flipV="1">
                <a:off x="3996" y="2477"/>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7" name="Line 88"/>
              <p:cNvSpPr>
                <a:spLocks noChangeShapeType="1"/>
              </p:cNvSpPr>
              <p:nvPr/>
            </p:nvSpPr>
            <p:spPr bwMode="auto">
              <a:xfrm rot="20201819" flipV="1">
                <a:off x="3996" y="2623"/>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8" name="Line 89"/>
              <p:cNvSpPr>
                <a:spLocks noChangeShapeType="1"/>
              </p:cNvSpPr>
              <p:nvPr/>
            </p:nvSpPr>
            <p:spPr bwMode="auto">
              <a:xfrm rot="20201819" flipV="1">
                <a:off x="3996" y="2769"/>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9" name="Line 90"/>
              <p:cNvSpPr>
                <a:spLocks noChangeShapeType="1"/>
              </p:cNvSpPr>
              <p:nvPr/>
            </p:nvSpPr>
            <p:spPr bwMode="auto">
              <a:xfrm rot="20201819" flipV="1">
                <a:off x="3996" y="2914"/>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grpSp>
        <p:sp>
          <p:nvSpPr>
            <p:cNvPr id="90" name="Line 91"/>
            <p:cNvSpPr>
              <a:spLocks noChangeShapeType="1"/>
            </p:cNvSpPr>
            <p:nvPr/>
          </p:nvSpPr>
          <p:spPr bwMode="auto">
            <a:xfrm rot="20940000" flipV="1">
              <a:off x="4570" y="2436"/>
              <a:ext cx="91" cy="45"/>
            </a:xfrm>
            <a:prstGeom prst="line">
              <a:avLst/>
            </a:prstGeom>
            <a:noFill/>
            <a:ln w="19050">
              <a:solidFill>
                <a:srgbClr val="FF0000"/>
              </a:solidFill>
              <a:round/>
              <a:tailEnd type="triangle" w="med" len="lg"/>
            </a:ln>
          </p:spPr>
          <p:txBody>
            <a:bodyPr/>
            <a:lstStyle/>
            <a:p>
              <a:endParaRPr lang="zh-CN" altLang="en-US"/>
            </a:p>
          </p:txBody>
        </p:sp>
        <p:sp>
          <p:nvSpPr>
            <p:cNvPr id="91" name="Line 92"/>
            <p:cNvSpPr>
              <a:spLocks noChangeShapeType="1"/>
            </p:cNvSpPr>
            <p:nvPr/>
          </p:nvSpPr>
          <p:spPr bwMode="auto">
            <a:xfrm rot="20940000" flipV="1">
              <a:off x="4649" y="2523"/>
              <a:ext cx="91" cy="45"/>
            </a:xfrm>
            <a:prstGeom prst="line">
              <a:avLst/>
            </a:prstGeom>
            <a:noFill/>
            <a:ln w="19050">
              <a:solidFill>
                <a:srgbClr val="FF0000"/>
              </a:solidFill>
              <a:round/>
              <a:tailEnd type="triangle" w="med" len="lg"/>
            </a:ln>
          </p:spPr>
          <p:txBody>
            <a:bodyPr/>
            <a:lstStyle/>
            <a:p>
              <a:endParaRPr lang="zh-CN" altLang="en-US"/>
            </a:p>
          </p:txBody>
        </p:sp>
        <p:sp>
          <p:nvSpPr>
            <p:cNvPr id="92" name="Line 93"/>
            <p:cNvSpPr>
              <a:spLocks noChangeShapeType="1"/>
            </p:cNvSpPr>
            <p:nvPr/>
          </p:nvSpPr>
          <p:spPr bwMode="auto">
            <a:xfrm rot="20940000" flipV="1">
              <a:off x="4725" y="2611"/>
              <a:ext cx="91" cy="45"/>
            </a:xfrm>
            <a:prstGeom prst="line">
              <a:avLst/>
            </a:prstGeom>
            <a:noFill/>
            <a:ln w="19050">
              <a:solidFill>
                <a:srgbClr val="FF0000"/>
              </a:solidFill>
              <a:round/>
              <a:tailEnd type="triangle" w="med" len="lg"/>
            </a:ln>
          </p:spPr>
          <p:txBody>
            <a:bodyPr/>
            <a:lstStyle/>
            <a:p>
              <a:endParaRPr lang="zh-CN" altLang="en-US"/>
            </a:p>
          </p:txBody>
        </p:sp>
        <p:sp>
          <p:nvSpPr>
            <p:cNvPr id="93" name="Line 94"/>
            <p:cNvSpPr>
              <a:spLocks noChangeShapeType="1"/>
            </p:cNvSpPr>
            <p:nvPr/>
          </p:nvSpPr>
          <p:spPr bwMode="auto">
            <a:xfrm rot="20940000" flipV="1">
              <a:off x="4812" y="2695"/>
              <a:ext cx="91" cy="45"/>
            </a:xfrm>
            <a:prstGeom prst="line">
              <a:avLst/>
            </a:prstGeom>
            <a:noFill/>
            <a:ln w="19050">
              <a:solidFill>
                <a:srgbClr val="FF0000"/>
              </a:solidFill>
              <a:round/>
              <a:tailEnd type="triangle" w="med" len="lg"/>
            </a:ln>
          </p:spPr>
          <p:txBody>
            <a:bodyPr/>
            <a:lstStyle/>
            <a:p>
              <a:endParaRPr lang="zh-CN" altLang="en-US"/>
            </a:p>
          </p:txBody>
        </p:sp>
        <p:sp>
          <p:nvSpPr>
            <p:cNvPr id="94" name="Line 95"/>
            <p:cNvSpPr>
              <a:spLocks noChangeShapeType="1"/>
            </p:cNvSpPr>
            <p:nvPr/>
          </p:nvSpPr>
          <p:spPr bwMode="auto">
            <a:xfrm rot="20940000" flipV="1">
              <a:off x="4882" y="2786"/>
              <a:ext cx="91" cy="45"/>
            </a:xfrm>
            <a:prstGeom prst="line">
              <a:avLst/>
            </a:prstGeom>
            <a:noFill/>
            <a:ln w="19050">
              <a:solidFill>
                <a:srgbClr val="FF0000"/>
              </a:solidFill>
              <a:round/>
              <a:tailEnd type="triangle" w="med" len="lg"/>
            </a:ln>
          </p:spPr>
          <p:txBody>
            <a:bodyPr/>
            <a:lstStyle/>
            <a:p>
              <a:endParaRPr lang="zh-CN" altLang="en-US"/>
            </a:p>
          </p:txBody>
        </p:sp>
      </p:grpSp>
      <p:grpSp>
        <p:nvGrpSpPr>
          <p:cNvPr id="51" name="Group 96"/>
          <p:cNvGrpSpPr/>
          <p:nvPr/>
        </p:nvGrpSpPr>
        <p:grpSpPr bwMode="auto">
          <a:xfrm>
            <a:off x="6419850" y="1503389"/>
            <a:ext cx="1962150" cy="914400"/>
            <a:chOff x="4044" y="857"/>
            <a:chExt cx="1236" cy="576"/>
          </a:xfrm>
        </p:grpSpPr>
        <p:sp>
          <p:nvSpPr>
            <p:cNvPr id="101" name="Line 97"/>
            <p:cNvSpPr>
              <a:spLocks noChangeAspect="1" noChangeShapeType="1"/>
            </p:cNvSpPr>
            <p:nvPr/>
          </p:nvSpPr>
          <p:spPr bwMode="auto">
            <a:xfrm>
              <a:off x="4044" y="1147"/>
              <a:ext cx="1236" cy="137"/>
            </a:xfrm>
            <a:prstGeom prst="line">
              <a:avLst/>
            </a:prstGeom>
            <a:noFill/>
            <a:ln w="28575">
              <a:solidFill>
                <a:srgbClr val="0070C0"/>
              </a:solidFill>
              <a:round/>
            </a:ln>
          </p:spPr>
          <p:txBody>
            <a:bodyPr lIns="90000" tIns="46800" rIns="90000" bIns="46800"/>
            <a:lstStyle/>
            <a:p>
              <a:endParaRPr lang="zh-CN" altLang="en-US"/>
            </a:p>
          </p:txBody>
        </p:sp>
        <p:sp>
          <p:nvSpPr>
            <p:cNvPr id="102" name="Line 98"/>
            <p:cNvSpPr>
              <a:spLocks noChangeAspect="1" noChangeShapeType="1"/>
            </p:cNvSpPr>
            <p:nvPr/>
          </p:nvSpPr>
          <p:spPr bwMode="auto">
            <a:xfrm>
              <a:off x="4044" y="857"/>
              <a:ext cx="1211" cy="419"/>
            </a:xfrm>
            <a:prstGeom prst="line">
              <a:avLst/>
            </a:prstGeom>
            <a:noFill/>
            <a:ln w="28575">
              <a:solidFill>
                <a:srgbClr val="0070C0"/>
              </a:solidFill>
              <a:round/>
            </a:ln>
          </p:spPr>
          <p:txBody>
            <a:bodyPr lIns="90000" tIns="46800" rIns="90000" bIns="46800"/>
            <a:lstStyle/>
            <a:p>
              <a:endParaRPr lang="zh-CN" altLang="en-US"/>
            </a:p>
          </p:txBody>
        </p:sp>
        <p:sp>
          <p:nvSpPr>
            <p:cNvPr id="103" name="Line 99"/>
            <p:cNvSpPr>
              <a:spLocks noChangeAspect="1" noChangeShapeType="1"/>
            </p:cNvSpPr>
            <p:nvPr/>
          </p:nvSpPr>
          <p:spPr bwMode="auto">
            <a:xfrm>
              <a:off x="4044" y="1001"/>
              <a:ext cx="1152" cy="265"/>
            </a:xfrm>
            <a:prstGeom prst="line">
              <a:avLst/>
            </a:prstGeom>
            <a:noFill/>
            <a:ln w="28575">
              <a:solidFill>
                <a:srgbClr val="0070C0"/>
              </a:solidFill>
              <a:round/>
            </a:ln>
          </p:spPr>
          <p:txBody>
            <a:bodyPr lIns="90000" tIns="46800" rIns="90000" bIns="46800"/>
            <a:lstStyle/>
            <a:p>
              <a:endParaRPr lang="zh-CN" altLang="en-US"/>
            </a:p>
          </p:txBody>
        </p:sp>
        <p:sp>
          <p:nvSpPr>
            <p:cNvPr id="104" name="Line 100"/>
            <p:cNvSpPr>
              <a:spLocks noChangeShapeType="1"/>
            </p:cNvSpPr>
            <p:nvPr/>
          </p:nvSpPr>
          <p:spPr bwMode="auto">
            <a:xfrm>
              <a:off x="4044" y="1289"/>
              <a:ext cx="1200" cy="0"/>
            </a:xfrm>
            <a:prstGeom prst="line">
              <a:avLst/>
            </a:prstGeom>
            <a:noFill/>
            <a:ln w="28575">
              <a:solidFill>
                <a:srgbClr val="0070C0"/>
              </a:solidFill>
              <a:round/>
            </a:ln>
          </p:spPr>
          <p:txBody>
            <a:bodyPr lIns="90000" tIns="46800" rIns="90000" bIns="46800"/>
            <a:lstStyle/>
            <a:p>
              <a:endParaRPr lang="zh-CN" altLang="en-US"/>
            </a:p>
          </p:txBody>
        </p:sp>
        <p:sp>
          <p:nvSpPr>
            <p:cNvPr id="105" name="Line 101"/>
            <p:cNvSpPr>
              <a:spLocks noChangeShapeType="1"/>
            </p:cNvSpPr>
            <p:nvPr/>
          </p:nvSpPr>
          <p:spPr bwMode="auto">
            <a:xfrm flipV="1">
              <a:off x="4044" y="1289"/>
              <a:ext cx="1200" cy="144"/>
            </a:xfrm>
            <a:prstGeom prst="line">
              <a:avLst/>
            </a:prstGeom>
            <a:noFill/>
            <a:ln w="28575">
              <a:solidFill>
                <a:srgbClr val="0070C0"/>
              </a:solidFill>
              <a:round/>
            </a:ln>
          </p:spPr>
          <p:txBody>
            <a:bodyPr lIns="90000" tIns="46800" rIns="90000" bIns="46800"/>
            <a:lstStyle/>
            <a:p>
              <a:endParaRPr lang="zh-CN" altLang="en-US"/>
            </a:p>
          </p:txBody>
        </p:sp>
        <p:sp>
          <p:nvSpPr>
            <p:cNvPr id="106" name="Line 102"/>
            <p:cNvSpPr>
              <a:spLocks noChangeAspect="1" noChangeShapeType="1"/>
            </p:cNvSpPr>
            <p:nvPr/>
          </p:nvSpPr>
          <p:spPr bwMode="auto">
            <a:xfrm>
              <a:off x="4737" y="1222"/>
              <a:ext cx="122" cy="13"/>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7" name="Line 103"/>
            <p:cNvSpPr>
              <a:spLocks noChangeAspect="1" noChangeShapeType="1"/>
            </p:cNvSpPr>
            <p:nvPr/>
          </p:nvSpPr>
          <p:spPr bwMode="auto">
            <a:xfrm>
              <a:off x="4752" y="1102"/>
              <a:ext cx="125" cy="43"/>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8" name="Line 104"/>
            <p:cNvSpPr>
              <a:spLocks noChangeAspect="1" noChangeShapeType="1"/>
            </p:cNvSpPr>
            <p:nvPr/>
          </p:nvSpPr>
          <p:spPr bwMode="auto">
            <a:xfrm>
              <a:off x="4748" y="1162"/>
              <a:ext cx="118" cy="27"/>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9" name="Line 105"/>
            <p:cNvSpPr>
              <a:spLocks noChangeAspect="1" noChangeShapeType="1"/>
            </p:cNvSpPr>
            <p:nvPr/>
          </p:nvSpPr>
          <p:spPr bwMode="auto">
            <a:xfrm rot="360000" flipV="1">
              <a:off x="4730" y="1280"/>
              <a:ext cx="116" cy="14"/>
            </a:xfrm>
            <a:prstGeom prst="line">
              <a:avLst/>
            </a:prstGeom>
            <a:noFill/>
            <a:ln w="19050">
              <a:solidFill>
                <a:srgbClr val="0070C0"/>
              </a:solidFill>
              <a:round/>
              <a:tailEnd type="triangle" w="med" len="lg"/>
            </a:ln>
          </p:spPr>
          <p:txBody>
            <a:bodyPr lIns="90000" tIns="46800" rIns="90000" bIns="46800"/>
            <a:lstStyle/>
            <a:p>
              <a:endParaRPr lang="zh-CN" altLang="en-US"/>
            </a:p>
          </p:txBody>
        </p:sp>
        <p:sp>
          <p:nvSpPr>
            <p:cNvPr id="110" name="Line 106"/>
            <p:cNvSpPr>
              <a:spLocks noChangeAspect="1" noChangeShapeType="1"/>
            </p:cNvSpPr>
            <p:nvPr/>
          </p:nvSpPr>
          <p:spPr bwMode="auto">
            <a:xfrm flipV="1">
              <a:off x="4739" y="1335"/>
              <a:ext cx="116" cy="14"/>
            </a:xfrm>
            <a:prstGeom prst="line">
              <a:avLst/>
            </a:prstGeom>
            <a:noFill/>
            <a:ln w="28575">
              <a:solidFill>
                <a:srgbClr val="0070C0"/>
              </a:solidFill>
              <a:round/>
              <a:tailEnd type="triangle" w="med" len="lg"/>
            </a:ln>
          </p:spPr>
          <p:txBody>
            <a:bodyPr lIns="90000" tIns="46800" rIns="90000" bIns="46800"/>
            <a:lstStyle/>
            <a:p>
              <a:endParaRPr lang="zh-CN" altLang="en-US"/>
            </a:p>
          </p:txBody>
        </p:sp>
      </p:grpSp>
      <p:grpSp>
        <p:nvGrpSpPr>
          <p:cNvPr id="54" name="Group 107"/>
          <p:cNvGrpSpPr/>
          <p:nvPr/>
        </p:nvGrpSpPr>
        <p:grpSpPr bwMode="auto">
          <a:xfrm>
            <a:off x="6400800" y="1360514"/>
            <a:ext cx="1905000" cy="1066800"/>
            <a:chOff x="4032" y="767"/>
            <a:chExt cx="1200" cy="672"/>
          </a:xfrm>
        </p:grpSpPr>
        <p:sp>
          <p:nvSpPr>
            <p:cNvPr id="112" name="Line 108"/>
            <p:cNvSpPr>
              <a:spLocks noChangeShapeType="1"/>
            </p:cNvSpPr>
            <p:nvPr/>
          </p:nvSpPr>
          <p:spPr bwMode="auto">
            <a:xfrm flipV="1">
              <a:off x="4032" y="767"/>
              <a:ext cx="1200" cy="672"/>
            </a:xfrm>
            <a:prstGeom prst="line">
              <a:avLst/>
            </a:prstGeom>
            <a:noFill/>
            <a:ln w="28575">
              <a:solidFill>
                <a:srgbClr val="FF0000"/>
              </a:solidFill>
              <a:round/>
            </a:ln>
          </p:spPr>
          <p:txBody>
            <a:bodyPr lIns="90000" tIns="46800" rIns="90000" bIns="46800"/>
            <a:lstStyle/>
            <a:p>
              <a:endParaRPr lang="zh-CN" altLang="en-US"/>
            </a:p>
          </p:txBody>
        </p:sp>
        <p:sp>
          <p:nvSpPr>
            <p:cNvPr id="113" name="Line 109"/>
            <p:cNvSpPr>
              <a:spLocks noChangeShapeType="1"/>
            </p:cNvSpPr>
            <p:nvPr/>
          </p:nvSpPr>
          <p:spPr bwMode="auto">
            <a:xfrm flipV="1">
              <a:off x="4032" y="767"/>
              <a:ext cx="1200" cy="528"/>
            </a:xfrm>
            <a:prstGeom prst="line">
              <a:avLst/>
            </a:prstGeom>
            <a:noFill/>
            <a:ln w="28575">
              <a:solidFill>
                <a:srgbClr val="FF0000"/>
              </a:solidFill>
              <a:round/>
            </a:ln>
          </p:spPr>
          <p:txBody>
            <a:bodyPr lIns="90000" tIns="46800" rIns="90000" bIns="46800"/>
            <a:lstStyle/>
            <a:p>
              <a:endParaRPr lang="zh-CN" altLang="en-US"/>
            </a:p>
          </p:txBody>
        </p:sp>
        <p:sp>
          <p:nvSpPr>
            <p:cNvPr id="114" name="Line 110"/>
            <p:cNvSpPr>
              <a:spLocks noChangeShapeType="1"/>
            </p:cNvSpPr>
            <p:nvPr/>
          </p:nvSpPr>
          <p:spPr bwMode="auto">
            <a:xfrm flipV="1">
              <a:off x="4032" y="767"/>
              <a:ext cx="1200" cy="384"/>
            </a:xfrm>
            <a:prstGeom prst="line">
              <a:avLst/>
            </a:prstGeom>
            <a:noFill/>
            <a:ln w="28575">
              <a:solidFill>
                <a:srgbClr val="FF0000"/>
              </a:solidFill>
              <a:round/>
            </a:ln>
          </p:spPr>
          <p:txBody>
            <a:bodyPr lIns="90000" tIns="46800" rIns="90000" bIns="46800"/>
            <a:lstStyle/>
            <a:p>
              <a:endParaRPr lang="zh-CN" altLang="en-US"/>
            </a:p>
          </p:txBody>
        </p:sp>
        <p:sp>
          <p:nvSpPr>
            <p:cNvPr id="115" name="Line 111"/>
            <p:cNvSpPr>
              <a:spLocks noChangeShapeType="1"/>
            </p:cNvSpPr>
            <p:nvPr/>
          </p:nvSpPr>
          <p:spPr bwMode="auto">
            <a:xfrm flipV="1">
              <a:off x="4032" y="767"/>
              <a:ext cx="1200" cy="240"/>
            </a:xfrm>
            <a:prstGeom prst="line">
              <a:avLst/>
            </a:prstGeom>
            <a:noFill/>
            <a:ln w="28575">
              <a:solidFill>
                <a:srgbClr val="FF0000"/>
              </a:solidFill>
              <a:round/>
            </a:ln>
          </p:spPr>
          <p:txBody>
            <a:bodyPr lIns="90000" tIns="46800" rIns="90000" bIns="46800"/>
            <a:lstStyle/>
            <a:p>
              <a:endParaRPr lang="zh-CN" altLang="en-US"/>
            </a:p>
          </p:txBody>
        </p:sp>
        <p:sp>
          <p:nvSpPr>
            <p:cNvPr id="116" name="Line 112"/>
            <p:cNvSpPr>
              <a:spLocks noChangeShapeType="1"/>
            </p:cNvSpPr>
            <p:nvPr/>
          </p:nvSpPr>
          <p:spPr bwMode="auto">
            <a:xfrm flipV="1">
              <a:off x="4032" y="767"/>
              <a:ext cx="1200" cy="96"/>
            </a:xfrm>
            <a:prstGeom prst="line">
              <a:avLst/>
            </a:prstGeom>
            <a:noFill/>
            <a:ln w="28575">
              <a:solidFill>
                <a:srgbClr val="FF0000"/>
              </a:solidFill>
              <a:round/>
            </a:ln>
          </p:spPr>
          <p:txBody>
            <a:bodyPr lIns="90000" tIns="46800" rIns="90000" bIns="46800"/>
            <a:lstStyle/>
            <a:p>
              <a:endParaRPr lang="zh-CN" altLang="en-US"/>
            </a:p>
          </p:txBody>
        </p:sp>
        <p:sp>
          <p:nvSpPr>
            <p:cNvPr id="117" name="Line 113"/>
            <p:cNvSpPr>
              <a:spLocks noChangeAspect="1" noChangeShapeType="1"/>
            </p:cNvSpPr>
            <p:nvPr/>
          </p:nvSpPr>
          <p:spPr bwMode="auto">
            <a:xfrm rot="240000" flipV="1">
              <a:off x="4688" y="944"/>
              <a:ext cx="120" cy="67"/>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18" name="Line 114"/>
            <p:cNvSpPr>
              <a:spLocks noChangeAspect="1" noChangeShapeType="1"/>
            </p:cNvSpPr>
            <p:nvPr/>
          </p:nvSpPr>
          <p:spPr bwMode="auto">
            <a:xfrm rot="21360000" flipV="1">
              <a:off x="4710" y="1002"/>
              <a:ext cx="120" cy="53"/>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19" name="Line 115"/>
            <p:cNvSpPr>
              <a:spLocks noChangeAspect="1" noChangeShapeType="1"/>
            </p:cNvSpPr>
            <p:nvPr/>
          </p:nvSpPr>
          <p:spPr bwMode="auto">
            <a:xfrm flipV="1">
              <a:off x="4673" y="905"/>
              <a:ext cx="120" cy="39"/>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20" name="Line 116"/>
            <p:cNvSpPr>
              <a:spLocks noChangeAspect="1" noChangeShapeType="1"/>
            </p:cNvSpPr>
            <p:nvPr/>
          </p:nvSpPr>
          <p:spPr bwMode="auto">
            <a:xfrm flipV="1">
              <a:off x="4658" y="854"/>
              <a:ext cx="120" cy="24"/>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21" name="Line 117"/>
            <p:cNvSpPr>
              <a:spLocks noChangeAspect="1" noChangeShapeType="1"/>
            </p:cNvSpPr>
            <p:nvPr/>
          </p:nvSpPr>
          <p:spPr bwMode="auto">
            <a:xfrm flipV="1">
              <a:off x="4649" y="802"/>
              <a:ext cx="120" cy="10"/>
            </a:xfrm>
            <a:prstGeom prst="line">
              <a:avLst/>
            </a:prstGeom>
            <a:noFill/>
            <a:ln w="19050">
              <a:solidFill>
                <a:srgbClr val="FF0000"/>
              </a:solidFill>
              <a:round/>
              <a:tailEnd type="triangle" w="med" len="lg"/>
            </a:ln>
          </p:spPr>
          <p:txBody>
            <a:bodyPr lIns="90000" tIns="46800" rIns="90000" bIns="46800"/>
            <a:lstStyle/>
            <a:p>
              <a:endParaRPr lang="zh-CN" altLang="en-US"/>
            </a:p>
          </p:txBody>
        </p:sp>
      </p:grpSp>
      <p:sp>
        <p:nvSpPr>
          <p:cNvPr id="123" name="Text Box 2"/>
          <p:cNvSpPr txBox="1">
            <a:spLocks noChangeArrowheads="1"/>
          </p:cNvSpPr>
          <p:nvPr/>
        </p:nvSpPr>
        <p:spPr bwMode="auto">
          <a:xfrm>
            <a:off x="257175" y="395567"/>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1.</a:t>
            </a:r>
            <a:r>
              <a:rPr kumimoji="1" lang="zh-CN" altLang="en-US" sz="2400" b="1" dirty="0">
                <a:latin typeface="楷体" panose="02010609060101010101" pitchFamily="49" charset="-122"/>
                <a:ea typeface="楷体" panose="02010609060101010101" pitchFamily="49" charset="-122"/>
              </a:rPr>
              <a:t>光的衍射分类</a:t>
            </a:r>
          </a:p>
        </p:txBody>
      </p:sp>
      <p:graphicFrame>
        <p:nvGraphicFramePr>
          <p:cNvPr id="1033" name="Object 9"/>
          <p:cNvGraphicFramePr>
            <a:graphicFrameLocks noChangeAspect="1"/>
          </p:cNvGraphicFramePr>
          <p:nvPr/>
        </p:nvGraphicFramePr>
        <p:xfrm>
          <a:off x="4429124" y="1571614"/>
          <a:ext cx="306388" cy="357188"/>
        </p:xfrm>
        <a:graphic>
          <a:graphicData uri="http://schemas.openxmlformats.org/presentationml/2006/ole">
            <mc:AlternateContent xmlns:mc="http://schemas.openxmlformats.org/markup-compatibility/2006">
              <mc:Choice xmlns:v="urn:schemas-microsoft-com:vml" Requires="v">
                <p:oleObj name="Equation" r:id="rId8" imgW="3657600" imgH="4267200" progId="Equation.DSMT4">
                  <p:embed/>
                </p:oleObj>
              </mc:Choice>
              <mc:Fallback>
                <p:oleObj name="Equation" r:id="rId8" imgW="3657600" imgH="4267200" progId="Equation.DSMT4">
                  <p:embed/>
                  <p:pic>
                    <p:nvPicPr>
                      <p:cNvPr id="0" name="图片 1027"/>
                      <p:cNvPicPr>
                        <a:picLocks noChangeAspect="1"/>
                      </p:cNvPicPr>
                      <p:nvPr/>
                    </p:nvPicPr>
                    <p:blipFill>
                      <a:blip r:embed="rId9"/>
                      <a:stretch>
                        <a:fillRect/>
                      </a:stretch>
                    </p:blipFill>
                    <p:spPr>
                      <a:xfrm>
                        <a:off x="4429124" y="1571614"/>
                        <a:ext cx="306388" cy="357188"/>
                      </a:xfrm>
                      <a:prstGeom prst="rect">
                        <a:avLst/>
                      </a:prstGeom>
                      <a:noFill/>
                      <a:ln w="9525">
                        <a:noFill/>
                      </a:ln>
                    </p:spPr>
                  </p:pic>
                </p:oleObj>
              </mc:Fallback>
            </mc:AlternateContent>
          </a:graphicData>
        </a:graphic>
      </p:graphicFrame>
      <p:grpSp>
        <p:nvGrpSpPr>
          <p:cNvPr id="55" name="组合 123"/>
          <p:cNvGrpSpPr/>
          <p:nvPr/>
        </p:nvGrpSpPr>
        <p:grpSpPr>
          <a:xfrm>
            <a:off x="6357950" y="874738"/>
            <a:ext cx="346076" cy="2133600"/>
            <a:chOff x="6357950" y="874738"/>
            <a:chExt cx="346076" cy="2133600"/>
          </a:xfrm>
        </p:grpSpPr>
        <p:grpSp>
          <p:nvGrpSpPr>
            <p:cNvPr id="58" name="Group 47"/>
            <p:cNvGrpSpPr/>
            <p:nvPr/>
          </p:nvGrpSpPr>
          <p:grpSpPr bwMode="auto">
            <a:xfrm>
              <a:off x="6357950" y="874738"/>
              <a:ext cx="0" cy="2133600"/>
              <a:chOff x="6386525" y="479"/>
              <a:chExt cx="0" cy="1344"/>
            </a:xfrm>
          </p:grpSpPr>
          <p:sp>
            <p:nvSpPr>
              <p:cNvPr id="52" name="Line 48"/>
              <p:cNvSpPr>
                <a:spLocks noChangeShapeType="1"/>
              </p:cNvSpPr>
              <p:nvPr/>
            </p:nvSpPr>
            <p:spPr bwMode="auto">
              <a:xfrm>
                <a:off x="6386525" y="1439"/>
                <a:ext cx="0" cy="384"/>
              </a:xfrm>
              <a:prstGeom prst="line">
                <a:avLst/>
              </a:prstGeom>
              <a:noFill/>
              <a:ln w="76200">
                <a:solidFill>
                  <a:schemeClr val="folHlink"/>
                </a:solidFill>
                <a:round/>
              </a:ln>
            </p:spPr>
            <p:txBody>
              <a:bodyPr lIns="90000" tIns="46800" rIns="90000" bIns="46800"/>
              <a:lstStyle/>
              <a:p>
                <a:endParaRPr lang="zh-CN" altLang="en-US"/>
              </a:p>
            </p:txBody>
          </p:sp>
          <p:sp>
            <p:nvSpPr>
              <p:cNvPr id="53" name="Line 49"/>
              <p:cNvSpPr>
                <a:spLocks noChangeShapeType="1"/>
              </p:cNvSpPr>
              <p:nvPr/>
            </p:nvSpPr>
            <p:spPr bwMode="auto">
              <a:xfrm>
                <a:off x="6386525" y="479"/>
                <a:ext cx="0" cy="384"/>
              </a:xfrm>
              <a:prstGeom prst="line">
                <a:avLst/>
              </a:prstGeom>
              <a:noFill/>
              <a:ln w="76200">
                <a:solidFill>
                  <a:schemeClr val="folHlink"/>
                </a:solidFill>
                <a:round/>
              </a:ln>
            </p:spPr>
            <p:txBody>
              <a:bodyPr lIns="90000" tIns="46800" rIns="90000" bIns="46800"/>
              <a:lstStyle/>
              <a:p>
                <a:endParaRPr lang="zh-CN" altLang="en-US"/>
              </a:p>
            </p:txBody>
          </p:sp>
        </p:grpSp>
        <p:graphicFrame>
          <p:nvGraphicFramePr>
            <p:cNvPr id="1034" name="Object 10"/>
            <p:cNvGraphicFramePr>
              <a:graphicFrameLocks noChangeAspect="1"/>
            </p:cNvGraphicFramePr>
            <p:nvPr/>
          </p:nvGraphicFramePr>
          <p:xfrm>
            <a:off x="6500826" y="928670"/>
            <a:ext cx="203200" cy="317500"/>
          </p:xfrm>
          <a:graphic>
            <a:graphicData uri="http://schemas.openxmlformats.org/presentationml/2006/ole">
              <mc:AlternateContent xmlns:mc="http://schemas.openxmlformats.org/markup-compatibility/2006">
                <mc:Choice xmlns:v="urn:schemas-microsoft-com:vml" Requires="v">
                  <p:oleObj name="Equation" r:id="rId10" imgW="4876800" imgH="7620000" progId="Equation.DSMT4">
                    <p:embed/>
                  </p:oleObj>
                </mc:Choice>
                <mc:Fallback>
                  <p:oleObj name="Equation" r:id="rId10" imgW="4876800" imgH="7620000" progId="Equation.DSMT4">
                    <p:embed/>
                    <p:pic>
                      <p:nvPicPr>
                        <p:cNvPr id="0" name="图片 1028"/>
                        <p:cNvPicPr>
                          <a:picLocks noChangeAspect="1"/>
                        </p:cNvPicPr>
                        <p:nvPr/>
                      </p:nvPicPr>
                      <p:blipFill>
                        <a:blip r:embed="rId11"/>
                        <a:stretch>
                          <a:fillRect/>
                        </a:stretch>
                      </p:blipFill>
                      <p:spPr>
                        <a:xfrm>
                          <a:off x="6500826" y="928670"/>
                          <a:ext cx="203200" cy="317500"/>
                        </a:xfrm>
                        <a:prstGeom prst="rect">
                          <a:avLst/>
                        </a:prstGeom>
                        <a:noFill/>
                        <a:ln w="9525">
                          <a:noFill/>
                        </a:ln>
                      </p:spPr>
                    </p:pic>
                  </p:oleObj>
                </mc:Fallback>
              </mc:AlternateContent>
            </a:graphicData>
          </a:graphic>
        </p:graphicFrame>
      </p:grpSp>
      <p:graphicFrame>
        <p:nvGraphicFramePr>
          <p:cNvPr id="1035" name="Object 11"/>
          <p:cNvGraphicFramePr>
            <a:graphicFrameLocks noChangeAspect="1"/>
          </p:cNvGraphicFramePr>
          <p:nvPr/>
        </p:nvGraphicFramePr>
        <p:xfrm>
          <a:off x="8001024" y="2786058"/>
          <a:ext cx="266700" cy="292100"/>
        </p:xfrm>
        <a:graphic>
          <a:graphicData uri="http://schemas.openxmlformats.org/presentationml/2006/ole">
            <mc:AlternateContent xmlns:mc="http://schemas.openxmlformats.org/markup-compatibility/2006">
              <mc:Choice xmlns:v="urn:schemas-microsoft-com:vml" Requires="v">
                <p:oleObj name="Equation" r:id="rId12" imgW="6400800" imgH="7010400" progId="Equation.DSMT4">
                  <p:embed/>
                </p:oleObj>
              </mc:Choice>
              <mc:Fallback>
                <p:oleObj name="Equation" r:id="rId12" imgW="6400800" imgH="7010400" progId="Equation.DSMT4">
                  <p:embed/>
                  <p:pic>
                    <p:nvPicPr>
                      <p:cNvPr id="0" name="图片 1029"/>
                      <p:cNvPicPr>
                        <a:picLocks noChangeAspect="1"/>
                      </p:cNvPicPr>
                      <p:nvPr/>
                    </p:nvPicPr>
                    <p:blipFill>
                      <a:blip r:embed="rId13"/>
                      <a:stretch>
                        <a:fillRect/>
                      </a:stretch>
                    </p:blipFill>
                    <p:spPr>
                      <a:xfrm>
                        <a:off x="8001024" y="2786058"/>
                        <a:ext cx="266700" cy="292100"/>
                      </a:xfrm>
                      <a:prstGeom prst="rect">
                        <a:avLst/>
                      </a:prstGeom>
                      <a:noFill/>
                      <a:ln w="9525">
                        <a:noFill/>
                      </a:ln>
                    </p:spPr>
                  </p:pic>
                </p:oleObj>
              </mc:Fallback>
            </mc:AlternateContent>
          </a:graphicData>
        </a:graphic>
      </p:graphicFrame>
      <p:grpSp>
        <p:nvGrpSpPr>
          <p:cNvPr id="61" name="组合 125"/>
          <p:cNvGrpSpPr/>
          <p:nvPr/>
        </p:nvGrpSpPr>
        <p:grpSpPr>
          <a:xfrm>
            <a:off x="6500826" y="3968756"/>
            <a:ext cx="274638" cy="2216171"/>
            <a:chOff x="6500826" y="3968756"/>
            <a:chExt cx="274638" cy="2216171"/>
          </a:xfrm>
        </p:grpSpPr>
        <p:grpSp>
          <p:nvGrpSpPr>
            <p:cNvPr id="64" name="Group 51"/>
            <p:cNvGrpSpPr/>
            <p:nvPr/>
          </p:nvGrpSpPr>
          <p:grpSpPr bwMode="auto">
            <a:xfrm>
              <a:off x="6500826" y="4051327"/>
              <a:ext cx="0" cy="2133600"/>
              <a:chOff x="6500825" y="2462"/>
              <a:chExt cx="0" cy="1344"/>
            </a:xfrm>
          </p:grpSpPr>
          <p:sp>
            <p:nvSpPr>
              <p:cNvPr id="56" name="Line 52"/>
              <p:cNvSpPr>
                <a:spLocks noChangeShapeType="1"/>
              </p:cNvSpPr>
              <p:nvPr/>
            </p:nvSpPr>
            <p:spPr bwMode="auto">
              <a:xfrm>
                <a:off x="6500825" y="2462"/>
                <a:ext cx="0" cy="384"/>
              </a:xfrm>
              <a:prstGeom prst="line">
                <a:avLst/>
              </a:prstGeom>
              <a:noFill/>
              <a:ln w="76200">
                <a:solidFill>
                  <a:schemeClr val="folHlink"/>
                </a:solidFill>
                <a:round/>
              </a:ln>
            </p:spPr>
            <p:txBody>
              <a:bodyPr lIns="90000" tIns="46800" rIns="90000" bIns="46800"/>
              <a:lstStyle/>
              <a:p>
                <a:endParaRPr lang="zh-CN" altLang="en-US"/>
              </a:p>
            </p:txBody>
          </p:sp>
          <p:sp>
            <p:nvSpPr>
              <p:cNvPr id="57" name="Line 53"/>
              <p:cNvSpPr>
                <a:spLocks noChangeShapeType="1"/>
              </p:cNvSpPr>
              <p:nvPr/>
            </p:nvSpPr>
            <p:spPr bwMode="auto">
              <a:xfrm>
                <a:off x="6500825" y="3422"/>
                <a:ext cx="0" cy="384"/>
              </a:xfrm>
              <a:prstGeom prst="line">
                <a:avLst/>
              </a:prstGeom>
              <a:noFill/>
              <a:ln w="76200">
                <a:solidFill>
                  <a:schemeClr val="folHlink"/>
                </a:solidFill>
                <a:round/>
              </a:ln>
            </p:spPr>
            <p:txBody>
              <a:bodyPr lIns="90000" tIns="46800" rIns="90000" bIns="46800"/>
              <a:lstStyle/>
              <a:p>
                <a:endParaRPr lang="zh-CN" altLang="en-US"/>
              </a:p>
            </p:txBody>
          </p:sp>
        </p:grpSp>
        <p:graphicFrame>
          <p:nvGraphicFramePr>
            <p:cNvPr id="1036" name="Object 12"/>
            <p:cNvGraphicFramePr>
              <a:graphicFrameLocks noChangeAspect="1"/>
            </p:cNvGraphicFramePr>
            <p:nvPr/>
          </p:nvGraphicFramePr>
          <p:xfrm>
            <a:off x="6572264" y="3968756"/>
            <a:ext cx="203200" cy="317500"/>
          </p:xfrm>
          <a:graphic>
            <a:graphicData uri="http://schemas.openxmlformats.org/presentationml/2006/ole">
              <mc:AlternateContent xmlns:mc="http://schemas.openxmlformats.org/markup-compatibility/2006">
                <mc:Choice xmlns:v="urn:schemas-microsoft-com:vml" Requires="v">
                  <p:oleObj name="Equation" r:id="rId14" imgW="4876800" imgH="7620000" progId="Equation.DSMT4">
                    <p:embed/>
                  </p:oleObj>
                </mc:Choice>
                <mc:Fallback>
                  <p:oleObj name="Equation" r:id="rId14" imgW="4876800" imgH="7620000" progId="Equation.DSMT4">
                    <p:embed/>
                    <p:pic>
                      <p:nvPicPr>
                        <p:cNvPr id="0" name="图片 1030"/>
                        <p:cNvPicPr>
                          <a:picLocks noChangeAspect="1"/>
                        </p:cNvPicPr>
                        <p:nvPr/>
                      </p:nvPicPr>
                      <p:blipFill>
                        <a:blip r:embed="rId11"/>
                        <a:stretch>
                          <a:fillRect/>
                        </a:stretch>
                      </p:blipFill>
                      <p:spPr>
                        <a:xfrm>
                          <a:off x="6572264" y="3968756"/>
                          <a:ext cx="203200" cy="317500"/>
                        </a:xfrm>
                        <a:prstGeom prst="rect">
                          <a:avLst/>
                        </a:prstGeom>
                        <a:noFill/>
                        <a:ln w="9525">
                          <a:noFill/>
                        </a:ln>
                      </p:spPr>
                    </p:pic>
                  </p:oleObj>
                </mc:Fallback>
              </mc:AlternateContent>
            </a:graphicData>
          </a:graphic>
        </p:graphicFrame>
      </p:grpSp>
      <p:sp>
        <p:nvSpPr>
          <p:cNvPr id="122" name="灯片编号占位符 121"/>
          <p:cNvSpPr>
            <a:spLocks noGrp="1"/>
          </p:cNvSpPr>
          <p:nvPr>
            <p:ph type="sldNum" sz="quarter" idx="12"/>
          </p:nvPr>
        </p:nvSpPr>
        <p:spPr/>
        <p:txBody>
          <a:bodyPr/>
          <a:lstStyle/>
          <a:p>
            <a:fld id="{0C913308-F349-4B6D-A68A-DD1791B4A57B}"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par>
                                <p:cTn id="13" presetID="1" presetClass="entr" presetSubtype="0" fill="hold" nodeType="with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0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par>
                                <p:cTn id="37" presetID="22" presetClass="entr" presetSubtype="8"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10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2000"/>
                                        <p:tgtEl>
                                          <p:spTgt spid="5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down)">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left)">
                                      <p:cBhvr>
                                        <p:cTn id="88" dur="500"/>
                                        <p:tgtEl>
                                          <p:spTgt spid="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left)">
                                      <p:cBhvr>
                                        <p:cTn id="92" dur="10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left)">
                                      <p:cBhvr>
                                        <p:cTn id="102"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utoUpdateAnimBg="0"/>
      <p:bldP spid="39" grpId="0" autoUpdateAnimBg="0"/>
      <p:bldP spid="40" grpId="0" autoUpdateAnimBg="0"/>
      <p:bldP spid="42" grpId="0" animBg="1"/>
      <p:bldP spid="43" grpId="0" animBg="1"/>
      <p:bldP spid="59" grpId="0"/>
      <p:bldP spid="60" grpId="0"/>
      <p:bldP spid="62" grpId="0"/>
      <p:bldP spid="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31838" y="404813"/>
            <a:ext cx="3768725" cy="457200"/>
          </a:xfrm>
          <a:prstGeom prst="rect">
            <a:avLst/>
          </a:prstGeom>
          <a:noFill/>
          <a:ln w="9525">
            <a:noFill/>
            <a:miter lim="800000"/>
          </a:ln>
        </p:spPr>
        <p:txBody>
          <a:bodyPr>
            <a:spAutoFit/>
          </a:bodyPr>
          <a:lstStyle/>
          <a:p>
            <a:pPr algn="l"/>
            <a:r>
              <a:rPr lang="en-US" altLang="zh-CN" sz="2400" b="1" dirty="0"/>
              <a:t>(4) </a:t>
            </a:r>
            <a:r>
              <a:rPr lang="zh-CN" altLang="en-US" sz="2400" b="1" dirty="0">
                <a:ea typeface="仿宋_GB2312" pitchFamily="49" charset="-122"/>
              </a:rPr>
              <a:t>由垂直入射光栅方程</a:t>
            </a:r>
          </a:p>
        </p:txBody>
      </p:sp>
      <p:graphicFrame>
        <p:nvGraphicFramePr>
          <p:cNvPr id="6" name="Object 3"/>
          <p:cNvGraphicFramePr/>
          <p:nvPr/>
        </p:nvGraphicFramePr>
        <p:xfrm>
          <a:off x="4022732" y="428604"/>
          <a:ext cx="1549400" cy="406400"/>
        </p:xfrm>
        <a:graphic>
          <a:graphicData uri="http://schemas.openxmlformats.org/presentationml/2006/ole">
            <mc:AlternateContent xmlns:mc="http://schemas.openxmlformats.org/markup-compatibility/2006">
              <mc:Choice xmlns:v="urn:schemas-microsoft-com:vml" Requires="v">
                <p:oleObj name="Equation" r:id="rId2" imgW="18592800" imgH="4876800" progId="Equation.DSMT4">
                  <p:embed/>
                </p:oleObj>
              </mc:Choice>
              <mc:Fallback>
                <p:oleObj name="Equation" r:id="rId2" imgW="18592800" imgH="4876800" progId="Equation.DSMT4">
                  <p:embed/>
                  <p:pic>
                    <p:nvPicPr>
                      <p:cNvPr id="0" name="Object 3"/>
                      <p:cNvPicPr/>
                      <p:nvPr/>
                    </p:nvPicPr>
                    <p:blipFill>
                      <a:blip r:embed="rId3"/>
                      <a:stretch>
                        <a:fillRect/>
                      </a:stretch>
                    </p:blipFill>
                    <p:spPr>
                      <a:xfrm>
                        <a:off x="4022732" y="428604"/>
                        <a:ext cx="1549400" cy="406400"/>
                      </a:xfrm>
                      <a:prstGeom prst="rect">
                        <a:avLst/>
                      </a:prstGeom>
                      <a:noFill/>
                      <a:ln w="9525">
                        <a:noFill/>
                      </a:ln>
                    </p:spPr>
                  </p:pic>
                </p:oleObj>
              </mc:Fallback>
            </mc:AlternateContent>
          </a:graphicData>
        </a:graphic>
      </p:graphicFrame>
      <p:graphicFrame>
        <p:nvGraphicFramePr>
          <p:cNvPr id="7" name="Object 4"/>
          <p:cNvGraphicFramePr/>
          <p:nvPr/>
        </p:nvGraphicFramePr>
        <p:xfrm>
          <a:off x="1785918" y="857232"/>
          <a:ext cx="4518024" cy="1144588"/>
        </p:xfrm>
        <a:graphic>
          <a:graphicData uri="http://schemas.openxmlformats.org/presentationml/2006/ole">
            <mc:AlternateContent xmlns:mc="http://schemas.openxmlformats.org/markup-compatibility/2006">
              <mc:Choice xmlns:v="urn:schemas-microsoft-com:vml" Requires="v">
                <p:oleObj name="Equation" r:id="rId4" imgW="54254400" imgH="13716000" progId="Equation.DSMT4">
                  <p:embed/>
                </p:oleObj>
              </mc:Choice>
              <mc:Fallback>
                <p:oleObj name="Equation" r:id="rId4" imgW="54254400" imgH="13716000" progId="Equation.DSMT4">
                  <p:embed/>
                  <p:pic>
                    <p:nvPicPr>
                      <p:cNvPr id="0" name="Object 4"/>
                      <p:cNvPicPr/>
                      <p:nvPr/>
                    </p:nvPicPr>
                    <p:blipFill>
                      <a:blip r:embed="rId5"/>
                      <a:stretch>
                        <a:fillRect/>
                      </a:stretch>
                    </p:blipFill>
                    <p:spPr>
                      <a:xfrm>
                        <a:off x="1785918" y="857232"/>
                        <a:ext cx="4518024" cy="1144588"/>
                      </a:xfrm>
                      <a:prstGeom prst="rect">
                        <a:avLst/>
                      </a:prstGeom>
                      <a:noFill/>
                      <a:ln w="9525">
                        <a:noFill/>
                      </a:ln>
                    </p:spPr>
                  </p:pic>
                </p:oleObj>
              </mc:Fallback>
            </mc:AlternateContent>
          </a:graphicData>
        </a:graphic>
      </p:graphicFrame>
      <p:sp>
        <p:nvSpPr>
          <p:cNvPr id="8" name="Text Box 5"/>
          <p:cNvSpPr txBox="1">
            <a:spLocks noChangeArrowheads="1"/>
          </p:cNvSpPr>
          <p:nvPr/>
        </p:nvSpPr>
        <p:spPr bwMode="auto">
          <a:xfrm>
            <a:off x="5430838" y="357166"/>
            <a:ext cx="796925" cy="457200"/>
          </a:xfrm>
          <a:prstGeom prst="rect">
            <a:avLst/>
          </a:prstGeom>
          <a:noFill/>
          <a:ln w="9525">
            <a:noFill/>
            <a:miter lim="800000"/>
          </a:ln>
        </p:spPr>
        <p:txBody>
          <a:bodyPr wrap="none">
            <a:spAutoFit/>
          </a:bodyPr>
          <a:lstStyle/>
          <a:p>
            <a:pPr algn="l"/>
            <a:r>
              <a:rPr lang="zh-CN" altLang="en-US" sz="2400" b="1" dirty="0">
                <a:ea typeface="仿宋_GB2312" pitchFamily="49" charset="-122"/>
              </a:rPr>
              <a:t>可得</a:t>
            </a:r>
          </a:p>
        </p:txBody>
      </p:sp>
      <p:sp>
        <p:nvSpPr>
          <p:cNvPr id="9" name="Text Box 6"/>
          <p:cNvSpPr txBox="1">
            <a:spLocks noChangeArrowheads="1"/>
          </p:cNvSpPr>
          <p:nvPr/>
        </p:nvSpPr>
        <p:spPr bwMode="auto">
          <a:xfrm>
            <a:off x="1179513" y="1990725"/>
            <a:ext cx="6921500" cy="457200"/>
          </a:xfrm>
          <a:prstGeom prst="rect">
            <a:avLst/>
          </a:prstGeom>
          <a:noFill/>
          <a:ln w="9525">
            <a:noFill/>
            <a:miter lim="800000"/>
          </a:ln>
        </p:spPr>
        <p:txBody>
          <a:bodyPr>
            <a:spAutoFit/>
          </a:bodyPr>
          <a:lstStyle/>
          <a:p>
            <a:pPr algn="l"/>
            <a:r>
              <a:rPr lang="zh-CN" altLang="en-GB" sz="2400" b="1" dirty="0">
                <a:latin typeface="仿宋_GB2312" pitchFamily="49" charset="-122"/>
                <a:ea typeface="仿宋_GB2312" pitchFamily="49" charset="-122"/>
              </a:rPr>
              <a:t>呈现于屏上的是</a:t>
            </a:r>
            <a:r>
              <a:rPr lang="en-US" altLang="zh-CN" sz="2400" b="1" dirty="0">
                <a:solidFill>
                  <a:srgbClr val="FF0000"/>
                </a:solidFill>
                <a:ea typeface="仿宋_GB2312" pitchFamily="49" charset="-122"/>
              </a:rPr>
              <a:t>0,</a:t>
            </a:r>
            <a:r>
              <a:rPr lang="en-US" altLang="zh-CN" sz="2400" b="1" dirty="0">
                <a:solidFill>
                  <a:srgbClr val="FF0000"/>
                </a:solidFill>
                <a:ea typeface="仿宋_GB2312" pitchFamily="49" charset="-122"/>
                <a:cs typeface="Times New Roman" panose="02020603050405020304" pitchFamily="18" charset="0"/>
              </a:rPr>
              <a:t>±1 </a:t>
            </a:r>
            <a:r>
              <a:rPr lang="en-US" altLang="zh-CN" sz="2400" b="1" dirty="0">
                <a:solidFill>
                  <a:srgbClr val="FF0000"/>
                </a:solidFill>
                <a:ea typeface="仿宋_GB2312" pitchFamily="49" charset="-122"/>
              </a:rPr>
              <a:t>,±2 ,±4</a:t>
            </a:r>
            <a:r>
              <a:rPr lang="en-GB" altLang="zh-CN" sz="2400" b="1" dirty="0">
                <a:solidFill>
                  <a:srgbClr val="FF0000"/>
                </a:solidFill>
                <a:latin typeface="仿宋_GB2312" pitchFamily="49" charset="-122"/>
                <a:ea typeface="仿宋_GB2312" pitchFamily="49" charset="-122"/>
              </a:rPr>
              <a:t> </a:t>
            </a:r>
            <a:r>
              <a:rPr lang="zh-CN" altLang="en-GB" sz="2400" b="1" dirty="0">
                <a:latin typeface="仿宋_GB2312" pitchFamily="49" charset="-122"/>
                <a:ea typeface="仿宋_GB2312" pitchFamily="49" charset="-122"/>
              </a:rPr>
              <a:t>这</a:t>
            </a:r>
            <a:r>
              <a:rPr lang="en-GB" altLang="zh-CN" sz="2400" b="1" dirty="0">
                <a:solidFill>
                  <a:srgbClr val="FF0000"/>
                </a:solidFill>
                <a:ea typeface="仿宋_GB2312" pitchFamily="49" charset="-122"/>
              </a:rPr>
              <a:t>7</a:t>
            </a:r>
            <a:r>
              <a:rPr lang="zh-CN" altLang="en-GB" sz="2400" b="1" dirty="0">
                <a:latin typeface="仿宋_GB2312" pitchFamily="49" charset="-122"/>
                <a:ea typeface="仿宋_GB2312" pitchFamily="49" charset="-122"/>
              </a:rPr>
              <a:t>条干涉条纹</a:t>
            </a:r>
            <a:r>
              <a:rPr lang="en-GB" altLang="zh-CN" sz="2400" b="1" dirty="0"/>
              <a:t>.</a:t>
            </a:r>
            <a:endParaRPr lang="en-US" altLang="zh-CN" sz="2400" b="1" dirty="0"/>
          </a:p>
        </p:txBody>
      </p:sp>
      <p:sp>
        <p:nvSpPr>
          <p:cNvPr id="10" name="Rectangle 8"/>
          <p:cNvSpPr>
            <a:spLocks noChangeArrowheads="1"/>
          </p:cNvSpPr>
          <p:nvPr/>
        </p:nvSpPr>
        <p:spPr bwMode="auto">
          <a:xfrm>
            <a:off x="1190625" y="2565400"/>
            <a:ext cx="4029075" cy="457200"/>
          </a:xfrm>
          <a:prstGeom prst="rect">
            <a:avLst/>
          </a:prstGeom>
          <a:noFill/>
          <a:ln w="9525">
            <a:noFill/>
            <a:miter lim="800000"/>
          </a:ln>
        </p:spPr>
        <p:txBody>
          <a:bodyPr>
            <a:spAutoFit/>
          </a:bodyPr>
          <a:lstStyle/>
          <a:p>
            <a:pPr algn="l"/>
            <a:r>
              <a:rPr lang="zh-CN" altLang="en-US" sz="2400" b="1">
                <a:ea typeface="仿宋_GB2312" pitchFamily="49" charset="-122"/>
              </a:rPr>
              <a:t>由斜入射光栅方程</a:t>
            </a:r>
          </a:p>
        </p:txBody>
      </p:sp>
      <p:sp>
        <p:nvSpPr>
          <p:cNvPr id="11" name="Text Box 9"/>
          <p:cNvSpPr txBox="1">
            <a:spLocks noChangeArrowheads="1"/>
          </p:cNvSpPr>
          <p:nvPr/>
        </p:nvSpPr>
        <p:spPr bwMode="auto">
          <a:xfrm>
            <a:off x="6443663" y="2565400"/>
            <a:ext cx="796925" cy="457200"/>
          </a:xfrm>
          <a:prstGeom prst="rect">
            <a:avLst/>
          </a:prstGeom>
          <a:noFill/>
          <a:ln w="9525">
            <a:noFill/>
            <a:miter lim="800000"/>
          </a:ln>
        </p:spPr>
        <p:txBody>
          <a:bodyPr wrap="none">
            <a:spAutoFit/>
          </a:bodyPr>
          <a:lstStyle/>
          <a:p>
            <a:pPr algn="l"/>
            <a:r>
              <a:rPr lang="zh-CN" altLang="en-US" sz="2400" b="1">
                <a:ea typeface="仿宋_GB2312" pitchFamily="49" charset="-122"/>
              </a:rPr>
              <a:t>可得</a:t>
            </a:r>
          </a:p>
        </p:txBody>
      </p:sp>
      <p:graphicFrame>
        <p:nvGraphicFramePr>
          <p:cNvPr id="12" name="Object 10"/>
          <p:cNvGraphicFramePr>
            <a:graphicFrameLocks noChangeAspect="1"/>
          </p:cNvGraphicFramePr>
          <p:nvPr/>
        </p:nvGraphicFramePr>
        <p:xfrm>
          <a:off x="3808426" y="2593972"/>
          <a:ext cx="2692400" cy="406400"/>
        </p:xfrm>
        <a:graphic>
          <a:graphicData uri="http://schemas.openxmlformats.org/presentationml/2006/ole">
            <mc:AlternateContent xmlns:mc="http://schemas.openxmlformats.org/markup-compatibility/2006">
              <mc:Choice xmlns:v="urn:schemas-microsoft-com:vml" Requires="v">
                <p:oleObj name="Equation" r:id="rId6" imgW="32308800" imgH="4876800" progId="Equation.DSMT4">
                  <p:embed/>
                </p:oleObj>
              </mc:Choice>
              <mc:Fallback>
                <p:oleObj name="Equation" r:id="rId6" imgW="32308800" imgH="4876800" progId="Equation.DSMT4">
                  <p:embed/>
                  <p:pic>
                    <p:nvPicPr>
                      <p:cNvPr id="0" name="Object 10"/>
                      <p:cNvPicPr>
                        <a:picLocks noChangeAspect="1"/>
                      </p:cNvPicPr>
                      <p:nvPr/>
                    </p:nvPicPr>
                    <p:blipFill>
                      <a:blip r:embed="rId7"/>
                      <a:stretch>
                        <a:fillRect/>
                      </a:stretch>
                    </p:blipFill>
                    <p:spPr>
                      <a:xfrm>
                        <a:off x="3808426" y="2593972"/>
                        <a:ext cx="2692400" cy="406400"/>
                      </a:xfrm>
                      <a:prstGeom prst="rect">
                        <a:avLst/>
                      </a:prstGeom>
                      <a:noFill/>
                      <a:ln w="9525">
                        <a:noFill/>
                      </a:ln>
                    </p:spPr>
                  </p:pic>
                </p:oleObj>
              </mc:Fallback>
            </mc:AlternateContent>
          </a:graphicData>
        </a:graphic>
      </p:graphicFrame>
      <p:graphicFrame>
        <p:nvGraphicFramePr>
          <p:cNvPr id="13" name="Object 11"/>
          <p:cNvGraphicFramePr/>
          <p:nvPr/>
        </p:nvGraphicFramePr>
        <p:xfrm>
          <a:off x="2000232" y="3071810"/>
          <a:ext cx="3378200" cy="1144588"/>
        </p:xfrm>
        <a:graphic>
          <a:graphicData uri="http://schemas.openxmlformats.org/presentationml/2006/ole">
            <mc:AlternateContent xmlns:mc="http://schemas.openxmlformats.org/markup-compatibility/2006">
              <mc:Choice xmlns:v="urn:schemas-microsoft-com:vml" Requires="v">
                <p:oleObj name="Equation" r:id="rId8" imgW="40538400" imgH="13716000" progId="Equation.DSMT4">
                  <p:embed/>
                </p:oleObj>
              </mc:Choice>
              <mc:Fallback>
                <p:oleObj name="Equation" r:id="rId8" imgW="40538400" imgH="13716000" progId="Equation.DSMT4">
                  <p:embed/>
                  <p:pic>
                    <p:nvPicPr>
                      <p:cNvPr id="0" name="Object 11"/>
                      <p:cNvPicPr/>
                      <p:nvPr/>
                    </p:nvPicPr>
                    <p:blipFill>
                      <a:blip r:embed="rId9"/>
                      <a:stretch>
                        <a:fillRect/>
                      </a:stretch>
                    </p:blipFill>
                    <p:spPr>
                      <a:xfrm>
                        <a:off x="2000232" y="3071810"/>
                        <a:ext cx="3378200" cy="1144588"/>
                      </a:xfrm>
                      <a:prstGeom prst="rect">
                        <a:avLst/>
                      </a:prstGeom>
                      <a:noFill/>
                      <a:ln w="9525">
                        <a:noFill/>
                      </a:ln>
                    </p:spPr>
                  </p:pic>
                </p:oleObj>
              </mc:Fallback>
            </mc:AlternateContent>
          </a:graphicData>
        </a:graphic>
      </p:graphicFrame>
      <p:graphicFrame>
        <p:nvGraphicFramePr>
          <p:cNvPr id="14" name="Object 12"/>
          <p:cNvGraphicFramePr/>
          <p:nvPr/>
        </p:nvGraphicFramePr>
        <p:xfrm>
          <a:off x="1785918" y="4214818"/>
          <a:ext cx="3378200" cy="1144588"/>
        </p:xfrm>
        <a:graphic>
          <a:graphicData uri="http://schemas.openxmlformats.org/presentationml/2006/ole">
            <mc:AlternateContent xmlns:mc="http://schemas.openxmlformats.org/markup-compatibility/2006">
              <mc:Choice xmlns:v="urn:schemas-microsoft-com:vml" Requires="v">
                <p:oleObj name="Equation" r:id="rId10" imgW="40538400" imgH="13716000" progId="Equation.DSMT4">
                  <p:embed/>
                </p:oleObj>
              </mc:Choice>
              <mc:Fallback>
                <p:oleObj name="Equation" r:id="rId10" imgW="40538400" imgH="13716000" progId="Equation.DSMT4">
                  <p:embed/>
                  <p:pic>
                    <p:nvPicPr>
                      <p:cNvPr id="0" name="Object 12"/>
                      <p:cNvPicPr/>
                      <p:nvPr/>
                    </p:nvPicPr>
                    <p:blipFill>
                      <a:blip r:embed="rId11"/>
                      <a:stretch>
                        <a:fillRect/>
                      </a:stretch>
                    </p:blipFill>
                    <p:spPr>
                      <a:xfrm>
                        <a:off x="1785918" y="4214818"/>
                        <a:ext cx="3378200" cy="1144588"/>
                      </a:xfrm>
                      <a:prstGeom prst="rect">
                        <a:avLst/>
                      </a:prstGeom>
                      <a:noFill/>
                      <a:ln w="9525">
                        <a:noFill/>
                      </a:ln>
                    </p:spPr>
                  </p:pic>
                </p:oleObj>
              </mc:Fallback>
            </mc:AlternateContent>
          </a:graphicData>
        </a:graphic>
      </p:graphicFrame>
      <p:graphicFrame>
        <p:nvGraphicFramePr>
          <p:cNvPr id="15" name="Object 13"/>
          <p:cNvGraphicFramePr/>
          <p:nvPr/>
        </p:nvGraphicFramePr>
        <p:xfrm>
          <a:off x="5357818" y="3371856"/>
          <a:ext cx="1016000" cy="914400"/>
        </p:xfrm>
        <a:graphic>
          <a:graphicData uri="http://schemas.openxmlformats.org/presentationml/2006/ole">
            <mc:AlternateContent xmlns:mc="http://schemas.openxmlformats.org/markup-compatibility/2006">
              <mc:Choice xmlns:v="urn:schemas-microsoft-com:vml" Requires="v">
                <p:oleObj name="Equation" r:id="rId12" imgW="12192000" imgH="10972800" progId="Equation.DSMT4">
                  <p:embed/>
                </p:oleObj>
              </mc:Choice>
              <mc:Fallback>
                <p:oleObj name="Equation" r:id="rId12" imgW="12192000" imgH="10972800" progId="Equation.DSMT4">
                  <p:embed/>
                  <p:pic>
                    <p:nvPicPr>
                      <p:cNvPr id="0" name="Object 13"/>
                      <p:cNvPicPr/>
                      <p:nvPr/>
                    </p:nvPicPr>
                    <p:blipFill>
                      <a:blip r:embed="rId13"/>
                      <a:stretch>
                        <a:fillRect/>
                      </a:stretch>
                    </p:blipFill>
                    <p:spPr>
                      <a:xfrm>
                        <a:off x="5357818" y="3371856"/>
                        <a:ext cx="1016000" cy="914400"/>
                      </a:xfrm>
                      <a:prstGeom prst="rect">
                        <a:avLst/>
                      </a:prstGeom>
                      <a:noFill/>
                      <a:ln w="9525">
                        <a:noFill/>
                      </a:ln>
                    </p:spPr>
                  </p:pic>
                </p:oleObj>
              </mc:Fallback>
            </mc:AlternateContent>
          </a:graphicData>
        </a:graphic>
      </p:graphicFrame>
      <p:graphicFrame>
        <p:nvGraphicFramePr>
          <p:cNvPr id="16" name="Object 14"/>
          <p:cNvGraphicFramePr/>
          <p:nvPr/>
        </p:nvGraphicFramePr>
        <p:xfrm>
          <a:off x="5092712" y="4514864"/>
          <a:ext cx="1193800" cy="914400"/>
        </p:xfrm>
        <a:graphic>
          <a:graphicData uri="http://schemas.openxmlformats.org/presentationml/2006/ole">
            <mc:AlternateContent xmlns:mc="http://schemas.openxmlformats.org/markup-compatibility/2006">
              <mc:Choice xmlns:v="urn:schemas-microsoft-com:vml" Requires="v">
                <p:oleObj name="Equation" r:id="rId14" imgW="14325600" imgH="10972800" progId="Equation.DSMT4">
                  <p:embed/>
                </p:oleObj>
              </mc:Choice>
              <mc:Fallback>
                <p:oleObj name="Equation" r:id="rId14" imgW="14325600" imgH="10972800" progId="Equation.DSMT4">
                  <p:embed/>
                  <p:pic>
                    <p:nvPicPr>
                      <p:cNvPr id="0" name="Object 14"/>
                      <p:cNvPicPr/>
                      <p:nvPr/>
                    </p:nvPicPr>
                    <p:blipFill>
                      <a:blip r:embed="rId15"/>
                      <a:stretch>
                        <a:fillRect/>
                      </a:stretch>
                    </p:blipFill>
                    <p:spPr>
                      <a:xfrm>
                        <a:off x="5092712" y="4514864"/>
                        <a:ext cx="1193800" cy="914400"/>
                      </a:xfrm>
                      <a:prstGeom prst="rect">
                        <a:avLst/>
                      </a:prstGeom>
                      <a:noFill/>
                      <a:ln w="9525">
                        <a:noFill/>
                      </a:ln>
                    </p:spPr>
                  </p:pic>
                </p:oleObj>
              </mc:Fallback>
            </mc:AlternateContent>
          </a:graphicData>
        </a:graphic>
      </p:graphicFrame>
      <p:sp>
        <p:nvSpPr>
          <p:cNvPr id="17" name="Text Box 15"/>
          <p:cNvSpPr txBox="1">
            <a:spLocks noChangeArrowheads="1"/>
          </p:cNvSpPr>
          <p:nvPr/>
        </p:nvSpPr>
        <p:spPr bwMode="auto">
          <a:xfrm>
            <a:off x="1258888" y="5518150"/>
            <a:ext cx="7489825" cy="1006475"/>
          </a:xfrm>
          <a:prstGeom prst="rect">
            <a:avLst/>
          </a:prstGeom>
          <a:noFill/>
          <a:ln w="9525">
            <a:noFill/>
            <a:miter lim="800000"/>
          </a:ln>
        </p:spPr>
        <p:txBody>
          <a:bodyPr>
            <a:spAutoFit/>
          </a:bodyPr>
          <a:lstStyle/>
          <a:p>
            <a:pPr algn="l">
              <a:lnSpc>
                <a:spcPct val="125000"/>
              </a:lnSpc>
            </a:pPr>
            <a:r>
              <a:rPr lang="zh-CN" altLang="en-GB" sz="2400" b="1" dirty="0">
                <a:latin typeface="仿宋_GB2312" pitchFamily="49" charset="-122"/>
                <a:ea typeface="仿宋_GB2312" pitchFamily="49" charset="-122"/>
              </a:rPr>
              <a:t>呈现于屏上的是 </a:t>
            </a:r>
            <a:r>
              <a:rPr lang="en-US" altLang="zh-CN" sz="2400" b="1" dirty="0">
                <a:solidFill>
                  <a:srgbClr val="FF0000"/>
                </a:solidFill>
                <a:ea typeface="仿宋_GB2312" pitchFamily="49" charset="-122"/>
              </a:rPr>
              <a:t>0,±1 ,±2 ,4,5    (0,±1 ,±2 ,-4,-5)</a:t>
            </a:r>
          </a:p>
          <a:p>
            <a:pPr algn="l">
              <a:lnSpc>
                <a:spcPct val="125000"/>
              </a:lnSpc>
            </a:pPr>
            <a:r>
              <a:rPr lang="zh-CN" altLang="en-GB" sz="2400" b="1" dirty="0">
                <a:latin typeface="仿宋_GB2312" pitchFamily="49" charset="-122"/>
                <a:ea typeface="仿宋_GB2312" pitchFamily="49" charset="-122"/>
              </a:rPr>
              <a:t>这</a:t>
            </a:r>
            <a:r>
              <a:rPr lang="en-GB" altLang="zh-CN" sz="2400" b="1" dirty="0">
                <a:solidFill>
                  <a:srgbClr val="FF0000"/>
                </a:solidFill>
                <a:ea typeface="仿宋_GB2312" pitchFamily="49" charset="-122"/>
              </a:rPr>
              <a:t>7</a:t>
            </a:r>
            <a:r>
              <a:rPr lang="zh-CN" altLang="en-GB" sz="2400" b="1" dirty="0">
                <a:latin typeface="仿宋_GB2312" pitchFamily="49" charset="-122"/>
                <a:ea typeface="仿宋_GB2312" pitchFamily="49" charset="-122"/>
              </a:rPr>
              <a:t>条干涉条纹</a:t>
            </a:r>
            <a:r>
              <a:rPr lang="en-GB" altLang="zh-CN" sz="2400" b="1" dirty="0">
                <a:latin typeface="仿宋_GB2312" pitchFamily="49" charset="-122"/>
                <a:ea typeface="仿宋_GB2312" pitchFamily="49" charset="-122"/>
              </a:rPr>
              <a:t>.</a:t>
            </a:r>
            <a:endParaRPr lang="en-US" altLang="zh-CN" sz="2400" b="1" dirty="0">
              <a:latin typeface="仿宋_GB2312" pitchFamily="49" charset="-122"/>
              <a:ea typeface="仿宋_GB2312" pitchFamily="49" charset="-122"/>
            </a:endParaRPr>
          </a:p>
        </p:txBody>
      </p:sp>
      <p:sp>
        <p:nvSpPr>
          <p:cNvPr id="18" name="Text Box 17"/>
          <p:cNvSpPr txBox="1">
            <a:spLocks noChangeArrowheads="1"/>
          </p:cNvSpPr>
          <p:nvPr/>
        </p:nvSpPr>
        <p:spPr bwMode="auto">
          <a:xfrm>
            <a:off x="1258888" y="4714875"/>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7"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55650" y="1630363"/>
            <a:ext cx="7132379" cy="463846"/>
          </a:xfrm>
          <a:prstGeom prst="rect">
            <a:avLst/>
          </a:prstGeom>
          <a:noFill/>
          <a:ln w="57150">
            <a:noFill/>
            <a:miter lim="800000"/>
          </a:ln>
        </p:spPr>
        <p:txBody>
          <a:bodyPr wrap="none" lIns="90000" tIns="46800" rIns="90000" bIns="46800" anchor="ctr">
            <a:spAutoFit/>
          </a:bodyPr>
          <a:lstStyle/>
          <a:p>
            <a:pPr algn="l"/>
            <a:r>
              <a:rPr kumimoji="1" lang="en-US" altLang="zh-CN" sz="2400" b="1"/>
              <a:t>(2) </a:t>
            </a:r>
            <a:r>
              <a:rPr kumimoji="1" lang="zh-CN" altLang="en-US" sz="2400" b="1">
                <a:ea typeface="楷体_GB2312" pitchFamily="49" charset="-122"/>
              </a:rPr>
              <a:t>斜入射时，可得到更高级次的光谱，提高分辨率</a:t>
            </a:r>
            <a:r>
              <a:rPr kumimoji="1" lang="en-US" altLang="zh-CN" sz="2400" b="1">
                <a:ea typeface="楷体_GB2312" pitchFamily="49" charset="-122"/>
              </a:rPr>
              <a:t>.</a:t>
            </a:r>
          </a:p>
        </p:txBody>
      </p:sp>
      <p:sp>
        <p:nvSpPr>
          <p:cNvPr id="6" name="Rectangle 3"/>
          <p:cNvSpPr>
            <a:spLocks noChangeArrowheads="1"/>
          </p:cNvSpPr>
          <p:nvPr/>
        </p:nvSpPr>
        <p:spPr bwMode="auto">
          <a:xfrm>
            <a:off x="755650" y="981075"/>
            <a:ext cx="4679950" cy="463846"/>
          </a:xfrm>
          <a:prstGeom prst="rect">
            <a:avLst/>
          </a:prstGeom>
          <a:noFill/>
          <a:ln w="57150">
            <a:noFill/>
            <a:miter lim="800000"/>
          </a:ln>
        </p:spPr>
        <p:txBody>
          <a:bodyPr lIns="90000" tIns="46800" rIns="90000" bIns="46800" anchor="ctr">
            <a:spAutoFit/>
          </a:bodyPr>
          <a:lstStyle/>
          <a:p>
            <a:pPr algn="l"/>
            <a:r>
              <a:rPr kumimoji="1" lang="en-US" altLang="zh-CN" sz="2400" b="1"/>
              <a:t>(1) </a:t>
            </a:r>
            <a:r>
              <a:rPr kumimoji="1" lang="zh-CN" altLang="en-US" sz="2400" b="1">
                <a:ea typeface="楷体_GB2312" pitchFamily="49" charset="-122"/>
              </a:rPr>
              <a:t>斜入射级次分布不对称</a:t>
            </a:r>
            <a:r>
              <a:rPr kumimoji="1" lang="en-US" altLang="zh-CN" sz="2400" b="1">
                <a:ea typeface="楷体_GB2312" pitchFamily="49" charset="-122"/>
              </a:rPr>
              <a:t>.</a:t>
            </a:r>
          </a:p>
        </p:txBody>
      </p:sp>
      <p:sp>
        <p:nvSpPr>
          <p:cNvPr id="7" name="Rectangle 4"/>
          <p:cNvSpPr>
            <a:spLocks noChangeArrowheads="1"/>
          </p:cNvSpPr>
          <p:nvPr/>
        </p:nvSpPr>
        <p:spPr bwMode="auto">
          <a:xfrm>
            <a:off x="755650" y="2206625"/>
            <a:ext cx="6209049" cy="463846"/>
          </a:xfrm>
          <a:prstGeom prst="rect">
            <a:avLst/>
          </a:prstGeom>
          <a:noFill/>
          <a:ln w="57150">
            <a:noFill/>
            <a:miter lim="800000"/>
          </a:ln>
        </p:spPr>
        <p:txBody>
          <a:bodyPr wrap="none" lIns="90000" tIns="46800" rIns="90000" bIns="46800" anchor="ctr">
            <a:spAutoFit/>
          </a:bodyPr>
          <a:lstStyle/>
          <a:p>
            <a:pPr algn="l"/>
            <a:r>
              <a:rPr kumimoji="1" lang="en-US" altLang="zh-CN" sz="2400" b="1"/>
              <a:t>(3) </a:t>
            </a:r>
            <a:r>
              <a:rPr kumimoji="1" lang="zh-CN" altLang="en-US" sz="2400" b="1">
                <a:latin typeface="Arial" panose="020B0604020202020204" pitchFamily="34" charset="0"/>
                <a:ea typeface="楷体_GB2312" pitchFamily="49" charset="-122"/>
              </a:rPr>
              <a:t>垂直入射和斜入射相比，</a:t>
            </a:r>
            <a:r>
              <a:rPr kumimoji="1" lang="zh-CN" altLang="en-US" sz="2400" b="1">
                <a:ea typeface="楷体_GB2312" pitchFamily="49" charset="-122"/>
              </a:rPr>
              <a:t>完整级次数不变</a:t>
            </a:r>
            <a:r>
              <a:rPr kumimoji="1" lang="en-US" altLang="zh-CN" sz="2400" b="1">
                <a:ea typeface="楷体_GB2312" pitchFamily="49" charset="-122"/>
              </a:rPr>
              <a:t>.</a:t>
            </a:r>
          </a:p>
        </p:txBody>
      </p:sp>
      <p:sp>
        <p:nvSpPr>
          <p:cNvPr id="8" name="Rectangle 5"/>
          <p:cNvSpPr>
            <a:spLocks noChangeArrowheads="1"/>
          </p:cNvSpPr>
          <p:nvPr/>
        </p:nvSpPr>
        <p:spPr bwMode="auto">
          <a:xfrm>
            <a:off x="755650" y="4078288"/>
            <a:ext cx="5901272" cy="463846"/>
          </a:xfrm>
          <a:prstGeom prst="rect">
            <a:avLst/>
          </a:prstGeom>
          <a:noFill/>
          <a:ln w="57150">
            <a:noFill/>
            <a:miter lim="800000"/>
          </a:ln>
        </p:spPr>
        <p:txBody>
          <a:bodyPr wrap="none" lIns="90000" tIns="46800" rIns="90000" bIns="46800" anchor="ctr">
            <a:spAutoFit/>
          </a:bodyPr>
          <a:lstStyle/>
          <a:p>
            <a:r>
              <a:rPr kumimoji="1" lang="en-US" altLang="zh-CN" sz="2400" b="1"/>
              <a:t>(4) </a:t>
            </a:r>
            <a:r>
              <a:rPr kumimoji="1" lang="zh-CN" altLang="en-US" sz="2400" b="1">
                <a:latin typeface="Arial" panose="020B0604020202020204" pitchFamily="34" charset="0"/>
                <a:ea typeface="楷体_GB2312" pitchFamily="49" charset="-122"/>
              </a:rPr>
              <a:t>垂直入射和斜入射相比，</a:t>
            </a:r>
            <a:r>
              <a:rPr kumimoji="1" lang="zh-CN" altLang="en-US" sz="2400" b="1">
                <a:ea typeface="楷体_GB2312" pitchFamily="49" charset="-122"/>
              </a:rPr>
              <a:t>缺级级次相同</a:t>
            </a:r>
            <a:r>
              <a:rPr kumimoji="1" lang="en-US" altLang="zh-CN" sz="2400" b="1">
                <a:ea typeface="楷体_GB2312" pitchFamily="49" charset="-122"/>
              </a:rPr>
              <a:t>.</a:t>
            </a:r>
          </a:p>
        </p:txBody>
      </p:sp>
      <p:graphicFrame>
        <p:nvGraphicFramePr>
          <p:cNvPr id="9" name="Object 6"/>
          <p:cNvGraphicFramePr>
            <a:graphicFrameLocks noChangeAspect="1"/>
          </p:cNvGraphicFramePr>
          <p:nvPr/>
        </p:nvGraphicFramePr>
        <p:xfrm>
          <a:off x="1500166" y="4835525"/>
          <a:ext cx="2695575" cy="406400"/>
        </p:xfrm>
        <a:graphic>
          <a:graphicData uri="http://schemas.openxmlformats.org/presentationml/2006/ole">
            <mc:AlternateContent xmlns:mc="http://schemas.openxmlformats.org/markup-compatibility/2006">
              <mc:Choice xmlns:v="urn:schemas-microsoft-com:vml" Requires="v">
                <p:oleObj name="Equation" r:id="rId2" imgW="32308800" imgH="4876800" progId="Equation.DSMT4">
                  <p:embed/>
                </p:oleObj>
              </mc:Choice>
              <mc:Fallback>
                <p:oleObj name="Equation" r:id="rId2" imgW="32308800" imgH="4876800" progId="Equation.DSMT4">
                  <p:embed/>
                  <p:pic>
                    <p:nvPicPr>
                      <p:cNvPr id="0" name="Object 6"/>
                      <p:cNvPicPr>
                        <a:picLocks noChangeAspect="1"/>
                      </p:cNvPicPr>
                      <p:nvPr/>
                    </p:nvPicPr>
                    <p:blipFill>
                      <a:blip r:embed="rId3"/>
                      <a:stretch>
                        <a:fillRect/>
                      </a:stretch>
                    </p:blipFill>
                    <p:spPr>
                      <a:xfrm>
                        <a:off x="1500166" y="4835525"/>
                        <a:ext cx="2695575" cy="406400"/>
                      </a:xfrm>
                      <a:prstGeom prst="rect">
                        <a:avLst/>
                      </a:prstGeom>
                      <a:noFill/>
                      <a:ln w="9525">
                        <a:noFill/>
                      </a:ln>
                    </p:spPr>
                  </p:pic>
                </p:oleObj>
              </mc:Fallback>
            </mc:AlternateContent>
          </a:graphicData>
        </a:graphic>
      </p:graphicFrame>
      <p:graphicFrame>
        <p:nvGraphicFramePr>
          <p:cNvPr id="10" name="Object 7"/>
          <p:cNvGraphicFramePr>
            <a:graphicFrameLocks noChangeAspect="1"/>
          </p:cNvGraphicFramePr>
          <p:nvPr/>
        </p:nvGraphicFramePr>
        <p:xfrm>
          <a:off x="1500166" y="5522913"/>
          <a:ext cx="2795588" cy="406400"/>
        </p:xfrm>
        <a:graphic>
          <a:graphicData uri="http://schemas.openxmlformats.org/presentationml/2006/ole">
            <mc:AlternateContent xmlns:mc="http://schemas.openxmlformats.org/markup-compatibility/2006">
              <mc:Choice xmlns:v="urn:schemas-microsoft-com:vml" Requires="v">
                <p:oleObj name="Equation" r:id="rId4" imgW="33528000" imgH="4876800" progId="Equation.DSMT4">
                  <p:embed/>
                </p:oleObj>
              </mc:Choice>
              <mc:Fallback>
                <p:oleObj name="Equation" r:id="rId4" imgW="33528000" imgH="4876800" progId="Equation.DSMT4">
                  <p:embed/>
                  <p:pic>
                    <p:nvPicPr>
                      <p:cNvPr id="0" name="Object 7"/>
                      <p:cNvPicPr>
                        <a:picLocks noChangeAspect="1"/>
                      </p:cNvPicPr>
                      <p:nvPr/>
                    </p:nvPicPr>
                    <p:blipFill>
                      <a:blip r:embed="rId5"/>
                      <a:stretch>
                        <a:fillRect/>
                      </a:stretch>
                    </p:blipFill>
                    <p:spPr>
                      <a:xfrm>
                        <a:off x="1500166" y="5522913"/>
                        <a:ext cx="2795588" cy="406400"/>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5572132" y="4857760"/>
          <a:ext cx="1068388" cy="788988"/>
        </p:xfrm>
        <a:graphic>
          <a:graphicData uri="http://schemas.openxmlformats.org/presentationml/2006/ole">
            <mc:AlternateContent xmlns:mc="http://schemas.openxmlformats.org/markup-compatibility/2006">
              <mc:Choice xmlns:v="urn:schemas-microsoft-com:vml" Requires="v">
                <p:oleObj name="Equation" r:id="rId6" imgW="12801600" imgH="9448800" progId="Equation.DSMT4">
                  <p:embed/>
                </p:oleObj>
              </mc:Choice>
              <mc:Fallback>
                <p:oleObj name="Equation" r:id="rId6" imgW="12801600" imgH="9448800" progId="Equation.DSMT4">
                  <p:embed/>
                  <p:pic>
                    <p:nvPicPr>
                      <p:cNvPr id="0" name="Object 8"/>
                      <p:cNvPicPr>
                        <a:picLocks noChangeAspect="1"/>
                      </p:cNvPicPr>
                      <p:nvPr/>
                    </p:nvPicPr>
                    <p:blipFill>
                      <a:blip r:embed="rId7"/>
                      <a:stretch>
                        <a:fillRect/>
                      </a:stretch>
                    </p:blipFill>
                    <p:spPr>
                      <a:xfrm>
                        <a:off x="5572132" y="4857760"/>
                        <a:ext cx="1068388" cy="788988"/>
                      </a:xfrm>
                      <a:prstGeom prst="rect">
                        <a:avLst/>
                      </a:prstGeom>
                      <a:noFill/>
                      <a:ln w="9525">
                        <a:noFill/>
                      </a:ln>
                    </p:spPr>
                  </p:pic>
                </p:oleObj>
              </mc:Fallback>
            </mc:AlternateContent>
          </a:graphicData>
        </a:graphic>
      </p:graphicFrame>
      <p:sp>
        <p:nvSpPr>
          <p:cNvPr id="12" name="AutoShape 9"/>
          <p:cNvSpPr/>
          <p:nvPr/>
        </p:nvSpPr>
        <p:spPr bwMode="auto">
          <a:xfrm>
            <a:off x="4284663" y="4857750"/>
            <a:ext cx="152400" cy="801688"/>
          </a:xfrm>
          <a:prstGeom prst="rightBrace">
            <a:avLst>
              <a:gd name="adj1" fmla="val 43837"/>
              <a:gd name="adj2" fmla="val 50000"/>
            </a:avLst>
          </a:prstGeom>
          <a:noFill/>
          <a:ln w="19050">
            <a:solidFill>
              <a:schemeClr val="folHlink"/>
            </a:solidFill>
            <a:round/>
          </a:ln>
        </p:spPr>
        <p:txBody>
          <a:bodyPr lIns="90000" tIns="46800" rIns="90000" bIns="46800" anchor="ctr">
            <a:spAutoFit/>
          </a:bodyPr>
          <a:lstStyle/>
          <a:p>
            <a:endParaRPr lang="zh-CN" altLang="en-US"/>
          </a:p>
        </p:txBody>
      </p:sp>
      <p:graphicFrame>
        <p:nvGraphicFramePr>
          <p:cNvPr id="13" name="Object 10"/>
          <p:cNvGraphicFramePr>
            <a:graphicFrameLocks noChangeAspect="1"/>
          </p:cNvGraphicFramePr>
          <p:nvPr/>
        </p:nvGraphicFramePr>
        <p:xfrm>
          <a:off x="7072320" y="5094302"/>
          <a:ext cx="1601787" cy="406400"/>
        </p:xfrm>
        <a:graphic>
          <a:graphicData uri="http://schemas.openxmlformats.org/presentationml/2006/ole">
            <mc:AlternateContent xmlns:mc="http://schemas.openxmlformats.org/markup-compatibility/2006">
              <mc:Choice xmlns:v="urn:schemas-microsoft-com:vml" Requires="v">
                <p:oleObj name="Equation" r:id="rId8" imgW="19202400" imgH="4876800" progId="Equation.DSMT4">
                  <p:embed/>
                </p:oleObj>
              </mc:Choice>
              <mc:Fallback>
                <p:oleObj name="Equation" r:id="rId8" imgW="19202400" imgH="4876800" progId="Equation.DSMT4">
                  <p:embed/>
                  <p:pic>
                    <p:nvPicPr>
                      <p:cNvPr id="0" name="Object 10"/>
                      <p:cNvPicPr>
                        <a:picLocks noChangeAspect="1"/>
                      </p:cNvPicPr>
                      <p:nvPr/>
                    </p:nvPicPr>
                    <p:blipFill>
                      <a:blip r:embed="rId9"/>
                      <a:stretch>
                        <a:fillRect/>
                      </a:stretch>
                    </p:blipFill>
                    <p:spPr>
                      <a:xfrm>
                        <a:off x="7072320" y="5094302"/>
                        <a:ext cx="1601787" cy="406400"/>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1114425" y="2854325"/>
            <a:ext cx="5242439" cy="463846"/>
          </a:xfrm>
          <a:prstGeom prst="rect">
            <a:avLst/>
          </a:prstGeom>
          <a:noFill/>
          <a:ln w="57150">
            <a:noFill/>
            <a:miter lim="800000"/>
          </a:ln>
        </p:spPr>
        <p:txBody>
          <a:bodyPr wrap="none" lIns="90000" tIns="46800" rIns="90000" bIns="46800" anchor="ctr">
            <a:spAutoFit/>
          </a:bodyPr>
          <a:lstStyle/>
          <a:p>
            <a:pPr algn="l"/>
            <a:r>
              <a:rPr kumimoji="1" lang="zh-CN" altLang="en-US" sz="2400" b="1">
                <a:ea typeface="楷体_GB2312" pitchFamily="49" charset="-122"/>
              </a:rPr>
              <a:t>上题中垂直入射级数：</a:t>
            </a:r>
            <a:r>
              <a:rPr lang="en-US" altLang="zh-CN" sz="2400" b="1">
                <a:ea typeface="仿宋_GB2312" pitchFamily="49" charset="-122"/>
              </a:rPr>
              <a:t>0,±1 ,±2 ,±4</a:t>
            </a:r>
            <a:r>
              <a:rPr lang="en-GB" altLang="zh-CN" sz="2400" b="1">
                <a:ea typeface="仿宋_GB2312" pitchFamily="49" charset="-122"/>
              </a:rPr>
              <a:t> </a:t>
            </a:r>
            <a:endParaRPr lang="en-US" altLang="zh-CN" sz="2400" b="1">
              <a:ea typeface="仿宋_GB2312" pitchFamily="49" charset="-122"/>
            </a:endParaRPr>
          </a:p>
        </p:txBody>
      </p:sp>
      <p:sp>
        <p:nvSpPr>
          <p:cNvPr id="15" name="Rectangle 12"/>
          <p:cNvSpPr>
            <a:spLocks noChangeArrowheads="1"/>
          </p:cNvSpPr>
          <p:nvPr/>
        </p:nvSpPr>
        <p:spPr bwMode="auto">
          <a:xfrm>
            <a:off x="1714480" y="3430588"/>
            <a:ext cx="6858048" cy="463846"/>
          </a:xfrm>
          <a:prstGeom prst="rect">
            <a:avLst/>
          </a:prstGeom>
          <a:noFill/>
          <a:ln w="57150">
            <a:noFill/>
            <a:miter lim="800000"/>
          </a:ln>
        </p:spPr>
        <p:txBody>
          <a:bodyPr wrap="square" lIns="90000" tIns="46800" rIns="90000" bIns="46800" anchor="ctr">
            <a:spAutoFit/>
          </a:bodyPr>
          <a:lstStyle/>
          <a:p>
            <a:pPr algn="l"/>
            <a:r>
              <a:rPr kumimoji="1" lang="zh-CN" altLang="en-US" sz="2400" b="1" dirty="0">
                <a:ea typeface="楷体_GB2312" pitchFamily="49" charset="-122"/>
              </a:rPr>
              <a:t>斜入射级数：</a:t>
            </a:r>
            <a:r>
              <a:rPr lang="en-US" altLang="zh-CN" sz="2400" b="1" dirty="0">
                <a:solidFill>
                  <a:srgbClr val="FF0000"/>
                </a:solidFill>
                <a:ea typeface="仿宋_GB2312" pitchFamily="49" charset="-122"/>
              </a:rPr>
              <a:t>0,±1 ,±2 ,4,5 (0,±1 ,±2 ,-4,-5)</a:t>
            </a:r>
            <a:endParaRPr kumimoji="1" lang="en-US" altLang="zh-CN" sz="2400" b="1" dirty="0">
              <a:solidFill>
                <a:srgbClr val="FF0000"/>
              </a:solidFill>
              <a:ea typeface="楷体_GB2312" pitchFamily="49" charset="-122"/>
            </a:endParaRPr>
          </a:p>
        </p:txBody>
      </p:sp>
      <p:sp>
        <p:nvSpPr>
          <p:cNvPr id="16" name="Rectangle 13"/>
          <p:cNvSpPr>
            <a:spLocks noChangeArrowheads="1"/>
          </p:cNvSpPr>
          <p:nvPr/>
        </p:nvSpPr>
        <p:spPr bwMode="auto">
          <a:xfrm>
            <a:off x="444500" y="452438"/>
            <a:ext cx="1039813" cy="457200"/>
          </a:xfrm>
          <a:prstGeom prst="rect">
            <a:avLst/>
          </a:prstGeom>
          <a:noFill/>
          <a:ln w="9525">
            <a:noFill/>
            <a:miter lim="800000"/>
          </a:ln>
        </p:spPr>
        <p:txBody>
          <a:bodyPr wrap="none">
            <a:spAutoFit/>
          </a:bodyPr>
          <a:lstStyle/>
          <a:p>
            <a:pPr>
              <a:buFont typeface="Wingdings" panose="05000000000000000000" pitchFamily="2" charset="2"/>
              <a:buChar char="Ø"/>
            </a:pPr>
            <a:r>
              <a:rPr kumimoji="1" lang="zh-CN" altLang="en-US" sz="2400" b="1" dirty="0">
                <a:ea typeface="隶书" pitchFamily="49" charset="-122"/>
              </a:rPr>
              <a:t>说明</a:t>
            </a:r>
          </a:p>
        </p:txBody>
      </p:sp>
      <p:sp>
        <p:nvSpPr>
          <p:cNvPr id="17" name="AutoShape 14"/>
          <p:cNvSpPr>
            <a:spLocks noChangeArrowheads="1"/>
          </p:cNvSpPr>
          <p:nvPr/>
        </p:nvSpPr>
        <p:spPr bwMode="auto">
          <a:xfrm>
            <a:off x="4522788" y="5157788"/>
            <a:ext cx="936625" cy="160337"/>
          </a:xfrm>
          <a:prstGeom prst="rightArrow">
            <a:avLst>
              <a:gd name="adj1" fmla="val 50000"/>
              <a:gd name="adj2" fmla="val 146040"/>
            </a:avLst>
          </a:prstGeom>
          <a:solidFill>
            <a:srgbClr val="006699">
              <a:alpha val="65881"/>
            </a:srgbClr>
          </a:solidFill>
          <a:ln w="9525">
            <a:solidFill>
              <a:schemeClr val="folHlink"/>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P spid="7" grpId="0" build="p" autoUpdateAnimBg="0" advAuto="0"/>
      <p:bldP spid="8" grpId="0" build="p" autoUpdateAnimBg="0" advAuto="0"/>
      <p:bldP spid="12" grpId="0" animBg="1"/>
      <p:bldP spid="14" grpId="0" build="p" autoUpdateAnimBg="0"/>
      <p:bldP spid="15" grpId="0" build="p" autoUpdateAnimBg="0"/>
      <p:bldP spid="16"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42927" y="681319"/>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2.</a:t>
            </a:r>
            <a:r>
              <a:rPr kumimoji="1" lang="zh-CN" altLang="en-US" sz="2400" b="1" dirty="0">
                <a:latin typeface="楷体" panose="02010609060101010101" pitchFamily="49" charset="-122"/>
                <a:ea typeface="楷体" panose="02010609060101010101" pitchFamily="49" charset="-122"/>
              </a:rPr>
              <a:t>惠更斯－菲涅耳原理</a:t>
            </a:r>
          </a:p>
        </p:txBody>
      </p:sp>
      <p:sp>
        <p:nvSpPr>
          <p:cNvPr id="51" name="Text Box 3"/>
          <p:cNvSpPr txBox="1">
            <a:spLocks noChangeArrowheads="1"/>
          </p:cNvSpPr>
          <p:nvPr/>
        </p:nvSpPr>
        <p:spPr bwMode="auto">
          <a:xfrm>
            <a:off x="620742" y="4127815"/>
            <a:ext cx="7915275" cy="952184"/>
          </a:xfrm>
          <a:prstGeom prst="rect">
            <a:avLst/>
          </a:prstGeom>
          <a:noFill/>
          <a:ln w="9525">
            <a:noFill/>
            <a:miter lim="800000"/>
          </a:ln>
        </p:spPr>
        <p:txBody>
          <a:bodyPr>
            <a:spAutoFit/>
          </a:bodyPr>
          <a:lstStyle/>
          <a:p>
            <a:pPr algn="l">
              <a:lnSpc>
                <a:spcPct val="125000"/>
              </a:lnSpc>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同一波前上的各点都可以看成是新的振动中心，它们发    </a:t>
            </a:r>
          </a:p>
          <a:p>
            <a:pPr algn="l">
              <a:lnSpc>
                <a:spcPct val="125000"/>
              </a:lnSpc>
              <a:buClr>
                <a:schemeClr val="accent1"/>
              </a:buClr>
            </a:pPr>
            <a:r>
              <a:rPr kumimoji="1" lang="zh-CN" altLang="en-US" sz="2400" b="1" dirty="0">
                <a:latin typeface="楷体" panose="02010609060101010101" pitchFamily="49" charset="-122"/>
                <a:ea typeface="楷体" panose="02010609060101010101" pitchFamily="49" charset="-122"/>
              </a:rPr>
              <a:t>  出的都是相干次波</a:t>
            </a:r>
            <a:r>
              <a:rPr kumimoji="1" lang="en-US" altLang="zh-CN" sz="2400" b="1" dirty="0">
                <a:latin typeface="楷体" panose="02010609060101010101" pitchFamily="49" charset="-122"/>
                <a:ea typeface="楷体" panose="02010609060101010101" pitchFamily="49" charset="-122"/>
              </a:rPr>
              <a:t>.</a:t>
            </a:r>
          </a:p>
        </p:txBody>
      </p:sp>
      <p:sp>
        <p:nvSpPr>
          <p:cNvPr id="52" name="Text Box 4"/>
          <p:cNvSpPr txBox="1">
            <a:spLocks noChangeArrowheads="1"/>
          </p:cNvSpPr>
          <p:nvPr/>
        </p:nvSpPr>
        <p:spPr bwMode="auto">
          <a:xfrm>
            <a:off x="614392" y="5396227"/>
            <a:ext cx="8243888" cy="461665"/>
          </a:xfrm>
          <a:prstGeom prst="rect">
            <a:avLst/>
          </a:prstGeom>
          <a:noFill/>
          <a:ln w="9525">
            <a:noFill/>
            <a:miter lim="800000"/>
          </a:ln>
        </p:spPr>
        <p:txBody>
          <a:bodyPr>
            <a:spAutoFit/>
          </a:bodyPr>
          <a:lstStyle/>
          <a:p>
            <a:pPr algn="l">
              <a:buSzPct val="80000"/>
              <a:buFont typeface="Wingdings" panose="05000000000000000000" pitchFamily="2" charset="2"/>
              <a:buChar char="Ø"/>
            </a:pPr>
            <a:r>
              <a:rPr kumimoji="1" lang="zh-CN" altLang="en-US" sz="2400" b="1" dirty="0">
                <a:latin typeface="楷体" panose="02010609060101010101" pitchFamily="49" charset="-122"/>
                <a:ea typeface="楷体" panose="02010609060101010101" pitchFamily="49" charset="-122"/>
              </a:rPr>
              <a:t> 空间某点的光振动是所有这些次波在该点的相干叠加</a:t>
            </a:r>
            <a:r>
              <a:rPr kumimoji="1" lang="en-US" altLang="zh-CN" sz="2400" b="1" dirty="0">
                <a:latin typeface="楷体" panose="02010609060101010101" pitchFamily="49" charset="-122"/>
                <a:ea typeface="楷体" panose="02010609060101010101" pitchFamily="49" charset="-122"/>
              </a:rPr>
              <a:t>. </a:t>
            </a:r>
          </a:p>
        </p:txBody>
      </p:sp>
      <p:sp>
        <p:nvSpPr>
          <p:cNvPr id="53" name="Freeform 5"/>
          <p:cNvSpPr/>
          <p:nvPr/>
        </p:nvSpPr>
        <p:spPr bwMode="auto">
          <a:xfrm>
            <a:off x="2932142" y="1930806"/>
            <a:ext cx="1306513" cy="1855384"/>
          </a:xfrm>
          <a:custGeom>
            <a:avLst/>
            <a:gdLst>
              <a:gd name="T0" fmla="*/ 0 w 1312"/>
              <a:gd name="T1" fmla="*/ 2147483647 h 1393"/>
              <a:gd name="T2" fmla="*/ 2147483647 w 1312"/>
              <a:gd name="T3" fmla="*/ 2147483647 h 1393"/>
              <a:gd name="T4" fmla="*/ 2147483647 w 1312"/>
              <a:gd name="T5" fmla="*/ 2147483647 h 1393"/>
              <a:gd name="T6" fmla="*/ 2147483647 w 1312"/>
              <a:gd name="T7" fmla="*/ 2147483647 h 1393"/>
              <a:gd name="T8" fmla="*/ 2147483647 w 1312"/>
              <a:gd name="T9" fmla="*/ 2147483647 h 1393"/>
              <a:gd name="T10" fmla="*/ 2147483647 w 1312"/>
              <a:gd name="T11" fmla="*/ 2147483647 h 1393"/>
              <a:gd name="T12" fmla="*/ 2147483647 w 1312"/>
              <a:gd name="T13" fmla="*/ 2147483647 h 1393"/>
              <a:gd name="T14" fmla="*/ 2147483647 w 1312"/>
              <a:gd name="T15" fmla="*/ 2147483647 h 1393"/>
              <a:gd name="T16" fmla="*/ 2147483647 w 1312"/>
              <a:gd name="T17" fmla="*/ 2147483647 h 1393"/>
              <a:gd name="T18" fmla="*/ 2147483647 w 1312"/>
              <a:gd name="T19" fmla="*/ 2147483647 h 1393"/>
              <a:gd name="T20" fmla="*/ 2147483647 w 1312"/>
              <a:gd name="T21" fmla="*/ 2147483647 h 1393"/>
              <a:gd name="T22" fmla="*/ 2147483647 w 1312"/>
              <a:gd name="T23" fmla="*/ 2147483647 h 1393"/>
              <a:gd name="T24" fmla="*/ 2147483647 w 1312"/>
              <a:gd name="T25" fmla="*/ 2147483647 h 1393"/>
              <a:gd name="T26" fmla="*/ 2147483647 w 1312"/>
              <a:gd name="T27" fmla="*/ 2147483647 h 1393"/>
              <a:gd name="T28" fmla="*/ 2147483647 w 1312"/>
              <a:gd name="T29" fmla="*/ 2147483647 h 1393"/>
              <a:gd name="T30" fmla="*/ 2147483647 w 1312"/>
              <a:gd name="T31" fmla="*/ 2147483647 h 1393"/>
              <a:gd name="T32" fmla="*/ 2147483647 w 1312"/>
              <a:gd name="T33" fmla="*/ 2147483647 h 1393"/>
              <a:gd name="T34" fmla="*/ 2147483647 w 1312"/>
              <a:gd name="T35" fmla="*/ 2147483647 h 1393"/>
              <a:gd name="T36" fmla="*/ 2147483647 w 1312"/>
              <a:gd name="T37" fmla="*/ 2147483647 h 1393"/>
              <a:gd name="T38" fmla="*/ 2147483647 w 1312"/>
              <a:gd name="T39" fmla="*/ 2147483647 h 1393"/>
              <a:gd name="T40" fmla="*/ 2147483647 w 1312"/>
              <a:gd name="T41" fmla="*/ 2147483647 h 1393"/>
              <a:gd name="T42" fmla="*/ 2147483647 w 1312"/>
              <a:gd name="T43" fmla="*/ 2147483647 h 1393"/>
              <a:gd name="T44" fmla="*/ 2147483647 w 1312"/>
              <a:gd name="T45" fmla="*/ 2147483647 h 1393"/>
              <a:gd name="T46" fmla="*/ 2147483647 w 1312"/>
              <a:gd name="T47" fmla="*/ 2147483647 h 1393"/>
              <a:gd name="T48" fmla="*/ 2147483647 w 1312"/>
              <a:gd name="T49" fmla="*/ 2147483647 h 1393"/>
              <a:gd name="T50" fmla="*/ 2147483647 w 1312"/>
              <a:gd name="T51" fmla="*/ 2147483647 h 1393"/>
              <a:gd name="T52" fmla="*/ 2147483647 w 1312"/>
              <a:gd name="T53" fmla="*/ 2147483647 h 1393"/>
              <a:gd name="T54" fmla="*/ 2147483647 w 1312"/>
              <a:gd name="T55" fmla="*/ 2147483647 h 1393"/>
              <a:gd name="T56" fmla="*/ 2147483647 w 1312"/>
              <a:gd name="T57" fmla="*/ 2147483647 h 1393"/>
              <a:gd name="T58" fmla="*/ 2147483647 w 1312"/>
              <a:gd name="T59" fmla="*/ 2147483647 h 1393"/>
              <a:gd name="T60" fmla="*/ 2147483647 w 1312"/>
              <a:gd name="T61" fmla="*/ 2147483647 h 1393"/>
              <a:gd name="T62" fmla="*/ 2147483647 w 1312"/>
              <a:gd name="T63" fmla="*/ 2147483647 h 1393"/>
              <a:gd name="T64" fmla="*/ 2147483647 w 1312"/>
              <a:gd name="T65" fmla="*/ 2147483647 h 1393"/>
              <a:gd name="T66" fmla="*/ 2147483647 w 1312"/>
              <a:gd name="T67" fmla="*/ 2147483647 h 1393"/>
              <a:gd name="T68" fmla="*/ 2147483647 w 1312"/>
              <a:gd name="T69" fmla="*/ 2147483647 h 1393"/>
              <a:gd name="T70" fmla="*/ 2147483647 w 1312"/>
              <a:gd name="T71" fmla="*/ 2147483647 h 1393"/>
              <a:gd name="T72" fmla="*/ 2147483647 w 1312"/>
              <a:gd name="T73" fmla="*/ 2147483647 h 1393"/>
              <a:gd name="T74" fmla="*/ 2147483647 w 1312"/>
              <a:gd name="T75" fmla="*/ 2147483647 h 1393"/>
              <a:gd name="T76" fmla="*/ 2147483647 w 1312"/>
              <a:gd name="T77" fmla="*/ 2147483647 h 1393"/>
              <a:gd name="T78" fmla="*/ 0 w 1312"/>
              <a:gd name="T79" fmla="*/ 2147483647 h 1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2"/>
              <a:gd name="T121" fmla="*/ 0 h 1393"/>
              <a:gd name="T122" fmla="*/ 1312 w 1312"/>
              <a:gd name="T123" fmla="*/ 1393 h 1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2" h="1393">
                <a:moveTo>
                  <a:pt x="0" y="100"/>
                </a:moveTo>
                <a:cubicBezTo>
                  <a:pt x="2" y="100"/>
                  <a:pt x="64" y="77"/>
                  <a:pt x="72" y="73"/>
                </a:cubicBezTo>
                <a:cubicBezTo>
                  <a:pt x="85" y="67"/>
                  <a:pt x="127" y="57"/>
                  <a:pt x="141" y="52"/>
                </a:cubicBezTo>
                <a:cubicBezTo>
                  <a:pt x="219" y="28"/>
                  <a:pt x="143" y="47"/>
                  <a:pt x="216" y="40"/>
                </a:cubicBezTo>
                <a:cubicBezTo>
                  <a:pt x="255" y="30"/>
                  <a:pt x="287" y="26"/>
                  <a:pt x="327" y="19"/>
                </a:cubicBezTo>
                <a:cubicBezTo>
                  <a:pt x="347" y="16"/>
                  <a:pt x="465" y="1"/>
                  <a:pt x="465" y="1"/>
                </a:cubicBezTo>
                <a:cubicBezTo>
                  <a:pt x="515" y="0"/>
                  <a:pt x="594" y="10"/>
                  <a:pt x="630" y="13"/>
                </a:cubicBezTo>
                <a:cubicBezTo>
                  <a:pt x="666" y="16"/>
                  <a:pt x="653" y="15"/>
                  <a:pt x="681" y="19"/>
                </a:cubicBezTo>
                <a:cubicBezTo>
                  <a:pt x="719" y="21"/>
                  <a:pt x="761" y="34"/>
                  <a:pt x="798" y="40"/>
                </a:cubicBezTo>
                <a:cubicBezTo>
                  <a:pt x="850" y="48"/>
                  <a:pt x="889" y="62"/>
                  <a:pt x="939" y="79"/>
                </a:cubicBezTo>
                <a:cubicBezTo>
                  <a:pt x="957" y="85"/>
                  <a:pt x="1005" y="106"/>
                  <a:pt x="1005" y="106"/>
                </a:cubicBezTo>
                <a:cubicBezTo>
                  <a:pt x="1025" y="136"/>
                  <a:pt x="1044" y="154"/>
                  <a:pt x="1059" y="181"/>
                </a:cubicBezTo>
                <a:cubicBezTo>
                  <a:pt x="1087" y="223"/>
                  <a:pt x="1080" y="215"/>
                  <a:pt x="1110" y="235"/>
                </a:cubicBezTo>
                <a:cubicBezTo>
                  <a:pt x="1125" y="279"/>
                  <a:pt x="1119" y="277"/>
                  <a:pt x="1146" y="304"/>
                </a:cubicBezTo>
                <a:cubicBezTo>
                  <a:pt x="1194" y="412"/>
                  <a:pt x="1190" y="405"/>
                  <a:pt x="1215" y="481"/>
                </a:cubicBezTo>
                <a:cubicBezTo>
                  <a:pt x="1225" y="511"/>
                  <a:pt x="1250" y="564"/>
                  <a:pt x="1257" y="595"/>
                </a:cubicBezTo>
                <a:cubicBezTo>
                  <a:pt x="1287" y="724"/>
                  <a:pt x="1305" y="858"/>
                  <a:pt x="1305" y="991"/>
                </a:cubicBezTo>
                <a:cubicBezTo>
                  <a:pt x="1305" y="983"/>
                  <a:pt x="1293" y="826"/>
                  <a:pt x="1299" y="820"/>
                </a:cubicBezTo>
                <a:cubicBezTo>
                  <a:pt x="1303" y="816"/>
                  <a:pt x="1302" y="970"/>
                  <a:pt x="1311" y="970"/>
                </a:cubicBezTo>
                <a:cubicBezTo>
                  <a:pt x="1311" y="977"/>
                  <a:pt x="1309" y="991"/>
                  <a:pt x="1305" y="997"/>
                </a:cubicBezTo>
                <a:cubicBezTo>
                  <a:pt x="1312" y="1134"/>
                  <a:pt x="1311" y="1253"/>
                  <a:pt x="1311" y="1393"/>
                </a:cubicBezTo>
                <a:cubicBezTo>
                  <a:pt x="1261" y="1376"/>
                  <a:pt x="1216" y="1367"/>
                  <a:pt x="1164" y="1357"/>
                </a:cubicBezTo>
                <a:cubicBezTo>
                  <a:pt x="1122" y="1351"/>
                  <a:pt x="1101" y="1351"/>
                  <a:pt x="1047" y="1342"/>
                </a:cubicBezTo>
                <a:cubicBezTo>
                  <a:pt x="1034" y="1339"/>
                  <a:pt x="958" y="1331"/>
                  <a:pt x="945" y="1327"/>
                </a:cubicBezTo>
                <a:cubicBezTo>
                  <a:pt x="900" y="1324"/>
                  <a:pt x="906" y="1326"/>
                  <a:pt x="843" y="1321"/>
                </a:cubicBezTo>
                <a:cubicBezTo>
                  <a:pt x="792" y="1325"/>
                  <a:pt x="745" y="1321"/>
                  <a:pt x="696" y="1333"/>
                </a:cubicBezTo>
                <a:cubicBezTo>
                  <a:pt x="627" y="1336"/>
                  <a:pt x="633" y="1342"/>
                  <a:pt x="543" y="1345"/>
                </a:cubicBezTo>
                <a:cubicBezTo>
                  <a:pt x="507" y="1354"/>
                  <a:pt x="479" y="1360"/>
                  <a:pt x="435" y="1375"/>
                </a:cubicBezTo>
                <a:cubicBezTo>
                  <a:pt x="433" y="1376"/>
                  <a:pt x="359" y="1387"/>
                  <a:pt x="381" y="1387"/>
                </a:cubicBezTo>
                <a:cubicBezTo>
                  <a:pt x="396" y="1328"/>
                  <a:pt x="393" y="1360"/>
                  <a:pt x="390" y="1312"/>
                </a:cubicBezTo>
                <a:cubicBezTo>
                  <a:pt x="381" y="1167"/>
                  <a:pt x="393" y="1239"/>
                  <a:pt x="378" y="1150"/>
                </a:cubicBezTo>
                <a:cubicBezTo>
                  <a:pt x="373" y="1122"/>
                  <a:pt x="382" y="1073"/>
                  <a:pt x="375" y="1045"/>
                </a:cubicBezTo>
                <a:cubicBezTo>
                  <a:pt x="373" y="1037"/>
                  <a:pt x="354" y="934"/>
                  <a:pt x="354" y="934"/>
                </a:cubicBezTo>
                <a:cubicBezTo>
                  <a:pt x="336" y="847"/>
                  <a:pt x="346" y="847"/>
                  <a:pt x="327" y="760"/>
                </a:cubicBezTo>
                <a:cubicBezTo>
                  <a:pt x="321" y="733"/>
                  <a:pt x="311" y="715"/>
                  <a:pt x="306" y="685"/>
                </a:cubicBezTo>
                <a:cubicBezTo>
                  <a:pt x="298" y="638"/>
                  <a:pt x="267" y="536"/>
                  <a:pt x="240" y="496"/>
                </a:cubicBezTo>
                <a:cubicBezTo>
                  <a:pt x="228" y="478"/>
                  <a:pt x="201" y="400"/>
                  <a:pt x="189" y="382"/>
                </a:cubicBezTo>
                <a:cubicBezTo>
                  <a:pt x="169" y="323"/>
                  <a:pt x="164" y="323"/>
                  <a:pt x="129" y="271"/>
                </a:cubicBezTo>
                <a:cubicBezTo>
                  <a:pt x="105" y="235"/>
                  <a:pt x="81" y="199"/>
                  <a:pt x="57" y="163"/>
                </a:cubicBezTo>
                <a:cubicBezTo>
                  <a:pt x="43" y="142"/>
                  <a:pt x="23" y="112"/>
                  <a:pt x="0" y="100"/>
                </a:cubicBezTo>
                <a:close/>
              </a:path>
            </a:pathLst>
          </a:custGeom>
          <a:solidFill>
            <a:schemeClr val="accent1"/>
          </a:solidFill>
          <a:ln w="9525">
            <a:solidFill>
              <a:schemeClr val="accent1"/>
            </a:solidFill>
            <a:round/>
          </a:ln>
        </p:spPr>
        <p:txBody>
          <a:bodyPr wrap="square" lIns="90000" tIns="46800" rIns="90000" bIns="46800">
            <a:spAutoFit/>
          </a:bodyPr>
          <a:lstStyle/>
          <a:p>
            <a:endParaRPr lang="zh-CN" altLang="en-US" sz="2400" b="1"/>
          </a:p>
        </p:txBody>
      </p:sp>
      <p:grpSp>
        <p:nvGrpSpPr>
          <p:cNvPr id="2" name="Group 9"/>
          <p:cNvGrpSpPr/>
          <p:nvPr/>
        </p:nvGrpSpPr>
        <p:grpSpPr bwMode="auto">
          <a:xfrm>
            <a:off x="3117880" y="2033902"/>
            <a:ext cx="1001712" cy="1512888"/>
            <a:chOff x="2485" y="90"/>
            <a:chExt cx="1392" cy="1758"/>
          </a:xfrm>
        </p:grpSpPr>
        <p:sp>
          <p:nvSpPr>
            <p:cNvPr id="58" name="Freeform 10"/>
            <p:cNvSpPr>
              <a:spLocks noChangeAspect="1"/>
            </p:cNvSpPr>
            <p:nvPr/>
          </p:nvSpPr>
          <p:spPr bwMode="auto">
            <a:xfrm>
              <a:off x="2485" y="124"/>
              <a:ext cx="588" cy="1667"/>
            </a:xfrm>
            <a:custGeom>
              <a:avLst/>
              <a:gdLst>
                <a:gd name="T0" fmla="*/ 0 w 822"/>
                <a:gd name="T1" fmla="*/ 0 h 2835"/>
                <a:gd name="T2" fmla="*/ 60 w 822"/>
                <a:gd name="T3" fmla="*/ 30 h 2835"/>
                <a:gd name="T4" fmla="*/ 79 w 822"/>
                <a:gd name="T5" fmla="*/ 69 h 2835"/>
                <a:gd name="T6" fmla="*/ 0 60000 65536"/>
                <a:gd name="T7" fmla="*/ 0 60000 65536"/>
                <a:gd name="T8" fmla="*/ 0 60000 65536"/>
                <a:gd name="T9" fmla="*/ 0 w 822"/>
                <a:gd name="T10" fmla="*/ 0 h 2835"/>
                <a:gd name="T11" fmla="*/ 822 w 822"/>
                <a:gd name="T12" fmla="*/ 2835 h 2835"/>
              </a:gdLst>
              <a:ahLst/>
              <a:cxnLst>
                <a:cxn ang="T6">
                  <a:pos x="T0" y="T1"/>
                </a:cxn>
                <a:cxn ang="T7">
                  <a:pos x="T2" y="T3"/>
                </a:cxn>
                <a:cxn ang="T8">
                  <a:pos x="T4" y="T5"/>
                </a:cxn>
              </a:cxnLst>
              <a:rect l="T9" t="T10" r="T11" b="T12"/>
              <a:pathLst>
                <a:path w="822" h="2835">
                  <a:moveTo>
                    <a:pt x="0" y="0"/>
                  </a:moveTo>
                  <a:cubicBezTo>
                    <a:pt x="243" y="373"/>
                    <a:pt x="487" y="747"/>
                    <a:pt x="624" y="1219"/>
                  </a:cubicBezTo>
                  <a:cubicBezTo>
                    <a:pt x="761" y="1691"/>
                    <a:pt x="789" y="2566"/>
                    <a:pt x="822" y="2835"/>
                  </a:cubicBezTo>
                </a:path>
              </a:pathLst>
            </a:custGeom>
            <a:noFill/>
            <a:ln w="9525">
              <a:solidFill>
                <a:schemeClr val="tx1"/>
              </a:solidFill>
              <a:round/>
            </a:ln>
          </p:spPr>
          <p:txBody>
            <a:bodyPr wrap="none" anchor="ctr"/>
            <a:lstStyle/>
            <a:p>
              <a:endParaRPr lang="zh-CN" altLang="en-US" sz="2400" b="1"/>
            </a:p>
          </p:txBody>
        </p:sp>
        <p:sp>
          <p:nvSpPr>
            <p:cNvPr id="59" name="Freeform 11"/>
            <p:cNvSpPr>
              <a:spLocks noChangeAspect="1"/>
            </p:cNvSpPr>
            <p:nvPr/>
          </p:nvSpPr>
          <p:spPr bwMode="auto">
            <a:xfrm>
              <a:off x="2895" y="90"/>
              <a:ext cx="549" cy="1701"/>
            </a:xfrm>
            <a:custGeom>
              <a:avLst/>
              <a:gdLst>
                <a:gd name="T0" fmla="*/ 0 w 793"/>
                <a:gd name="T1" fmla="*/ 0 h 2806"/>
                <a:gd name="T2" fmla="*/ 37 w 793"/>
                <a:gd name="T3" fmla="*/ 25 h 2806"/>
                <a:gd name="T4" fmla="*/ 54 w 793"/>
                <a:gd name="T5" fmla="*/ 53 h 2806"/>
                <a:gd name="T6" fmla="*/ 60 w 793"/>
                <a:gd name="T7" fmla="*/ 84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sp>
          <p:nvSpPr>
            <p:cNvPr id="60" name="Freeform 12"/>
            <p:cNvSpPr>
              <a:spLocks noChangeAspect="1"/>
            </p:cNvSpPr>
            <p:nvPr/>
          </p:nvSpPr>
          <p:spPr bwMode="auto">
            <a:xfrm>
              <a:off x="3325" y="140"/>
              <a:ext cx="552" cy="1708"/>
            </a:xfrm>
            <a:custGeom>
              <a:avLst/>
              <a:gdLst>
                <a:gd name="T0" fmla="*/ 0 w 793"/>
                <a:gd name="T1" fmla="*/ 0 h 2806"/>
                <a:gd name="T2" fmla="*/ 38 w 793"/>
                <a:gd name="T3" fmla="*/ 26 h 2806"/>
                <a:gd name="T4" fmla="*/ 56 w 793"/>
                <a:gd name="T5" fmla="*/ 54 h 2806"/>
                <a:gd name="T6" fmla="*/ 63 w 793"/>
                <a:gd name="T7" fmla="*/ 86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grpSp>
      <p:grpSp>
        <p:nvGrpSpPr>
          <p:cNvPr id="5" name="Group 13"/>
          <p:cNvGrpSpPr/>
          <p:nvPr/>
        </p:nvGrpSpPr>
        <p:grpSpPr bwMode="auto">
          <a:xfrm>
            <a:off x="3057555" y="2111690"/>
            <a:ext cx="1160462" cy="1360487"/>
            <a:chOff x="2313" y="321"/>
            <a:chExt cx="1818" cy="1299"/>
          </a:xfrm>
        </p:grpSpPr>
        <p:sp>
          <p:nvSpPr>
            <p:cNvPr id="62" name="Freeform 14"/>
            <p:cNvSpPr>
              <a:spLocks noChangeAspect="1"/>
            </p:cNvSpPr>
            <p:nvPr/>
          </p:nvSpPr>
          <p:spPr bwMode="auto">
            <a:xfrm>
              <a:off x="2313" y="321"/>
              <a:ext cx="1529" cy="116"/>
            </a:xfrm>
            <a:custGeom>
              <a:avLst/>
              <a:gdLst>
                <a:gd name="T0" fmla="*/ 0 w 2041"/>
                <a:gd name="T1" fmla="*/ 3 h 208"/>
                <a:gd name="T2" fmla="*/ 79 w 2041"/>
                <a:gd name="T3" fmla="*/ 1 h 208"/>
                <a:gd name="T4" fmla="*/ 154 w 2041"/>
                <a:gd name="T5" fmla="*/ 1 h 208"/>
                <a:gd name="T6" fmla="*/ 225 w 2041"/>
                <a:gd name="T7" fmla="*/ 2 h 208"/>
                <a:gd name="T8" fmla="*/ 270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3" name="Freeform 15"/>
            <p:cNvSpPr>
              <a:spLocks noChangeAspect="1"/>
            </p:cNvSpPr>
            <p:nvPr/>
          </p:nvSpPr>
          <p:spPr bwMode="auto">
            <a:xfrm>
              <a:off x="2485" y="568"/>
              <a:ext cx="1486" cy="115"/>
            </a:xfrm>
            <a:custGeom>
              <a:avLst/>
              <a:gdLst>
                <a:gd name="T0" fmla="*/ 0 w 2041"/>
                <a:gd name="T1" fmla="*/ 3 h 208"/>
                <a:gd name="T2" fmla="*/ 65 w 2041"/>
                <a:gd name="T3" fmla="*/ 1 h 208"/>
                <a:gd name="T4" fmla="*/ 126 w 2041"/>
                <a:gd name="T5" fmla="*/ 1 h 208"/>
                <a:gd name="T6" fmla="*/ 184 w 2041"/>
                <a:gd name="T7" fmla="*/ 2 h 208"/>
                <a:gd name="T8" fmla="*/ 221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4" name="Freeform 16"/>
            <p:cNvSpPr>
              <a:spLocks noChangeAspect="1"/>
            </p:cNvSpPr>
            <p:nvPr/>
          </p:nvSpPr>
          <p:spPr bwMode="auto">
            <a:xfrm>
              <a:off x="2578" y="881"/>
              <a:ext cx="1493" cy="117"/>
            </a:xfrm>
            <a:custGeom>
              <a:avLst/>
              <a:gdLst>
                <a:gd name="T0" fmla="*/ 0 w 2041"/>
                <a:gd name="T1" fmla="*/ 4 h 208"/>
                <a:gd name="T2" fmla="*/ 67 w 2041"/>
                <a:gd name="T3" fmla="*/ 1 h 208"/>
                <a:gd name="T4" fmla="*/ 130 w 2041"/>
                <a:gd name="T5" fmla="*/ 1 h 208"/>
                <a:gd name="T6" fmla="*/ 190 w 2041"/>
                <a:gd name="T7" fmla="*/ 2 h 208"/>
                <a:gd name="T8" fmla="*/ 228 w 2041"/>
                <a:gd name="T9" fmla="*/ 4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5" name="Freeform 17"/>
            <p:cNvSpPr>
              <a:spLocks noChangeAspect="1"/>
            </p:cNvSpPr>
            <p:nvPr/>
          </p:nvSpPr>
          <p:spPr bwMode="auto">
            <a:xfrm>
              <a:off x="2657" y="1210"/>
              <a:ext cx="1464" cy="115"/>
            </a:xfrm>
            <a:custGeom>
              <a:avLst/>
              <a:gdLst>
                <a:gd name="T0" fmla="*/ 0 w 2041"/>
                <a:gd name="T1" fmla="*/ 3 h 208"/>
                <a:gd name="T2" fmla="*/ 58 w 2041"/>
                <a:gd name="T3" fmla="*/ 1 h 208"/>
                <a:gd name="T4" fmla="*/ 114 w 2041"/>
                <a:gd name="T5" fmla="*/ 1 h 208"/>
                <a:gd name="T6" fmla="*/ 166 w 2041"/>
                <a:gd name="T7" fmla="*/ 2 h 208"/>
                <a:gd name="T8" fmla="*/ 199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6" name="Freeform 18"/>
            <p:cNvSpPr>
              <a:spLocks noChangeAspect="1"/>
            </p:cNvSpPr>
            <p:nvPr/>
          </p:nvSpPr>
          <p:spPr bwMode="auto">
            <a:xfrm>
              <a:off x="2710" y="1510"/>
              <a:ext cx="1421" cy="110"/>
            </a:xfrm>
            <a:custGeom>
              <a:avLst/>
              <a:gdLst>
                <a:gd name="T0" fmla="*/ 0 w 1871"/>
                <a:gd name="T1" fmla="*/ 37 h 132"/>
                <a:gd name="T2" fmla="*/ 87 w 1871"/>
                <a:gd name="T3" fmla="*/ 5 h 132"/>
                <a:gd name="T4" fmla="*/ 165 w 1871"/>
                <a:gd name="T5" fmla="*/ 5 h 132"/>
                <a:gd name="T6" fmla="*/ 227 w 1871"/>
                <a:gd name="T7" fmla="*/ 21 h 132"/>
                <a:gd name="T8" fmla="*/ 272 w 1871"/>
                <a:gd name="T9" fmla="*/ 37 h 132"/>
                <a:gd name="T10" fmla="*/ 0 60000 65536"/>
                <a:gd name="T11" fmla="*/ 0 60000 65536"/>
                <a:gd name="T12" fmla="*/ 0 60000 65536"/>
                <a:gd name="T13" fmla="*/ 0 60000 65536"/>
                <a:gd name="T14" fmla="*/ 0 60000 65536"/>
                <a:gd name="T15" fmla="*/ 0 w 1871"/>
                <a:gd name="T16" fmla="*/ 0 h 132"/>
                <a:gd name="T17" fmla="*/ 1871 w 1871"/>
                <a:gd name="T18" fmla="*/ 132 h 132"/>
              </a:gdLst>
              <a:ahLst/>
              <a:cxnLst>
                <a:cxn ang="T10">
                  <a:pos x="T0" y="T1"/>
                </a:cxn>
                <a:cxn ang="T11">
                  <a:pos x="T2" y="T3"/>
                </a:cxn>
                <a:cxn ang="T12">
                  <a:pos x="T4" y="T5"/>
                </a:cxn>
                <a:cxn ang="T13">
                  <a:pos x="T6" y="T7"/>
                </a:cxn>
                <a:cxn ang="T14">
                  <a:pos x="T8" y="T9"/>
                </a:cxn>
              </a:cxnLst>
              <a:rect l="T15" t="T16" r="T17" b="T18"/>
              <a:pathLst>
                <a:path w="1871" h="132">
                  <a:moveTo>
                    <a:pt x="0" y="132"/>
                  </a:moveTo>
                  <a:cubicBezTo>
                    <a:pt x="203" y="85"/>
                    <a:pt x="407" y="38"/>
                    <a:pt x="596" y="19"/>
                  </a:cubicBezTo>
                  <a:cubicBezTo>
                    <a:pt x="785" y="0"/>
                    <a:pt x="973" y="10"/>
                    <a:pt x="1134" y="19"/>
                  </a:cubicBezTo>
                  <a:cubicBezTo>
                    <a:pt x="1295" y="28"/>
                    <a:pt x="1437" y="57"/>
                    <a:pt x="1560" y="76"/>
                  </a:cubicBezTo>
                  <a:cubicBezTo>
                    <a:pt x="1683" y="95"/>
                    <a:pt x="1819" y="123"/>
                    <a:pt x="1871" y="132"/>
                  </a:cubicBezTo>
                </a:path>
              </a:pathLst>
            </a:custGeom>
            <a:noFill/>
            <a:ln w="9525">
              <a:solidFill>
                <a:schemeClr val="tx1"/>
              </a:solidFill>
              <a:round/>
            </a:ln>
          </p:spPr>
          <p:txBody>
            <a:bodyPr wrap="none" anchor="ctr"/>
            <a:lstStyle/>
            <a:p>
              <a:endParaRPr lang="zh-CN" altLang="en-US" sz="2400" b="1"/>
            </a:p>
          </p:txBody>
        </p:sp>
      </p:grpSp>
      <p:graphicFrame>
        <p:nvGraphicFramePr>
          <p:cNvPr id="68" name="Object 20"/>
          <p:cNvGraphicFramePr>
            <a:graphicFrameLocks noChangeAspect="1"/>
          </p:cNvGraphicFramePr>
          <p:nvPr/>
        </p:nvGraphicFramePr>
        <p:xfrm>
          <a:off x="3671888" y="2428871"/>
          <a:ext cx="431800" cy="357187"/>
        </p:xfrm>
        <a:graphic>
          <a:graphicData uri="http://schemas.openxmlformats.org/presentationml/2006/ole">
            <mc:AlternateContent xmlns:mc="http://schemas.openxmlformats.org/markup-compatibility/2006">
              <mc:Choice xmlns:v="urn:schemas-microsoft-com:vml" Requires="v">
                <p:oleObj name="Equation" r:id="rId2" imgW="5181600" imgH="4267200" progId="Equation.DSMT4">
                  <p:embed/>
                </p:oleObj>
              </mc:Choice>
              <mc:Fallback>
                <p:oleObj name="Equation" r:id="rId2" imgW="5181600" imgH="4267200" progId="Equation.DSMT4">
                  <p:embed/>
                  <p:pic>
                    <p:nvPicPr>
                      <p:cNvPr id="0" name="Object 20"/>
                      <p:cNvPicPr>
                        <a:picLocks noChangeAspect="1"/>
                      </p:cNvPicPr>
                      <p:nvPr/>
                    </p:nvPicPr>
                    <p:blipFill>
                      <a:blip r:embed="rId3"/>
                      <a:stretch>
                        <a:fillRect/>
                      </a:stretch>
                    </p:blipFill>
                    <p:spPr>
                      <a:xfrm>
                        <a:off x="3671888" y="2428871"/>
                        <a:ext cx="431800" cy="357187"/>
                      </a:xfrm>
                      <a:prstGeom prst="rect">
                        <a:avLst/>
                      </a:prstGeom>
                      <a:noFill/>
                      <a:ln w="9525">
                        <a:noFill/>
                      </a:ln>
                    </p:spPr>
                  </p:pic>
                </p:oleObj>
              </mc:Fallback>
            </mc:AlternateContent>
          </a:graphicData>
        </a:graphic>
      </p:graphicFrame>
      <p:sp>
        <p:nvSpPr>
          <p:cNvPr id="69" name="Freeform 21"/>
          <p:cNvSpPr/>
          <p:nvPr/>
        </p:nvSpPr>
        <p:spPr bwMode="auto">
          <a:xfrm>
            <a:off x="3717955" y="2703827"/>
            <a:ext cx="379412" cy="406400"/>
          </a:xfrm>
          <a:custGeom>
            <a:avLst/>
            <a:gdLst>
              <a:gd name="T0" fmla="*/ 2147483647 w 239"/>
              <a:gd name="T1" fmla="*/ 2147483647 h 256"/>
              <a:gd name="T2" fmla="*/ 2147483647 w 239"/>
              <a:gd name="T3" fmla="*/ 0 h 256"/>
              <a:gd name="T4" fmla="*/ 2147483647 w 239"/>
              <a:gd name="T5" fmla="*/ 2147483647 h 256"/>
              <a:gd name="T6" fmla="*/ 2147483647 w 239"/>
              <a:gd name="T7" fmla="*/ 2147483647 h 256"/>
              <a:gd name="T8" fmla="*/ 2147483647 w 239"/>
              <a:gd name="T9" fmla="*/ 2147483647 h 256"/>
              <a:gd name="T10" fmla="*/ 2147483647 w 239"/>
              <a:gd name="T11" fmla="*/ 2147483647 h 256"/>
              <a:gd name="T12" fmla="*/ 2147483647 w 239"/>
              <a:gd name="T13" fmla="*/ 2147483647 h 256"/>
              <a:gd name="T14" fmla="*/ 2147483647 w 239"/>
              <a:gd name="T15" fmla="*/ 2147483647 h 256"/>
              <a:gd name="T16" fmla="*/ 2147483647 w 239"/>
              <a:gd name="T17" fmla="*/ 2147483647 h 256"/>
              <a:gd name="T18" fmla="*/ 2147483647 w 239"/>
              <a:gd name="T19" fmla="*/ 2147483647 h 256"/>
              <a:gd name="T20" fmla="*/ 2147483647 w 239"/>
              <a:gd name="T21" fmla="*/ 2147483647 h 256"/>
              <a:gd name="T22" fmla="*/ 2147483647 w 239"/>
              <a:gd name="T23" fmla="*/ 2147483647 h 256"/>
              <a:gd name="T24" fmla="*/ 2147483647 w 239"/>
              <a:gd name="T25" fmla="*/ 2147483647 h 256"/>
              <a:gd name="T26" fmla="*/ 2147483647 w 239"/>
              <a:gd name="T27" fmla="*/ 2147483647 h 256"/>
              <a:gd name="T28" fmla="*/ 2147483647 w 239"/>
              <a:gd name="T29" fmla="*/ 2147483647 h 256"/>
              <a:gd name="T30" fmla="*/ 2147483647 w 239"/>
              <a:gd name="T31" fmla="*/ 2147483647 h 2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9"/>
              <a:gd name="T49" fmla="*/ 0 h 256"/>
              <a:gd name="T50" fmla="*/ 239 w 239"/>
              <a:gd name="T51" fmla="*/ 256 h 2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9" h="256">
                <a:moveTo>
                  <a:pt x="3" y="2"/>
                </a:moveTo>
                <a:cubicBezTo>
                  <a:pt x="11" y="2"/>
                  <a:pt x="24" y="1"/>
                  <a:pt x="33" y="0"/>
                </a:cubicBezTo>
                <a:cubicBezTo>
                  <a:pt x="40" y="0"/>
                  <a:pt x="52" y="4"/>
                  <a:pt x="59" y="4"/>
                </a:cubicBezTo>
                <a:cubicBezTo>
                  <a:pt x="96" y="5"/>
                  <a:pt x="73" y="7"/>
                  <a:pt x="114" y="9"/>
                </a:cubicBezTo>
                <a:cubicBezTo>
                  <a:pt x="143" y="16"/>
                  <a:pt x="167" y="21"/>
                  <a:pt x="194" y="35"/>
                </a:cubicBezTo>
                <a:cubicBezTo>
                  <a:pt x="199" y="37"/>
                  <a:pt x="205" y="37"/>
                  <a:pt x="206" y="45"/>
                </a:cubicBezTo>
                <a:cubicBezTo>
                  <a:pt x="207" y="63"/>
                  <a:pt x="216" y="79"/>
                  <a:pt x="217" y="98"/>
                </a:cubicBezTo>
                <a:cubicBezTo>
                  <a:pt x="217" y="114"/>
                  <a:pt x="225" y="126"/>
                  <a:pt x="225" y="142"/>
                </a:cubicBezTo>
                <a:cubicBezTo>
                  <a:pt x="226" y="150"/>
                  <a:pt x="231" y="184"/>
                  <a:pt x="231" y="184"/>
                </a:cubicBezTo>
                <a:cubicBezTo>
                  <a:pt x="230" y="191"/>
                  <a:pt x="239" y="254"/>
                  <a:pt x="237" y="250"/>
                </a:cubicBezTo>
                <a:cubicBezTo>
                  <a:pt x="216" y="256"/>
                  <a:pt x="175" y="232"/>
                  <a:pt x="149" y="226"/>
                </a:cubicBezTo>
                <a:cubicBezTo>
                  <a:pt x="118" y="221"/>
                  <a:pt x="71" y="219"/>
                  <a:pt x="39" y="214"/>
                </a:cubicBezTo>
                <a:cubicBezTo>
                  <a:pt x="36" y="215"/>
                  <a:pt x="44" y="214"/>
                  <a:pt x="41" y="212"/>
                </a:cubicBezTo>
                <a:cubicBezTo>
                  <a:pt x="40" y="205"/>
                  <a:pt x="37" y="196"/>
                  <a:pt x="33" y="172"/>
                </a:cubicBezTo>
                <a:cubicBezTo>
                  <a:pt x="29" y="148"/>
                  <a:pt x="22" y="95"/>
                  <a:pt x="19" y="70"/>
                </a:cubicBezTo>
                <a:cubicBezTo>
                  <a:pt x="14" y="42"/>
                  <a:pt x="0" y="13"/>
                  <a:pt x="3" y="2"/>
                </a:cubicBezTo>
                <a:close/>
              </a:path>
            </a:pathLst>
          </a:custGeom>
          <a:gradFill rotWithShape="1">
            <a:gsLst>
              <a:gs pos="0">
                <a:srgbClr val="00B0F0"/>
              </a:gs>
              <a:gs pos="100000">
                <a:srgbClr val="004776">
                  <a:alpha val="70000"/>
                </a:srgbClr>
              </a:gs>
            </a:gsLst>
            <a:lin ang="18900000" scaled="1"/>
          </a:gradFill>
          <a:ln w="9525">
            <a:solidFill>
              <a:schemeClr val="tx1"/>
            </a:solidFill>
            <a:round/>
          </a:ln>
        </p:spPr>
        <p:txBody>
          <a:bodyPr wrap="none" anchor="ctr"/>
          <a:lstStyle/>
          <a:p>
            <a:endParaRPr lang="zh-CN" altLang="en-US" sz="2400" b="1"/>
          </a:p>
        </p:txBody>
      </p:sp>
      <p:sp>
        <p:nvSpPr>
          <p:cNvPr id="70" name="Line 22"/>
          <p:cNvSpPr>
            <a:spLocks noChangeShapeType="1"/>
          </p:cNvSpPr>
          <p:nvPr/>
        </p:nvSpPr>
        <p:spPr bwMode="auto">
          <a:xfrm>
            <a:off x="3941792" y="2907027"/>
            <a:ext cx="1390650" cy="388938"/>
          </a:xfrm>
          <a:prstGeom prst="line">
            <a:avLst/>
          </a:prstGeom>
          <a:noFill/>
          <a:ln w="28575">
            <a:solidFill>
              <a:schemeClr val="tx1"/>
            </a:solidFill>
            <a:round/>
            <a:tailEnd type="triangle" w="sm" len="lg"/>
          </a:ln>
        </p:spPr>
        <p:txBody>
          <a:bodyPr lIns="90000" tIns="46800" rIns="90000" bIns="46800"/>
          <a:lstStyle/>
          <a:p>
            <a:endParaRPr lang="zh-CN" altLang="en-US" sz="2400" b="1"/>
          </a:p>
        </p:txBody>
      </p:sp>
      <p:sp>
        <p:nvSpPr>
          <p:cNvPr id="71" name="Line 23"/>
          <p:cNvSpPr>
            <a:spLocks noChangeShapeType="1"/>
          </p:cNvSpPr>
          <p:nvPr/>
        </p:nvSpPr>
        <p:spPr bwMode="auto">
          <a:xfrm flipV="1">
            <a:off x="3954492" y="2400615"/>
            <a:ext cx="1800225" cy="504825"/>
          </a:xfrm>
          <a:prstGeom prst="line">
            <a:avLst/>
          </a:prstGeom>
          <a:noFill/>
          <a:ln w="19050">
            <a:solidFill>
              <a:schemeClr val="tx1"/>
            </a:solidFill>
            <a:prstDash val="dash"/>
            <a:round/>
            <a:tailEnd type="triangle" w="med" len="lg"/>
          </a:ln>
        </p:spPr>
        <p:txBody>
          <a:bodyPr/>
          <a:lstStyle/>
          <a:p>
            <a:endParaRPr lang="zh-CN" altLang="en-US" sz="2400" b="1"/>
          </a:p>
        </p:txBody>
      </p:sp>
      <p:sp>
        <p:nvSpPr>
          <p:cNvPr id="72" name="Arc 24"/>
          <p:cNvSpPr/>
          <p:nvPr/>
        </p:nvSpPr>
        <p:spPr bwMode="auto">
          <a:xfrm rot="2666298">
            <a:off x="3914805" y="2535552"/>
            <a:ext cx="750887" cy="774700"/>
          </a:xfrm>
          <a:custGeom>
            <a:avLst/>
            <a:gdLst>
              <a:gd name="T0" fmla="*/ 2147483647 w 17728"/>
              <a:gd name="T1" fmla="*/ 0 h 18311"/>
              <a:gd name="T2" fmla="*/ 2147483647 w 17728"/>
              <a:gd name="T3" fmla="*/ 2147483647 h 18311"/>
              <a:gd name="T4" fmla="*/ 0 w 17728"/>
              <a:gd name="T5" fmla="*/ 2147483647 h 18311"/>
              <a:gd name="T6" fmla="*/ 0 60000 65536"/>
              <a:gd name="T7" fmla="*/ 0 60000 65536"/>
              <a:gd name="T8" fmla="*/ 0 60000 65536"/>
              <a:gd name="T9" fmla="*/ 0 w 17728"/>
              <a:gd name="T10" fmla="*/ 0 h 18311"/>
              <a:gd name="T11" fmla="*/ 17728 w 17728"/>
              <a:gd name="T12" fmla="*/ 18311 h 18311"/>
            </a:gdLst>
            <a:ahLst/>
            <a:cxnLst>
              <a:cxn ang="T6">
                <a:pos x="T0" y="T1"/>
              </a:cxn>
              <a:cxn ang="T7">
                <a:pos x="T2" y="T3"/>
              </a:cxn>
              <a:cxn ang="T8">
                <a:pos x="T4" y="T5"/>
              </a:cxn>
            </a:cxnLst>
            <a:rect l="T9" t="T10" r="T11" b="T12"/>
            <a:pathLst>
              <a:path w="17728" h="18311" fill="none" extrusionOk="0">
                <a:moveTo>
                  <a:pt x="11457" y="-1"/>
                </a:moveTo>
                <a:cubicBezTo>
                  <a:pt x="13928" y="1546"/>
                  <a:pt x="16062" y="3577"/>
                  <a:pt x="17728" y="5970"/>
                </a:cubicBezTo>
              </a:path>
              <a:path w="17728" h="18311" stroke="0" extrusionOk="0">
                <a:moveTo>
                  <a:pt x="11457" y="-1"/>
                </a:moveTo>
                <a:cubicBezTo>
                  <a:pt x="13928" y="1546"/>
                  <a:pt x="16062" y="3577"/>
                  <a:pt x="17728" y="5970"/>
                </a:cubicBezTo>
                <a:lnTo>
                  <a:pt x="0" y="18311"/>
                </a:lnTo>
                <a:close/>
              </a:path>
            </a:pathLst>
          </a:custGeom>
          <a:noFill/>
          <a:ln w="19050">
            <a:solidFill>
              <a:schemeClr val="tx1"/>
            </a:solidFill>
            <a:round/>
          </a:ln>
        </p:spPr>
        <p:txBody>
          <a:bodyPr wrap="none" anchor="ctr"/>
          <a:lstStyle/>
          <a:p>
            <a:endParaRPr lang="zh-CN" altLang="en-US" sz="2400" b="1"/>
          </a:p>
        </p:txBody>
      </p:sp>
      <p:graphicFrame>
        <p:nvGraphicFramePr>
          <p:cNvPr id="2077" name="Object 29"/>
          <p:cNvGraphicFramePr>
            <a:graphicFrameLocks noChangeAspect="1"/>
          </p:cNvGraphicFramePr>
          <p:nvPr/>
        </p:nvGraphicFramePr>
        <p:xfrm>
          <a:off x="4000496" y="1928802"/>
          <a:ext cx="279400" cy="304800"/>
        </p:xfrm>
        <a:graphic>
          <a:graphicData uri="http://schemas.openxmlformats.org/presentationml/2006/ole">
            <mc:AlternateContent xmlns:mc="http://schemas.openxmlformats.org/markup-compatibility/2006">
              <mc:Choice xmlns:v="urn:schemas-microsoft-com:vml" Requires="v">
                <p:oleObj name="Equation" r:id="rId4" imgW="3352800" imgH="3657600" progId="Equation.DSMT4">
                  <p:embed/>
                </p:oleObj>
              </mc:Choice>
              <mc:Fallback>
                <p:oleObj name="Equation" r:id="rId4" imgW="3352800" imgH="3657600" progId="Equation.DSMT4">
                  <p:embed/>
                  <p:pic>
                    <p:nvPicPr>
                      <p:cNvPr id="0" name="图片 2049"/>
                      <p:cNvPicPr>
                        <a:picLocks noChangeAspect="1"/>
                      </p:cNvPicPr>
                      <p:nvPr/>
                    </p:nvPicPr>
                    <p:blipFill>
                      <a:blip r:embed="rId5"/>
                      <a:stretch>
                        <a:fillRect/>
                      </a:stretch>
                    </p:blipFill>
                    <p:spPr>
                      <a:xfrm>
                        <a:off x="4000496" y="1928802"/>
                        <a:ext cx="279400" cy="304800"/>
                      </a:xfrm>
                      <a:prstGeom prst="rect">
                        <a:avLst/>
                      </a:prstGeom>
                      <a:noFill/>
                      <a:ln w="9525">
                        <a:noFill/>
                      </a:ln>
                    </p:spPr>
                  </p:pic>
                </p:oleObj>
              </mc:Fallback>
            </mc:AlternateContent>
          </a:graphicData>
        </a:graphic>
      </p:graphicFrame>
      <p:graphicFrame>
        <p:nvGraphicFramePr>
          <p:cNvPr id="2078" name="Object 30"/>
          <p:cNvGraphicFramePr>
            <a:graphicFrameLocks noChangeAspect="1"/>
          </p:cNvGraphicFramePr>
          <p:nvPr/>
        </p:nvGraphicFramePr>
        <p:xfrm>
          <a:off x="5481646" y="1928802"/>
          <a:ext cx="304800" cy="431800"/>
        </p:xfrm>
        <a:graphic>
          <a:graphicData uri="http://schemas.openxmlformats.org/presentationml/2006/ole">
            <mc:AlternateContent xmlns:mc="http://schemas.openxmlformats.org/markup-compatibility/2006">
              <mc:Choice xmlns:v="urn:schemas-microsoft-com:vml" Requires="v">
                <p:oleObj name="Equation" r:id="rId6" imgW="7315200" imgH="10363200" progId="Equation.DSMT4">
                  <p:embed/>
                </p:oleObj>
              </mc:Choice>
              <mc:Fallback>
                <p:oleObj name="Equation" r:id="rId6" imgW="7315200" imgH="10363200" progId="Equation.DSMT4">
                  <p:embed/>
                  <p:pic>
                    <p:nvPicPr>
                      <p:cNvPr id="0" name="图片 2050"/>
                      <p:cNvPicPr>
                        <a:picLocks noChangeAspect="1"/>
                      </p:cNvPicPr>
                      <p:nvPr/>
                    </p:nvPicPr>
                    <p:blipFill>
                      <a:blip r:embed="rId7"/>
                      <a:stretch>
                        <a:fillRect/>
                      </a:stretch>
                    </p:blipFill>
                    <p:spPr>
                      <a:xfrm>
                        <a:off x="5481646" y="1928802"/>
                        <a:ext cx="304800" cy="431800"/>
                      </a:xfrm>
                      <a:prstGeom prst="rect">
                        <a:avLst/>
                      </a:prstGeom>
                      <a:noFill/>
                      <a:ln w="9525">
                        <a:noFill/>
                      </a:ln>
                    </p:spPr>
                  </p:pic>
                </p:oleObj>
              </mc:Fallback>
            </mc:AlternateContent>
          </a:graphicData>
        </a:graphic>
      </p:graphicFrame>
      <p:graphicFrame>
        <p:nvGraphicFramePr>
          <p:cNvPr id="2079" name="Object 31"/>
          <p:cNvGraphicFramePr>
            <a:graphicFrameLocks noChangeAspect="1"/>
          </p:cNvGraphicFramePr>
          <p:nvPr/>
        </p:nvGraphicFramePr>
        <p:xfrm>
          <a:off x="4532314" y="3170238"/>
          <a:ext cx="254000" cy="330200"/>
        </p:xfrm>
        <a:graphic>
          <a:graphicData uri="http://schemas.openxmlformats.org/presentationml/2006/ole">
            <mc:AlternateContent xmlns:mc="http://schemas.openxmlformats.org/markup-compatibility/2006">
              <mc:Choice xmlns:v="urn:schemas-microsoft-com:vml" Requires="v">
                <p:oleObj name="Equation" r:id="rId8" imgW="3048000" imgH="3962400" progId="Equation.DSMT4">
                  <p:embed/>
                </p:oleObj>
              </mc:Choice>
              <mc:Fallback>
                <p:oleObj name="Equation" r:id="rId8" imgW="3048000" imgH="3962400" progId="Equation.DSMT4">
                  <p:embed/>
                  <p:pic>
                    <p:nvPicPr>
                      <p:cNvPr id="0" name="图片 2051"/>
                      <p:cNvPicPr>
                        <a:picLocks noChangeAspect="1"/>
                      </p:cNvPicPr>
                      <p:nvPr/>
                    </p:nvPicPr>
                    <p:blipFill>
                      <a:blip r:embed="rId9"/>
                      <a:stretch>
                        <a:fillRect/>
                      </a:stretch>
                    </p:blipFill>
                    <p:spPr>
                      <a:xfrm>
                        <a:off x="4532314" y="3170238"/>
                        <a:ext cx="254000" cy="330200"/>
                      </a:xfrm>
                      <a:prstGeom prst="rect">
                        <a:avLst/>
                      </a:prstGeom>
                      <a:noFill/>
                      <a:ln w="9525">
                        <a:noFill/>
                      </a:ln>
                    </p:spPr>
                  </p:pic>
                </p:oleObj>
              </mc:Fallback>
            </mc:AlternateContent>
          </a:graphicData>
        </a:graphic>
      </p:graphicFrame>
      <p:graphicFrame>
        <p:nvGraphicFramePr>
          <p:cNvPr id="2080" name="Object 32"/>
          <p:cNvGraphicFramePr>
            <a:graphicFrameLocks noChangeAspect="1"/>
          </p:cNvGraphicFramePr>
          <p:nvPr/>
        </p:nvGraphicFramePr>
        <p:xfrm>
          <a:off x="4727575" y="2728913"/>
          <a:ext cx="254000" cy="355600"/>
        </p:xfrm>
        <a:graphic>
          <a:graphicData uri="http://schemas.openxmlformats.org/presentationml/2006/ole">
            <mc:AlternateContent xmlns:mc="http://schemas.openxmlformats.org/markup-compatibility/2006">
              <mc:Choice xmlns:v="urn:schemas-microsoft-com:vml" Requires="v">
                <p:oleObj name="Equation" r:id="rId10" imgW="3048000" imgH="4267200" progId="Equation.DSMT4">
                  <p:embed/>
                </p:oleObj>
              </mc:Choice>
              <mc:Fallback>
                <p:oleObj name="Equation" r:id="rId10" imgW="3048000" imgH="4267200" progId="Equation.DSMT4">
                  <p:embed/>
                  <p:pic>
                    <p:nvPicPr>
                      <p:cNvPr id="0" name="图片 2052"/>
                      <p:cNvPicPr>
                        <a:picLocks noChangeAspect="1"/>
                      </p:cNvPicPr>
                      <p:nvPr/>
                    </p:nvPicPr>
                    <p:blipFill>
                      <a:blip r:embed="rId11"/>
                      <a:stretch>
                        <a:fillRect/>
                      </a:stretch>
                    </p:blipFill>
                    <p:spPr>
                      <a:xfrm>
                        <a:off x="4727575" y="2728913"/>
                        <a:ext cx="254000" cy="355600"/>
                      </a:xfrm>
                      <a:prstGeom prst="rect">
                        <a:avLst/>
                      </a:prstGeom>
                      <a:noFill/>
                      <a:ln w="9525">
                        <a:noFill/>
                      </a:ln>
                    </p:spPr>
                  </p:pic>
                </p:oleObj>
              </mc:Fallback>
            </mc:AlternateContent>
          </a:graphicData>
        </a:graphic>
      </p:graphicFrame>
      <p:graphicFrame>
        <p:nvGraphicFramePr>
          <p:cNvPr id="2081" name="Object 33"/>
          <p:cNvGraphicFramePr>
            <a:graphicFrameLocks noChangeAspect="1"/>
          </p:cNvGraphicFramePr>
          <p:nvPr/>
        </p:nvGraphicFramePr>
        <p:xfrm>
          <a:off x="5143504" y="3313114"/>
          <a:ext cx="304800" cy="330200"/>
        </p:xfrm>
        <a:graphic>
          <a:graphicData uri="http://schemas.openxmlformats.org/presentationml/2006/ole">
            <mc:AlternateContent xmlns:mc="http://schemas.openxmlformats.org/markup-compatibility/2006">
              <mc:Choice xmlns:v="urn:schemas-microsoft-com:vml" Requires="v">
                <p:oleObj name="Equation" r:id="rId12" imgW="3657600" imgH="3962400" progId="Equation.DSMT4">
                  <p:embed/>
                </p:oleObj>
              </mc:Choice>
              <mc:Fallback>
                <p:oleObj name="Equation" r:id="rId12" imgW="3657600" imgH="3962400" progId="Equation.DSMT4">
                  <p:embed/>
                  <p:pic>
                    <p:nvPicPr>
                      <p:cNvPr id="0" name="图片 2053"/>
                      <p:cNvPicPr>
                        <a:picLocks noChangeAspect="1"/>
                      </p:cNvPicPr>
                      <p:nvPr/>
                    </p:nvPicPr>
                    <p:blipFill>
                      <a:blip r:embed="rId13"/>
                      <a:stretch>
                        <a:fillRect/>
                      </a:stretch>
                    </p:blipFill>
                    <p:spPr>
                      <a:xfrm>
                        <a:off x="5143504" y="3313114"/>
                        <a:ext cx="304800" cy="330200"/>
                      </a:xfrm>
                      <a:prstGeom prst="rect">
                        <a:avLst/>
                      </a:prstGeom>
                      <a:noFill/>
                      <a:ln w="9525">
                        <a:noFill/>
                      </a:ln>
                    </p:spPr>
                  </p:pic>
                </p:oleObj>
              </mc:Fallback>
            </mc:AlternateContent>
          </a:graphicData>
        </a:graphic>
      </p:graphicFrame>
      <p:graphicFrame>
        <p:nvGraphicFramePr>
          <p:cNvPr id="2082" name="Object 34"/>
          <p:cNvGraphicFramePr>
            <a:graphicFrameLocks noChangeAspect="1"/>
          </p:cNvGraphicFramePr>
          <p:nvPr/>
        </p:nvGraphicFramePr>
        <p:xfrm>
          <a:off x="5214942" y="3175000"/>
          <a:ext cx="228600" cy="254000"/>
        </p:xfrm>
        <a:graphic>
          <a:graphicData uri="http://schemas.openxmlformats.org/presentationml/2006/ole">
            <mc:AlternateContent xmlns:mc="http://schemas.openxmlformats.org/markup-compatibility/2006">
              <mc:Choice xmlns:v="urn:schemas-microsoft-com:vml" Requires="v">
                <p:oleObj name="Equation" r:id="rId14" imgW="2743200" imgH="3048000" progId="Equation.DSMT4">
                  <p:embed/>
                </p:oleObj>
              </mc:Choice>
              <mc:Fallback>
                <p:oleObj name="Equation" r:id="rId14" imgW="2743200" imgH="3048000" progId="Equation.DSMT4">
                  <p:embed/>
                  <p:pic>
                    <p:nvPicPr>
                      <p:cNvPr id="0" name="图片 2054"/>
                      <p:cNvPicPr>
                        <a:picLocks noChangeAspect="1"/>
                      </p:cNvPicPr>
                      <p:nvPr/>
                    </p:nvPicPr>
                    <p:blipFill>
                      <a:blip r:embed="rId15"/>
                      <a:stretch>
                        <a:fillRect/>
                      </a:stretch>
                    </p:blipFill>
                    <p:spPr>
                      <a:xfrm>
                        <a:off x="5214942" y="3175000"/>
                        <a:ext cx="228600" cy="254000"/>
                      </a:xfrm>
                      <a:prstGeom prst="rect">
                        <a:avLst/>
                      </a:prstGeom>
                      <a:noFill/>
                      <a:ln w="9525">
                        <a:noFill/>
                      </a:ln>
                    </p:spPr>
                  </p:pic>
                </p:oleObj>
              </mc:Fallback>
            </mc:AlternateContent>
          </a:graphicData>
        </a:graphic>
      </p:graphicFrame>
      <p:sp>
        <p:nvSpPr>
          <p:cNvPr id="27" name="灯片编号占位符 26"/>
          <p:cNvSpPr>
            <a:spLocks noGrp="1"/>
          </p:cNvSpPr>
          <p:nvPr>
            <p:ph type="sldNum" sz="quarter" idx="12"/>
          </p:nvPr>
        </p:nvSpPr>
        <p:spPr/>
        <p:txBody>
          <a:bodyPr/>
          <a:lstStyle/>
          <a:p>
            <a:fld id="{0C913308-F349-4B6D-A68A-DD1791B4A57B}"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2000"/>
                                        <p:tgtEl>
                                          <p:spTgt spid="53"/>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077"/>
                                        </p:tgtEl>
                                        <p:attrNameLst>
                                          <p:attrName>style.visibility</p:attrName>
                                        </p:attrNameLst>
                                      </p:cBhvr>
                                      <p:to>
                                        <p:strVal val="visible"/>
                                      </p:to>
                                    </p:set>
                                    <p:animEffect transition="in" filter="wipe(left)">
                                      <p:cBhvr>
                                        <p:cTn id="16" dur="500"/>
                                        <p:tgtEl>
                                          <p:spTgt spid="2077"/>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0"/>
                                        <p:tgtEl>
                                          <p:spTgt spid="5"/>
                                        </p:tgtEl>
                                      </p:cBhvr>
                                    </p:animEffect>
                                  </p:childTnLst>
                                </p:cTn>
                              </p:par>
                              <p:par>
                                <p:cTn id="20" presetID="22" presetClass="entr" presetSubtype="1"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dissolve">
                                      <p:cBhvr>
                                        <p:cTn id="27" dur="1000"/>
                                        <p:tgtEl>
                                          <p:spTgt spid="6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078"/>
                                        </p:tgtEl>
                                        <p:attrNameLst>
                                          <p:attrName>style.visibility</p:attrName>
                                        </p:attrNameLst>
                                      </p:cBhvr>
                                      <p:to>
                                        <p:strVal val="visible"/>
                                      </p:to>
                                    </p:set>
                                    <p:animEffect transition="in" filter="wipe(left)">
                                      <p:cBhvr>
                                        <p:cTn id="40" dur="500"/>
                                        <p:tgtEl>
                                          <p:spTgt spid="207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slide(fromLeft)">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82"/>
                                        </p:tgtEl>
                                        <p:attrNameLst>
                                          <p:attrName>style.visibility</p:attrName>
                                        </p:attrNameLst>
                                      </p:cBhvr>
                                      <p:to>
                                        <p:strVal val="visible"/>
                                      </p:to>
                                    </p:set>
                                    <p:animEffect transition="in" filter="wipe(left)">
                                      <p:cBhvr>
                                        <p:cTn id="50" dur="500"/>
                                        <p:tgtEl>
                                          <p:spTgt spid="2082"/>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081"/>
                                        </p:tgtEl>
                                        <p:attrNameLst>
                                          <p:attrName>style.visibility</p:attrName>
                                        </p:attrNameLst>
                                      </p:cBhvr>
                                      <p:to>
                                        <p:strVal val="visible"/>
                                      </p:to>
                                    </p:set>
                                    <p:animEffect transition="in" filter="wipe(left)">
                                      <p:cBhvr>
                                        <p:cTn id="54" dur="500"/>
                                        <p:tgtEl>
                                          <p:spTgt spid="208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079"/>
                                        </p:tgtEl>
                                        <p:attrNameLst>
                                          <p:attrName>style.visibility</p:attrName>
                                        </p:attrNameLst>
                                      </p:cBhvr>
                                      <p:to>
                                        <p:strVal val="visible"/>
                                      </p:to>
                                    </p:set>
                                    <p:animEffect transition="in" filter="wipe(left)">
                                      <p:cBhvr>
                                        <p:cTn id="63" dur="500"/>
                                        <p:tgtEl>
                                          <p:spTgt spid="207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down)">
                                      <p:cBhvr>
                                        <p:cTn id="68" dur="500"/>
                                        <p:tgtEl>
                                          <p:spTgt spid="72"/>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080"/>
                                        </p:tgtEl>
                                        <p:attrNameLst>
                                          <p:attrName>style.visibility</p:attrName>
                                        </p:attrNameLst>
                                      </p:cBhvr>
                                      <p:to>
                                        <p:strVal val="visible"/>
                                      </p:to>
                                    </p:set>
                                    <p:animEffect transition="in" filter="wipe(left)">
                                      <p:cBhvr>
                                        <p:cTn id="72" dur="500"/>
                                        <p:tgtEl>
                                          <p:spTgt spid="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P spid="53"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00034" y="395567"/>
            <a:ext cx="4529139"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3.</a:t>
            </a:r>
            <a:r>
              <a:rPr kumimoji="1" lang="zh-CN" altLang="en-US" sz="2400" b="1" dirty="0">
                <a:latin typeface="楷体" panose="02010609060101010101" pitchFamily="49" charset="-122"/>
                <a:ea typeface="楷体" panose="02010609060101010101" pitchFamily="49" charset="-122"/>
              </a:rPr>
              <a:t>菲涅耳衍射积分公式</a:t>
            </a:r>
          </a:p>
        </p:txBody>
      </p:sp>
      <p:sp>
        <p:nvSpPr>
          <p:cNvPr id="5" name="Freeform 2"/>
          <p:cNvSpPr/>
          <p:nvPr/>
        </p:nvSpPr>
        <p:spPr bwMode="auto">
          <a:xfrm>
            <a:off x="5183188" y="5051425"/>
            <a:ext cx="1800225" cy="927692"/>
          </a:xfrm>
          <a:custGeom>
            <a:avLst/>
            <a:gdLst>
              <a:gd name="T0" fmla="*/ 0 w 1134"/>
              <a:gd name="T1" fmla="*/ 2147483647 h 831"/>
              <a:gd name="T2" fmla="*/ 2147483647 w 1134"/>
              <a:gd name="T3" fmla="*/ 2147483647 h 831"/>
              <a:gd name="T4" fmla="*/ 2147483647 w 1134"/>
              <a:gd name="T5" fmla="*/ 2147483647 h 831"/>
              <a:gd name="T6" fmla="*/ 2147483647 w 1134"/>
              <a:gd name="T7" fmla="*/ 2147483647 h 831"/>
              <a:gd name="T8" fmla="*/ 0 60000 65536"/>
              <a:gd name="T9" fmla="*/ 0 60000 65536"/>
              <a:gd name="T10" fmla="*/ 0 60000 65536"/>
              <a:gd name="T11" fmla="*/ 0 60000 65536"/>
              <a:gd name="T12" fmla="*/ 0 w 1134"/>
              <a:gd name="T13" fmla="*/ 0 h 831"/>
              <a:gd name="T14" fmla="*/ 1134 w 1134"/>
              <a:gd name="T15" fmla="*/ 831 h 831"/>
            </a:gdLst>
            <a:ahLst/>
            <a:cxnLst>
              <a:cxn ang="T8">
                <a:pos x="T0" y="T1"/>
              </a:cxn>
              <a:cxn ang="T9">
                <a:pos x="T2" y="T3"/>
              </a:cxn>
              <a:cxn ang="T10">
                <a:pos x="T4" y="T5"/>
              </a:cxn>
              <a:cxn ang="T11">
                <a:pos x="T6" y="T7"/>
              </a:cxn>
            </a:cxnLst>
            <a:rect l="T12" t="T13" r="T14" b="T15"/>
            <a:pathLst>
              <a:path w="1134" h="831">
                <a:moveTo>
                  <a:pt x="0" y="15"/>
                </a:moveTo>
                <a:cubicBezTo>
                  <a:pt x="125" y="7"/>
                  <a:pt x="250" y="0"/>
                  <a:pt x="363" y="106"/>
                </a:cubicBezTo>
                <a:cubicBezTo>
                  <a:pt x="476" y="212"/>
                  <a:pt x="552" y="529"/>
                  <a:pt x="680" y="650"/>
                </a:cubicBezTo>
                <a:cubicBezTo>
                  <a:pt x="808" y="771"/>
                  <a:pt x="1058" y="801"/>
                  <a:pt x="1134" y="831"/>
                </a:cubicBezTo>
              </a:path>
            </a:pathLst>
          </a:custGeom>
          <a:noFill/>
          <a:ln w="28575">
            <a:solidFill>
              <a:srgbClr val="009999"/>
            </a:solidFill>
            <a:round/>
          </a:ln>
        </p:spPr>
        <p:txBody>
          <a:bodyPr lIns="90000" tIns="46800" rIns="90000" bIns="46800">
            <a:spAutoFit/>
          </a:bodyPr>
          <a:lstStyle/>
          <a:p>
            <a:endParaRPr lang="zh-CN" altLang="en-US" sz="2400" b="1"/>
          </a:p>
        </p:txBody>
      </p:sp>
      <p:sp>
        <p:nvSpPr>
          <p:cNvPr id="7" name="Rectangle 4"/>
          <p:cNvSpPr>
            <a:spLocks noChangeArrowheads="1"/>
          </p:cNvSpPr>
          <p:nvPr/>
        </p:nvSpPr>
        <p:spPr bwMode="auto">
          <a:xfrm>
            <a:off x="798513" y="981075"/>
            <a:ext cx="4897437" cy="936625"/>
          </a:xfrm>
          <a:prstGeom prst="rect">
            <a:avLst/>
          </a:prstGeom>
          <a:noFill/>
          <a:ln w="9525">
            <a:noFill/>
            <a:miter lim="800000"/>
          </a:ln>
        </p:spPr>
        <p:txBody>
          <a:bodyPr lIns="12700" tIns="12700" rIns="12700" bIns="12700"/>
          <a:lstStyle/>
          <a:p>
            <a:pPr algn="just">
              <a:lnSpc>
                <a:spcPct val="125000"/>
              </a:lnSpc>
            </a:pPr>
            <a:r>
              <a:rPr kumimoji="1" lang="zh-CN" altLang="en-US" sz="2400" b="1" dirty="0">
                <a:latin typeface="楷体" panose="02010609060101010101" pitchFamily="49" charset="-122"/>
                <a:ea typeface="楷体" panose="02010609060101010101" pitchFamily="49" charset="-122"/>
              </a:rPr>
              <a:t>设初相为零</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面积为</a:t>
            </a:r>
            <a:r>
              <a:rPr kumimoji="1" lang="zh-CN" altLang="en-US" sz="2400" b="1" i="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rPr>
              <a:t>的波面</a:t>
            </a:r>
            <a:r>
              <a:rPr kumimoji="1" lang="zh-CN" altLang="en-US"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其上面元</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a:latin typeface="楷体" panose="02010609060101010101" pitchFamily="49" charset="-122"/>
                <a:ea typeface="楷体" panose="02010609060101010101" pitchFamily="49" charset="-122"/>
              </a:rPr>
              <a:t>在</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400" b="1" dirty="0">
                <a:latin typeface="楷体" panose="02010609060101010101" pitchFamily="49" charset="-122"/>
                <a:ea typeface="楷体" panose="02010609060101010101" pitchFamily="49" charset="-122"/>
              </a:rPr>
              <a:t>点引起的振动为</a:t>
            </a:r>
          </a:p>
        </p:txBody>
      </p:sp>
      <p:sp>
        <p:nvSpPr>
          <p:cNvPr id="10" name="Text Box 7"/>
          <p:cNvSpPr txBox="1">
            <a:spLocks noChangeArrowheads="1"/>
          </p:cNvSpPr>
          <p:nvPr/>
        </p:nvSpPr>
        <p:spPr bwMode="auto">
          <a:xfrm>
            <a:off x="928662" y="3933825"/>
            <a:ext cx="4267200" cy="461665"/>
          </a:xfrm>
          <a:prstGeom prst="rect">
            <a:avLst/>
          </a:prstGeom>
          <a:noFill/>
          <a:ln w="9525">
            <a:noFill/>
            <a:miter lim="800000"/>
          </a:ln>
        </p:spPr>
        <p:txBody>
          <a:bodyPr>
            <a:spAutoFit/>
          </a:bodyPr>
          <a:lstStyle/>
          <a:p>
            <a:pPr algn="just"/>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F </a:t>
            </a:r>
            <a:r>
              <a:rPr kumimoji="1" lang="zh-CN" altLang="en-US" sz="2400" b="1" dirty="0">
                <a:latin typeface="楷体" panose="02010609060101010101" pitchFamily="49" charset="-122"/>
                <a:ea typeface="楷体" panose="02010609060101010101" pitchFamily="49" charset="-122"/>
              </a:rPr>
              <a:t>取决于波面上</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rPr>
              <a:t>处的波强度</a:t>
            </a:r>
            <a:r>
              <a:rPr kumimoji="1" lang="en-US" altLang="zh-CN" sz="2400" b="1" dirty="0">
                <a:latin typeface="楷体" panose="02010609060101010101" pitchFamily="49" charset="-122"/>
                <a:ea typeface="楷体" panose="02010609060101010101" pitchFamily="49" charset="-122"/>
              </a:rPr>
              <a:t>,</a:t>
            </a:r>
          </a:p>
        </p:txBody>
      </p:sp>
      <p:sp>
        <p:nvSpPr>
          <p:cNvPr id="11" name="Rectangle 8"/>
          <p:cNvSpPr>
            <a:spLocks noChangeArrowheads="1"/>
          </p:cNvSpPr>
          <p:nvPr/>
        </p:nvSpPr>
        <p:spPr bwMode="auto">
          <a:xfrm>
            <a:off x="6159500" y="3933825"/>
            <a:ext cx="1874529"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为倾斜因子</a:t>
            </a:r>
            <a:r>
              <a:rPr kumimoji="1" lang="en-US" altLang="zh-CN" sz="2400" b="1">
                <a:latin typeface="楷体" panose="02010609060101010101" pitchFamily="49" charset="-122"/>
                <a:ea typeface="楷体" panose="02010609060101010101" pitchFamily="49" charset="-122"/>
              </a:rPr>
              <a:t>.</a:t>
            </a:r>
          </a:p>
        </p:txBody>
      </p:sp>
      <p:sp>
        <p:nvSpPr>
          <p:cNvPr id="15" name="Line 12"/>
          <p:cNvSpPr>
            <a:spLocks noChangeShapeType="1"/>
          </p:cNvSpPr>
          <p:nvPr/>
        </p:nvSpPr>
        <p:spPr bwMode="auto">
          <a:xfrm>
            <a:off x="5175250" y="6130925"/>
            <a:ext cx="2362200" cy="0"/>
          </a:xfrm>
          <a:prstGeom prst="line">
            <a:avLst/>
          </a:prstGeom>
          <a:noFill/>
          <a:ln w="19050">
            <a:solidFill>
              <a:schemeClr val="tx1"/>
            </a:solidFill>
            <a:round/>
            <a:tailEnd type="triangle" w="sm" len="lg"/>
          </a:ln>
        </p:spPr>
        <p:txBody>
          <a:bodyPr lIns="90000" tIns="46800" rIns="90000" bIns="46800"/>
          <a:lstStyle/>
          <a:p>
            <a:endParaRPr lang="zh-CN" altLang="en-US" sz="2400" b="1"/>
          </a:p>
        </p:txBody>
      </p:sp>
      <p:sp>
        <p:nvSpPr>
          <p:cNvPr id="16" name="Line 13"/>
          <p:cNvSpPr>
            <a:spLocks noChangeShapeType="1"/>
          </p:cNvSpPr>
          <p:nvPr/>
        </p:nvSpPr>
        <p:spPr bwMode="auto">
          <a:xfrm flipV="1">
            <a:off x="5194300" y="4691063"/>
            <a:ext cx="0" cy="1439862"/>
          </a:xfrm>
          <a:prstGeom prst="line">
            <a:avLst/>
          </a:prstGeom>
          <a:noFill/>
          <a:ln w="19050">
            <a:solidFill>
              <a:schemeClr val="tx1"/>
            </a:solidFill>
            <a:round/>
            <a:tailEnd type="triangle" w="sm" len="lg"/>
          </a:ln>
        </p:spPr>
        <p:txBody>
          <a:bodyPr lIns="90000" tIns="46800" rIns="90000" bIns="46800"/>
          <a:lstStyle/>
          <a:p>
            <a:endParaRPr lang="zh-CN" altLang="en-US" sz="2400" b="1"/>
          </a:p>
        </p:txBody>
      </p:sp>
      <p:sp>
        <p:nvSpPr>
          <p:cNvPr id="19" name="AutoShape 16"/>
          <p:cNvSpPr/>
          <p:nvPr/>
        </p:nvSpPr>
        <p:spPr bwMode="auto">
          <a:xfrm>
            <a:off x="971550" y="4800600"/>
            <a:ext cx="215900" cy="1255713"/>
          </a:xfrm>
          <a:prstGeom prst="leftBrace">
            <a:avLst>
              <a:gd name="adj1" fmla="val 48468"/>
              <a:gd name="adj2" fmla="val 50000"/>
            </a:avLst>
          </a:prstGeom>
          <a:noFill/>
          <a:ln w="12700">
            <a:solidFill>
              <a:schemeClr val="folHlink"/>
            </a:solidFill>
            <a:round/>
          </a:ln>
        </p:spPr>
        <p:txBody>
          <a:bodyPr wrap="none" lIns="90000" tIns="46800" rIns="90000" bIns="46800" anchor="ctr"/>
          <a:lstStyle/>
          <a:p>
            <a:endParaRPr lang="zh-CN" altLang="en-US" sz="2400" b="1"/>
          </a:p>
        </p:txBody>
      </p:sp>
      <p:sp>
        <p:nvSpPr>
          <p:cNvPr id="26" name="AutoShape 23"/>
          <p:cNvSpPr>
            <a:spLocks noChangeArrowheads="1"/>
          </p:cNvSpPr>
          <p:nvPr/>
        </p:nvSpPr>
        <p:spPr bwMode="auto">
          <a:xfrm>
            <a:off x="1941513" y="5302250"/>
            <a:ext cx="576262" cy="215900"/>
          </a:xfrm>
          <a:prstGeom prst="rightArrow">
            <a:avLst>
              <a:gd name="adj1" fmla="val 50000"/>
              <a:gd name="adj2" fmla="val 66728"/>
            </a:avLst>
          </a:prstGeom>
          <a:solidFill>
            <a:srgbClr val="006699">
              <a:alpha val="50195"/>
            </a:srgbClr>
          </a:solidFill>
          <a:ln w="9525">
            <a:solidFill>
              <a:schemeClr val="folHlink">
                <a:alpha val="50195"/>
              </a:schemeClr>
            </a:solidFill>
            <a:miter lim="800000"/>
          </a:ln>
        </p:spPr>
        <p:txBody>
          <a:bodyPr wrap="none" anchor="ctr"/>
          <a:lstStyle/>
          <a:p>
            <a:endParaRPr lang="zh-CN" altLang="en-US" sz="2400" b="1"/>
          </a:p>
        </p:txBody>
      </p:sp>
      <p:sp>
        <p:nvSpPr>
          <p:cNvPr id="27" name="Line 24"/>
          <p:cNvSpPr>
            <a:spLocks noChangeShapeType="1"/>
          </p:cNvSpPr>
          <p:nvPr/>
        </p:nvSpPr>
        <p:spPr bwMode="auto">
          <a:xfrm>
            <a:off x="6978650" y="6043613"/>
            <a:ext cx="1588" cy="71437"/>
          </a:xfrm>
          <a:prstGeom prst="line">
            <a:avLst/>
          </a:prstGeom>
          <a:noFill/>
          <a:ln w="19050">
            <a:solidFill>
              <a:schemeClr val="tx1"/>
            </a:solidFill>
            <a:round/>
          </a:ln>
        </p:spPr>
        <p:txBody>
          <a:bodyPr/>
          <a:lstStyle/>
          <a:p>
            <a:endParaRPr lang="zh-CN" altLang="en-US" sz="2400" b="1"/>
          </a:p>
        </p:txBody>
      </p:sp>
      <p:graphicFrame>
        <p:nvGraphicFramePr>
          <p:cNvPr id="3095" name="Object 23"/>
          <p:cNvGraphicFramePr>
            <a:graphicFrameLocks noChangeAspect="1"/>
          </p:cNvGraphicFramePr>
          <p:nvPr/>
        </p:nvGraphicFramePr>
        <p:xfrm>
          <a:off x="1000100" y="2000240"/>
          <a:ext cx="4343400" cy="838200"/>
        </p:xfrm>
        <a:graphic>
          <a:graphicData uri="http://schemas.openxmlformats.org/presentationml/2006/ole">
            <mc:AlternateContent xmlns:mc="http://schemas.openxmlformats.org/markup-compatibility/2006">
              <mc:Choice xmlns:v="urn:schemas-microsoft-com:vml" Requires="v">
                <p:oleObj name="Equation" r:id="rId2" imgW="104241600" imgH="20116800" progId="Equation.DSMT4">
                  <p:embed/>
                </p:oleObj>
              </mc:Choice>
              <mc:Fallback>
                <p:oleObj name="Equation" r:id="rId2" imgW="104241600" imgH="20116800" progId="Equation.DSMT4">
                  <p:embed/>
                  <p:pic>
                    <p:nvPicPr>
                      <p:cNvPr id="0" name="图片 3072"/>
                      <p:cNvPicPr>
                        <a:picLocks noChangeAspect="1"/>
                      </p:cNvPicPr>
                      <p:nvPr/>
                    </p:nvPicPr>
                    <p:blipFill>
                      <a:blip r:embed="rId3"/>
                      <a:stretch>
                        <a:fillRect/>
                      </a:stretch>
                    </p:blipFill>
                    <p:spPr>
                      <a:xfrm>
                        <a:off x="1000100" y="2000240"/>
                        <a:ext cx="4343400" cy="838200"/>
                      </a:xfrm>
                      <a:prstGeom prst="rect">
                        <a:avLst/>
                      </a:prstGeom>
                      <a:noFill/>
                      <a:ln w="9525">
                        <a:noFill/>
                      </a:ln>
                    </p:spPr>
                  </p:pic>
                </p:oleObj>
              </mc:Fallback>
            </mc:AlternateContent>
          </a:graphicData>
        </a:graphic>
      </p:graphicFrame>
      <p:graphicFrame>
        <p:nvGraphicFramePr>
          <p:cNvPr id="3096" name="Object 24"/>
          <p:cNvGraphicFramePr>
            <a:graphicFrameLocks noChangeAspect="1"/>
          </p:cNvGraphicFramePr>
          <p:nvPr/>
        </p:nvGraphicFramePr>
        <p:xfrm>
          <a:off x="968375" y="2876550"/>
          <a:ext cx="4597400" cy="838200"/>
        </p:xfrm>
        <a:graphic>
          <a:graphicData uri="http://schemas.openxmlformats.org/presentationml/2006/ole">
            <mc:AlternateContent xmlns:mc="http://schemas.openxmlformats.org/markup-compatibility/2006">
              <mc:Choice xmlns:v="urn:schemas-microsoft-com:vml" Requires="v">
                <p:oleObj name="Equation" r:id="rId4" imgW="110337600" imgH="20116800" progId="Equation.DSMT4">
                  <p:embed/>
                </p:oleObj>
              </mc:Choice>
              <mc:Fallback>
                <p:oleObj name="Equation" r:id="rId4" imgW="110337600" imgH="20116800" progId="Equation.DSMT4">
                  <p:embed/>
                  <p:pic>
                    <p:nvPicPr>
                      <p:cNvPr id="0" name="图片 3073"/>
                      <p:cNvPicPr>
                        <a:picLocks noChangeAspect="1"/>
                      </p:cNvPicPr>
                      <p:nvPr/>
                    </p:nvPicPr>
                    <p:blipFill>
                      <a:blip r:embed="rId5"/>
                      <a:stretch>
                        <a:fillRect/>
                      </a:stretch>
                    </p:blipFill>
                    <p:spPr>
                      <a:xfrm>
                        <a:off x="968375" y="2876550"/>
                        <a:ext cx="4597400" cy="838200"/>
                      </a:xfrm>
                      <a:prstGeom prst="rect">
                        <a:avLst/>
                      </a:prstGeom>
                      <a:noFill/>
                      <a:ln w="9525">
                        <a:noFill/>
                      </a:ln>
                    </p:spPr>
                  </p:pic>
                </p:oleObj>
              </mc:Fallback>
            </mc:AlternateContent>
          </a:graphicData>
        </a:graphic>
      </p:graphicFrame>
      <p:grpSp>
        <p:nvGrpSpPr>
          <p:cNvPr id="2" name="组合 72"/>
          <p:cNvGrpSpPr/>
          <p:nvPr/>
        </p:nvGrpSpPr>
        <p:grpSpPr>
          <a:xfrm>
            <a:off x="5932538" y="1785926"/>
            <a:ext cx="2854304" cy="1857388"/>
            <a:chOff x="5861100" y="1928802"/>
            <a:chExt cx="2854304" cy="1857388"/>
          </a:xfrm>
        </p:grpSpPr>
        <p:sp>
          <p:nvSpPr>
            <p:cNvPr id="51" name="Freeform 5"/>
            <p:cNvSpPr/>
            <p:nvPr/>
          </p:nvSpPr>
          <p:spPr bwMode="auto">
            <a:xfrm>
              <a:off x="5861100" y="1930806"/>
              <a:ext cx="1306513" cy="1855384"/>
            </a:xfrm>
            <a:custGeom>
              <a:avLst/>
              <a:gdLst>
                <a:gd name="T0" fmla="*/ 0 w 1312"/>
                <a:gd name="T1" fmla="*/ 2147483647 h 1393"/>
                <a:gd name="T2" fmla="*/ 2147483647 w 1312"/>
                <a:gd name="T3" fmla="*/ 2147483647 h 1393"/>
                <a:gd name="T4" fmla="*/ 2147483647 w 1312"/>
                <a:gd name="T5" fmla="*/ 2147483647 h 1393"/>
                <a:gd name="T6" fmla="*/ 2147483647 w 1312"/>
                <a:gd name="T7" fmla="*/ 2147483647 h 1393"/>
                <a:gd name="T8" fmla="*/ 2147483647 w 1312"/>
                <a:gd name="T9" fmla="*/ 2147483647 h 1393"/>
                <a:gd name="T10" fmla="*/ 2147483647 w 1312"/>
                <a:gd name="T11" fmla="*/ 2147483647 h 1393"/>
                <a:gd name="T12" fmla="*/ 2147483647 w 1312"/>
                <a:gd name="T13" fmla="*/ 2147483647 h 1393"/>
                <a:gd name="T14" fmla="*/ 2147483647 w 1312"/>
                <a:gd name="T15" fmla="*/ 2147483647 h 1393"/>
                <a:gd name="T16" fmla="*/ 2147483647 w 1312"/>
                <a:gd name="T17" fmla="*/ 2147483647 h 1393"/>
                <a:gd name="T18" fmla="*/ 2147483647 w 1312"/>
                <a:gd name="T19" fmla="*/ 2147483647 h 1393"/>
                <a:gd name="T20" fmla="*/ 2147483647 w 1312"/>
                <a:gd name="T21" fmla="*/ 2147483647 h 1393"/>
                <a:gd name="T22" fmla="*/ 2147483647 w 1312"/>
                <a:gd name="T23" fmla="*/ 2147483647 h 1393"/>
                <a:gd name="T24" fmla="*/ 2147483647 w 1312"/>
                <a:gd name="T25" fmla="*/ 2147483647 h 1393"/>
                <a:gd name="T26" fmla="*/ 2147483647 w 1312"/>
                <a:gd name="T27" fmla="*/ 2147483647 h 1393"/>
                <a:gd name="T28" fmla="*/ 2147483647 w 1312"/>
                <a:gd name="T29" fmla="*/ 2147483647 h 1393"/>
                <a:gd name="T30" fmla="*/ 2147483647 w 1312"/>
                <a:gd name="T31" fmla="*/ 2147483647 h 1393"/>
                <a:gd name="T32" fmla="*/ 2147483647 w 1312"/>
                <a:gd name="T33" fmla="*/ 2147483647 h 1393"/>
                <a:gd name="T34" fmla="*/ 2147483647 w 1312"/>
                <a:gd name="T35" fmla="*/ 2147483647 h 1393"/>
                <a:gd name="T36" fmla="*/ 2147483647 w 1312"/>
                <a:gd name="T37" fmla="*/ 2147483647 h 1393"/>
                <a:gd name="T38" fmla="*/ 2147483647 w 1312"/>
                <a:gd name="T39" fmla="*/ 2147483647 h 1393"/>
                <a:gd name="T40" fmla="*/ 2147483647 w 1312"/>
                <a:gd name="T41" fmla="*/ 2147483647 h 1393"/>
                <a:gd name="T42" fmla="*/ 2147483647 w 1312"/>
                <a:gd name="T43" fmla="*/ 2147483647 h 1393"/>
                <a:gd name="T44" fmla="*/ 2147483647 w 1312"/>
                <a:gd name="T45" fmla="*/ 2147483647 h 1393"/>
                <a:gd name="T46" fmla="*/ 2147483647 w 1312"/>
                <a:gd name="T47" fmla="*/ 2147483647 h 1393"/>
                <a:gd name="T48" fmla="*/ 2147483647 w 1312"/>
                <a:gd name="T49" fmla="*/ 2147483647 h 1393"/>
                <a:gd name="T50" fmla="*/ 2147483647 w 1312"/>
                <a:gd name="T51" fmla="*/ 2147483647 h 1393"/>
                <a:gd name="T52" fmla="*/ 2147483647 w 1312"/>
                <a:gd name="T53" fmla="*/ 2147483647 h 1393"/>
                <a:gd name="T54" fmla="*/ 2147483647 w 1312"/>
                <a:gd name="T55" fmla="*/ 2147483647 h 1393"/>
                <a:gd name="T56" fmla="*/ 2147483647 w 1312"/>
                <a:gd name="T57" fmla="*/ 2147483647 h 1393"/>
                <a:gd name="T58" fmla="*/ 2147483647 w 1312"/>
                <a:gd name="T59" fmla="*/ 2147483647 h 1393"/>
                <a:gd name="T60" fmla="*/ 2147483647 w 1312"/>
                <a:gd name="T61" fmla="*/ 2147483647 h 1393"/>
                <a:gd name="T62" fmla="*/ 2147483647 w 1312"/>
                <a:gd name="T63" fmla="*/ 2147483647 h 1393"/>
                <a:gd name="T64" fmla="*/ 2147483647 w 1312"/>
                <a:gd name="T65" fmla="*/ 2147483647 h 1393"/>
                <a:gd name="T66" fmla="*/ 2147483647 w 1312"/>
                <a:gd name="T67" fmla="*/ 2147483647 h 1393"/>
                <a:gd name="T68" fmla="*/ 2147483647 w 1312"/>
                <a:gd name="T69" fmla="*/ 2147483647 h 1393"/>
                <a:gd name="T70" fmla="*/ 2147483647 w 1312"/>
                <a:gd name="T71" fmla="*/ 2147483647 h 1393"/>
                <a:gd name="T72" fmla="*/ 2147483647 w 1312"/>
                <a:gd name="T73" fmla="*/ 2147483647 h 1393"/>
                <a:gd name="T74" fmla="*/ 2147483647 w 1312"/>
                <a:gd name="T75" fmla="*/ 2147483647 h 1393"/>
                <a:gd name="T76" fmla="*/ 2147483647 w 1312"/>
                <a:gd name="T77" fmla="*/ 2147483647 h 1393"/>
                <a:gd name="T78" fmla="*/ 0 w 1312"/>
                <a:gd name="T79" fmla="*/ 2147483647 h 1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2"/>
                <a:gd name="T121" fmla="*/ 0 h 1393"/>
                <a:gd name="T122" fmla="*/ 1312 w 1312"/>
                <a:gd name="T123" fmla="*/ 1393 h 1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2" h="1393">
                  <a:moveTo>
                    <a:pt x="0" y="100"/>
                  </a:moveTo>
                  <a:cubicBezTo>
                    <a:pt x="2" y="100"/>
                    <a:pt x="64" y="77"/>
                    <a:pt x="72" y="73"/>
                  </a:cubicBezTo>
                  <a:cubicBezTo>
                    <a:pt x="85" y="67"/>
                    <a:pt x="127" y="57"/>
                    <a:pt x="141" y="52"/>
                  </a:cubicBezTo>
                  <a:cubicBezTo>
                    <a:pt x="219" y="28"/>
                    <a:pt x="143" y="47"/>
                    <a:pt x="216" y="40"/>
                  </a:cubicBezTo>
                  <a:cubicBezTo>
                    <a:pt x="255" y="30"/>
                    <a:pt x="287" y="26"/>
                    <a:pt x="327" y="19"/>
                  </a:cubicBezTo>
                  <a:cubicBezTo>
                    <a:pt x="347" y="16"/>
                    <a:pt x="465" y="1"/>
                    <a:pt x="465" y="1"/>
                  </a:cubicBezTo>
                  <a:cubicBezTo>
                    <a:pt x="515" y="0"/>
                    <a:pt x="594" y="10"/>
                    <a:pt x="630" y="13"/>
                  </a:cubicBezTo>
                  <a:cubicBezTo>
                    <a:pt x="666" y="16"/>
                    <a:pt x="653" y="15"/>
                    <a:pt x="681" y="19"/>
                  </a:cubicBezTo>
                  <a:cubicBezTo>
                    <a:pt x="719" y="21"/>
                    <a:pt x="761" y="34"/>
                    <a:pt x="798" y="40"/>
                  </a:cubicBezTo>
                  <a:cubicBezTo>
                    <a:pt x="850" y="48"/>
                    <a:pt x="889" y="62"/>
                    <a:pt x="939" y="79"/>
                  </a:cubicBezTo>
                  <a:cubicBezTo>
                    <a:pt x="957" y="85"/>
                    <a:pt x="1005" y="106"/>
                    <a:pt x="1005" y="106"/>
                  </a:cubicBezTo>
                  <a:cubicBezTo>
                    <a:pt x="1025" y="136"/>
                    <a:pt x="1044" y="154"/>
                    <a:pt x="1059" y="181"/>
                  </a:cubicBezTo>
                  <a:cubicBezTo>
                    <a:pt x="1087" y="223"/>
                    <a:pt x="1080" y="215"/>
                    <a:pt x="1110" y="235"/>
                  </a:cubicBezTo>
                  <a:cubicBezTo>
                    <a:pt x="1125" y="279"/>
                    <a:pt x="1119" y="277"/>
                    <a:pt x="1146" y="304"/>
                  </a:cubicBezTo>
                  <a:cubicBezTo>
                    <a:pt x="1194" y="412"/>
                    <a:pt x="1190" y="405"/>
                    <a:pt x="1215" y="481"/>
                  </a:cubicBezTo>
                  <a:cubicBezTo>
                    <a:pt x="1225" y="511"/>
                    <a:pt x="1250" y="564"/>
                    <a:pt x="1257" y="595"/>
                  </a:cubicBezTo>
                  <a:cubicBezTo>
                    <a:pt x="1287" y="724"/>
                    <a:pt x="1305" y="858"/>
                    <a:pt x="1305" y="991"/>
                  </a:cubicBezTo>
                  <a:cubicBezTo>
                    <a:pt x="1305" y="983"/>
                    <a:pt x="1293" y="826"/>
                    <a:pt x="1299" y="820"/>
                  </a:cubicBezTo>
                  <a:cubicBezTo>
                    <a:pt x="1303" y="816"/>
                    <a:pt x="1302" y="970"/>
                    <a:pt x="1311" y="970"/>
                  </a:cubicBezTo>
                  <a:cubicBezTo>
                    <a:pt x="1311" y="977"/>
                    <a:pt x="1309" y="991"/>
                    <a:pt x="1305" y="997"/>
                  </a:cubicBezTo>
                  <a:cubicBezTo>
                    <a:pt x="1312" y="1134"/>
                    <a:pt x="1311" y="1253"/>
                    <a:pt x="1311" y="1393"/>
                  </a:cubicBezTo>
                  <a:cubicBezTo>
                    <a:pt x="1261" y="1376"/>
                    <a:pt x="1216" y="1367"/>
                    <a:pt x="1164" y="1357"/>
                  </a:cubicBezTo>
                  <a:cubicBezTo>
                    <a:pt x="1122" y="1351"/>
                    <a:pt x="1101" y="1351"/>
                    <a:pt x="1047" y="1342"/>
                  </a:cubicBezTo>
                  <a:cubicBezTo>
                    <a:pt x="1034" y="1339"/>
                    <a:pt x="958" y="1331"/>
                    <a:pt x="945" y="1327"/>
                  </a:cubicBezTo>
                  <a:cubicBezTo>
                    <a:pt x="900" y="1324"/>
                    <a:pt x="906" y="1326"/>
                    <a:pt x="843" y="1321"/>
                  </a:cubicBezTo>
                  <a:cubicBezTo>
                    <a:pt x="792" y="1325"/>
                    <a:pt x="745" y="1321"/>
                    <a:pt x="696" y="1333"/>
                  </a:cubicBezTo>
                  <a:cubicBezTo>
                    <a:pt x="627" y="1336"/>
                    <a:pt x="633" y="1342"/>
                    <a:pt x="543" y="1345"/>
                  </a:cubicBezTo>
                  <a:cubicBezTo>
                    <a:pt x="507" y="1354"/>
                    <a:pt x="479" y="1360"/>
                    <a:pt x="435" y="1375"/>
                  </a:cubicBezTo>
                  <a:cubicBezTo>
                    <a:pt x="433" y="1376"/>
                    <a:pt x="359" y="1387"/>
                    <a:pt x="381" y="1387"/>
                  </a:cubicBezTo>
                  <a:cubicBezTo>
                    <a:pt x="396" y="1328"/>
                    <a:pt x="393" y="1360"/>
                    <a:pt x="390" y="1312"/>
                  </a:cubicBezTo>
                  <a:cubicBezTo>
                    <a:pt x="381" y="1167"/>
                    <a:pt x="393" y="1239"/>
                    <a:pt x="378" y="1150"/>
                  </a:cubicBezTo>
                  <a:cubicBezTo>
                    <a:pt x="373" y="1122"/>
                    <a:pt x="382" y="1073"/>
                    <a:pt x="375" y="1045"/>
                  </a:cubicBezTo>
                  <a:cubicBezTo>
                    <a:pt x="373" y="1037"/>
                    <a:pt x="354" y="934"/>
                    <a:pt x="354" y="934"/>
                  </a:cubicBezTo>
                  <a:cubicBezTo>
                    <a:pt x="336" y="847"/>
                    <a:pt x="346" y="847"/>
                    <a:pt x="327" y="760"/>
                  </a:cubicBezTo>
                  <a:cubicBezTo>
                    <a:pt x="321" y="733"/>
                    <a:pt x="311" y="715"/>
                    <a:pt x="306" y="685"/>
                  </a:cubicBezTo>
                  <a:cubicBezTo>
                    <a:pt x="298" y="638"/>
                    <a:pt x="267" y="536"/>
                    <a:pt x="240" y="496"/>
                  </a:cubicBezTo>
                  <a:cubicBezTo>
                    <a:pt x="228" y="478"/>
                    <a:pt x="201" y="400"/>
                    <a:pt x="189" y="382"/>
                  </a:cubicBezTo>
                  <a:cubicBezTo>
                    <a:pt x="169" y="323"/>
                    <a:pt x="164" y="323"/>
                    <a:pt x="129" y="271"/>
                  </a:cubicBezTo>
                  <a:cubicBezTo>
                    <a:pt x="105" y="235"/>
                    <a:pt x="81" y="199"/>
                    <a:pt x="57" y="163"/>
                  </a:cubicBezTo>
                  <a:cubicBezTo>
                    <a:pt x="43" y="142"/>
                    <a:pt x="23" y="112"/>
                    <a:pt x="0" y="100"/>
                  </a:cubicBezTo>
                  <a:close/>
                </a:path>
              </a:pathLst>
            </a:custGeom>
            <a:solidFill>
              <a:schemeClr val="accent1"/>
            </a:solidFill>
            <a:ln w="9525">
              <a:solidFill>
                <a:schemeClr val="accent1"/>
              </a:solidFill>
              <a:round/>
            </a:ln>
          </p:spPr>
          <p:txBody>
            <a:bodyPr wrap="square" lIns="90000" tIns="46800" rIns="90000" bIns="46800">
              <a:spAutoFit/>
            </a:bodyPr>
            <a:lstStyle/>
            <a:p>
              <a:endParaRPr lang="zh-CN" altLang="en-US" sz="2400" b="1"/>
            </a:p>
          </p:txBody>
        </p:sp>
        <p:grpSp>
          <p:nvGrpSpPr>
            <p:cNvPr id="6" name="Group 9"/>
            <p:cNvGrpSpPr/>
            <p:nvPr/>
          </p:nvGrpSpPr>
          <p:grpSpPr bwMode="auto">
            <a:xfrm>
              <a:off x="6046838" y="2033902"/>
              <a:ext cx="1001712" cy="1512888"/>
              <a:chOff x="2485" y="90"/>
              <a:chExt cx="1392" cy="1758"/>
            </a:xfrm>
          </p:grpSpPr>
          <p:sp>
            <p:nvSpPr>
              <p:cNvPr id="53" name="Freeform 10"/>
              <p:cNvSpPr>
                <a:spLocks noChangeAspect="1"/>
              </p:cNvSpPr>
              <p:nvPr/>
            </p:nvSpPr>
            <p:spPr bwMode="auto">
              <a:xfrm>
                <a:off x="2485" y="124"/>
                <a:ext cx="588" cy="1667"/>
              </a:xfrm>
              <a:custGeom>
                <a:avLst/>
                <a:gdLst>
                  <a:gd name="T0" fmla="*/ 0 w 822"/>
                  <a:gd name="T1" fmla="*/ 0 h 2835"/>
                  <a:gd name="T2" fmla="*/ 60 w 822"/>
                  <a:gd name="T3" fmla="*/ 30 h 2835"/>
                  <a:gd name="T4" fmla="*/ 79 w 822"/>
                  <a:gd name="T5" fmla="*/ 69 h 2835"/>
                  <a:gd name="T6" fmla="*/ 0 60000 65536"/>
                  <a:gd name="T7" fmla="*/ 0 60000 65536"/>
                  <a:gd name="T8" fmla="*/ 0 60000 65536"/>
                  <a:gd name="T9" fmla="*/ 0 w 822"/>
                  <a:gd name="T10" fmla="*/ 0 h 2835"/>
                  <a:gd name="T11" fmla="*/ 822 w 822"/>
                  <a:gd name="T12" fmla="*/ 2835 h 2835"/>
                </a:gdLst>
                <a:ahLst/>
                <a:cxnLst>
                  <a:cxn ang="T6">
                    <a:pos x="T0" y="T1"/>
                  </a:cxn>
                  <a:cxn ang="T7">
                    <a:pos x="T2" y="T3"/>
                  </a:cxn>
                  <a:cxn ang="T8">
                    <a:pos x="T4" y="T5"/>
                  </a:cxn>
                </a:cxnLst>
                <a:rect l="T9" t="T10" r="T11" b="T12"/>
                <a:pathLst>
                  <a:path w="822" h="2835">
                    <a:moveTo>
                      <a:pt x="0" y="0"/>
                    </a:moveTo>
                    <a:cubicBezTo>
                      <a:pt x="243" y="373"/>
                      <a:pt x="487" y="747"/>
                      <a:pt x="624" y="1219"/>
                    </a:cubicBezTo>
                    <a:cubicBezTo>
                      <a:pt x="761" y="1691"/>
                      <a:pt x="789" y="2566"/>
                      <a:pt x="822" y="2835"/>
                    </a:cubicBezTo>
                  </a:path>
                </a:pathLst>
              </a:custGeom>
              <a:noFill/>
              <a:ln w="9525">
                <a:solidFill>
                  <a:schemeClr val="tx1"/>
                </a:solidFill>
                <a:round/>
              </a:ln>
            </p:spPr>
            <p:txBody>
              <a:bodyPr wrap="none" anchor="ctr"/>
              <a:lstStyle/>
              <a:p>
                <a:endParaRPr lang="zh-CN" altLang="en-US" sz="2400" b="1"/>
              </a:p>
            </p:txBody>
          </p:sp>
          <p:sp>
            <p:nvSpPr>
              <p:cNvPr id="54" name="Freeform 11"/>
              <p:cNvSpPr>
                <a:spLocks noChangeAspect="1"/>
              </p:cNvSpPr>
              <p:nvPr/>
            </p:nvSpPr>
            <p:spPr bwMode="auto">
              <a:xfrm>
                <a:off x="2895" y="90"/>
                <a:ext cx="549" cy="1701"/>
              </a:xfrm>
              <a:custGeom>
                <a:avLst/>
                <a:gdLst>
                  <a:gd name="T0" fmla="*/ 0 w 793"/>
                  <a:gd name="T1" fmla="*/ 0 h 2806"/>
                  <a:gd name="T2" fmla="*/ 37 w 793"/>
                  <a:gd name="T3" fmla="*/ 25 h 2806"/>
                  <a:gd name="T4" fmla="*/ 54 w 793"/>
                  <a:gd name="T5" fmla="*/ 53 h 2806"/>
                  <a:gd name="T6" fmla="*/ 60 w 793"/>
                  <a:gd name="T7" fmla="*/ 84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sp>
            <p:nvSpPr>
              <p:cNvPr id="55" name="Freeform 12"/>
              <p:cNvSpPr>
                <a:spLocks noChangeAspect="1"/>
              </p:cNvSpPr>
              <p:nvPr/>
            </p:nvSpPr>
            <p:spPr bwMode="auto">
              <a:xfrm>
                <a:off x="3325" y="140"/>
                <a:ext cx="552" cy="1708"/>
              </a:xfrm>
              <a:custGeom>
                <a:avLst/>
                <a:gdLst>
                  <a:gd name="T0" fmla="*/ 0 w 793"/>
                  <a:gd name="T1" fmla="*/ 0 h 2806"/>
                  <a:gd name="T2" fmla="*/ 38 w 793"/>
                  <a:gd name="T3" fmla="*/ 26 h 2806"/>
                  <a:gd name="T4" fmla="*/ 56 w 793"/>
                  <a:gd name="T5" fmla="*/ 54 h 2806"/>
                  <a:gd name="T6" fmla="*/ 63 w 793"/>
                  <a:gd name="T7" fmla="*/ 86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grpSp>
        <p:grpSp>
          <p:nvGrpSpPr>
            <p:cNvPr id="8" name="Group 13"/>
            <p:cNvGrpSpPr/>
            <p:nvPr/>
          </p:nvGrpSpPr>
          <p:grpSpPr bwMode="auto">
            <a:xfrm>
              <a:off x="5986513" y="2111690"/>
              <a:ext cx="1160462" cy="1360487"/>
              <a:chOff x="2313" y="321"/>
              <a:chExt cx="1818" cy="1299"/>
            </a:xfrm>
          </p:grpSpPr>
          <p:sp>
            <p:nvSpPr>
              <p:cNvPr id="57" name="Freeform 14"/>
              <p:cNvSpPr>
                <a:spLocks noChangeAspect="1"/>
              </p:cNvSpPr>
              <p:nvPr/>
            </p:nvSpPr>
            <p:spPr bwMode="auto">
              <a:xfrm>
                <a:off x="2313" y="321"/>
                <a:ext cx="1529" cy="116"/>
              </a:xfrm>
              <a:custGeom>
                <a:avLst/>
                <a:gdLst>
                  <a:gd name="T0" fmla="*/ 0 w 2041"/>
                  <a:gd name="T1" fmla="*/ 3 h 208"/>
                  <a:gd name="T2" fmla="*/ 79 w 2041"/>
                  <a:gd name="T3" fmla="*/ 1 h 208"/>
                  <a:gd name="T4" fmla="*/ 154 w 2041"/>
                  <a:gd name="T5" fmla="*/ 1 h 208"/>
                  <a:gd name="T6" fmla="*/ 225 w 2041"/>
                  <a:gd name="T7" fmla="*/ 2 h 208"/>
                  <a:gd name="T8" fmla="*/ 270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58" name="Freeform 15"/>
              <p:cNvSpPr>
                <a:spLocks noChangeAspect="1"/>
              </p:cNvSpPr>
              <p:nvPr/>
            </p:nvSpPr>
            <p:spPr bwMode="auto">
              <a:xfrm>
                <a:off x="2485" y="568"/>
                <a:ext cx="1486" cy="115"/>
              </a:xfrm>
              <a:custGeom>
                <a:avLst/>
                <a:gdLst>
                  <a:gd name="T0" fmla="*/ 0 w 2041"/>
                  <a:gd name="T1" fmla="*/ 3 h 208"/>
                  <a:gd name="T2" fmla="*/ 65 w 2041"/>
                  <a:gd name="T3" fmla="*/ 1 h 208"/>
                  <a:gd name="T4" fmla="*/ 126 w 2041"/>
                  <a:gd name="T5" fmla="*/ 1 h 208"/>
                  <a:gd name="T6" fmla="*/ 184 w 2041"/>
                  <a:gd name="T7" fmla="*/ 2 h 208"/>
                  <a:gd name="T8" fmla="*/ 221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59" name="Freeform 16"/>
              <p:cNvSpPr>
                <a:spLocks noChangeAspect="1"/>
              </p:cNvSpPr>
              <p:nvPr/>
            </p:nvSpPr>
            <p:spPr bwMode="auto">
              <a:xfrm>
                <a:off x="2578" y="881"/>
                <a:ext cx="1493" cy="117"/>
              </a:xfrm>
              <a:custGeom>
                <a:avLst/>
                <a:gdLst>
                  <a:gd name="T0" fmla="*/ 0 w 2041"/>
                  <a:gd name="T1" fmla="*/ 4 h 208"/>
                  <a:gd name="T2" fmla="*/ 67 w 2041"/>
                  <a:gd name="T3" fmla="*/ 1 h 208"/>
                  <a:gd name="T4" fmla="*/ 130 w 2041"/>
                  <a:gd name="T5" fmla="*/ 1 h 208"/>
                  <a:gd name="T6" fmla="*/ 190 w 2041"/>
                  <a:gd name="T7" fmla="*/ 2 h 208"/>
                  <a:gd name="T8" fmla="*/ 228 w 2041"/>
                  <a:gd name="T9" fmla="*/ 4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0" name="Freeform 17"/>
              <p:cNvSpPr>
                <a:spLocks noChangeAspect="1"/>
              </p:cNvSpPr>
              <p:nvPr/>
            </p:nvSpPr>
            <p:spPr bwMode="auto">
              <a:xfrm>
                <a:off x="2657" y="1210"/>
                <a:ext cx="1464" cy="115"/>
              </a:xfrm>
              <a:custGeom>
                <a:avLst/>
                <a:gdLst>
                  <a:gd name="T0" fmla="*/ 0 w 2041"/>
                  <a:gd name="T1" fmla="*/ 3 h 208"/>
                  <a:gd name="T2" fmla="*/ 58 w 2041"/>
                  <a:gd name="T3" fmla="*/ 1 h 208"/>
                  <a:gd name="T4" fmla="*/ 114 w 2041"/>
                  <a:gd name="T5" fmla="*/ 1 h 208"/>
                  <a:gd name="T6" fmla="*/ 166 w 2041"/>
                  <a:gd name="T7" fmla="*/ 2 h 208"/>
                  <a:gd name="T8" fmla="*/ 199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1" name="Freeform 18"/>
              <p:cNvSpPr>
                <a:spLocks noChangeAspect="1"/>
              </p:cNvSpPr>
              <p:nvPr/>
            </p:nvSpPr>
            <p:spPr bwMode="auto">
              <a:xfrm>
                <a:off x="2710" y="1510"/>
                <a:ext cx="1421" cy="110"/>
              </a:xfrm>
              <a:custGeom>
                <a:avLst/>
                <a:gdLst>
                  <a:gd name="T0" fmla="*/ 0 w 1871"/>
                  <a:gd name="T1" fmla="*/ 37 h 132"/>
                  <a:gd name="T2" fmla="*/ 87 w 1871"/>
                  <a:gd name="T3" fmla="*/ 5 h 132"/>
                  <a:gd name="T4" fmla="*/ 165 w 1871"/>
                  <a:gd name="T5" fmla="*/ 5 h 132"/>
                  <a:gd name="T6" fmla="*/ 227 w 1871"/>
                  <a:gd name="T7" fmla="*/ 21 h 132"/>
                  <a:gd name="T8" fmla="*/ 272 w 1871"/>
                  <a:gd name="T9" fmla="*/ 37 h 132"/>
                  <a:gd name="T10" fmla="*/ 0 60000 65536"/>
                  <a:gd name="T11" fmla="*/ 0 60000 65536"/>
                  <a:gd name="T12" fmla="*/ 0 60000 65536"/>
                  <a:gd name="T13" fmla="*/ 0 60000 65536"/>
                  <a:gd name="T14" fmla="*/ 0 60000 65536"/>
                  <a:gd name="T15" fmla="*/ 0 w 1871"/>
                  <a:gd name="T16" fmla="*/ 0 h 132"/>
                  <a:gd name="T17" fmla="*/ 1871 w 1871"/>
                  <a:gd name="T18" fmla="*/ 132 h 132"/>
                </a:gdLst>
                <a:ahLst/>
                <a:cxnLst>
                  <a:cxn ang="T10">
                    <a:pos x="T0" y="T1"/>
                  </a:cxn>
                  <a:cxn ang="T11">
                    <a:pos x="T2" y="T3"/>
                  </a:cxn>
                  <a:cxn ang="T12">
                    <a:pos x="T4" y="T5"/>
                  </a:cxn>
                  <a:cxn ang="T13">
                    <a:pos x="T6" y="T7"/>
                  </a:cxn>
                  <a:cxn ang="T14">
                    <a:pos x="T8" y="T9"/>
                  </a:cxn>
                </a:cxnLst>
                <a:rect l="T15" t="T16" r="T17" b="T18"/>
                <a:pathLst>
                  <a:path w="1871" h="132">
                    <a:moveTo>
                      <a:pt x="0" y="132"/>
                    </a:moveTo>
                    <a:cubicBezTo>
                      <a:pt x="203" y="85"/>
                      <a:pt x="407" y="38"/>
                      <a:pt x="596" y="19"/>
                    </a:cubicBezTo>
                    <a:cubicBezTo>
                      <a:pt x="785" y="0"/>
                      <a:pt x="973" y="10"/>
                      <a:pt x="1134" y="19"/>
                    </a:cubicBezTo>
                    <a:cubicBezTo>
                      <a:pt x="1295" y="28"/>
                      <a:pt x="1437" y="57"/>
                      <a:pt x="1560" y="76"/>
                    </a:cubicBezTo>
                    <a:cubicBezTo>
                      <a:pt x="1683" y="95"/>
                      <a:pt x="1819" y="123"/>
                      <a:pt x="1871" y="132"/>
                    </a:cubicBezTo>
                  </a:path>
                </a:pathLst>
              </a:custGeom>
              <a:noFill/>
              <a:ln w="9525">
                <a:solidFill>
                  <a:schemeClr val="tx1"/>
                </a:solidFill>
                <a:round/>
              </a:ln>
            </p:spPr>
            <p:txBody>
              <a:bodyPr wrap="none" anchor="ctr"/>
              <a:lstStyle/>
              <a:p>
                <a:endParaRPr lang="zh-CN" altLang="en-US" sz="2400" b="1"/>
              </a:p>
            </p:txBody>
          </p:sp>
        </p:grpSp>
        <p:graphicFrame>
          <p:nvGraphicFramePr>
            <p:cNvPr id="62" name="Object 20"/>
            <p:cNvGraphicFramePr>
              <a:graphicFrameLocks noChangeAspect="1"/>
            </p:cNvGraphicFramePr>
            <p:nvPr/>
          </p:nvGraphicFramePr>
          <p:xfrm>
            <a:off x="6600846" y="2428871"/>
            <a:ext cx="431800" cy="357187"/>
          </p:xfrm>
          <a:graphic>
            <a:graphicData uri="http://schemas.openxmlformats.org/presentationml/2006/ole">
              <mc:AlternateContent xmlns:mc="http://schemas.openxmlformats.org/markup-compatibility/2006">
                <mc:Choice xmlns:v="urn:schemas-microsoft-com:vml" Requires="v">
                  <p:oleObj name="Equation" r:id="rId6" imgW="5181600" imgH="4267200" progId="Equation.DSMT4">
                    <p:embed/>
                  </p:oleObj>
                </mc:Choice>
                <mc:Fallback>
                  <p:oleObj name="Equation" r:id="rId6" imgW="5181600" imgH="4267200" progId="Equation.DSMT4">
                    <p:embed/>
                    <p:pic>
                      <p:nvPicPr>
                        <p:cNvPr id="0" name="Object 20"/>
                        <p:cNvPicPr>
                          <a:picLocks noChangeAspect="1"/>
                        </p:cNvPicPr>
                        <p:nvPr/>
                      </p:nvPicPr>
                      <p:blipFill>
                        <a:blip r:embed="rId7"/>
                        <a:stretch>
                          <a:fillRect/>
                        </a:stretch>
                      </p:blipFill>
                      <p:spPr>
                        <a:xfrm>
                          <a:off x="6600846" y="2428871"/>
                          <a:ext cx="431800" cy="357187"/>
                        </a:xfrm>
                        <a:prstGeom prst="rect">
                          <a:avLst/>
                        </a:prstGeom>
                        <a:noFill/>
                        <a:ln w="9525">
                          <a:noFill/>
                        </a:ln>
                      </p:spPr>
                    </p:pic>
                  </p:oleObj>
                </mc:Fallback>
              </mc:AlternateContent>
            </a:graphicData>
          </a:graphic>
        </p:graphicFrame>
        <p:sp>
          <p:nvSpPr>
            <p:cNvPr id="63" name="Freeform 21"/>
            <p:cNvSpPr/>
            <p:nvPr/>
          </p:nvSpPr>
          <p:spPr bwMode="auto">
            <a:xfrm>
              <a:off x="6646913" y="2703827"/>
              <a:ext cx="379412" cy="406400"/>
            </a:xfrm>
            <a:custGeom>
              <a:avLst/>
              <a:gdLst>
                <a:gd name="T0" fmla="*/ 2147483647 w 239"/>
                <a:gd name="T1" fmla="*/ 2147483647 h 256"/>
                <a:gd name="T2" fmla="*/ 2147483647 w 239"/>
                <a:gd name="T3" fmla="*/ 0 h 256"/>
                <a:gd name="T4" fmla="*/ 2147483647 w 239"/>
                <a:gd name="T5" fmla="*/ 2147483647 h 256"/>
                <a:gd name="T6" fmla="*/ 2147483647 w 239"/>
                <a:gd name="T7" fmla="*/ 2147483647 h 256"/>
                <a:gd name="T8" fmla="*/ 2147483647 w 239"/>
                <a:gd name="T9" fmla="*/ 2147483647 h 256"/>
                <a:gd name="T10" fmla="*/ 2147483647 w 239"/>
                <a:gd name="T11" fmla="*/ 2147483647 h 256"/>
                <a:gd name="T12" fmla="*/ 2147483647 w 239"/>
                <a:gd name="T13" fmla="*/ 2147483647 h 256"/>
                <a:gd name="T14" fmla="*/ 2147483647 w 239"/>
                <a:gd name="T15" fmla="*/ 2147483647 h 256"/>
                <a:gd name="T16" fmla="*/ 2147483647 w 239"/>
                <a:gd name="T17" fmla="*/ 2147483647 h 256"/>
                <a:gd name="T18" fmla="*/ 2147483647 w 239"/>
                <a:gd name="T19" fmla="*/ 2147483647 h 256"/>
                <a:gd name="T20" fmla="*/ 2147483647 w 239"/>
                <a:gd name="T21" fmla="*/ 2147483647 h 256"/>
                <a:gd name="T22" fmla="*/ 2147483647 w 239"/>
                <a:gd name="T23" fmla="*/ 2147483647 h 256"/>
                <a:gd name="T24" fmla="*/ 2147483647 w 239"/>
                <a:gd name="T25" fmla="*/ 2147483647 h 256"/>
                <a:gd name="T26" fmla="*/ 2147483647 w 239"/>
                <a:gd name="T27" fmla="*/ 2147483647 h 256"/>
                <a:gd name="T28" fmla="*/ 2147483647 w 239"/>
                <a:gd name="T29" fmla="*/ 2147483647 h 256"/>
                <a:gd name="T30" fmla="*/ 2147483647 w 239"/>
                <a:gd name="T31" fmla="*/ 2147483647 h 2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9"/>
                <a:gd name="T49" fmla="*/ 0 h 256"/>
                <a:gd name="T50" fmla="*/ 239 w 239"/>
                <a:gd name="T51" fmla="*/ 256 h 2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9" h="256">
                  <a:moveTo>
                    <a:pt x="3" y="2"/>
                  </a:moveTo>
                  <a:cubicBezTo>
                    <a:pt x="11" y="2"/>
                    <a:pt x="24" y="1"/>
                    <a:pt x="33" y="0"/>
                  </a:cubicBezTo>
                  <a:cubicBezTo>
                    <a:pt x="40" y="0"/>
                    <a:pt x="52" y="4"/>
                    <a:pt x="59" y="4"/>
                  </a:cubicBezTo>
                  <a:cubicBezTo>
                    <a:pt x="96" y="5"/>
                    <a:pt x="73" y="7"/>
                    <a:pt x="114" y="9"/>
                  </a:cubicBezTo>
                  <a:cubicBezTo>
                    <a:pt x="143" y="16"/>
                    <a:pt x="167" y="21"/>
                    <a:pt x="194" y="35"/>
                  </a:cubicBezTo>
                  <a:cubicBezTo>
                    <a:pt x="199" y="37"/>
                    <a:pt x="205" y="37"/>
                    <a:pt x="206" y="45"/>
                  </a:cubicBezTo>
                  <a:cubicBezTo>
                    <a:pt x="207" y="63"/>
                    <a:pt x="216" y="79"/>
                    <a:pt x="217" y="98"/>
                  </a:cubicBezTo>
                  <a:cubicBezTo>
                    <a:pt x="217" y="114"/>
                    <a:pt x="225" y="126"/>
                    <a:pt x="225" y="142"/>
                  </a:cubicBezTo>
                  <a:cubicBezTo>
                    <a:pt x="226" y="150"/>
                    <a:pt x="231" y="184"/>
                    <a:pt x="231" y="184"/>
                  </a:cubicBezTo>
                  <a:cubicBezTo>
                    <a:pt x="230" y="191"/>
                    <a:pt x="239" y="254"/>
                    <a:pt x="237" y="250"/>
                  </a:cubicBezTo>
                  <a:cubicBezTo>
                    <a:pt x="216" y="256"/>
                    <a:pt x="175" y="232"/>
                    <a:pt x="149" y="226"/>
                  </a:cubicBezTo>
                  <a:cubicBezTo>
                    <a:pt x="118" y="221"/>
                    <a:pt x="71" y="219"/>
                    <a:pt x="39" y="214"/>
                  </a:cubicBezTo>
                  <a:cubicBezTo>
                    <a:pt x="36" y="215"/>
                    <a:pt x="44" y="214"/>
                    <a:pt x="41" y="212"/>
                  </a:cubicBezTo>
                  <a:cubicBezTo>
                    <a:pt x="40" y="205"/>
                    <a:pt x="37" y="196"/>
                    <a:pt x="33" y="172"/>
                  </a:cubicBezTo>
                  <a:cubicBezTo>
                    <a:pt x="29" y="148"/>
                    <a:pt x="22" y="95"/>
                    <a:pt x="19" y="70"/>
                  </a:cubicBezTo>
                  <a:cubicBezTo>
                    <a:pt x="14" y="42"/>
                    <a:pt x="0" y="13"/>
                    <a:pt x="3" y="2"/>
                  </a:cubicBezTo>
                  <a:close/>
                </a:path>
              </a:pathLst>
            </a:custGeom>
            <a:gradFill rotWithShape="1">
              <a:gsLst>
                <a:gs pos="0">
                  <a:srgbClr val="00B0F0"/>
                </a:gs>
                <a:gs pos="100000">
                  <a:srgbClr val="004776">
                    <a:alpha val="70000"/>
                  </a:srgbClr>
                </a:gs>
              </a:gsLst>
              <a:lin ang="18900000" scaled="1"/>
            </a:gradFill>
            <a:ln w="9525">
              <a:solidFill>
                <a:schemeClr val="tx1"/>
              </a:solidFill>
              <a:round/>
            </a:ln>
          </p:spPr>
          <p:txBody>
            <a:bodyPr wrap="none" anchor="ctr"/>
            <a:lstStyle/>
            <a:p>
              <a:endParaRPr lang="zh-CN" altLang="en-US" sz="2400" b="1"/>
            </a:p>
          </p:txBody>
        </p:sp>
        <p:sp>
          <p:nvSpPr>
            <p:cNvPr id="64" name="Line 22"/>
            <p:cNvSpPr>
              <a:spLocks noChangeShapeType="1"/>
            </p:cNvSpPr>
            <p:nvPr/>
          </p:nvSpPr>
          <p:spPr bwMode="auto">
            <a:xfrm>
              <a:off x="6870750" y="2907027"/>
              <a:ext cx="1390650" cy="388938"/>
            </a:xfrm>
            <a:prstGeom prst="line">
              <a:avLst/>
            </a:prstGeom>
            <a:noFill/>
            <a:ln w="28575">
              <a:solidFill>
                <a:schemeClr val="tx1"/>
              </a:solidFill>
              <a:round/>
              <a:tailEnd type="triangle" w="sm" len="lg"/>
            </a:ln>
          </p:spPr>
          <p:txBody>
            <a:bodyPr lIns="90000" tIns="46800" rIns="90000" bIns="46800"/>
            <a:lstStyle/>
            <a:p>
              <a:endParaRPr lang="zh-CN" altLang="en-US" sz="2400" b="1"/>
            </a:p>
          </p:txBody>
        </p:sp>
        <p:sp>
          <p:nvSpPr>
            <p:cNvPr id="65" name="Line 23"/>
            <p:cNvSpPr>
              <a:spLocks noChangeShapeType="1"/>
            </p:cNvSpPr>
            <p:nvPr/>
          </p:nvSpPr>
          <p:spPr bwMode="auto">
            <a:xfrm flipV="1">
              <a:off x="6883450" y="2400615"/>
              <a:ext cx="1800225" cy="504825"/>
            </a:xfrm>
            <a:prstGeom prst="line">
              <a:avLst/>
            </a:prstGeom>
            <a:noFill/>
            <a:ln w="19050">
              <a:solidFill>
                <a:schemeClr val="tx1"/>
              </a:solidFill>
              <a:prstDash val="dash"/>
              <a:round/>
              <a:tailEnd type="triangle" w="med" len="lg"/>
            </a:ln>
          </p:spPr>
          <p:txBody>
            <a:bodyPr/>
            <a:lstStyle/>
            <a:p>
              <a:endParaRPr lang="zh-CN" altLang="en-US" sz="2400" b="1"/>
            </a:p>
          </p:txBody>
        </p:sp>
        <p:sp>
          <p:nvSpPr>
            <p:cNvPr id="66" name="Arc 24"/>
            <p:cNvSpPr/>
            <p:nvPr/>
          </p:nvSpPr>
          <p:spPr bwMode="auto">
            <a:xfrm rot="2666298">
              <a:off x="6843763" y="2535552"/>
              <a:ext cx="750887" cy="774700"/>
            </a:xfrm>
            <a:custGeom>
              <a:avLst/>
              <a:gdLst>
                <a:gd name="T0" fmla="*/ 2147483647 w 17728"/>
                <a:gd name="T1" fmla="*/ 0 h 18311"/>
                <a:gd name="T2" fmla="*/ 2147483647 w 17728"/>
                <a:gd name="T3" fmla="*/ 2147483647 h 18311"/>
                <a:gd name="T4" fmla="*/ 0 w 17728"/>
                <a:gd name="T5" fmla="*/ 2147483647 h 18311"/>
                <a:gd name="T6" fmla="*/ 0 60000 65536"/>
                <a:gd name="T7" fmla="*/ 0 60000 65536"/>
                <a:gd name="T8" fmla="*/ 0 60000 65536"/>
                <a:gd name="T9" fmla="*/ 0 w 17728"/>
                <a:gd name="T10" fmla="*/ 0 h 18311"/>
                <a:gd name="T11" fmla="*/ 17728 w 17728"/>
                <a:gd name="T12" fmla="*/ 18311 h 18311"/>
              </a:gdLst>
              <a:ahLst/>
              <a:cxnLst>
                <a:cxn ang="T6">
                  <a:pos x="T0" y="T1"/>
                </a:cxn>
                <a:cxn ang="T7">
                  <a:pos x="T2" y="T3"/>
                </a:cxn>
                <a:cxn ang="T8">
                  <a:pos x="T4" y="T5"/>
                </a:cxn>
              </a:cxnLst>
              <a:rect l="T9" t="T10" r="T11" b="T12"/>
              <a:pathLst>
                <a:path w="17728" h="18311" fill="none" extrusionOk="0">
                  <a:moveTo>
                    <a:pt x="11457" y="-1"/>
                  </a:moveTo>
                  <a:cubicBezTo>
                    <a:pt x="13928" y="1546"/>
                    <a:pt x="16062" y="3577"/>
                    <a:pt x="17728" y="5970"/>
                  </a:cubicBezTo>
                </a:path>
                <a:path w="17728" h="18311" stroke="0" extrusionOk="0">
                  <a:moveTo>
                    <a:pt x="11457" y="-1"/>
                  </a:moveTo>
                  <a:cubicBezTo>
                    <a:pt x="13928" y="1546"/>
                    <a:pt x="16062" y="3577"/>
                    <a:pt x="17728" y="5970"/>
                  </a:cubicBezTo>
                  <a:lnTo>
                    <a:pt x="0" y="18311"/>
                  </a:lnTo>
                  <a:close/>
                </a:path>
              </a:pathLst>
            </a:custGeom>
            <a:noFill/>
            <a:ln w="19050">
              <a:solidFill>
                <a:schemeClr val="tx1"/>
              </a:solidFill>
              <a:round/>
            </a:ln>
          </p:spPr>
          <p:txBody>
            <a:bodyPr wrap="none" anchor="ctr"/>
            <a:lstStyle/>
            <a:p>
              <a:endParaRPr lang="zh-CN" altLang="en-US" sz="2400" b="1"/>
            </a:p>
          </p:txBody>
        </p:sp>
        <p:graphicFrame>
          <p:nvGraphicFramePr>
            <p:cNvPr id="67" name="Object 29"/>
            <p:cNvGraphicFramePr>
              <a:graphicFrameLocks noChangeAspect="1"/>
            </p:cNvGraphicFramePr>
            <p:nvPr/>
          </p:nvGraphicFramePr>
          <p:xfrm>
            <a:off x="6929454" y="1928802"/>
            <a:ext cx="279400" cy="304800"/>
          </p:xfrm>
          <a:graphic>
            <a:graphicData uri="http://schemas.openxmlformats.org/presentationml/2006/ole">
              <mc:AlternateContent xmlns:mc="http://schemas.openxmlformats.org/markup-compatibility/2006">
                <mc:Choice xmlns:v="urn:schemas-microsoft-com:vml" Requires="v">
                  <p:oleObj name="Equation" r:id="rId8" imgW="3352800" imgH="3657600" progId="Equation.DSMT4">
                    <p:embed/>
                  </p:oleObj>
                </mc:Choice>
                <mc:Fallback>
                  <p:oleObj name="Equation" r:id="rId8" imgW="3352800" imgH="3657600" progId="Equation.DSMT4">
                    <p:embed/>
                    <p:pic>
                      <p:nvPicPr>
                        <p:cNvPr id="0" name="图片 3075"/>
                        <p:cNvPicPr>
                          <a:picLocks noChangeAspect="1"/>
                        </p:cNvPicPr>
                        <p:nvPr/>
                      </p:nvPicPr>
                      <p:blipFill>
                        <a:blip r:embed="rId9"/>
                        <a:stretch>
                          <a:fillRect/>
                        </a:stretch>
                      </p:blipFill>
                      <p:spPr>
                        <a:xfrm>
                          <a:off x="6929454" y="1928802"/>
                          <a:ext cx="279400" cy="304800"/>
                        </a:xfrm>
                        <a:prstGeom prst="rect">
                          <a:avLst/>
                        </a:prstGeom>
                        <a:noFill/>
                        <a:ln w="9525">
                          <a:noFill/>
                        </a:ln>
                      </p:spPr>
                    </p:pic>
                  </p:oleObj>
                </mc:Fallback>
              </mc:AlternateContent>
            </a:graphicData>
          </a:graphic>
        </p:graphicFrame>
        <p:graphicFrame>
          <p:nvGraphicFramePr>
            <p:cNvPr id="68" name="Object 30"/>
            <p:cNvGraphicFramePr>
              <a:graphicFrameLocks noChangeAspect="1"/>
            </p:cNvGraphicFramePr>
            <p:nvPr/>
          </p:nvGraphicFramePr>
          <p:xfrm>
            <a:off x="8410604" y="1928802"/>
            <a:ext cx="304800" cy="431800"/>
          </p:xfrm>
          <a:graphic>
            <a:graphicData uri="http://schemas.openxmlformats.org/presentationml/2006/ole">
              <mc:AlternateContent xmlns:mc="http://schemas.openxmlformats.org/markup-compatibility/2006">
                <mc:Choice xmlns:v="urn:schemas-microsoft-com:vml" Requires="v">
                  <p:oleObj name="Equation" r:id="rId10" imgW="7315200" imgH="10363200" progId="Equation.DSMT4">
                    <p:embed/>
                  </p:oleObj>
                </mc:Choice>
                <mc:Fallback>
                  <p:oleObj name="Equation" r:id="rId10" imgW="7315200" imgH="10363200" progId="Equation.DSMT4">
                    <p:embed/>
                    <p:pic>
                      <p:nvPicPr>
                        <p:cNvPr id="0" name="图片 3076"/>
                        <p:cNvPicPr>
                          <a:picLocks noChangeAspect="1"/>
                        </p:cNvPicPr>
                        <p:nvPr/>
                      </p:nvPicPr>
                      <p:blipFill>
                        <a:blip r:embed="rId11"/>
                        <a:stretch>
                          <a:fillRect/>
                        </a:stretch>
                      </p:blipFill>
                      <p:spPr>
                        <a:xfrm>
                          <a:off x="8410604" y="1928802"/>
                          <a:ext cx="304800" cy="431800"/>
                        </a:xfrm>
                        <a:prstGeom prst="rect">
                          <a:avLst/>
                        </a:prstGeom>
                        <a:noFill/>
                        <a:ln w="9525">
                          <a:noFill/>
                        </a:ln>
                      </p:spPr>
                    </p:pic>
                  </p:oleObj>
                </mc:Fallback>
              </mc:AlternateContent>
            </a:graphicData>
          </a:graphic>
        </p:graphicFrame>
        <p:graphicFrame>
          <p:nvGraphicFramePr>
            <p:cNvPr id="69" name="Object 31"/>
            <p:cNvGraphicFramePr>
              <a:graphicFrameLocks noChangeAspect="1"/>
            </p:cNvGraphicFramePr>
            <p:nvPr/>
          </p:nvGraphicFramePr>
          <p:xfrm>
            <a:off x="7461272" y="3170238"/>
            <a:ext cx="254000" cy="330200"/>
          </p:xfrm>
          <a:graphic>
            <a:graphicData uri="http://schemas.openxmlformats.org/presentationml/2006/ole">
              <mc:AlternateContent xmlns:mc="http://schemas.openxmlformats.org/markup-compatibility/2006">
                <mc:Choice xmlns:v="urn:schemas-microsoft-com:vml" Requires="v">
                  <p:oleObj name="Equation" r:id="rId12" imgW="3048000" imgH="3962400" progId="Equation.DSMT4">
                    <p:embed/>
                  </p:oleObj>
                </mc:Choice>
                <mc:Fallback>
                  <p:oleObj name="Equation" r:id="rId12" imgW="3048000" imgH="3962400" progId="Equation.DSMT4">
                    <p:embed/>
                    <p:pic>
                      <p:nvPicPr>
                        <p:cNvPr id="0" name="图片 3077"/>
                        <p:cNvPicPr>
                          <a:picLocks noChangeAspect="1"/>
                        </p:cNvPicPr>
                        <p:nvPr/>
                      </p:nvPicPr>
                      <p:blipFill>
                        <a:blip r:embed="rId13"/>
                        <a:stretch>
                          <a:fillRect/>
                        </a:stretch>
                      </p:blipFill>
                      <p:spPr>
                        <a:xfrm>
                          <a:off x="7461272" y="3170238"/>
                          <a:ext cx="254000" cy="330200"/>
                        </a:xfrm>
                        <a:prstGeom prst="rect">
                          <a:avLst/>
                        </a:prstGeom>
                        <a:noFill/>
                        <a:ln w="9525">
                          <a:noFill/>
                        </a:ln>
                      </p:spPr>
                    </p:pic>
                  </p:oleObj>
                </mc:Fallback>
              </mc:AlternateContent>
            </a:graphicData>
          </a:graphic>
        </p:graphicFrame>
        <p:graphicFrame>
          <p:nvGraphicFramePr>
            <p:cNvPr id="70" name="Object 32"/>
            <p:cNvGraphicFramePr>
              <a:graphicFrameLocks noChangeAspect="1"/>
            </p:cNvGraphicFramePr>
            <p:nvPr/>
          </p:nvGraphicFramePr>
          <p:xfrm>
            <a:off x="7656512" y="2728914"/>
            <a:ext cx="254000" cy="355600"/>
          </p:xfrm>
          <a:graphic>
            <a:graphicData uri="http://schemas.openxmlformats.org/presentationml/2006/ole">
              <mc:AlternateContent xmlns:mc="http://schemas.openxmlformats.org/markup-compatibility/2006">
                <mc:Choice xmlns:v="urn:schemas-microsoft-com:vml" Requires="v">
                  <p:oleObj name="Equation" r:id="rId14" imgW="3048000" imgH="4267200" progId="Equation.DSMT4">
                    <p:embed/>
                  </p:oleObj>
                </mc:Choice>
                <mc:Fallback>
                  <p:oleObj name="Equation" r:id="rId14" imgW="3048000" imgH="4267200" progId="Equation.DSMT4">
                    <p:embed/>
                    <p:pic>
                      <p:nvPicPr>
                        <p:cNvPr id="0" name="图片 3078"/>
                        <p:cNvPicPr>
                          <a:picLocks noChangeAspect="1"/>
                        </p:cNvPicPr>
                        <p:nvPr/>
                      </p:nvPicPr>
                      <p:blipFill>
                        <a:blip r:embed="rId15"/>
                        <a:stretch>
                          <a:fillRect/>
                        </a:stretch>
                      </p:blipFill>
                      <p:spPr>
                        <a:xfrm>
                          <a:off x="7656512" y="2728914"/>
                          <a:ext cx="254000" cy="355600"/>
                        </a:xfrm>
                        <a:prstGeom prst="rect">
                          <a:avLst/>
                        </a:prstGeom>
                        <a:noFill/>
                        <a:ln w="9525">
                          <a:noFill/>
                        </a:ln>
                      </p:spPr>
                    </p:pic>
                  </p:oleObj>
                </mc:Fallback>
              </mc:AlternateContent>
            </a:graphicData>
          </a:graphic>
        </p:graphicFrame>
        <p:graphicFrame>
          <p:nvGraphicFramePr>
            <p:cNvPr id="71" name="Object 33"/>
            <p:cNvGraphicFramePr>
              <a:graphicFrameLocks noChangeAspect="1"/>
            </p:cNvGraphicFramePr>
            <p:nvPr/>
          </p:nvGraphicFramePr>
          <p:xfrm>
            <a:off x="8072462" y="3313114"/>
            <a:ext cx="304800" cy="330200"/>
          </p:xfrm>
          <a:graphic>
            <a:graphicData uri="http://schemas.openxmlformats.org/presentationml/2006/ole">
              <mc:AlternateContent xmlns:mc="http://schemas.openxmlformats.org/markup-compatibility/2006">
                <mc:Choice xmlns:v="urn:schemas-microsoft-com:vml" Requires="v">
                  <p:oleObj name="Equation" r:id="rId16" imgW="3657600" imgH="3962400" progId="Equation.DSMT4">
                    <p:embed/>
                  </p:oleObj>
                </mc:Choice>
                <mc:Fallback>
                  <p:oleObj name="Equation" r:id="rId16" imgW="3657600" imgH="3962400" progId="Equation.DSMT4">
                    <p:embed/>
                    <p:pic>
                      <p:nvPicPr>
                        <p:cNvPr id="0" name="图片 3079"/>
                        <p:cNvPicPr>
                          <a:picLocks noChangeAspect="1"/>
                        </p:cNvPicPr>
                        <p:nvPr/>
                      </p:nvPicPr>
                      <p:blipFill>
                        <a:blip r:embed="rId17"/>
                        <a:stretch>
                          <a:fillRect/>
                        </a:stretch>
                      </p:blipFill>
                      <p:spPr>
                        <a:xfrm>
                          <a:off x="8072462" y="3313114"/>
                          <a:ext cx="304800" cy="330200"/>
                        </a:xfrm>
                        <a:prstGeom prst="rect">
                          <a:avLst/>
                        </a:prstGeom>
                        <a:noFill/>
                        <a:ln w="9525">
                          <a:noFill/>
                        </a:ln>
                      </p:spPr>
                    </p:pic>
                  </p:oleObj>
                </mc:Fallback>
              </mc:AlternateContent>
            </a:graphicData>
          </a:graphic>
        </p:graphicFrame>
        <p:graphicFrame>
          <p:nvGraphicFramePr>
            <p:cNvPr id="72" name="Object 34"/>
            <p:cNvGraphicFramePr>
              <a:graphicFrameLocks noChangeAspect="1"/>
            </p:cNvGraphicFramePr>
            <p:nvPr/>
          </p:nvGraphicFramePr>
          <p:xfrm>
            <a:off x="8143900" y="3175000"/>
            <a:ext cx="228600" cy="254000"/>
          </p:xfrm>
          <a:graphic>
            <a:graphicData uri="http://schemas.openxmlformats.org/presentationml/2006/ole">
              <mc:AlternateContent xmlns:mc="http://schemas.openxmlformats.org/markup-compatibility/2006">
                <mc:Choice xmlns:v="urn:schemas-microsoft-com:vml" Requires="v">
                  <p:oleObj name="Equation" r:id="rId18" imgW="2743200" imgH="3048000" progId="Equation.DSMT4">
                    <p:embed/>
                  </p:oleObj>
                </mc:Choice>
                <mc:Fallback>
                  <p:oleObj name="Equation" r:id="rId18" imgW="2743200" imgH="3048000" progId="Equation.DSMT4">
                    <p:embed/>
                    <p:pic>
                      <p:nvPicPr>
                        <p:cNvPr id="0" name="图片 3080"/>
                        <p:cNvPicPr>
                          <a:picLocks noChangeAspect="1"/>
                        </p:cNvPicPr>
                        <p:nvPr/>
                      </p:nvPicPr>
                      <p:blipFill>
                        <a:blip r:embed="rId19"/>
                        <a:stretch>
                          <a:fillRect/>
                        </a:stretch>
                      </p:blipFill>
                      <p:spPr>
                        <a:xfrm>
                          <a:off x="8143900" y="3175000"/>
                          <a:ext cx="228600" cy="254000"/>
                        </a:xfrm>
                        <a:prstGeom prst="rect">
                          <a:avLst/>
                        </a:prstGeom>
                        <a:noFill/>
                        <a:ln w="9525">
                          <a:noFill/>
                        </a:ln>
                      </p:spPr>
                    </p:pic>
                  </p:oleObj>
                </mc:Fallback>
              </mc:AlternateContent>
            </a:graphicData>
          </a:graphic>
        </p:graphicFrame>
      </p:grpSp>
      <p:graphicFrame>
        <p:nvGraphicFramePr>
          <p:cNvPr id="3104" name="Object 32"/>
          <p:cNvGraphicFramePr>
            <a:graphicFrameLocks noChangeAspect="1"/>
          </p:cNvGraphicFramePr>
          <p:nvPr/>
        </p:nvGraphicFramePr>
        <p:xfrm>
          <a:off x="5483236" y="4000504"/>
          <a:ext cx="660400" cy="406400"/>
        </p:xfrm>
        <a:graphic>
          <a:graphicData uri="http://schemas.openxmlformats.org/presentationml/2006/ole">
            <mc:AlternateContent xmlns:mc="http://schemas.openxmlformats.org/markup-compatibility/2006">
              <mc:Choice xmlns:v="urn:schemas-microsoft-com:vml" Requires="v">
                <p:oleObj name="Equation" r:id="rId20" imgW="7924800" imgH="4876800" progId="Equation.DSMT4">
                  <p:embed/>
                </p:oleObj>
              </mc:Choice>
              <mc:Fallback>
                <p:oleObj name="Equation" r:id="rId20" imgW="7924800" imgH="4876800" progId="Equation.DSMT4">
                  <p:embed/>
                  <p:pic>
                    <p:nvPicPr>
                      <p:cNvPr id="0" name="图片 3081"/>
                      <p:cNvPicPr>
                        <a:picLocks noChangeAspect="1"/>
                      </p:cNvPicPr>
                      <p:nvPr/>
                    </p:nvPicPr>
                    <p:blipFill>
                      <a:blip r:embed="rId21"/>
                      <a:stretch>
                        <a:fillRect/>
                      </a:stretch>
                    </p:blipFill>
                    <p:spPr>
                      <a:xfrm>
                        <a:off x="5483236" y="4000504"/>
                        <a:ext cx="660400" cy="406400"/>
                      </a:xfrm>
                      <a:prstGeom prst="rect">
                        <a:avLst/>
                      </a:prstGeom>
                      <a:noFill/>
                      <a:ln w="9525">
                        <a:noFill/>
                      </a:ln>
                    </p:spPr>
                  </p:pic>
                </p:oleObj>
              </mc:Fallback>
            </mc:AlternateContent>
          </a:graphicData>
        </a:graphic>
      </p:graphicFrame>
      <p:graphicFrame>
        <p:nvGraphicFramePr>
          <p:cNvPr id="3105" name="Object 33"/>
          <p:cNvGraphicFramePr>
            <a:graphicFrameLocks noChangeAspect="1"/>
          </p:cNvGraphicFramePr>
          <p:nvPr/>
        </p:nvGraphicFramePr>
        <p:xfrm>
          <a:off x="1357290" y="4572008"/>
          <a:ext cx="2209800" cy="457200"/>
        </p:xfrm>
        <a:graphic>
          <a:graphicData uri="http://schemas.openxmlformats.org/presentationml/2006/ole">
            <mc:AlternateContent xmlns:mc="http://schemas.openxmlformats.org/markup-compatibility/2006">
              <mc:Choice xmlns:v="urn:schemas-microsoft-com:vml" Requires="v">
                <p:oleObj name="Equation" r:id="rId22" imgW="26517600" imgH="5486400" progId="Equation.DSMT4">
                  <p:embed/>
                </p:oleObj>
              </mc:Choice>
              <mc:Fallback>
                <p:oleObj name="Equation" r:id="rId22" imgW="26517600" imgH="5486400" progId="Equation.DSMT4">
                  <p:embed/>
                  <p:pic>
                    <p:nvPicPr>
                      <p:cNvPr id="0" name="图片 3082"/>
                      <p:cNvPicPr>
                        <a:picLocks noChangeAspect="1"/>
                      </p:cNvPicPr>
                      <p:nvPr/>
                    </p:nvPicPr>
                    <p:blipFill>
                      <a:blip r:embed="rId23"/>
                      <a:stretch>
                        <a:fillRect/>
                      </a:stretch>
                    </p:blipFill>
                    <p:spPr>
                      <a:xfrm>
                        <a:off x="1357290" y="4572008"/>
                        <a:ext cx="2209800" cy="457200"/>
                      </a:xfrm>
                      <a:prstGeom prst="rect">
                        <a:avLst/>
                      </a:prstGeom>
                      <a:noFill/>
                      <a:ln w="9525">
                        <a:noFill/>
                      </a:ln>
                    </p:spPr>
                  </p:pic>
                </p:oleObj>
              </mc:Fallback>
            </mc:AlternateContent>
          </a:graphicData>
        </a:graphic>
      </p:graphicFrame>
      <p:graphicFrame>
        <p:nvGraphicFramePr>
          <p:cNvPr id="3106" name="Object 34"/>
          <p:cNvGraphicFramePr>
            <a:graphicFrameLocks noChangeAspect="1"/>
          </p:cNvGraphicFramePr>
          <p:nvPr/>
        </p:nvGraphicFramePr>
        <p:xfrm>
          <a:off x="1336675" y="5168900"/>
          <a:ext cx="508000" cy="406400"/>
        </p:xfrm>
        <a:graphic>
          <a:graphicData uri="http://schemas.openxmlformats.org/presentationml/2006/ole">
            <mc:AlternateContent xmlns:mc="http://schemas.openxmlformats.org/markup-compatibility/2006">
              <mc:Choice xmlns:v="urn:schemas-microsoft-com:vml" Requires="v">
                <p:oleObj name="Equation" r:id="rId24" imgW="6096000" imgH="4876800" progId="Equation.DSMT4">
                  <p:embed/>
                </p:oleObj>
              </mc:Choice>
              <mc:Fallback>
                <p:oleObj name="Equation" r:id="rId24" imgW="6096000" imgH="4876800" progId="Equation.DSMT4">
                  <p:embed/>
                  <p:pic>
                    <p:nvPicPr>
                      <p:cNvPr id="0" name="图片 3083"/>
                      <p:cNvPicPr>
                        <a:picLocks noChangeAspect="1"/>
                      </p:cNvPicPr>
                      <p:nvPr/>
                    </p:nvPicPr>
                    <p:blipFill>
                      <a:blip r:embed="rId25"/>
                      <a:stretch>
                        <a:fillRect/>
                      </a:stretch>
                    </p:blipFill>
                    <p:spPr>
                      <a:xfrm>
                        <a:off x="1336675" y="5168900"/>
                        <a:ext cx="508000" cy="406400"/>
                      </a:xfrm>
                      <a:prstGeom prst="rect">
                        <a:avLst/>
                      </a:prstGeom>
                      <a:noFill/>
                      <a:ln w="9525">
                        <a:noFill/>
                      </a:ln>
                    </p:spPr>
                  </p:pic>
                </p:oleObj>
              </mc:Fallback>
            </mc:AlternateContent>
          </a:graphicData>
        </a:graphic>
      </p:graphicFrame>
      <p:graphicFrame>
        <p:nvGraphicFramePr>
          <p:cNvPr id="3107" name="Object 35"/>
          <p:cNvGraphicFramePr>
            <a:graphicFrameLocks noChangeAspect="1"/>
          </p:cNvGraphicFramePr>
          <p:nvPr/>
        </p:nvGraphicFramePr>
        <p:xfrm>
          <a:off x="2643174" y="5186378"/>
          <a:ext cx="914400" cy="457200"/>
        </p:xfrm>
        <a:graphic>
          <a:graphicData uri="http://schemas.openxmlformats.org/presentationml/2006/ole">
            <mc:AlternateContent xmlns:mc="http://schemas.openxmlformats.org/markup-compatibility/2006">
              <mc:Choice xmlns:v="urn:schemas-microsoft-com:vml" Requires="v">
                <p:oleObj name="Equation" r:id="rId26" imgW="10972800" imgH="5486400" progId="Equation.DSMT4">
                  <p:embed/>
                </p:oleObj>
              </mc:Choice>
              <mc:Fallback>
                <p:oleObj name="Equation" r:id="rId26" imgW="10972800" imgH="5486400" progId="Equation.DSMT4">
                  <p:embed/>
                  <p:pic>
                    <p:nvPicPr>
                      <p:cNvPr id="0" name="图片 3084"/>
                      <p:cNvPicPr>
                        <a:picLocks noChangeAspect="1"/>
                      </p:cNvPicPr>
                      <p:nvPr/>
                    </p:nvPicPr>
                    <p:blipFill>
                      <a:blip r:embed="rId27"/>
                      <a:stretch>
                        <a:fillRect/>
                      </a:stretch>
                    </p:blipFill>
                    <p:spPr>
                      <a:xfrm>
                        <a:off x="2643174" y="5186378"/>
                        <a:ext cx="914400" cy="457200"/>
                      </a:xfrm>
                      <a:prstGeom prst="rect">
                        <a:avLst/>
                      </a:prstGeom>
                      <a:noFill/>
                      <a:ln w="9525">
                        <a:noFill/>
                      </a:ln>
                    </p:spPr>
                  </p:pic>
                </p:oleObj>
              </mc:Fallback>
            </mc:AlternateContent>
          </a:graphicData>
        </a:graphic>
      </p:graphicFrame>
      <p:graphicFrame>
        <p:nvGraphicFramePr>
          <p:cNvPr id="3108" name="Object 36"/>
          <p:cNvGraphicFramePr>
            <a:graphicFrameLocks noChangeAspect="1"/>
          </p:cNvGraphicFramePr>
          <p:nvPr/>
        </p:nvGraphicFramePr>
        <p:xfrm>
          <a:off x="1298575" y="5641975"/>
          <a:ext cx="1803400" cy="787400"/>
        </p:xfrm>
        <a:graphic>
          <a:graphicData uri="http://schemas.openxmlformats.org/presentationml/2006/ole">
            <mc:AlternateContent xmlns:mc="http://schemas.openxmlformats.org/markup-compatibility/2006">
              <mc:Choice xmlns:v="urn:schemas-microsoft-com:vml" Requires="v">
                <p:oleObj name="Equation" r:id="rId28" imgW="21640800" imgH="9448800" progId="Equation.DSMT4">
                  <p:embed/>
                </p:oleObj>
              </mc:Choice>
              <mc:Fallback>
                <p:oleObj name="Equation" r:id="rId28" imgW="21640800" imgH="9448800" progId="Equation.DSMT4">
                  <p:embed/>
                  <p:pic>
                    <p:nvPicPr>
                      <p:cNvPr id="0" name="图片 3085"/>
                      <p:cNvPicPr>
                        <a:picLocks noChangeAspect="1"/>
                      </p:cNvPicPr>
                      <p:nvPr/>
                    </p:nvPicPr>
                    <p:blipFill>
                      <a:blip r:embed="rId29"/>
                      <a:stretch>
                        <a:fillRect/>
                      </a:stretch>
                    </p:blipFill>
                    <p:spPr>
                      <a:xfrm>
                        <a:off x="1298575" y="5641975"/>
                        <a:ext cx="1803400" cy="787400"/>
                      </a:xfrm>
                      <a:prstGeom prst="rect">
                        <a:avLst/>
                      </a:prstGeom>
                      <a:noFill/>
                      <a:ln w="9525">
                        <a:noFill/>
                      </a:ln>
                    </p:spPr>
                  </p:pic>
                </p:oleObj>
              </mc:Fallback>
            </mc:AlternateContent>
          </a:graphicData>
        </a:graphic>
      </p:graphicFrame>
      <p:graphicFrame>
        <p:nvGraphicFramePr>
          <p:cNvPr id="3109" name="Object 37"/>
          <p:cNvGraphicFramePr>
            <a:graphicFrameLocks noChangeAspect="1"/>
          </p:cNvGraphicFramePr>
          <p:nvPr/>
        </p:nvGraphicFramePr>
        <p:xfrm>
          <a:off x="5286380" y="4643446"/>
          <a:ext cx="660400" cy="406400"/>
        </p:xfrm>
        <a:graphic>
          <a:graphicData uri="http://schemas.openxmlformats.org/presentationml/2006/ole">
            <mc:AlternateContent xmlns:mc="http://schemas.openxmlformats.org/markup-compatibility/2006">
              <mc:Choice xmlns:v="urn:schemas-microsoft-com:vml" Requires="v">
                <p:oleObj name="Equation" r:id="rId30" imgW="7924800" imgH="4876800" progId="Equation.DSMT4">
                  <p:embed/>
                </p:oleObj>
              </mc:Choice>
              <mc:Fallback>
                <p:oleObj name="Equation" r:id="rId30" imgW="7924800" imgH="4876800" progId="Equation.DSMT4">
                  <p:embed/>
                  <p:pic>
                    <p:nvPicPr>
                      <p:cNvPr id="0" name="图片 3086"/>
                      <p:cNvPicPr>
                        <a:picLocks noChangeAspect="1"/>
                      </p:cNvPicPr>
                      <p:nvPr/>
                    </p:nvPicPr>
                    <p:blipFill>
                      <a:blip r:embed="rId31"/>
                      <a:stretch>
                        <a:fillRect/>
                      </a:stretch>
                    </p:blipFill>
                    <p:spPr>
                      <a:xfrm>
                        <a:off x="5286380" y="4643446"/>
                        <a:ext cx="660400" cy="406400"/>
                      </a:xfrm>
                      <a:prstGeom prst="rect">
                        <a:avLst/>
                      </a:prstGeom>
                      <a:noFill/>
                      <a:ln w="9525">
                        <a:noFill/>
                      </a:ln>
                    </p:spPr>
                  </p:pic>
                </p:oleObj>
              </mc:Fallback>
            </mc:AlternateContent>
          </a:graphicData>
        </a:graphic>
      </p:graphicFrame>
      <p:graphicFrame>
        <p:nvGraphicFramePr>
          <p:cNvPr id="3111" name="Object 39"/>
          <p:cNvGraphicFramePr>
            <a:graphicFrameLocks noChangeAspect="1"/>
          </p:cNvGraphicFramePr>
          <p:nvPr/>
        </p:nvGraphicFramePr>
        <p:xfrm>
          <a:off x="4929190" y="4929198"/>
          <a:ext cx="177800" cy="330200"/>
        </p:xfrm>
        <a:graphic>
          <a:graphicData uri="http://schemas.openxmlformats.org/presentationml/2006/ole">
            <mc:AlternateContent xmlns:mc="http://schemas.openxmlformats.org/markup-compatibility/2006">
              <mc:Choice xmlns:v="urn:schemas-microsoft-com:vml" Requires="v">
                <p:oleObj name="Equation" r:id="rId32" imgW="2133600" imgH="3962400" progId="Equation.DSMT4">
                  <p:embed/>
                </p:oleObj>
              </mc:Choice>
              <mc:Fallback>
                <p:oleObj name="Equation" r:id="rId32" imgW="2133600" imgH="3962400" progId="Equation.DSMT4">
                  <p:embed/>
                  <p:pic>
                    <p:nvPicPr>
                      <p:cNvPr id="0" name="图片 3087"/>
                      <p:cNvPicPr>
                        <a:picLocks noChangeAspect="1"/>
                      </p:cNvPicPr>
                      <p:nvPr/>
                    </p:nvPicPr>
                    <p:blipFill>
                      <a:blip r:embed="rId33"/>
                      <a:stretch>
                        <a:fillRect/>
                      </a:stretch>
                    </p:blipFill>
                    <p:spPr>
                      <a:xfrm>
                        <a:off x="4929190" y="4929198"/>
                        <a:ext cx="177800" cy="330200"/>
                      </a:xfrm>
                      <a:prstGeom prst="rect">
                        <a:avLst/>
                      </a:prstGeom>
                      <a:noFill/>
                      <a:ln w="9525">
                        <a:noFill/>
                      </a:ln>
                    </p:spPr>
                  </p:pic>
                </p:oleObj>
              </mc:Fallback>
            </mc:AlternateContent>
          </a:graphicData>
        </a:graphic>
      </p:graphicFrame>
      <p:graphicFrame>
        <p:nvGraphicFramePr>
          <p:cNvPr id="3112" name="Object 40"/>
          <p:cNvGraphicFramePr>
            <a:graphicFrameLocks noChangeAspect="1"/>
          </p:cNvGraphicFramePr>
          <p:nvPr/>
        </p:nvGraphicFramePr>
        <p:xfrm>
          <a:off x="4857752" y="6000768"/>
          <a:ext cx="254000" cy="355600"/>
        </p:xfrm>
        <a:graphic>
          <a:graphicData uri="http://schemas.openxmlformats.org/presentationml/2006/ole">
            <mc:AlternateContent xmlns:mc="http://schemas.openxmlformats.org/markup-compatibility/2006">
              <mc:Choice xmlns:v="urn:schemas-microsoft-com:vml" Requires="v">
                <p:oleObj name="Equation" r:id="rId34" imgW="3048000" imgH="4267200" progId="Equation.DSMT4">
                  <p:embed/>
                </p:oleObj>
              </mc:Choice>
              <mc:Fallback>
                <p:oleObj name="Equation" r:id="rId34" imgW="3048000" imgH="4267200" progId="Equation.DSMT4">
                  <p:embed/>
                  <p:pic>
                    <p:nvPicPr>
                      <p:cNvPr id="0" name="图片 3088"/>
                      <p:cNvPicPr>
                        <a:picLocks noChangeAspect="1"/>
                      </p:cNvPicPr>
                      <p:nvPr/>
                    </p:nvPicPr>
                    <p:blipFill>
                      <a:blip r:embed="rId35"/>
                      <a:stretch>
                        <a:fillRect/>
                      </a:stretch>
                    </p:blipFill>
                    <p:spPr>
                      <a:xfrm>
                        <a:off x="4857752" y="6000768"/>
                        <a:ext cx="254000" cy="355600"/>
                      </a:xfrm>
                      <a:prstGeom prst="rect">
                        <a:avLst/>
                      </a:prstGeom>
                      <a:noFill/>
                      <a:ln w="9525">
                        <a:noFill/>
                      </a:ln>
                    </p:spPr>
                  </p:pic>
                </p:oleObj>
              </mc:Fallback>
            </mc:AlternateContent>
          </a:graphicData>
        </a:graphic>
      </p:graphicFrame>
      <p:graphicFrame>
        <p:nvGraphicFramePr>
          <p:cNvPr id="3113" name="Object 41"/>
          <p:cNvGraphicFramePr>
            <a:graphicFrameLocks noChangeAspect="1"/>
          </p:cNvGraphicFramePr>
          <p:nvPr/>
        </p:nvGraphicFramePr>
        <p:xfrm>
          <a:off x="6643702" y="6143644"/>
          <a:ext cx="533400" cy="431800"/>
        </p:xfrm>
        <a:graphic>
          <a:graphicData uri="http://schemas.openxmlformats.org/presentationml/2006/ole">
            <mc:AlternateContent xmlns:mc="http://schemas.openxmlformats.org/markup-compatibility/2006">
              <mc:Choice xmlns:v="urn:schemas-microsoft-com:vml" Requires="v">
                <p:oleObj name="Equation" r:id="rId36" imgW="6400800" imgH="5181600" progId="Equation.DSMT4">
                  <p:embed/>
                </p:oleObj>
              </mc:Choice>
              <mc:Fallback>
                <p:oleObj name="Equation" r:id="rId36" imgW="6400800" imgH="5181600" progId="Equation.DSMT4">
                  <p:embed/>
                  <p:pic>
                    <p:nvPicPr>
                      <p:cNvPr id="0" name="图片 3089"/>
                      <p:cNvPicPr>
                        <a:picLocks noChangeAspect="1"/>
                      </p:cNvPicPr>
                      <p:nvPr/>
                    </p:nvPicPr>
                    <p:blipFill>
                      <a:blip r:embed="rId37"/>
                      <a:stretch>
                        <a:fillRect/>
                      </a:stretch>
                    </p:blipFill>
                    <p:spPr>
                      <a:xfrm>
                        <a:off x="6643702" y="6143644"/>
                        <a:ext cx="533400" cy="431800"/>
                      </a:xfrm>
                      <a:prstGeom prst="rect">
                        <a:avLst/>
                      </a:prstGeom>
                      <a:noFill/>
                      <a:ln w="9525">
                        <a:noFill/>
                      </a:ln>
                    </p:spPr>
                  </p:pic>
                </p:oleObj>
              </mc:Fallback>
            </mc:AlternateContent>
          </a:graphicData>
        </a:graphic>
      </p:graphicFrame>
      <p:graphicFrame>
        <p:nvGraphicFramePr>
          <p:cNvPr id="3114" name="Object 42"/>
          <p:cNvGraphicFramePr>
            <a:graphicFrameLocks noChangeAspect="1"/>
          </p:cNvGraphicFramePr>
          <p:nvPr/>
        </p:nvGraphicFramePr>
        <p:xfrm>
          <a:off x="7370763" y="6130925"/>
          <a:ext cx="254000" cy="355600"/>
        </p:xfrm>
        <a:graphic>
          <a:graphicData uri="http://schemas.openxmlformats.org/presentationml/2006/ole">
            <mc:AlternateContent xmlns:mc="http://schemas.openxmlformats.org/markup-compatibility/2006">
              <mc:Choice xmlns:v="urn:schemas-microsoft-com:vml" Requires="v">
                <p:oleObj name="Equation" r:id="rId38" imgW="3048000" imgH="4267200" progId="Equation.DSMT4">
                  <p:embed/>
                </p:oleObj>
              </mc:Choice>
              <mc:Fallback>
                <p:oleObj name="Equation" r:id="rId38" imgW="3048000" imgH="4267200" progId="Equation.DSMT4">
                  <p:embed/>
                  <p:pic>
                    <p:nvPicPr>
                      <p:cNvPr id="0" name="图片 3090"/>
                      <p:cNvPicPr>
                        <a:picLocks noChangeAspect="1"/>
                      </p:cNvPicPr>
                      <p:nvPr/>
                    </p:nvPicPr>
                    <p:blipFill>
                      <a:blip r:embed="rId39"/>
                      <a:stretch>
                        <a:fillRect/>
                      </a:stretch>
                    </p:blipFill>
                    <p:spPr>
                      <a:xfrm>
                        <a:off x="7370763" y="6130925"/>
                        <a:ext cx="254000" cy="355600"/>
                      </a:xfrm>
                      <a:prstGeom prst="rect">
                        <a:avLst/>
                      </a:prstGeom>
                      <a:noFill/>
                      <a:ln w="9525">
                        <a:noFill/>
                      </a:ln>
                    </p:spPr>
                  </p:pic>
                </p:oleObj>
              </mc:Fallback>
            </mc:AlternateContent>
          </a:graphicData>
        </a:graphic>
      </p:graphicFrame>
      <p:sp>
        <p:nvSpPr>
          <p:cNvPr id="47" name="灯片编号占位符 46"/>
          <p:cNvSpPr>
            <a:spLocks noGrp="1"/>
          </p:cNvSpPr>
          <p:nvPr>
            <p:ph type="sldNum" sz="quarter" idx="12"/>
          </p:nvPr>
        </p:nvSpPr>
        <p:spPr/>
        <p:txBody>
          <a:bodyPr/>
          <a:lstStyle/>
          <a:p>
            <a:fld id="{0C913308-F349-4B6D-A68A-DD1791B4A57B}"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5"/>
                                        </p:tgtEl>
                                        <p:attrNameLst>
                                          <p:attrName>style.visibility</p:attrName>
                                        </p:attrNameLst>
                                      </p:cBhvr>
                                      <p:to>
                                        <p:strVal val="visible"/>
                                      </p:to>
                                    </p:set>
                                    <p:animEffect transition="in" filter="wipe(left)">
                                      <p:cBhvr>
                                        <p:cTn id="17" dur="500"/>
                                        <p:tgtEl>
                                          <p:spTgt spid="30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96"/>
                                        </p:tgtEl>
                                        <p:attrNameLst>
                                          <p:attrName>style.visibility</p:attrName>
                                        </p:attrNameLst>
                                      </p:cBhvr>
                                      <p:to>
                                        <p:strVal val="visible"/>
                                      </p:to>
                                    </p:set>
                                    <p:animEffect transition="in" filter="wipe(left)">
                                      <p:cBhvr>
                                        <p:cTn id="22" dur="500"/>
                                        <p:tgtEl>
                                          <p:spTgt spid="309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104"/>
                                        </p:tgtEl>
                                        <p:attrNameLst>
                                          <p:attrName>style.visibility</p:attrName>
                                        </p:attrNameLst>
                                      </p:cBhvr>
                                      <p:to>
                                        <p:strVal val="visible"/>
                                      </p:to>
                                    </p:set>
                                    <p:animEffect transition="in" filter="wipe(left)">
                                      <p:cBhvr>
                                        <p:cTn id="31" dur="500"/>
                                        <p:tgtEl>
                                          <p:spTgt spid="310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05"/>
                                        </p:tgtEl>
                                        <p:attrNameLst>
                                          <p:attrName>style.visibility</p:attrName>
                                        </p:attrNameLst>
                                      </p:cBhvr>
                                      <p:to>
                                        <p:strVal val="visible"/>
                                      </p:to>
                                    </p:set>
                                    <p:animEffect transition="in" filter="wipe(left)">
                                      <p:cBhvr>
                                        <p:cTn id="45" dur="500"/>
                                        <p:tgtEl>
                                          <p:spTgt spid="31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06"/>
                                        </p:tgtEl>
                                        <p:attrNameLst>
                                          <p:attrName>style.visibility</p:attrName>
                                        </p:attrNameLst>
                                      </p:cBhvr>
                                      <p:to>
                                        <p:strVal val="visible"/>
                                      </p:to>
                                    </p:set>
                                    <p:animEffect transition="in" filter="wipe(left)">
                                      <p:cBhvr>
                                        <p:cTn id="50" dur="500"/>
                                        <p:tgtEl>
                                          <p:spTgt spid="310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1000"/>
                                        <p:tgtEl>
                                          <p:spTgt spid="26"/>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3107"/>
                                        </p:tgtEl>
                                        <p:attrNameLst>
                                          <p:attrName>style.visibility</p:attrName>
                                        </p:attrNameLst>
                                      </p:cBhvr>
                                      <p:to>
                                        <p:strVal val="visible"/>
                                      </p:to>
                                    </p:set>
                                    <p:animEffect transition="in" filter="wipe(left)">
                                      <p:cBhvr>
                                        <p:cTn id="59" dur="500"/>
                                        <p:tgtEl>
                                          <p:spTgt spid="310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108"/>
                                        </p:tgtEl>
                                        <p:attrNameLst>
                                          <p:attrName>style.visibility</p:attrName>
                                        </p:attrNameLst>
                                      </p:cBhvr>
                                      <p:to>
                                        <p:strVal val="visible"/>
                                      </p:to>
                                    </p:set>
                                    <p:animEffect transition="in" filter="wipe(left)">
                                      <p:cBhvr>
                                        <p:cTn id="64" dur="500"/>
                                        <p:tgtEl>
                                          <p:spTgt spid="310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3114"/>
                                        </p:tgtEl>
                                        <p:attrNameLst>
                                          <p:attrName>style.visibility</p:attrName>
                                        </p:attrNameLst>
                                      </p:cBhvr>
                                      <p:to>
                                        <p:strVal val="visible"/>
                                      </p:to>
                                    </p:set>
                                    <p:animEffect transition="in" filter="wipe(left)">
                                      <p:cBhvr>
                                        <p:cTn id="73" dur="500"/>
                                        <p:tgtEl>
                                          <p:spTgt spid="3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109"/>
                                        </p:tgtEl>
                                        <p:attrNameLst>
                                          <p:attrName>style.visibility</p:attrName>
                                        </p:attrNameLst>
                                      </p:cBhvr>
                                      <p:to>
                                        <p:strVal val="visible"/>
                                      </p:to>
                                    </p:set>
                                    <p:animEffect transition="in" filter="wipe(left)">
                                      <p:cBhvr>
                                        <p:cTn id="82" dur="500"/>
                                        <p:tgtEl>
                                          <p:spTgt spid="3109"/>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3112"/>
                                        </p:tgtEl>
                                        <p:attrNameLst>
                                          <p:attrName>style.visibility</p:attrName>
                                        </p:attrNameLst>
                                      </p:cBhvr>
                                      <p:to>
                                        <p:strVal val="visible"/>
                                      </p:to>
                                    </p:set>
                                    <p:animEffect transition="in" filter="wipe(left)">
                                      <p:cBhvr>
                                        <p:cTn id="86" dur="500"/>
                                        <p:tgtEl>
                                          <p:spTgt spid="3112"/>
                                        </p:tgtEl>
                                      </p:cBhvr>
                                    </p:animEffect>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3111"/>
                                        </p:tgtEl>
                                        <p:attrNameLst>
                                          <p:attrName>style.visibility</p:attrName>
                                        </p:attrNameLst>
                                      </p:cBhvr>
                                      <p:to>
                                        <p:strVal val="visible"/>
                                      </p:to>
                                    </p:set>
                                    <p:animEffect transition="in" filter="wipe(left)">
                                      <p:cBhvr>
                                        <p:cTn id="90" dur="500"/>
                                        <p:tgtEl>
                                          <p:spTgt spid="3111"/>
                                        </p:tgtEl>
                                      </p:cBhvr>
                                    </p:animEffect>
                                  </p:childTnLst>
                                </p:cTn>
                              </p:par>
                            </p:childTnLst>
                          </p:cTn>
                        </p:par>
                        <p:par>
                          <p:cTn id="91" fill="hold">
                            <p:stCondLst>
                              <p:cond delay="2000"/>
                            </p:stCondLst>
                            <p:childTnLst>
                              <p:par>
                                <p:cTn id="92" presetID="22" presetClass="entr" presetSubtype="8" fill="hold" nodeType="afterEffect">
                                  <p:stCondLst>
                                    <p:cond delay="0"/>
                                  </p:stCondLst>
                                  <p:childTnLst>
                                    <p:set>
                                      <p:cBhvr>
                                        <p:cTn id="93" dur="1" fill="hold">
                                          <p:stCondLst>
                                            <p:cond delay="0"/>
                                          </p:stCondLst>
                                        </p:cTn>
                                        <p:tgtEl>
                                          <p:spTgt spid="3113"/>
                                        </p:tgtEl>
                                        <p:attrNameLst>
                                          <p:attrName>style.visibility</p:attrName>
                                        </p:attrNameLst>
                                      </p:cBhvr>
                                      <p:to>
                                        <p:strVal val="visible"/>
                                      </p:to>
                                    </p:set>
                                    <p:animEffect transition="in" filter="wipe(left)">
                                      <p:cBhvr>
                                        <p:cTn id="94" dur="500"/>
                                        <p:tgtEl>
                                          <p:spTgt spid="3113"/>
                                        </p:tgtEl>
                                      </p:cBhvr>
                                    </p:animEffect>
                                  </p:childTnLst>
                                </p:cTn>
                              </p:par>
                            </p:childTnLst>
                          </p:cTn>
                        </p:par>
                        <p:par>
                          <p:cTn id="95" fill="hold">
                            <p:stCondLst>
                              <p:cond delay="2500"/>
                            </p:stCondLst>
                            <p:childTnLst>
                              <p:par>
                                <p:cTn id="96" presetID="1"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wipe(left)">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utoUpdateAnimBg="0"/>
      <p:bldP spid="10" grpId="0" autoUpdateAnimBg="0"/>
      <p:bldP spid="11" grpId="0" autoUpdateAnimBg="0"/>
      <p:bldP spid="15" grpId="0" animBg="1"/>
      <p:bldP spid="16" grpId="0" animBg="1"/>
      <p:bldP spid="19"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728663" y="785794"/>
            <a:ext cx="7221537" cy="975523"/>
          </a:xfrm>
          <a:prstGeom prst="rect">
            <a:avLst/>
          </a:prstGeom>
          <a:noFill/>
          <a:ln w="9525">
            <a:noFill/>
            <a:miter lim="800000"/>
          </a:ln>
        </p:spPr>
        <p:txBody>
          <a:bodyPr>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某时刻</a:t>
            </a:r>
            <a:r>
              <a:rPr kumimoji="1" lang="en-US" altLang="zh-CN" sz="2400" b="1" dirty="0">
                <a:latin typeface="楷体" panose="02010609060101010101" pitchFamily="49" charset="-122"/>
                <a:ea typeface="楷体" panose="02010609060101010101" pitchFamily="49" charset="-122"/>
              </a:rPr>
              <a:t>t</a:t>
            </a:r>
            <a:r>
              <a:rPr kumimoji="1" lang="zh-CN" altLang="en-US"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P</a:t>
            </a:r>
            <a:r>
              <a:rPr kumimoji="1" lang="zh-CN" altLang="en-US" sz="2400" b="1" dirty="0">
                <a:latin typeface="楷体" panose="02010609060101010101" pitchFamily="49" charset="-122"/>
                <a:ea typeface="楷体" panose="02010609060101010101" pitchFamily="49" charset="-122"/>
              </a:rPr>
              <a:t>点处的合振动就等于波面</a:t>
            </a:r>
            <a:r>
              <a:rPr kumimoji="1" lang="zh-CN" altLang="en-US" sz="2400" b="1" i="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上所有</a:t>
            </a:r>
            <a:r>
              <a:rPr kumimoji="1" lang="en-US" altLang="zh-CN" sz="2400" b="1" dirty="0">
                <a:latin typeface="楷体" panose="02010609060101010101" pitchFamily="49" charset="-122"/>
                <a:ea typeface="楷体" panose="02010609060101010101" pitchFamily="49" charset="-122"/>
              </a:rPr>
              <a:t>d</a:t>
            </a:r>
            <a:r>
              <a:rPr kumimoji="1" lang="en-US" altLang="zh-CN" sz="2400" b="1" i="1" dirty="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cs typeface="Times New Roman" panose="02020603050405020304" pitchFamily="18" charset="0"/>
              </a:rPr>
              <a:t>发出的次波在</a:t>
            </a:r>
            <a:r>
              <a:rPr kumimoji="1" lang="en-US" altLang="zh-CN" sz="2400" b="1" i="1" dirty="0">
                <a:latin typeface="楷体" panose="02010609060101010101" pitchFamily="49" charset="-122"/>
                <a:ea typeface="楷体" panose="02010609060101010101" pitchFamily="49" charset="-122"/>
                <a:cs typeface="Times New Roman" panose="02020603050405020304" pitchFamily="18" charset="0"/>
              </a:rPr>
              <a:t>P</a:t>
            </a:r>
            <a:r>
              <a:rPr kumimoji="1" lang="zh-CN" altLang="en-US" sz="2400" b="1" dirty="0">
                <a:latin typeface="楷体" panose="02010609060101010101" pitchFamily="49" charset="-122"/>
                <a:ea typeface="楷体" panose="02010609060101010101" pitchFamily="49" charset="-122"/>
                <a:cs typeface="Times New Roman" panose="02020603050405020304" pitchFamily="18" charset="0"/>
              </a:rPr>
              <a:t>点引起光振动的叠加，即</a:t>
            </a:r>
            <a:endParaRPr kumimoji="1" lang="zh-CN" altLang="en-US" sz="2400" b="1" dirty="0">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auto">
          <a:xfrm>
            <a:off x="338138" y="3497244"/>
            <a:ext cx="1204176" cy="461665"/>
          </a:xfrm>
          <a:prstGeom prst="rect">
            <a:avLst/>
          </a:prstGeom>
          <a:noFill/>
          <a:ln w="9525">
            <a:noFill/>
            <a:miter lim="800000"/>
          </a:ln>
        </p:spPr>
        <p:txBody>
          <a:bodyPr wrap="none">
            <a:spAutoFit/>
          </a:bodyPr>
          <a:lstStyle/>
          <a:p>
            <a:pPr algn="l">
              <a:buFont typeface="Wingdings" panose="05000000000000000000" pitchFamily="2" charset="2"/>
              <a:buChar char="Ø"/>
            </a:pPr>
            <a:r>
              <a:rPr lang="en-US" altLang="zh-CN" sz="2400" b="1">
                <a:latin typeface="楷体" panose="02010609060101010101" pitchFamily="49" charset="-122"/>
                <a:ea typeface="楷体" panose="02010609060101010101" pitchFamily="49" charset="-122"/>
              </a:rPr>
              <a:t> </a:t>
            </a:r>
            <a:r>
              <a:rPr lang="zh-CN" altLang="en-US" sz="2400" b="1">
                <a:latin typeface="楷体" panose="02010609060101010101" pitchFamily="49" charset="-122"/>
                <a:ea typeface="楷体" panose="02010609060101010101" pitchFamily="49" charset="-122"/>
              </a:rPr>
              <a:t>说明</a:t>
            </a:r>
          </a:p>
        </p:txBody>
      </p:sp>
      <p:sp>
        <p:nvSpPr>
          <p:cNvPr id="8" name="Text Box 5"/>
          <p:cNvSpPr txBox="1">
            <a:spLocks noChangeArrowheads="1"/>
          </p:cNvSpPr>
          <p:nvPr/>
        </p:nvSpPr>
        <p:spPr bwMode="auto">
          <a:xfrm>
            <a:off x="611188" y="3954444"/>
            <a:ext cx="8105775" cy="977705"/>
          </a:xfrm>
          <a:prstGeom prst="rect">
            <a:avLst/>
          </a:prstGeom>
          <a:noFill/>
          <a:ln w="9525">
            <a:noFill/>
            <a:miter lim="800000"/>
          </a:ln>
        </p:spPr>
        <p:txBody>
          <a:bodyPr lIns="90000" tIns="46800" rIns="90000" bIns="46800">
            <a:spAutoFit/>
          </a:bodyPr>
          <a:lstStyle/>
          <a:p>
            <a:pPr marL="360680" indent="-360680" algn="l">
              <a:lnSpc>
                <a:spcPct val="125000"/>
              </a:lnSpc>
              <a:defRPr/>
            </a:pPr>
            <a:r>
              <a:rPr kumimoji="1" lang="en-US" altLang="zh-CN" sz="2400" b="1" dirty="0">
                <a:latin typeface="楷体" panose="02010609060101010101" pitchFamily="49" charset="-122"/>
                <a:ea typeface="楷体" panose="02010609060101010101" pitchFamily="49" charset="-122"/>
              </a:rPr>
              <a:t>(1)</a:t>
            </a:r>
            <a:r>
              <a:rPr kumimoji="1" lang="zh-CN" altLang="en-US" sz="2400" b="1" dirty="0">
                <a:latin typeface="楷体" panose="02010609060101010101" pitchFamily="49" charset="-122"/>
                <a:ea typeface="楷体" panose="02010609060101010101" pitchFamily="49" charset="-122"/>
              </a:rPr>
              <a:t>对于一般衍射问题，用积分计算相当复杂，实际中常用半波带法和振幅矢量法分析</a:t>
            </a:r>
            <a:r>
              <a:rPr kumimoji="1" lang="en-US" altLang="zh-CN" sz="2400" b="1" dirty="0">
                <a:latin typeface="楷体" panose="02010609060101010101" pitchFamily="49" charset="-122"/>
                <a:ea typeface="楷体" panose="02010609060101010101" pitchFamily="49" charset="-122"/>
              </a:rPr>
              <a:t>.</a:t>
            </a:r>
          </a:p>
        </p:txBody>
      </p:sp>
      <p:sp>
        <p:nvSpPr>
          <p:cNvPr id="9" name="Rectangle 6"/>
          <p:cNvSpPr>
            <a:spLocks noChangeArrowheads="1"/>
          </p:cNvSpPr>
          <p:nvPr/>
        </p:nvSpPr>
        <p:spPr bwMode="auto">
          <a:xfrm>
            <a:off x="496888" y="5072044"/>
            <a:ext cx="7924800" cy="945388"/>
          </a:xfrm>
          <a:prstGeom prst="rect">
            <a:avLst/>
          </a:prstGeom>
          <a:noFill/>
          <a:ln w="9525">
            <a:noFill/>
            <a:miter lim="800000"/>
          </a:ln>
        </p:spPr>
        <p:txBody>
          <a:bodyPr lIns="90000" tIns="46800" rIns="90000" bIns="46800">
            <a:spAutoFit/>
          </a:bodyPr>
          <a:lstStyle/>
          <a:p>
            <a:pPr marL="443230" indent="-354330" algn="l">
              <a:lnSpc>
                <a:spcPct val="120000"/>
              </a:lnSpc>
            </a:pPr>
            <a:r>
              <a:rPr kumimoji="1" lang="en-US" altLang="zh-CN" sz="2400" b="1">
                <a:latin typeface="楷体" panose="02010609060101010101" pitchFamily="49" charset="-122"/>
                <a:ea typeface="楷体" panose="02010609060101010101" pitchFamily="49" charset="-122"/>
              </a:rPr>
              <a:t>(2)</a:t>
            </a:r>
            <a:r>
              <a:rPr kumimoji="1" lang="zh-CN" altLang="en-US" sz="2400" b="1">
                <a:latin typeface="楷体" panose="02010609060101010101" pitchFamily="49" charset="-122"/>
                <a:ea typeface="楷体" panose="02010609060101010101" pitchFamily="49" charset="-122"/>
              </a:rPr>
              <a:t>惠更斯</a:t>
            </a:r>
            <a:r>
              <a:rPr kumimoji="1" lang="en-US" altLang="zh-CN" sz="2400" b="1">
                <a:latin typeface="楷体" panose="02010609060101010101" pitchFamily="49" charset="-122"/>
                <a:ea typeface="楷体" panose="02010609060101010101" pitchFamily="49" charset="-122"/>
              </a:rPr>
              <a:t>—</a:t>
            </a:r>
            <a:r>
              <a:rPr kumimoji="1" lang="zh-CN" altLang="en-US" sz="2400" b="1">
                <a:latin typeface="楷体" panose="02010609060101010101" pitchFamily="49" charset="-122"/>
                <a:ea typeface="楷体" panose="02010609060101010101" pitchFamily="49" charset="-122"/>
              </a:rPr>
              <a:t>菲涅耳原理在惠更斯原理的基础上给出了次波源在传播过程中的振幅变化及位相关系</a:t>
            </a:r>
            <a:r>
              <a:rPr kumimoji="1" lang="en-US" altLang="zh-CN" sz="2400" b="1">
                <a:latin typeface="楷体" panose="02010609060101010101" pitchFamily="49" charset="-122"/>
                <a:ea typeface="楷体" panose="02010609060101010101" pitchFamily="49" charset="-122"/>
              </a:rPr>
              <a:t>.</a:t>
            </a:r>
          </a:p>
        </p:txBody>
      </p:sp>
      <p:graphicFrame>
        <p:nvGraphicFramePr>
          <p:cNvPr id="4099" name="Object 3"/>
          <p:cNvGraphicFramePr>
            <a:graphicFrameLocks noChangeAspect="1"/>
          </p:cNvGraphicFramePr>
          <p:nvPr/>
        </p:nvGraphicFramePr>
        <p:xfrm>
          <a:off x="1649413" y="1801813"/>
          <a:ext cx="5194300" cy="1231900"/>
        </p:xfrm>
        <a:graphic>
          <a:graphicData uri="http://schemas.openxmlformats.org/presentationml/2006/ole">
            <mc:AlternateContent xmlns:mc="http://schemas.openxmlformats.org/markup-compatibility/2006">
              <mc:Choice xmlns:v="urn:schemas-microsoft-com:vml" Requires="v">
                <p:oleObj name="Equation" r:id="rId2" imgW="124663200" imgH="29565600" progId="Equation.DSMT4">
                  <p:embed/>
                </p:oleObj>
              </mc:Choice>
              <mc:Fallback>
                <p:oleObj name="Equation" r:id="rId2" imgW="124663200" imgH="29565600" progId="Equation.DSMT4">
                  <p:embed/>
                  <p:pic>
                    <p:nvPicPr>
                      <p:cNvPr id="0" name="图片 4096"/>
                      <p:cNvPicPr>
                        <a:picLocks noChangeAspect="1"/>
                      </p:cNvPicPr>
                      <p:nvPr/>
                    </p:nvPicPr>
                    <p:blipFill>
                      <a:blip r:embed="rId3"/>
                      <a:stretch>
                        <a:fillRect/>
                      </a:stretch>
                    </p:blipFill>
                    <p:spPr>
                      <a:xfrm>
                        <a:off x="1649413" y="1801813"/>
                        <a:ext cx="5194300" cy="1231900"/>
                      </a:xfrm>
                      <a:prstGeom prst="rect">
                        <a:avLst/>
                      </a:prstGeom>
                      <a:noFill/>
                      <a:ln w="9525">
                        <a:noFill/>
                      </a:ln>
                    </p:spPr>
                  </p:pic>
                </p:oleObj>
              </mc:Fallback>
            </mc:AlternateContent>
          </a:graphicData>
        </a:graphic>
      </p:graphicFrame>
      <p:sp>
        <p:nvSpPr>
          <p:cNvPr id="10" name="灯片编号占位符 9"/>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build="p" autoUpdateAnimBg="0"/>
      <p:bldP spid="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4" name="Text Box 2"/>
          <p:cNvSpPr txBox="1">
            <a:spLocks noChangeArrowheads="1"/>
          </p:cNvSpPr>
          <p:nvPr/>
        </p:nvSpPr>
        <p:spPr bwMode="auto">
          <a:xfrm>
            <a:off x="428597" y="967071"/>
            <a:ext cx="2786082" cy="461665"/>
          </a:xfrm>
          <a:prstGeom prst="rect">
            <a:avLst/>
          </a:prstGeom>
          <a:noFill/>
          <a:ln w="9525">
            <a:noFill/>
            <a:miter lim="800000"/>
          </a:ln>
        </p:spPr>
        <p:txBody>
          <a:bodyPr wrap="square">
            <a:spAutoFit/>
          </a:bodyPr>
          <a:lstStyle/>
          <a:p>
            <a:r>
              <a:rPr kumimoji="1" lang="en-US" altLang="zh-CN" sz="2400" b="1" dirty="0">
                <a:latin typeface="楷体" panose="02010609060101010101" pitchFamily="49" charset="-122"/>
                <a:ea typeface="楷体" panose="02010609060101010101" pitchFamily="49" charset="-122"/>
              </a:rPr>
              <a:t>1.</a:t>
            </a:r>
            <a:r>
              <a:rPr kumimoji="1" lang="zh-CN" altLang="en-US" sz="2400" b="1" dirty="0">
                <a:latin typeface="楷体" panose="02010609060101010101" pitchFamily="49" charset="-122"/>
                <a:ea typeface="楷体" panose="02010609060101010101" pitchFamily="49" charset="-122"/>
              </a:rPr>
              <a:t>单缝衍射实验</a:t>
            </a:r>
          </a:p>
        </p:txBody>
      </p:sp>
      <p:sp>
        <p:nvSpPr>
          <p:cNvPr id="60" name="Text Box 2"/>
          <p:cNvSpPr txBox="1">
            <a:spLocks noChangeArrowheads="1"/>
          </p:cNvSpPr>
          <p:nvPr/>
        </p:nvSpPr>
        <p:spPr bwMode="auto">
          <a:xfrm>
            <a:off x="2357422" y="129581"/>
            <a:ext cx="4529139" cy="584775"/>
          </a:xfrm>
          <a:prstGeom prst="rect">
            <a:avLst/>
          </a:prstGeom>
          <a:noFill/>
          <a:ln w="9525">
            <a:noFill/>
            <a:miter lim="800000"/>
          </a:ln>
        </p:spPr>
        <p:txBody>
          <a:bodyPr wrap="square">
            <a:spAutoFit/>
          </a:bodyPr>
          <a:lstStyle/>
          <a:p>
            <a:pPr algn="ctr"/>
            <a:r>
              <a:rPr kumimoji="1" lang="en-US" altLang="zh-CN" sz="3200" b="1" dirty="0">
                <a:solidFill>
                  <a:schemeClr val="tx2"/>
                </a:solidFill>
                <a:latin typeface="华文楷体" pitchFamily="2" charset="-122"/>
                <a:ea typeface="华文楷体" pitchFamily="2" charset="-122"/>
              </a:rPr>
              <a:t>§2  </a:t>
            </a:r>
            <a:r>
              <a:rPr kumimoji="1" lang="zh-CN" altLang="en-US" sz="3200" b="1" dirty="0">
                <a:solidFill>
                  <a:schemeClr val="tx2"/>
                </a:solidFill>
                <a:latin typeface="华文楷体" pitchFamily="2" charset="-122"/>
                <a:ea typeface="华文楷体" pitchFamily="2" charset="-122"/>
              </a:rPr>
              <a:t>夫琅禾费衍射</a:t>
            </a:r>
          </a:p>
        </p:txBody>
      </p:sp>
      <p:sp>
        <p:nvSpPr>
          <p:cNvPr id="188" name="Rectangle 115"/>
          <p:cNvSpPr>
            <a:spLocks noChangeArrowheads="1"/>
          </p:cNvSpPr>
          <p:nvPr/>
        </p:nvSpPr>
        <p:spPr bwMode="auto">
          <a:xfrm>
            <a:off x="5329268" y="3979750"/>
            <a:ext cx="3600450" cy="2736850"/>
          </a:xfrm>
          <a:prstGeom prst="rect">
            <a:avLst/>
          </a:prstGeom>
          <a:solidFill>
            <a:srgbClr val="006699">
              <a:alpha val="20000"/>
            </a:srgbClr>
          </a:solidFill>
          <a:ln w="12700">
            <a:solidFill>
              <a:srgbClr val="B2B2B2">
                <a:alpha val="39999"/>
              </a:srgbClr>
            </a:solidFill>
            <a:miter lim="800000"/>
          </a:ln>
        </p:spPr>
        <p:txBody>
          <a:bodyPr wrap="none" anchor="ctr"/>
          <a:lstStyle/>
          <a:p>
            <a:endParaRPr lang="zh-CN" altLang="en-US"/>
          </a:p>
        </p:txBody>
      </p:sp>
      <p:sp>
        <p:nvSpPr>
          <p:cNvPr id="189" name="Arc 2"/>
          <p:cNvSpPr/>
          <p:nvPr/>
        </p:nvSpPr>
        <p:spPr bwMode="auto">
          <a:xfrm rot="2259937">
            <a:off x="6931055" y="4308362"/>
            <a:ext cx="714375" cy="666750"/>
          </a:xfrm>
          <a:custGeom>
            <a:avLst/>
            <a:gdLst>
              <a:gd name="T0" fmla="*/ 2147483647 w 16890"/>
              <a:gd name="T1" fmla="*/ 0 h 15751"/>
              <a:gd name="T2" fmla="*/ 2147483647 w 16890"/>
              <a:gd name="T3" fmla="*/ 2147483647 h 15751"/>
              <a:gd name="T4" fmla="*/ 0 w 16890"/>
              <a:gd name="T5" fmla="*/ 2147483647 h 15751"/>
              <a:gd name="T6" fmla="*/ 0 60000 65536"/>
              <a:gd name="T7" fmla="*/ 0 60000 65536"/>
              <a:gd name="T8" fmla="*/ 0 60000 65536"/>
              <a:gd name="T9" fmla="*/ 0 w 16890"/>
              <a:gd name="T10" fmla="*/ 0 h 15751"/>
              <a:gd name="T11" fmla="*/ 16890 w 16890"/>
              <a:gd name="T12" fmla="*/ 15751 h 15751"/>
            </a:gdLst>
            <a:ahLst/>
            <a:cxnLst>
              <a:cxn ang="T6">
                <a:pos x="T0" y="T1"/>
              </a:cxn>
              <a:cxn ang="T7">
                <a:pos x="T2" y="T3"/>
              </a:cxn>
              <a:cxn ang="T8">
                <a:pos x="T4" y="T5"/>
              </a:cxn>
            </a:cxnLst>
            <a:rect l="T9" t="T10" r="T11" b="T12"/>
            <a:pathLst>
              <a:path w="16890" h="15751" fill="none" extrusionOk="0">
                <a:moveTo>
                  <a:pt x="14780" y="0"/>
                </a:moveTo>
                <a:cubicBezTo>
                  <a:pt x="15537" y="710"/>
                  <a:pt x="16242" y="1474"/>
                  <a:pt x="16889" y="2286"/>
                </a:cubicBezTo>
              </a:path>
              <a:path w="16890" h="15751" stroke="0" extrusionOk="0">
                <a:moveTo>
                  <a:pt x="14780" y="0"/>
                </a:moveTo>
                <a:cubicBezTo>
                  <a:pt x="15537" y="710"/>
                  <a:pt x="16242" y="1474"/>
                  <a:pt x="16889" y="2286"/>
                </a:cubicBezTo>
                <a:lnTo>
                  <a:pt x="0" y="15751"/>
                </a:lnTo>
                <a:close/>
              </a:path>
            </a:pathLst>
          </a:custGeom>
          <a:noFill/>
          <a:ln w="19050">
            <a:solidFill>
              <a:schemeClr val="tx1"/>
            </a:solidFill>
            <a:round/>
          </a:ln>
        </p:spPr>
        <p:txBody>
          <a:bodyPr wrap="none" anchor="ctr"/>
          <a:lstStyle/>
          <a:p>
            <a:endParaRPr lang="zh-CN" altLang="en-US"/>
          </a:p>
        </p:txBody>
      </p:sp>
      <p:sp>
        <p:nvSpPr>
          <p:cNvPr id="190" name="Text Box 4"/>
          <p:cNvSpPr txBox="1">
            <a:spLocks noChangeArrowheads="1"/>
          </p:cNvSpPr>
          <p:nvPr/>
        </p:nvSpPr>
        <p:spPr bwMode="auto">
          <a:xfrm>
            <a:off x="700118" y="1471602"/>
            <a:ext cx="2505814" cy="461665"/>
          </a:xfrm>
          <a:prstGeom prst="rect">
            <a:avLst/>
          </a:prstGeom>
          <a:noFill/>
          <a:ln w="9525">
            <a:noFill/>
            <a:miter lim="800000"/>
          </a:ln>
        </p:spPr>
        <p:txBody>
          <a:bodyPr wrap="none">
            <a:spAutoFit/>
          </a:bodyPr>
          <a:lstStyle/>
          <a:p>
            <a:pPr algn="l"/>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）单缝衍射装置</a:t>
            </a:r>
          </a:p>
        </p:txBody>
      </p:sp>
      <p:sp>
        <p:nvSpPr>
          <p:cNvPr id="191" name="Line 5"/>
          <p:cNvSpPr>
            <a:spLocks noChangeShapeType="1"/>
          </p:cNvSpPr>
          <p:nvPr/>
        </p:nvSpPr>
        <p:spPr bwMode="auto">
          <a:xfrm flipV="1">
            <a:off x="5626130" y="2033475"/>
            <a:ext cx="2000250" cy="658812"/>
          </a:xfrm>
          <a:prstGeom prst="line">
            <a:avLst/>
          </a:prstGeom>
          <a:noFill/>
          <a:ln w="28575">
            <a:solidFill>
              <a:schemeClr val="tx1"/>
            </a:solidFill>
            <a:round/>
          </a:ln>
        </p:spPr>
        <p:txBody>
          <a:bodyPr lIns="90000" tIns="46800" rIns="90000" bIns="46800"/>
          <a:lstStyle/>
          <a:p>
            <a:endParaRPr lang="zh-CN" altLang="en-US"/>
          </a:p>
        </p:txBody>
      </p:sp>
      <p:sp>
        <p:nvSpPr>
          <p:cNvPr id="192" name="Line 6"/>
          <p:cNvSpPr>
            <a:spLocks noChangeShapeType="1"/>
          </p:cNvSpPr>
          <p:nvPr/>
        </p:nvSpPr>
        <p:spPr bwMode="auto">
          <a:xfrm>
            <a:off x="7588280" y="1625487"/>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193" name="Line 7"/>
          <p:cNvSpPr>
            <a:spLocks noChangeAspect="1" noChangeShapeType="1"/>
          </p:cNvSpPr>
          <p:nvPr/>
        </p:nvSpPr>
        <p:spPr bwMode="auto">
          <a:xfrm flipH="1">
            <a:off x="5594380" y="2023950"/>
            <a:ext cx="1984375" cy="284162"/>
          </a:xfrm>
          <a:prstGeom prst="line">
            <a:avLst/>
          </a:prstGeom>
          <a:noFill/>
          <a:ln w="28575">
            <a:solidFill>
              <a:schemeClr val="tx1"/>
            </a:solidFill>
            <a:round/>
          </a:ln>
        </p:spPr>
        <p:txBody>
          <a:bodyPr lIns="90000" tIns="46800" rIns="90000" bIns="46800"/>
          <a:lstStyle/>
          <a:p>
            <a:endParaRPr lang="zh-CN" altLang="en-US"/>
          </a:p>
        </p:txBody>
      </p:sp>
      <p:sp>
        <p:nvSpPr>
          <p:cNvPr id="194" name="Line 8"/>
          <p:cNvSpPr>
            <a:spLocks noChangeShapeType="1"/>
          </p:cNvSpPr>
          <p:nvPr/>
        </p:nvSpPr>
        <p:spPr bwMode="auto">
          <a:xfrm>
            <a:off x="1822480" y="2703400"/>
            <a:ext cx="6159500"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95" name="Arc 9"/>
          <p:cNvSpPr/>
          <p:nvPr/>
        </p:nvSpPr>
        <p:spPr bwMode="auto">
          <a:xfrm rot="1696153">
            <a:off x="4830793" y="2538300"/>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196" name="Line 10"/>
          <p:cNvSpPr>
            <a:spLocks noChangeShapeType="1"/>
          </p:cNvSpPr>
          <p:nvPr/>
        </p:nvSpPr>
        <p:spPr bwMode="auto">
          <a:xfrm rot="678596" flipV="1">
            <a:off x="6531005" y="2143012"/>
            <a:ext cx="123825" cy="41275"/>
          </a:xfrm>
          <a:prstGeom prst="line">
            <a:avLst/>
          </a:prstGeom>
          <a:noFill/>
          <a:ln w="28575">
            <a:solidFill>
              <a:schemeClr val="tx1"/>
            </a:solidFill>
            <a:round/>
            <a:tailEnd type="triangle" w="med" len="lg"/>
          </a:ln>
        </p:spPr>
        <p:txBody>
          <a:bodyPr/>
          <a:lstStyle/>
          <a:p>
            <a:endParaRPr lang="zh-CN" altLang="en-US"/>
          </a:p>
        </p:txBody>
      </p:sp>
      <p:graphicFrame>
        <p:nvGraphicFramePr>
          <p:cNvPr id="197" name="Object 11"/>
          <p:cNvGraphicFramePr>
            <a:graphicFrameLocks noChangeAspect="1"/>
          </p:cNvGraphicFramePr>
          <p:nvPr/>
        </p:nvGraphicFramePr>
        <p:xfrm>
          <a:off x="6554817" y="3430588"/>
          <a:ext cx="237744" cy="313943"/>
        </p:xfrm>
        <a:graphic>
          <a:graphicData uri="http://schemas.openxmlformats.org/presentationml/2006/ole">
            <mc:AlternateContent xmlns:mc="http://schemas.openxmlformats.org/markup-compatibility/2006">
              <mc:Choice xmlns:v="urn:schemas-microsoft-com:vml" Requires="v">
                <p:oleObj name="Equation" r:id="rId2" imgW="3657600" imgH="4876800" progId="Equation.DSMT4">
                  <p:embed/>
                </p:oleObj>
              </mc:Choice>
              <mc:Fallback>
                <p:oleObj name="Equation" r:id="rId2" imgW="3657600" imgH="4876800" progId="Equation.DSMT4">
                  <p:embed/>
                  <p:pic>
                    <p:nvPicPr>
                      <p:cNvPr id="0" name="Object 11"/>
                      <p:cNvPicPr>
                        <a:picLocks noChangeAspect="1"/>
                      </p:cNvPicPr>
                      <p:nvPr/>
                    </p:nvPicPr>
                    <p:blipFill>
                      <a:blip r:embed="rId3"/>
                      <a:stretch>
                        <a:fillRect/>
                      </a:stretch>
                    </p:blipFill>
                    <p:spPr>
                      <a:xfrm>
                        <a:off x="6554817" y="3430588"/>
                        <a:ext cx="237744" cy="313943"/>
                      </a:xfrm>
                      <a:prstGeom prst="rect">
                        <a:avLst/>
                      </a:prstGeom>
                      <a:noFill/>
                      <a:ln w="9525">
                        <a:noFill/>
                      </a:ln>
                    </p:spPr>
                  </p:pic>
                </p:oleObj>
              </mc:Fallback>
            </mc:AlternateContent>
          </a:graphicData>
        </a:graphic>
      </p:graphicFrame>
      <p:graphicFrame>
        <p:nvGraphicFramePr>
          <p:cNvPr id="198" name="Object 12"/>
          <p:cNvGraphicFramePr>
            <a:graphicFrameLocks noChangeAspect="1"/>
          </p:cNvGraphicFramePr>
          <p:nvPr/>
        </p:nvGraphicFramePr>
        <p:xfrm>
          <a:off x="5070475" y="2449513"/>
          <a:ext cx="196850" cy="276225"/>
        </p:xfrm>
        <a:graphic>
          <a:graphicData uri="http://schemas.openxmlformats.org/presentationml/2006/ole">
            <mc:AlternateContent xmlns:mc="http://schemas.openxmlformats.org/markup-compatibility/2006">
              <mc:Choice xmlns:v="urn:schemas-microsoft-com:vml" Requires="v">
                <p:oleObj name="Equation" r:id="rId4" imgW="3048000" imgH="4267200" progId="Equation.DSMT4">
                  <p:embed/>
                </p:oleObj>
              </mc:Choice>
              <mc:Fallback>
                <p:oleObj name="Equation" r:id="rId4" imgW="3048000" imgH="4267200" progId="Equation.DSMT4">
                  <p:embed/>
                  <p:pic>
                    <p:nvPicPr>
                      <p:cNvPr id="0" name="Object 12"/>
                      <p:cNvPicPr>
                        <a:picLocks noChangeAspect="1"/>
                      </p:cNvPicPr>
                      <p:nvPr/>
                    </p:nvPicPr>
                    <p:blipFill>
                      <a:blip r:embed="rId5"/>
                      <a:stretch>
                        <a:fillRect/>
                      </a:stretch>
                    </p:blipFill>
                    <p:spPr>
                      <a:xfrm>
                        <a:off x="5070475" y="2449513"/>
                        <a:ext cx="196850" cy="276225"/>
                      </a:xfrm>
                      <a:prstGeom prst="rect">
                        <a:avLst/>
                      </a:prstGeom>
                      <a:noFill/>
                      <a:ln w="9525">
                        <a:noFill/>
                      </a:ln>
                    </p:spPr>
                  </p:pic>
                </p:oleObj>
              </mc:Fallback>
            </mc:AlternateContent>
          </a:graphicData>
        </a:graphic>
      </p:graphicFrame>
      <p:graphicFrame>
        <p:nvGraphicFramePr>
          <p:cNvPr id="199" name="Object 13"/>
          <p:cNvGraphicFramePr>
            <a:graphicFrameLocks noChangeAspect="1"/>
          </p:cNvGraphicFramePr>
          <p:nvPr/>
        </p:nvGraphicFramePr>
        <p:xfrm>
          <a:off x="7375554" y="1700213"/>
          <a:ext cx="237744" cy="256032"/>
        </p:xfrm>
        <a:graphic>
          <a:graphicData uri="http://schemas.openxmlformats.org/presentationml/2006/ole">
            <mc:AlternateContent xmlns:mc="http://schemas.openxmlformats.org/markup-compatibility/2006">
              <mc:Choice xmlns:v="urn:schemas-microsoft-com:vml" Requires="v">
                <p:oleObj name="Equation" r:id="rId6" imgW="3657600" imgH="3962400" progId="Equation.DSMT4">
                  <p:embed/>
                </p:oleObj>
              </mc:Choice>
              <mc:Fallback>
                <p:oleObj name="Equation" r:id="rId6" imgW="3657600" imgH="3962400" progId="Equation.DSMT4">
                  <p:embed/>
                  <p:pic>
                    <p:nvPicPr>
                      <p:cNvPr id="0" name="Object 13"/>
                      <p:cNvPicPr>
                        <a:picLocks noChangeAspect="1"/>
                      </p:cNvPicPr>
                      <p:nvPr/>
                    </p:nvPicPr>
                    <p:blipFill>
                      <a:blip r:embed="rId7"/>
                      <a:stretch>
                        <a:fillRect/>
                      </a:stretch>
                    </p:blipFill>
                    <p:spPr>
                      <a:xfrm>
                        <a:off x="7375554" y="1700213"/>
                        <a:ext cx="237744" cy="256032"/>
                      </a:xfrm>
                      <a:prstGeom prst="rect">
                        <a:avLst/>
                      </a:prstGeom>
                      <a:noFill/>
                      <a:ln w="9525">
                        <a:noFill/>
                      </a:ln>
                    </p:spPr>
                  </p:pic>
                </p:oleObj>
              </mc:Fallback>
            </mc:AlternateContent>
          </a:graphicData>
        </a:graphic>
      </p:graphicFrame>
      <p:graphicFrame>
        <p:nvGraphicFramePr>
          <p:cNvPr id="200" name="Object 14"/>
          <p:cNvGraphicFramePr>
            <a:graphicFrameLocks noChangeAspect="1"/>
          </p:cNvGraphicFramePr>
          <p:nvPr/>
        </p:nvGraphicFramePr>
        <p:xfrm>
          <a:off x="7632750" y="2752725"/>
          <a:ext cx="195072" cy="277369"/>
        </p:xfrm>
        <a:graphic>
          <a:graphicData uri="http://schemas.openxmlformats.org/presentationml/2006/ole">
            <mc:AlternateContent xmlns:mc="http://schemas.openxmlformats.org/markup-compatibility/2006">
              <mc:Choice xmlns:v="urn:schemas-microsoft-com:vml" Requires="v">
                <p:oleObj name="Equation" r:id="rId8" imgW="3048000" imgH="4267200" progId="Equation.DSMT4">
                  <p:embed/>
                </p:oleObj>
              </mc:Choice>
              <mc:Fallback>
                <p:oleObj name="Equation" r:id="rId8" imgW="3048000" imgH="4267200" progId="Equation.DSMT4">
                  <p:embed/>
                  <p:pic>
                    <p:nvPicPr>
                      <p:cNvPr id="0" name="Object 14"/>
                      <p:cNvPicPr>
                        <a:picLocks noChangeAspect="1"/>
                      </p:cNvPicPr>
                      <p:nvPr/>
                    </p:nvPicPr>
                    <p:blipFill>
                      <a:blip r:embed="rId9"/>
                      <a:stretch>
                        <a:fillRect/>
                      </a:stretch>
                    </p:blipFill>
                    <p:spPr>
                      <a:xfrm>
                        <a:off x="7632750" y="2752725"/>
                        <a:ext cx="195072" cy="277369"/>
                      </a:xfrm>
                      <a:prstGeom prst="rect">
                        <a:avLst/>
                      </a:prstGeom>
                      <a:noFill/>
                      <a:ln w="9525">
                        <a:noFill/>
                      </a:ln>
                    </p:spPr>
                  </p:pic>
                </p:oleObj>
              </mc:Fallback>
            </mc:AlternateContent>
          </a:graphicData>
        </a:graphic>
      </p:graphicFrame>
      <p:sp>
        <p:nvSpPr>
          <p:cNvPr id="201" name="Line 15"/>
          <p:cNvSpPr>
            <a:spLocks noChangeShapeType="1"/>
          </p:cNvSpPr>
          <p:nvPr/>
        </p:nvSpPr>
        <p:spPr bwMode="auto">
          <a:xfrm>
            <a:off x="5530880" y="3740037"/>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02" name="Line 16"/>
          <p:cNvSpPr>
            <a:spLocks noChangeAspect="1" noChangeShapeType="1"/>
          </p:cNvSpPr>
          <p:nvPr/>
        </p:nvSpPr>
        <p:spPr bwMode="auto">
          <a:xfrm>
            <a:off x="4321205" y="2298587"/>
            <a:ext cx="241300" cy="723900"/>
          </a:xfrm>
          <a:prstGeom prst="line">
            <a:avLst/>
          </a:prstGeom>
          <a:noFill/>
          <a:ln w="28575">
            <a:solidFill>
              <a:schemeClr val="tx1"/>
            </a:solidFill>
            <a:round/>
          </a:ln>
        </p:spPr>
        <p:txBody>
          <a:bodyPr wrap="none" lIns="90000" tIns="46800" rIns="90000" bIns="46800" anchor="ctr"/>
          <a:lstStyle/>
          <a:p>
            <a:endParaRPr lang="zh-CN" altLang="en-US"/>
          </a:p>
        </p:txBody>
      </p:sp>
      <p:graphicFrame>
        <p:nvGraphicFramePr>
          <p:cNvPr id="203" name="Object 17"/>
          <p:cNvGraphicFramePr>
            <a:graphicFrameLocks noChangeAspect="1"/>
          </p:cNvGraphicFramePr>
          <p:nvPr/>
        </p:nvGraphicFramePr>
        <p:xfrm>
          <a:off x="4537105" y="3000372"/>
          <a:ext cx="234697" cy="271273"/>
        </p:xfrm>
        <a:graphic>
          <a:graphicData uri="http://schemas.openxmlformats.org/presentationml/2006/ole">
            <mc:AlternateContent xmlns:mc="http://schemas.openxmlformats.org/markup-compatibility/2006">
              <mc:Choice xmlns:v="urn:schemas-microsoft-com:vml" Requires="v">
                <p:oleObj name="Equation" r:id="rId10" imgW="3657600" imgH="4267200" progId="Equation.DSMT4">
                  <p:embed/>
                </p:oleObj>
              </mc:Choice>
              <mc:Fallback>
                <p:oleObj name="Equation" r:id="rId10" imgW="3657600" imgH="4267200" progId="Equation.DSMT4">
                  <p:embed/>
                  <p:pic>
                    <p:nvPicPr>
                      <p:cNvPr id="0" name="Object 17"/>
                      <p:cNvPicPr>
                        <a:picLocks noChangeAspect="1"/>
                      </p:cNvPicPr>
                      <p:nvPr/>
                    </p:nvPicPr>
                    <p:blipFill>
                      <a:blip r:embed="rId11"/>
                      <a:stretch>
                        <a:fillRect/>
                      </a:stretch>
                    </p:blipFill>
                    <p:spPr>
                      <a:xfrm>
                        <a:off x="4537105" y="3000372"/>
                        <a:ext cx="234697" cy="271273"/>
                      </a:xfrm>
                      <a:prstGeom prst="rect">
                        <a:avLst/>
                      </a:prstGeom>
                      <a:noFill/>
                      <a:ln w="9525">
                        <a:noFill/>
                      </a:ln>
                    </p:spPr>
                  </p:pic>
                </p:oleObj>
              </mc:Fallback>
            </mc:AlternateContent>
          </a:graphicData>
        </a:graphic>
      </p:graphicFrame>
      <p:sp>
        <p:nvSpPr>
          <p:cNvPr id="204" name="Line 18"/>
          <p:cNvSpPr>
            <a:spLocks noChangeShapeType="1"/>
          </p:cNvSpPr>
          <p:nvPr/>
        </p:nvSpPr>
        <p:spPr bwMode="auto">
          <a:xfrm>
            <a:off x="2019330" y="2746262"/>
            <a:ext cx="0" cy="936625"/>
          </a:xfrm>
          <a:prstGeom prst="line">
            <a:avLst/>
          </a:prstGeom>
          <a:noFill/>
          <a:ln w="12700">
            <a:solidFill>
              <a:schemeClr val="tx1"/>
            </a:solidFill>
            <a:round/>
            <a:headEnd type="none" w="med" len="sm"/>
            <a:tailEnd type="none" w="med" len="sm"/>
          </a:ln>
        </p:spPr>
        <p:txBody>
          <a:bodyPr/>
          <a:lstStyle/>
          <a:p>
            <a:endParaRPr lang="zh-CN" altLang="en-US"/>
          </a:p>
        </p:txBody>
      </p:sp>
      <p:sp>
        <p:nvSpPr>
          <p:cNvPr id="205" name="Line 19"/>
          <p:cNvSpPr>
            <a:spLocks noChangeShapeType="1"/>
          </p:cNvSpPr>
          <p:nvPr/>
        </p:nvSpPr>
        <p:spPr bwMode="auto">
          <a:xfrm>
            <a:off x="2784505" y="3335225"/>
            <a:ext cx="0" cy="357187"/>
          </a:xfrm>
          <a:prstGeom prst="line">
            <a:avLst/>
          </a:prstGeom>
          <a:noFill/>
          <a:ln w="12700">
            <a:solidFill>
              <a:schemeClr val="tx1"/>
            </a:solidFill>
            <a:round/>
            <a:headEnd type="none" w="med" len="sm"/>
            <a:tailEnd type="none" w="med" len="sm"/>
          </a:ln>
        </p:spPr>
        <p:txBody>
          <a:bodyPr/>
          <a:lstStyle/>
          <a:p>
            <a:endParaRPr lang="zh-CN" altLang="en-US"/>
          </a:p>
        </p:txBody>
      </p:sp>
      <p:sp>
        <p:nvSpPr>
          <p:cNvPr id="206" name="Line 20"/>
          <p:cNvSpPr>
            <a:spLocks noChangeShapeType="1"/>
          </p:cNvSpPr>
          <p:nvPr/>
        </p:nvSpPr>
        <p:spPr bwMode="auto">
          <a:xfrm>
            <a:off x="2025680" y="2703400"/>
            <a:ext cx="711200" cy="1587"/>
          </a:xfrm>
          <a:prstGeom prst="line">
            <a:avLst/>
          </a:prstGeom>
          <a:noFill/>
          <a:ln w="28575">
            <a:solidFill>
              <a:schemeClr val="tx1"/>
            </a:solidFill>
            <a:round/>
            <a:headEnd type="none" w="med" len="sm"/>
            <a:tailEnd type="none" w="sm" len="lg"/>
          </a:ln>
        </p:spPr>
        <p:txBody>
          <a:bodyPr/>
          <a:lstStyle/>
          <a:p>
            <a:endParaRPr lang="zh-CN" altLang="en-US"/>
          </a:p>
        </p:txBody>
      </p:sp>
      <p:sp>
        <p:nvSpPr>
          <p:cNvPr id="207" name="Line 21"/>
          <p:cNvSpPr>
            <a:spLocks noChangeShapeType="1"/>
          </p:cNvSpPr>
          <p:nvPr/>
        </p:nvSpPr>
        <p:spPr bwMode="auto">
          <a:xfrm rot="21420000" flipV="1">
            <a:off x="2012980" y="2327162"/>
            <a:ext cx="730250" cy="347663"/>
          </a:xfrm>
          <a:prstGeom prst="line">
            <a:avLst/>
          </a:prstGeom>
          <a:noFill/>
          <a:ln w="28575">
            <a:solidFill>
              <a:schemeClr val="tx1"/>
            </a:solidFill>
            <a:round/>
            <a:headEnd type="none" w="med" len="sm"/>
            <a:tailEnd type="none" w="sm" len="lg"/>
          </a:ln>
        </p:spPr>
        <p:txBody>
          <a:bodyPr/>
          <a:lstStyle/>
          <a:p>
            <a:endParaRPr lang="zh-CN" altLang="en-US"/>
          </a:p>
        </p:txBody>
      </p:sp>
      <p:sp>
        <p:nvSpPr>
          <p:cNvPr id="208" name="Line 22"/>
          <p:cNvSpPr>
            <a:spLocks noChangeShapeType="1"/>
          </p:cNvSpPr>
          <p:nvPr/>
        </p:nvSpPr>
        <p:spPr bwMode="auto">
          <a:xfrm>
            <a:off x="2012980" y="2693875"/>
            <a:ext cx="709613" cy="371475"/>
          </a:xfrm>
          <a:prstGeom prst="line">
            <a:avLst/>
          </a:prstGeom>
          <a:noFill/>
          <a:ln w="28575">
            <a:solidFill>
              <a:schemeClr val="tx1"/>
            </a:solidFill>
            <a:round/>
            <a:headEnd type="none" w="med" len="sm"/>
            <a:tailEnd type="none" w="sm" len="lg"/>
          </a:ln>
        </p:spPr>
        <p:txBody>
          <a:bodyPr/>
          <a:lstStyle/>
          <a:p>
            <a:endParaRPr lang="zh-CN" altLang="en-US"/>
          </a:p>
        </p:txBody>
      </p:sp>
      <p:sp>
        <p:nvSpPr>
          <p:cNvPr id="209" name="Rectangle 23"/>
          <p:cNvSpPr>
            <a:spLocks noChangeArrowheads="1"/>
          </p:cNvSpPr>
          <p:nvPr/>
        </p:nvSpPr>
        <p:spPr bwMode="auto">
          <a:xfrm>
            <a:off x="1884393" y="2462100"/>
            <a:ext cx="304800" cy="495300"/>
          </a:xfrm>
          <a:prstGeom prst="rect">
            <a:avLst/>
          </a:prstGeom>
          <a:noFill/>
          <a:ln w="6350">
            <a:noFill/>
            <a:miter lim="800000"/>
          </a:ln>
        </p:spPr>
        <p:txBody>
          <a:bodyPr lIns="12700" tIns="12700" rIns="12700" bIns="12700"/>
          <a:lstStyle/>
          <a:p>
            <a:pPr algn="just"/>
            <a:r>
              <a:rPr kumimoji="1" lang="en-US" altLang="zh-CN" sz="3600" dirty="0">
                <a:solidFill>
                  <a:srgbClr val="FF0000"/>
                </a:solidFill>
              </a:rPr>
              <a:t>*</a:t>
            </a:r>
            <a:endParaRPr kumimoji="1" lang="en-US" altLang="zh-CN" dirty="0">
              <a:solidFill>
                <a:srgbClr val="FF0000"/>
              </a:solidFill>
            </a:endParaRPr>
          </a:p>
        </p:txBody>
      </p:sp>
      <p:graphicFrame>
        <p:nvGraphicFramePr>
          <p:cNvPr id="210" name="Object 24"/>
          <p:cNvGraphicFramePr>
            <a:graphicFrameLocks noChangeAspect="1"/>
          </p:cNvGraphicFramePr>
          <p:nvPr/>
        </p:nvGraphicFramePr>
        <p:xfrm>
          <a:off x="1946305" y="2214554"/>
          <a:ext cx="219456" cy="274320"/>
        </p:xfrm>
        <a:graphic>
          <a:graphicData uri="http://schemas.openxmlformats.org/presentationml/2006/ole">
            <mc:AlternateContent xmlns:mc="http://schemas.openxmlformats.org/markup-compatibility/2006">
              <mc:Choice xmlns:v="urn:schemas-microsoft-com:vml" Requires="v">
                <p:oleObj name="Equation" r:id="rId12" imgW="3352800" imgH="4267200" progId="Equation.DSMT4">
                  <p:embed/>
                </p:oleObj>
              </mc:Choice>
              <mc:Fallback>
                <p:oleObj name="Equation" r:id="rId12" imgW="3352800" imgH="4267200" progId="Equation.DSMT4">
                  <p:embed/>
                  <p:pic>
                    <p:nvPicPr>
                      <p:cNvPr id="0" name="Object 24"/>
                      <p:cNvPicPr>
                        <a:picLocks noChangeAspect="1"/>
                      </p:cNvPicPr>
                      <p:nvPr/>
                    </p:nvPicPr>
                    <p:blipFill>
                      <a:blip r:embed="rId13"/>
                      <a:stretch>
                        <a:fillRect/>
                      </a:stretch>
                    </p:blipFill>
                    <p:spPr>
                      <a:xfrm>
                        <a:off x="1946305" y="2214554"/>
                        <a:ext cx="219456" cy="274320"/>
                      </a:xfrm>
                      <a:prstGeom prst="rect">
                        <a:avLst/>
                      </a:prstGeom>
                      <a:noFill/>
                      <a:ln w="9525">
                        <a:noFill/>
                      </a:ln>
                    </p:spPr>
                  </p:pic>
                </p:oleObj>
              </mc:Fallback>
            </mc:AlternateContent>
          </a:graphicData>
        </a:graphic>
      </p:graphicFrame>
      <p:graphicFrame>
        <p:nvGraphicFramePr>
          <p:cNvPr id="211" name="Object 25"/>
          <p:cNvGraphicFramePr>
            <a:graphicFrameLocks noChangeAspect="1"/>
          </p:cNvGraphicFramePr>
          <p:nvPr/>
        </p:nvGraphicFramePr>
        <p:xfrm>
          <a:off x="2132024" y="3336924"/>
          <a:ext cx="292608" cy="310896"/>
        </p:xfrm>
        <a:graphic>
          <a:graphicData uri="http://schemas.openxmlformats.org/presentationml/2006/ole">
            <mc:AlternateContent xmlns:mc="http://schemas.openxmlformats.org/markup-compatibility/2006">
              <mc:Choice xmlns:v="urn:schemas-microsoft-com:vml" Requires="v">
                <p:oleObj name="Equation" r:id="rId14" imgW="4572000" imgH="4876800" progId="Equation.DSMT4">
                  <p:embed/>
                </p:oleObj>
              </mc:Choice>
              <mc:Fallback>
                <p:oleObj name="Equation" r:id="rId14" imgW="4572000" imgH="4876800" progId="Equation.DSMT4">
                  <p:embed/>
                  <p:pic>
                    <p:nvPicPr>
                      <p:cNvPr id="0" name="Object 25"/>
                      <p:cNvPicPr>
                        <a:picLocks noChangeAspect="1"/>
                      </p:cNvPicPr>
                      <p:nvPr/>
                    </p:nvPicPr>
                    <p:blipFill>
                      <a:blip r:embed="rId15"/>
                      <a:stretch>
                        <a:fillRect/>
                      </a:stretch>
                    </p:blipFill>
                    <p:spPr>
                      <a:xfrm>
                        <a:off x="2132024" y="3336924"/>
                        <a:ext cx="292608" cy="310896"/>
                      </a:xfrm>
                      <a:prstGeom prst="rect">
                        <a:avLst/>
                      </a:prstGeom>
                      <a:noFill/>
                      <a:ln w="9525">
                        <a:noFill/>
                      </a:ln>
                    </p:spPr>
                  </p:pic>
                </p:oleObj>
              </mc:Fallback>
            </mc:AlternateContent>
          </a:graphicData>
        </a:graphic>
      </p:graphicFrame>
      <p:sp>
        <p:nvSpPr>
          <p:cNvPr id="212" name="Line 26"/>
          <p:cNvSpPr>
            <a:spLocks noChangeShapeType="1"/>
          </p:cNvSpPr>
          <p:nvPr/>
        </p:nvSpPr>
        <p:spPr bwMode="auto">
          <a:xfrm>
            <a:off x="2870230" y="2287475"/>
            <a:ext cx="1411288"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3" name="Line 27"/>
          <p:cNvSpPr>
            <a:spLocks noChangeShapeType="1"/>
          </p:cNvSpPr>
          <p:nvPr/>
        </p:nvSpPr>
        <p:spPr bwMode="auto">
          <a:xfrm>
            <a:off x="2889280" y="2701812"/>
            <a:ext cx="1447800"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4" name="Line 28"/>
          <p:cNvSpPr>
            <a:spLocks noChangeShapeType="1"/>
          </p:cNvSpPr>
          <p:nvPr/>
        </p:nvSpPr>
        <p:spPr bwMode="auto">
          <a:xfrm>
            <a:off x="2863880" y="3105037"/>
            <a:ext cx="1411288"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5" name="Line 29"/>
          <p:cNvSpPr>
            <a:spLocks noChangeShapeType="1"/>
          </p:cNvSpPr>
          <p:nvPr/>
        </p:nvSpPr>
        <p:spPr bwMode="auto">
          <a:xfrm>
            <a:off x="2006630" y="3636850"/>
            <a:ext cx="773113" cy="0"/>
          </a:xfrm>
          <a:prstGeom prst="line">
            <a:avLst/>
          </a:prstGeom>
          <a:noFill/>
          <a:ln w="12700">
            <a:solidFill>
              <a:schemeClr val="tx1"/>
            </a:solidFill>
            <a:round/>
            <a:headEnd type="triangle" w="sm" len="lg"/>
            <a:tailEnd type="triangle" w="sm" len="lg"/>
          </a:ln>
        </p:spPr>
        <p:txBody>
          <a:bodyPr/>
          <a:lstStyle/>
          <a:p>
            <a:endParaRPr lang="zh-CN" altLang="en-US"/>
          </a:p>
        </p:txBody>
      </p:sp>
      <p:graphicFrame>
        <p:nvGraphicFramePr>
          <p:cNvPr id="216" name="Object 30"/>
          <p:cNvGraphicFramePr>
            <a:graphicFrameLocks noChangeAspect="1"/>
          </p:cNvGraphicFramePr>
          <p:nvPr/>
        </p:nvGraphicFramePr>
        <p:xfrm>
          <a:off x="3989412" y="3143248"/>
          <a:ext cx="237744" cy="259081"/>
        </p:xfrm>
        <a:graphic>
          <a:graphicData uri="http://schemas.openxmlformats.org/presentationml/2006/ole">
            <mc:AlternateContent xmlns:mc="http://schemas.openxmlformats.org/markup-compatibility/2006">
              <mc:Choice xmlns:v="urn:schemas-microsoft-com:vml" Requires="v">
                <p:oleObj name="Equation" r:id="rId16" imgW="3657600" imgH="3962400" progId="Equation.DSMT4">
                  <p:embed/>
                </p:oleObj>
              </mc:Choice>
              <mc:Fallback>
                <p:oleObj name="Equation" r:id="rId16" imgW="3657600" imgH="3962400" progId="Equation.DSMT4">
                  <p:embed/>
                  <p:pic>
                    <p:nvPicPr>
                      <p:cNvPr id="0" name="Object 30"/>
                      <p:cNvPicPr>
                        <a:picLocks noChangeAspect="1"/>
                      </p:cNvPicPr>
                      <p:nvPr/>
                    </p:nvPicPr>
                    <p:blipFill>
                      <a:blip r:embed="rId17"/>
                      <a:stretch>
                        <a:fillRect/>
                      </a:stretch>
                    </p:blipFill>
                    <p:spPr>
                      <a:xfrm>
                        <a:off x="3989412" y="3143248"/>
                        <a:ext cx="237744" cy="259081"/>
                      </a:xfrm>
                      <a:prstGeom prst="rect">
                        <a:avLst/>
                      </a:prstGeom>
                      <a:noFill/>
                      <a:ln w="9525">
                        <a:noFill/>
                      </a:ln>
                    </p:spPr>
                  </p:pic>
                </p:oleObj>
              </mc:Fallback>
            </mc:AlternateContent>
          </a:graphicData>
        </a:graphic>
      </p:graphicFrame>
      <p:graphicFrame>
        <p:nvGraphicFramePr>
          <p:cNvPr id="217" name="Object 31"/>
          <p:cNvGraphicFramePr>
            <a:graphicFrameLocks noChangeAspect="1"/>
          </p:cNvGraphicFramePr>
          <p:nvPr/>
        </p:nvGraphicFramePr>
        <p:xfrm>
          <a:off x="3989412" y="2000240"/>
          <a:ext cx="234697" cy="256032"/>
        </p:xfrm>
        <a:graphic>
          <a:graphicData uri="http://schemas.openxmlformats.org/presentationml/2006/ole">
            <mc:AlternateContent xmlns:mc="http://schemas.openxmlformats.org/markup-compatibility/2006">
              <mc:Choice xmlns:v="urn:schemas-microsoft-com:vml" Requires="v">
                <p:oleObj name="Equation" r:id="rId18" imgW="3657600" imgH="3962400" progId="Equation.DSMT4">
                  <p:embed/>
                </p:oleObj>
              </mc:Choice>
              <mc:Fallback>
                <p:oleObj name="Equation" r:id="rId18" imgW="3657600" imgH="3962400" progId="Equation.DSMT4">
                  <p:embed/>
                  <p:pic>
                    <p:nvPicPr>
                      <p:cNvPr id="0" name="Object 31"/>
                      <p:cNvPicPr>
                        <a:picLocks noChangeAspect="1"/>
                      </p:cNvPicPr>
                      <p:nvPr/>
                    </p:nvPicPr>
                    <p:blipFill>
                      <a:blip r:embed="rId19"/>
                      <a:stretch>
                        <a:fillRect/>
                      </a:stretch>
                    </p:blipFill>
                    <p:spPr>
                      <a:xfrm>
                        <a:off x="3989412" y="2000240"/>
                        <a:ext cx="234697" cy="256032"/>
                      </a:xfrm>
                      <a:prstGeom prst="rect">
                        <a:avLst/>
                      </a:prstGeom>
                      <a:noFill/>
                      <a:ln w="9525">
                        <a:noFill/>
                      </a:ln>
                    </p:spPr>
                  </p:pic>
                </p:oleObj>
              </mc:Fallback>
            </mc:AlternateContent>
          </a:graphicData>
        </a:graphic>
      </p:graphicFrame>
      <p:sp>
        <p:nvSpPr>
          <p:cNvPr id="218" name="Line 32"/>
          <p:cNvSpPr>
            <a:spLocks noChangeAspect="1" noChangeShapeType="1"/>
          </p:cNvSpPr>
          <p:nvPr/>
        </p:nvSpPr>
        <p:spPr bwMode="auto">
          <a:xfrm flipV="1">
            <a:off x="4330730" y="2739912"/>
            <a:ext cx="1092200" cy="34766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9" name="Line 33"/>
          <p:cNvSpPr>
            <a:spLocks noChangeAspect="1" noChangeShapeType="1"/>
          </p:cNvSpPr>
          <p:nvPr/>
        </p:nvSpPr>
        <p:spPr bwMode="auto">
          <a:xfrm flipV="1">
            <a:off x="4321205" y="2347800"/>
            <a:ext cx="1101725" cy="3508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20" name="Line 34"/>
          <p:cNvSpPr>
            <a:spLocks noChangeAspect="1" noChangeShapeType="1"/>
          </p:cNvSpPr>
          <p:nvPr/>
        </p:nvSpPr>
        <p:spPr bwMode="auto">
          <a:xfrm flipV="1">
            <a:off x="4302155" y="1917587"/>
            <a:ext cx="1193800" cy="381000"/>
          </a:xfrm>
          <a:prstGeom prst="line">
            <a:avLst/>
          </a:prstGeom>
          <a:noFill/>
          <a:ln w="28575">
            <a:solidFill>
              <a:schemeClr val="tx1"/>
            </a:solidFill>
            <a:round/>
            <a:tailEnd type="none" w="sm" len="lg"/>
          </a:ln>
        </p:spPr>
        <p:txBody>
          <a:bodyPr lIns="90000" tIns="46800" rIns="90000" bIns="46800"/>
          <a:lstStyle/>
          <a:p>
            <a:endParaRPr lang="zh-CN" altLang="en-US"/>
          </a:p>
        </p:txBody>
      </p:sp>
      <p:grpSp>
        <p:nvGrpSpPr>
          <p:cNvPr id="221" name="Group 35"/>
          <p:cNvGrpSpPr/>
          <p:nvPr/>
        </p:nvGrpSpPr>
        <p:grpSpPr bwMode="auto">
          <a:xfrm>
            <a:off x="4318030" y="1658825"/>
            <a:ext cx="0" cy="2076450"/>
            <a:chOff x="4318030" y="1658825"/>
            <a:chExt cx="0" cy="2076450"/>
          </a:xfrm>
        </p:grpSpPr>
        <p:sp>
          <p:nvSpPr>
            <p:cNvPr id="222" name="Line 36"/>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23" name="Line 37"/>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24" name="Line 38"/>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graphicFrame>
        <p:nvGraphicFramePr>
          <p:cNvPr id="225" name="Object 39"/>
          <p:cNvGraphicFramePr>
            <a:graphicFrameLocks noChangeAspect="1"/>
          </p:cNvGraphicFramePr>
          <p:nvPr/>
        </p:nvGraphicFramePr>
        <p:xfrm>
          <a:off x="3783013" y="2419350"/>
          <a:ext cx="196850" cy="271463"/>
        </p:xfrm>
        <a:graphic>
          <a:graphicData uri="http://schemas.openxmlformats.org/presentationml/2006/ole">
            <mc:AlternateContent xmlns:mc="http://schemas.openxmlformats.org/markup-compatibility/2006">
              <mc:Choice xmlns:v="urn:schemas-microsoft-com:vml" Requires="v">
                <p:oleObj name="Equation" r:id="rId20" imgW="3048000" imgH="4267200" progId="Equation.DSMT4">
                  <p:embed/>
                </p:oleObj>
              </mc:Choice>
              <mc:Fallback>
                <p:oleObj name="Equation" r:id="rId20" imgW="3048000" imgH="4267200" progId="Equation.DSMT4">
                  <p:embed/>
                  <p:pic>
                    <p:nvPicPr>
                      <p:cNvPr id="0" name="Object 39"/>
                      <p:cNvPicPr>
                        <a:picLocks noChangeAspect="1"/>
                      </p:cNvPicPr>
                      <p:nvPr/>
                    </p:nvPicPr>
                    <p:blipFill>
                      <a:blip r:embed="rId21"/>
                      <a:stretch>
                        <a:fillRect/>
                      </a:stretch>
                    </p:blipFill>
                    <p:spPr>
                      <a:xfrm>
                        <a:off x="3783013" y="2419350"/>
                        <a:ext cx="196850" cy="271463"/>
                      </a:xfrm>
                      <a:prstGeom prst="rect">
                        <a:avLst/>
                      </a:prstGeom>
                      <a:noFill/>
                      <a:ln w="9525">
                        <a:noFill/>
                      </a:ln>
                    </p:spPr>
                  </p:pic>
                </p:oleObj>
              </mc:Fallback>
            </mc:AlternateContent>
          </a:graphicData>
        </a:graphic>
      </p:graphicFrame>
      <p:sp>
        <p:nvSpPr>
          <p:cNvPr id="226" name="Line 40"/>
          <p:cNvSpPr>
            <a:spLocks noChangeShapeType="1"/>
          </p:cNvSpPr>
          <p:nvPr/>
        </p:nvSpPr>
        <p:spPr bwMode="auto">
          <a:xfrm>
            <a:off x="3949730" y="2539887"/>
            <a:ext cx="381000" cy="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227" name="Line 41"/>
          <p:cNvSpPr>
            <a:spLocks noChangeShapeType="1"/>
          </p:cNvSpPr>
          <p:nvPr/>
        </p:nvSpPr>
        <p:spPr bwMode="auto">
          <a:xfrm flipH="1">
            <a:off x="4406930" y="2387487"/>
            <a:ext cx="304800" cy="15240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228" name="Line 42"/>
          <p:cNvSpPr>
            <a:spLocks noChangeShapeType="1"/>
          </p:cNvSpPr>
          <p:nvPr/>
        </p:nvSpPr>
        <p:spPr bwMode="auto">
          <a:xfrm>
            <a:off x="5530880" y="3416187"/>
            <a:ext cx="0" cy="381000"/>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229" name="Object 43"/>
          <p:cNvGraphicFramePr>
            <a:graphicFrameLocks noChangeAspect="1"/>
          </p:cNvGraphicFramePr>
          <p:nvPr/>
        </p:nvGraphicFramePr>
        <p:xfrm>
          <a:off x="7704188" y="1998662"/>
          <a:ext cx="195072" cy="213360"/>
        </p:xfrm>
        <a:graphic>
          <a:graphicData uri="http://schemas.openxmlformats.org/presentationml/2006/ole">
            <mc:AlternateContent xmlns:mc="http://schemas.openxmlformats.org/markup-compatibility/2006">
              <mc:Choice xmlns:v="urn:schemas-microsoft-com:vml" Requires="v">
                <p:oleObj name="Equation" r:id="rId22" imgW="3048000" imgH="3352800" progId="Equation.DSMT4">
                  <p:embed/>
                </p:oleObj>
              </mc:Choice>
              <mc:Fallback>
                <p:oleObj name="Equation" r:id="rId22" imgW="3048000" imgH="3352800" progId="Equation.DSMT4">
                  <p:embed/>
                  <p:pic>
                    <p:nvPicPr>
                      <p:cNvPr id="0" name="Object 43"/>
                      <p:cNvPicPr>
                        <a:picLocks noChangeAspect="1"/>
                      </p:cNvPicPr>
                      <p:nvPr/>
                    </p:nvPicPr>
                    <p:blipFill>
                      <a:blip r:embed="rId23"/>
                      <a:stretch>
                        <a:fillRect/>
                      </a:stretch>
                    </p:blipFill>
                    <p:spPr>
                      <a:xfrm>
                        <a:off x="7704188" y="1998662"/>
                        <a:ext cx="195072" cy="213360"/>
                      </a:xfrm>
                      <a:prstGeom prst="rect">
                        <a:avLst/>
                      </a:prstGeom>
                      <a:noFill/>
                      <a:ln w="9525">
                        <a:noFill/>
                      </a:ln>
                    </p:spPr>
                  </p:pic>
                </p:oleObj>
              </mc:Fallback>
            </mc:AlternateContent>
          </a:graphicData>
        </a:graphic>
      </p:graphicFrame>
      <p:sp>
        <p:nvSpPr>
          <p:cNvPr id="230" name="Line 44"/>
          <p:cNvSpPr>
            <a:spLocks noChangeShapeType="1"/>
          </p:cNvSpPr>
          <p:nvPr/>
        </p:nvSpPr>
        <p:spPr bwMode="auto">
          <a:xfrm>
            <a:off x="5567393" y="1914412"/>
            <a:ext cx="2016125" cy="90488"/>
          </a:xfrm>
          <a:prstGeom prst="line">
            <a:avLst/>
          </a:prstGeom>
          <a:noFill/>
          <a:ln w="28575">
            <a:solidFill>
              <a:schemeClr val="tx1"/>
            </a:solidFill>
            <a:round/>
          </a:ln>
        </p:spPr>
        <p:txBody>
          <a:bodyPr>
            <a:spAutoFit/>
          </a:bodyPr>
          <a:lstStyle/>
          <a:p>
            <a:endParaRPr lang="zh-CN" altLang="en-US"/>
          </a:p>
        </p:txBody>
      </p:sp>
      <p:sp>
        <p:nvSpPr>
          <p:cNvPr id="231" name="Line 45"/>
          <p:cNvSpPr>
            <a:spLocks noChangeShapeType="1"/>
          </p:cNvSpPr>
          <p:nvPr/>
        </p:nvSpPr>
        <p:spPr bwMode="auto">
          <a:xfrm rot="120000">
            <a:off x="6407180" y="1957275"/>
            <a:ext cx="215900" cy="0"/>
          </a:xfrm>
          <a:prstGeom prst="line">
            <a:avLst/>
          </a:prstGeom>
          <a:noFill/>
          <a:ln w="28575">
            <a:solidFill>
              <a:schemeClr val="tx1"/>
            </a:solidFill>
            <a:round/>
            <a:tailEnd type="triangle" w="med" len="lg"/>
          </a:ln>
        </p:spPr>
        <p:txBody>
          <a:bodyPr wrap="none">
            <a:spAutoFit/>
          </a:bodyPr>
          <a:lstStyle/>
          <a:p>
            <a:endParaRPr lang="zh-CN" altLang="en-US"/>
          </a:p>
        </p:txBody>
      </p:sp>
      <p:sp>
        <p:nvSpPr>
          <p:cNvPr id="232" name="Line 46"/>
          <p:cNvSpPr>
            <a:spLocks noChangeShapeType="1"/>
          </p:cNvSpPr>
          <p:nvPr/>
        </p:nvSpPr>
        <p:spPr bwMode="auto">
          <a:xfrm rot="120000" flipV="1">
            <a:off x="6565930" y="2322400"/>
            <a:ext cx="176213" cy="66675"/>
          </a:xfrm>
          <a:prstGeom prst="line">
            <a:avLst/>
          </a:prstGeom>
          <a:noFill/>
          <a:ln w="28575">
            <a:solidFill>
              <a:schemeClr val="tx1"/>
            </a:solidFill>
            <a:round/>
            <a:tailEnd type="triangle" w="med" len="lg"/>
          </a:ln>
        </p:spPr>
        <p:txBody>
          <a:bodyPr/>
          <a:lstStyle/>
          <a:p>
            <a:endParaRPr lang="zh-CN" altLang="en-US"/>
          </a:p>
        </p:txBody>
      </p:sp>
      <p:sp>
        <p:nvSpPr>
          <p:cNvPr id="233" name="Oval 47"/>
          <p:cNvSpPr>
            <a:spLocks noChangeArrowheads="1"/>
          </p:cNvSpPr>
          <p:nvPr/>
        </p:nvSpPr>
        <p:spPr bwMode="auto">
          <a:xfrm>
            <a:off x="5422930" y="1698512"/>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34" name="Oval 48"/>
          <p:cNvSpPr>
            <a:spLocks noChangeArrowheads="1"/>
          </p:cNvSpPr>
          <p:nvPr/>
        </p:nvSpPr>
        <p:spPr bwMode="auto">
          <a:xfrm>
            <a:off x="2674968" y="1914412"/>
            <a:ext cx="215900" cy="15843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35" name="Line 49"/>
          <p:cNvSpPr>
            <a:spLocks noChangeShapeType="1"/>
          </p:cNvSpPr>
          <p:nvPr/>
        </p:nvSpPr>
        <p:spPr bwMode="auto">
          <a:xfrm rot="180000" flipV="1">
            <a:off x="2705130" y="2277950"/>
            <a:ext cx="165100" cy="57150"/>
          </a:xfrm>
          <a:prstGeom prst="line">
            <a:avLst/>
          </a:prstGeom>
          <a:noFill/>
          <a:ln w="28575">
            <a:solidFill>
              <a:schemeClr val="tx1"/>
            </a:solidFill>
            <a:prstDash val="sysDot"/>
            <a:round/>
          </a:ln>
        </p:spPr>
        <p:txBody>
          <a:bodyPr/>
          <a:lstStyle/>
          <a:p>
            <a:endParaRPr lang="zh-CN" altLang="en-US"/>
          </a:p>
        </p:txBody>
      </p:sp>
      <p:sp>
        <p:nvSpPr>
          <p:cNvPr id="236" name="Line 50"/>
          <p:cNvSpPr>
            <a:spLocks noChangeShapeType="1"/>
          </p:cNvSpPr>
          <p:nvPr/>
        </p:nvSpPr>
        <p:spPr bwMode="auto">
          <a:xfrm rot="21300000">
            <a:off x="2700368" y="3039950"/>
            <a:ext cx="179387" cy="73025"/>
          </a:xfrm>
          <a:prstGeom prst="line">
            <a:avLst/>
          </a:prstGeom>
          <a:noFill/>
          <a:ln w="28575">
            <a:solidFill>
              <a:schemeClr val="tx1"/>
            </a:solidFill>
            <a:round/>
          </a:ln>
        </p:spPr>
        <p:txBody>
          <a:bodyPr/>
          <a:lstStyle/>
          <a:p>
            <a:endParaRPr lang="zh-CN" altLang="en-US"/>
          </a:p>
        </p:txBody>
      </p:sp>
      <p:sp>
        <p:nvSpPr>
          <p:cNvPr id="237" name="Line 51"/>
          <p:cNvSpPr>
            <a:spLocks noChangeAspect="1" noChangeShapeType="1"/>
          </p:cNvSpPr>
          <p:nvPr/>
        </p:nvSpPr>
        <p:spPr bwMode="auto">
          <a:xfrm rot="21540000" flipV="1">
            <a:off x="2206655" y="2506550"/>
            <a:ext cx="173038" cy="87312"/>
          </a:xfrm>
          <a:prstGeom prst="line">
            <a:avLst/>
          </a:prstGeom>
          <a:noFill/>
          <a:ln w="28575">
            <a:solidFill>
              <a:schemeClr val="tx1"/>
            </a:solidFill>
            <a:round/>
            <a:tailEnd type="triangle" w="med" len="lg"/>
          </a:ln>
        </p:spPr>
        <p:txBody>
          <a:bodyPr/>
          <a:lstStyle/>
          <a:p>
            <a:endParaRPr lang="zh-CN" altLang="en-US"/>
          </a:p>
        </p:txBody>
      </p:sp>
      <p:sp>
        <p:nvSpPr>
          <p:cNvPr id="238" name="Line 52"/>
          <p:cNvSpPr>
            <a:spLocks noChangeAspect="1" noChangeShapeType="1"/>
          </p:cNvSpPr>
          <p:nvPr/>
        </p:nvSpPr>
        <p:spPr bwMode="auto">
          <a:xfrm rot="21540000">
            <a:off x="2254280" y="2703400"/>
            <a:ext cx="173038" cy="1587"/>
          </a:xfrm>
          <a:prstGeom prst="line">
            <a:avLst/>
          </a:prstGeom>
          <a:noFill/>
          <a:ln w="28575">
            <a:solidFill>
              <a:schemeClr val="tx1"/>
            </a:solidFill>
            <a:round/>
            <a:tailEnd type="triangle" w="med" len="lg"/>
          </a:ln>
        </p:spPr>
        <p:txBody>
          <a:bodyPr/>
          <a:lstStyle/>
          <a:p>
            <a:endParaRPr lang="zh-CN" altLang="en-US"/>
          </a:p>
        </p:txBody>
      </p:sp>
      <p:sp>
        <p:nvSpPr>
          <p:cNvPr id="239" name="Line 53"/>
          <p:cNvSpPr>
            <a:spLocks noChangeAspect="1" noChangeShapeType="1"/>
          </p:cNvSpPr>
          <p:nvPr/>
        </p:nvSpPr>
        <p:spPr bwMode="auto">
          <a:xfrm rot="60000">
            <a:off x="2227293" y="2809762"/>
            <a:ext cx="173037" cy="87313"/>
          </a:xfrm>
          <a:prstGeom prst="line">
            <a:avLst/>
          </a:prstGeom>
          <a:noFill/>
          <a:ln w="28575">
            <a:solidFill>
              <a:schemeClr val="tx1"/>
            </a:solidFill>
            <a:round/>
            <a:tailEnd type="triangle" w="med" len="lg"/>
          </a:ln>
        </p:spPr>
        <p:txBody>
          <a:bodyPr/>
          <a:lstStyle/>
          <a:p>
            <a:endParaRPr lang="zh-CN" altLang="en-US"/>
          </a:p>
        </p:txBody>
      </p:sp>
      <p:sp>
        <p:nvSpPr>
          <p:cNvPr id="240" name="Line 54"/>
          <p:cNvSpPr>
            <a:spLocks noChangeAspect="1" noChangeShapeType="1"/>
          </p:cNvSpPr>
          <p:nvPr/>
        </p:nvSpPr>
        <p:spPr bwMode="auto">
          <a:xfrm>
            <a:off x="3335368" y="2287475"/>
            <a:ext cx="173037" cy="1587"/>
          </a:xfrm>
          <a:prstGeom prst="line">
            <a:avLst/>
          </a:prstGeom>
          <a:noFill/>
          <a:ln w="28575">
            <a:solidFill>
              <a:schemeClr val="tx1"/>
            </a:solidFill>
            <a:round/>
            <a:tailEnd type="triangle" w="med" len="lg"/>
          </a:ln>
        </p:spPr>
        <p:txBody>
          <a:bodyPr/>
          <a:lstStyle/>
          <a:p>
            <a:endParaRPr lang="zh-CN" altLang="en-US"/>
          </a:p>
        </p:txBody>
      </p:sp>
      <p:sp>
        <p:nvSpPr>
          <p:cNvPr id="241" name="Line 55"/>
          <p:cNvSpPr>
            <a:spLocks noChangeAspect="1" noChangeShapeType="1"/>
          </p:cNvSpPr>
          <p:nvPr/>
        </p:nvSpPr>
        <p:spPr bwMode="auto">
          <a:xfrm>
            <a:off x="3335368" y="2700225"/>
            <a:ext cx="173037" cy="1587"/>
          </a:xfrm>
          <a:prstGeom prst="line">
            <a:avLst/>
          </a:prstGeom>
          <a:noFill/>
          <a:ln w="28575">
            <a:solidFill>
              <a:schemeClr val="tx1"/>
            </a:solidFill>
            <a:round/>
            <a:tailEnd type="triangle" w="med" len="lg"/>
          </a:ln>
        </p:spPr>
        <p:txBody>
          <a:bodyPr/>
          <a:lstStyle/>
          <a:p>
            <a:endParaRPr lang="zh-CN" altLang="en-US"/>
          </a:p>
        </p:txBody>
      </p:sp>
      <p:sp>
        <p:nvSpPr>
          <p:cNvPr id="242" name="Line 56"/>
          <p:cNvSpPr>
            <a:spLocks noChangeAspect="1" noChangeShapeType="1"/>
          </p:cNvSpPr>
          <p:nvPr/>
        </p:nvSpPr>
        <p:spPr bwMode="auto">
          <a:xfrm>
            <a:off x="3333780" y="3106625"/>
            <a:ext cx="173038" cy="1587"/>
          </a:xfrm>
          <a:prstGeom prst="line">
            <a:avLst/>
          </a:prstGeom>
          <a:noFill/>
          <a:ln w="28575">
            <a:solidFill>
              <a:schemeClr val="tx1"/>
            </a:solidFill>
            <a:round/>
            <a:tailEnd type="triangle" w="med" len="lg"/>
          </a:ln>
        </p:spPr>
        <p:txBody>
          <a:bodyPr/>
          <a:lstStyle/>
          <a:p>
            <a:endParaRPr lang="zh-CN" altLang="en-US"/>
          </a:p>
        </p:txBody>
      </p:sp>
      <p:sp>
        <p:nvSpPr>
          <p:cNvPr id="243" name="Line 57"/>
          <p:cNvSpPr>
            <a:spLocks noChangeAspect="1" noChangeShapeType="1"/>
          </p:cNvSpPr>
          <p:nvPr/>
        </p:nvSpPr>
        <p:spPr bwMode="auto">
          <a:xfrm rot="20400000">
            <a:off x="4932393" y="2473212"/>
            <a:ext cx="173037" cy="1588"/>
          </a:xfrm>
          <a:prstGeom prst="line">
            <a:avLst/>
          </a:prstGeom>
          <a:noFill/>
          <a:ln w="28575">
            <a:solidFill>
              <a:schemeClr val="tx1"/>
            </a:solidFill>
            <a:round/>
            <a:tailEnd type="triangle" w="med" len="lg"/>
          </a:ln>
        </p:spPr>
        <p:txBody>
          <a:bodyPr/>
          <a:lstStyle/>
          <a:p>
            <a:endParaRPr lang="zh-CN" altLang="en-US"/>
          </a:p>
        </p:txBody>
      </p:sp>
      <p:sp>
        <p:nvSpPr>
          <p:cNvPr id="244" name="Line 58"/>
          <p:cNvSpPr>
            <a:spLocks noChangeAspect="1" noChangeShapeType="1"/>
          </p:cNvSpPr>
          <p:nvPr/>
        </p:nvSpPr>
        <p:spPr bwMode="auto">
          <a:xfrm rot="20400000">
            <a:off x="4994305" y="2846275"/>
            <a:ext cx="173038" cy="1587"/>
          </a:xfrm>
          <a:prstGeom prst="line">
            <a:avLst/>
          </a:prstGeom>
          <a:noFill/>
          <a:ln w="28575">
            <a:solidFill>
              <a:schemeClr val="tx1"/>
            </a:solidFill>
            <a:round/>
            <a:tailEnd type="triangle" w="med" len="lg"/>
          </a:ln>
        </p:spPr>
        <p:txBody>
          <a:bodyPr/>
          <a:lstStyle/>
          <a:p>
            <a:endParaRPr lang="zh-CN" altLang="en-US"/>
          </a:p>
        </p:txBody>
      </p:sp>
      <p:sp>
        <p:nvSpPr>
          <p:cNvPr id="245" name="Line 59"/>
          <p:cNvSpPr>
            <a:spLocks noChangeAspect="1" noChangeShapeType="1"/>
          </p:cNvSpPr>
          <p:nvPr/>
        </p:nvSpPr>
        <p:spPr bwMode="auto">
          <a:xfrm rot="20400000">
            <a:off x="4849843" y="2093800"/>
            <a:ext cx="173037" cy="1587"/>
          </a:xfrm>
          <a:prstGeom prst="line">
            <a:avLst/>
          </a:prstGeom>
          <a:noFill/>
          <a:ln w="28575">
            <a:solidFill>
              <a:schemeClr val="tx1"/>
            </a:solidFill>
            <a:round/>
            <a:tailEnd type="triangle" w="med" len="lg"/>
          </a:ln>
        </p:spPr>
        <p:txBody>
          <a:bodyPr/>
          <a:lstStyle/>
          <a:p>
            <a:endParaRPr lang="zh-CN" altLang="en-US"/>
          </a:p>
        </p:txBody>
      </p:sp>
      <p:sp>
        <p:nvSpPr>
          <p:cNvPr id="246" name="Rectangle 60"/>
          <p:cNvSpPr>
            <a:spLocks noChangeArrowheads="1"/>
          </p:cNvSpPr>
          <p:nvPr/>
        </p:nvSpPr>
        <p:spPr bwMode="auto">
          <a:xfrm>
            <a:off x="7505730" y="1623900"/>
            <a:ext cx="419100" cy="468312"/>
          </a:xfrm>
          <a:prstGeom prst="rect">
            <a:avLst/>
          </a:prstGeom>
          <a:noFill/>
          <a:ln w="9525">
            <a:noFill/>
            <a:miter lim="800000"/>
          </a:ln>
        </p:spPr>
        <p:txBody>
          <a:bodyPr lIns="12700" tIns="12700" rIns="12700" bIns="12700"/>
          <a:lstStyle/>
          <a:p>
            <a:pPr algn="just"/>
            <a:r>
              <a:rPr kumimoji="1" lang="en-US" altLang="zh-CN" sz="4800">
                <a:solidFill>
                  <a:srgbClr val="FF9900"/>
                </a:solidFill>
              </a:rPr>
              <a:t>·</a:t>
            </a:r>
          </a:p>
        </p:txBody>
      </p:sp>
      <p:sp>
        <p:nvSpPr>
          <p:cNvPr id="247" name="Rectangle 61"/>
          <p:cNvSpPr>
            <a:spLocks noChangeArrowheads="1"/>
          </p:cNvSpPr>
          <p:nvPr/>
        </p:nvSpPr>
        <p:spPr bwMode="auto">
          <a:xfrm>
            <a:off x="4430743" y="2771662"/>
            <a:ext cx="260350" cy="457200"/>
          </a:xfrm>
          <a:prstGeom prst="rect">
            <a:avLst/>
          </a:prstGeom>
          <a:noFill/>
          <a:ln w="9525">
            <a:noFill/>
            <a:miter lim="800000"/>
          </a:ln>
        </p:spPr>
        <p:txBody>
          <a:bodyPr wrap="none">
            <a:spAutoFit/>
          </a:bodyPr>
          <a:lstStyle/>
          <a:p>
            <a:pPr algn="l"/>
            <a:r>
              <a:rPr kumimoji="1" lang="en-US" altLang="zh-CN">
                <a:solidFill>
                  <a:srgbClr val="FF9900"/>
                </a:solidFill>
              </a:rPr>
              <a:t>·</a:t>
            </a:r>
          </a:p>
        </p:txBody>
      </p:sp>
      <p:sp>
        <p:nvSpPr>
          <p:cNvPr id="248" name="AutoShape 62"/>
          <p:cNvSpPr>
            <a:spLocks noChangeAspect="1" noChangeArrowheads="1"/>
          </p:cNvSpPr>
          <p:nvPr/>
        </p:nvSpPr>
        <p:spPr bwMode="auto">
          <a:xfrm rot="15120000">
            <a:off x="3915599" y="2559731"/>
            <a:ext cx="798513" cy="244475"/>
          </a:xfrm>
          <a:prstGeom prst="rtTriangle">
            <a:avLst/>
          </a:prstGeom>
          <a:solidFill>
            <a:srgbClr val="FFFFFF">
              <a:alpha val="69019"/>
            </a:srgbClr>
          </a:solidFill>
          <a:ln w="9525">
            <a:solidFill>
              <a:srgbClr val="FF0000"/>
            </a:solidFill>
            <a:miter lim="800000"/>
          </a:ln>
        </p:spPr>
        <p:txBody>
          <a:bodyPr wrap="none" anchor="ctr"/>
          <a:lstStyle/>
          <a:p>
            <a:endParaRPr lang="zh-CN" altLang="en-US"/>
          </a:p>
        </p:txBody>
      </p:sp>
      <p:sp>
        <p:nvSpPr>
          <p:cNvPr id="249" name="Line 63"/>
          <p:cNvSpPr>
            <a:spLocks noChangeShapeType="1"/>
          </p:cNvSpPr>
          <p:nvPr/>
        </p:nvSpPr>
        <p:spPr bwMode="auto">
          <a:xfrm flipV="1">
            <a:off x="7586693" y="977787"/>
            <a:ext cx="0" cy="863600"/>
          </a:xfrm>
          <a:prstGeom prst="line">
            <a:avLst/>
          </a:prstGeom>
          <a:noFill/>
          <a:ln w="19050">
            <a:solidFill>
              <a:schemeClr val="tx1"/>
            </a:solidFill>
            <a:round/>
            <a:tailEnd type="triangle" w="sm" len="lg"/>
          </a:ln>
        </p:spPr>
        <p:txBody>
          <a:bodyPr/>
          <a:lstStyle/>
          <a:p>
            <a:endParaRPr lang="zh-CN" altLang="en-US"/>
          </a:p>
        </p:txBody>
      </p:sp>
      <p:graphicFrame>
        <p:nvGraphicFramePr>
          <p:cNvPr id="250" name="Object 64"/>
          <p:cNvGraphicFramePr>
            <a:graphicFrameLocks noChangeAspect="1"/>
          </p:cNvGraphicFramePr>
          <p:nvPr/>
        </p:nvGraphicFramePr>
        <p:xfrm>
          <a:off x="7632750" y="1047749"/>
          <a:ext cx="195072" cy="213360"/>
        </p:xfrm>
        <a:graphic>
          <a:graphicData uri="http://schemas.openxmlformats.org/presentationml/2006/ole">
            <mc:AlternateContent xmlns:mc="http://schemas.openxmlformats.org/markup-compatibility/2006">
              <mc:Choice xmlns:v="urn:schemas-microsoft-com:vml" Requires="v">
                <p:oleObj name="Equation" r:id="rId24" imgW="3048000" imgH="3352800" progId="Equation.DSMT4">
                  <p:embed/>
                </p:oleObj>
              </mc:Choice>
              <mc:Fallback>
                <p:oleObj name="Equation" r:id="rId24" imgW="3048000" imgH="3352800" progId="Equation.DSMT4">
                  <p:embed/>
                  <p:pic>
                    <p:nvPicPr>
                      <p:cNvPr id="0" name="Object 64"/>
                      <p:cNvPicPr>
                        <a:picLocks noChangeAspect="1"/>
                      </p:cNvPicPr>
                      <p:nvPr/>
                    </p:nvPicPr>
                    <p:blipFill>
                      <a:blip r:embed="rId25"/>
                      <a:stretch>
                        <a:fillRect/>
                      </a:stretch>
                    </p:blipFill>
                    <p:spPr>
                      <a:xfrm>
                        <a:off x="7632750" y="1047749"/>
                        <a:ext cx="195072" cy="213360"/>
                      </a:xfrm>
                      <a:prstGeom prst="rect">
                        <a:avLst/>
                      </a:prstGeom>
                      <a:noFill/>
                      <a:ln w="9525">
                        <a:noFill/>
                      </a:ln>
                    </p:spPr>
                  </p:pic>
                </p:oleObj>
              </mc:Fallback>
            </mc:AlternateContent>
          </a:graphicData>
        </a:graphic>
      </p:graphicFrame>
      <p:sp>
        <p:nvSpPr>
          <p:cNvPr id="251" name="Text Box 65"/>
          <p:cNvSpPr txBox="1">
            <a:spLocks noChangeArrowheads="1"/>
          </p:cNvSpPr>
          <p:nvPr/>
        </p:nvSpPr>
        <p:spPr bwMode="auto">
          <a:xfrm>
            <a:off x="763581" y="4075000"/>
            <a:ext cx="2879725" cy="457200"/>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2</a:t>
            </a:r>
            <a:r>
              <a:rPr kumimoji="1" lang="zh-CN" altLang="en-US" sz="2400" b="1" dirty="0">
                <a:latin typeface="楷体" panose="02010609060101010101" pitchFamily="49" charset="-122"/>
                <a:ea typeface="楷体" panose="02010609060101010101" pitchFamily="49" charset="-122"/>
              </a:rPr>
              <a:t>）菲涅耳半波带法</a:t>
            </a:r>
          </a:p>
        </p:txBody>
      </p:sp>
      <p:sp>
        <p:nvSpPr>
          <p:cNvPr id="252" name="Text Box 66"/>
          <p:cNvSpPr txBox="1">
            <a:spLocks noChangeArrowheads="1"/>
          </p:cNvSpPr>
          <p:nvPr/>
        </p:nvSpPr>
        <p:spPr bwMode="auto">
          <a:xfrm>
            <a:off x="7627968" y="3354275"/>
            <a:ext cx="296876" cy="369332"/>
          </a:xfrm>
          <a:prstGeom prst="rect">
            <a:avLst/>
          </a:prstGeom>
          <a:noFill/>
          <a:ln w="9525">
            <a:noFill/>
            <a:miter lim="800000"/>
          </a:ln>
        </p:spPr>
        <p:txBody>
          <a:bodyPr wrap="none">
            <a:spAutoFit/>
          </a:bodyPr>
          <a:lstStyle/>
          <a:p>
            <a:pPr algn="l"/>
            <a:r>
              <a:rPr lang="en-US" altLang="zh-CN" dirty="0">
                <a:solidFill>
                  <a:srgbClr val="0000FF"/>
                </a:solidFill>
              </a:rPr>
              <a:t>E</a:t>
            </a:r>
          </a:p>
        </p:txBody>
      </p:sp>
      <p:grpSp>
        <p:nvGrpSpPr>
          <p:cNvPr id="253" name="Group 67"/>
          <p:cNvGrpSpPr/>
          <p:nvPr/>
        </p:nvGrpSpPr>
        <p:grpSpPr bwMode="auto">
          <a:xfrm>
            <a:off x="7239030" y="4367100"/>
            <a:ext cx="1017588" cy="1652587"/>
            <a:chOff x="-1296" y="1381"/>
            <a:chExt cx="641" cy="993"/>
          </a:xfrm>
        </p:grpSpPr>
        <p:sp>
          <p:nvSpPr>
            <p:cNvPr id="254" name="Line 68"/>
            <p:cNvSpPr>
              <a:spLocks noChangeShapeType="1"/>
            </p:cNvSpPr>
            <p:nvPr/>
          </p:nvSpPr>
          <p:spPr bwMode="auto">
            <a:xfrm flipV="1">
              <a:off x="-1290" y="1805"/>
              <a:ext cx="635" cy="182"/>
            </a:xfrm>
            <a:prstGeom prst="line">
              <a:avLst/>
            </a:prstGeom>
            <a:noFill/>
            <a:ln w="28575">
              <a:solidFill>
                <a:schemeClr val="tx1"/>
              </a:solidFill>
              <a:round/>
              <a:tailEnd type="triangle" w="sm" len="lg"/>
            </a:ln>
          </p:spPr>
          <p:txBody>
            <a:bodyPr wrap="none">
              <a:spAutoFit/>
            </a:bodyPr>
            <a:lstStyle/>
            <a:p>
              <a:endParaRPr lang="zh-CN" altLang="en-US"/>
            </a:p>
          </p:txBody>
        </p:sp>
        <p:sp>
          <p:nvSpPr>
            <p:cNvPr id="255" name="Line 69"/>
            <p:cNvSpPr>
              <a:spLocks noChangeShapeType="1"/>
            </p:cNvSpPr>
            <p:nvPr/>
          </p:nvSpPr>
          <p:spPr bwMode="auto">
            <a:xfrm flipV="1">
              <a:off x="-1296" y="2192"/>
              <a:ext cx="635" cy="182"/>
            </a:xfrm>
            <a:prstGeom prst="line">
              <a:avLst/>
            </a:prstGeom>
            <a:noFill/>
            <a:ln w="28575">
              <a:solidFill>
                <a:schemeClr val="tx1"/>
              </a:solidFill>
              <a:round/>
              <a:tailEnd type="triangle" w="sm" len="lg"/>
            </a:ln>
          </p:spPr>
          <p:txBody>
            <a:bodyPr wrap="none">
              <a:spAutoFit/>
            </a:bodyPr>
            <a:lstStyle/>
            <a:p>
              <a:endParaRPr lang="zh-CN" altLang="en-US"/>
            </a:p>
          </p:txBody>
        </p:sp>
        <p:sp>
          <p:nvSpPr>
            <p:cNvPr id="256" name="Line 70"/>
            <p:cNvSpPr>
              <a:spLocks noChangeShapeType="1"/>
            </p:cNvSpPr>
            <p:nvPr/>
          </p:nvSpPr>
          <p:spPr bwMode="auto">
            <a:xfrm flipV="1">
              <a:off x="-1296" y="1381"/>
              <a:ext cx="635" cy="182"/>
            </a:xfrm>
            <a:prstGeom prst="line">
              <a:avLst/>
            </a:prstGeom>
            <a:noFill/>
            <a:ln w="28575">
              <a:solidFill>
                <a:schemeClr val="tx1"/>
              </a:solidFill>
              <a:round/>
              <a:tailEnd type="triangle" w="sm" len="lg"/>
            </a:ln>
          </p:spPr>
          <p:txBody>
            <a:bodyPr wrap="none">
              <a:spAutoFit/>
            </a:bodyPr>
            <a:lstStyle/>
            <a:p>
              <a:endParaRPr lang="zh-CN" altLang="en-US"/>
            </a:p>
          </p:txBody>
        </p:sp>
      </p:grpSp>
      <p:sp>
        <p:nvSpPr>
          <p:cNvPr id="257" name="Line 71"/>
          <p:cNvSpPr>
            <a:spLocks noChangeShapeType="1"/>
          </p:cNvSpPr>
          <p:nvPr/>
        </p:nvSpPr>
        <p:spPr bwMode="auto">
          <a:xfrm>
            <a:off x="7261255" y="4675075"/>
            <a:ext cx="858838" cy="0"/>
          </a:xfrm>
          <a:prstGeom prst="line">
            <a:avLst/>
          </a:prstGeom>
          <a:noFill/>
          <a:ln w="12700">
            <a:solidFill>
              <a:schemeClr val="tx1"/>
            </a:solidFill>
            <a:prstDash val="dash"/>
            <a:round/>
          </a:ln>
        </p:spPr>
        <p:txBody>
          <a:bodyPr/>
          <a:lstStyle/>
          <a:p>
            <a:endParaRPr lang="zh-CN" altLang="en-US"/>
          </a:p>
        </p:txBody>
      </p:sp>
      <p:sp>
        <p:nvSpPr>
          <p:cNvPr id="258" name="Text Box 72"/>
          <p:cNvSpPr txBox="1">
            <a:spLocks noChangeArrowheads="1"/>
          </p:cNvSpPr>
          <p:nvPr/>
        </p:nvSpPr>
        <p:spPr bwMode="auto">
          <a:xfrm>
            <a:off x="5440393" y="5724412"/>
            <a:ext cx="990600" cy="457200"/>
          </a:xfrm>
          <a:prstGeom prst="rect">
            <a:avLst/>
          </a:prstGeom>
          <a:noFill/>
          <a:ln w="9525">
            <a:noFill/>
            <a:miter lim="800000"/>
          </a:ln>
        </p:spPr>
        <p:txBody>
          <a:bodyPr/>
          <a:lstStyle/>
          <a:p>
            <a:pPr algn="just"/>
            <a:r>
              <a:rPr kumimoji="1" lang="zh-CN" altLang="en-US" sz="2000">
                <a:ea typeface="楷体_GB2312" pitchFamily="49" charset="-122"/>
              </a:rPr>
              <a:t>半波带</a:t>
            </a:r>
          </a:p>
        </p:txBody>
      </p:sp>
      <p:graphicFrame>
        <p:nvGraphicFramePr>
          <p:cNvPr id="259" name="Object 73"/>
          <p:cNvGraphicFramePr>
            <a:graphicFrameLocks noChangeAspect="1"/>
          </p:cNvGraphicFramePr>
          <p:nvPr/>
        </p:nvGraphicFramePr>
        <p:xfrm>
          <a:off x="7978775" y="4441825"/>
          <a:ext cx="288925" cy="282575"/>
        </p:xfrm>
        <a:graphic>
          <a:graphicData uri="http://schemas.openxmlformats.org/presentationml/2006/ole">
            <mc:AlternateContent xmlns:mc="http://schemas.openxmlformats.org/markup-compatibility/2006">
              <mc:Choice xmlns:v="urn:schemas-microsoft-com:vml" Requires="v">
                <p:oleObj name="Equation" r:id="rId26" imgW="4267200" imgH="4267200" progId="Equation.DSMT4">
                  <p:embed/>
                </p:oleObj>
              </mc:Choice>
              <mc:Fallback>
                <p:oleObj name="Equation" r:id="rId26" imgW="4267200" imgH="4267200" progId="Equation.DSMT4">
                  <p:embed/>
                  <p:pic>
                    <p:nvPicPr>
                      <p:cNvPr id="0" name="Object 73"/>
                      <p:cNvPicPr>
                        <a:picLocks noChangeAspect="1"/>
                      </p:cNvPicPr>
                      <p:nvPr/>
                    </p:nvPicPr>
                    <p:blipFill>
                      <a:blip r:embed="rId27"/>
                      <a:stretch>
                        <a:fillRect/>
                      </a:stretch>
                    </p:blipFill>
                    <p:spPr>
                      <a:xfrm>
                        <a:off x="7978775" y="4441825"/>
                        <a:ext cx="288925" cy="282575"/>
                      </a:xfrm>
                      <a:prstGeom prst="rect">
                        <a:avLst/>
                      </a:prstGeom>
                      <a:noFill/>
                      <a:ln w="9525">
                        <a:noFill/>
                      </a:ln>
                    </p:spPr>
                  </p:pic>
                </p:oleObj>
              </mc:Fallback>
            </mc:AlternateContent>
          </a:graphicData>
        </a:graphic>
      </p:graphicFrame>
      <p:graphicFrame>
        <p:nvGraphicFramePr>
          <p:cNvPr id="260" name="Object 74"/>
          <p:cNvGraphicFramePr>
            <a:graphicFrameLocks noChangeAspect="1"/>
          </p:cNvGraphicFramePr>
          <p:nvPr/>
        </p:nvGraphicFramePr>
        <p:xfrm>
          <a:off x="7000892" y="4360863"/>
          <a:ext cx="307974" cy="330200"/>
        </p:xfrm>
        <a:graphic>
          <a:graphicData uri="http://schemas.openxmlformats.org/presentationml/2006/ole">
            <mc:AlternateContent xmlns:mc="http://schemas.openxmlformats.org/markup-compatibility/2006">
              <mc:Choice xmlns:v="urn:schemas-microsoft-com:vml" Requires="v">
                <p:oleObj name="Equation" r:id="rId28" imgW="3657600" imgH="3962400" progId="Equation.DSMT4">
                  <p:embed/>
                </p:oleObj>
              </mc:Choice>
              <mc:Fallback>
                <p:oleObj name="Equation" r:id="rId28" imgW="3657600" imgH="3962400" progId="Equation.DSMT4">
                  <p:embed/>
                  <p:pic>
                    <p:nvPicPr>
                      <p:cNvPr id="0" name="Object 74"/>
                      <p:cNvPicPr>
                        <a:picLocks noChangeAspect="1"/>
                      </p:cNvPicPr>
                      <p:nvPr/>
                    </p:nvPicPr>
                    <p:blipFill>
                      <a:blip r:embed="rId29"/>
                      <a:stretch>
                        <a:fillRect/>
                      </a:stretch>
                    </p:blipFill>
                    <p:spPr>
                      <a:xfrm>
                        <a:off x="7000892" y="4360863"/>
                        <a:ext cx="307974" cy="330200"/>
                      </a:xfrm>
                      <a:prstGeom prst="rect">
                        <a:avLst/>
                      </a:prstGeom>
                      <a:noFill/>
                      <a:ln w="9525">
                        <a:noFill/>
                      </a:ln>
                    </p:spPr>
                  </p:pic>
                </p:oleObj>
              </mc:Fallback>
            </mc:AlternateContent>
          </a:graphicData>
        </a:graphic>
      </p:graphicFrame>
      <p:graphicFrame>
        <p:nvGraphicFramePr>
          <p:cNvPr id="261" name="Object 75"/>
          <p:cNvGraphicFramePr>
            <a:graphicFrameLocks noChangeAspect="1"/>
          </p:cNvGraphicFramePr>
          <p:nvPr/>
        </p:nvGraphicFramePr>
        <p:xfrm>
          <a:off x="7000892" y="6092825"/>
          <a:ext cx="304800" cy="333376"/>
        </p:xfrm>
        <a:graphic>
          <a:graphicData uri="http://schemas.openxmlformats.org/presentationml/2006/ole">
            <mc:AlternateContent xmlns:mc="http://schemas.openxmlformats.org/markup-compatibility/2006">
              <mc:Choice xmlns:v="urn:schemas-microsoft-com:vml" Requires="v">
                <p:oleObj name="Equation" r:id="rId30" imgW="3657600" imgH="3962400" progId="Equation.DSMT4">
                  <p:embed/>
                </p:oleObj>
              </mc:Choice>
              <mc:Fallback>
                <p:oleObj name="Equation" r:id="rId30" imgW="3657600" imgH="3962400" progId="Equation.DSMT4">
                  <p:embed/>
                  <p:pic>
                    <p:nvPicPr>
                      <p:cNvPr id="0" name="Object 75"/>
                      <p:cNvPicPr>
                        <a:picLocks noChangeAspect="1"/>
                      </p:cNvPicPr>
                      <p:nvPr/>
                    </p:nvPicPr>
                    <p:blipFill>
                      <a:blip r:embed="rId31"/>
                      <a:stretch>
                        <a:fillRect/>
                      </a:stretch>
                    </p:blipFill>
                    <p:spPr>
                      <a:xfrm>
                        <a:off x="7000892" y="6092825"/>
                        <a:ext cx="304800" cy="333376"/>
                      </a:xfrm>
                      <a:prstGeom prst="rect">
                        <a:avLst/>
                      </a:prstGeom>
                      <a:noFill/>
                      <a:ln w="9525">
                        <a:noFill/>
                      </a:ln>
                    </p:spPr>
                  </p:pic>
                </p:oleObj>
              </mc:Fallback>
            </mc:AlternateContent>
          </a:graphicData>
        </a:graphic>
      </p:graphicFrame>
      <p:grpSp>
        <p:nvGrpSpPr>
          <p:cNvPr id="262" name="Group 76"/>
          <p:cNvGrpSpPr/>
          <p:nvPr/>
        </p:nvGrpSpPr>
        <p:grpSpPr bwMode="auto">
          <a:xfrm>
            <a:off x="7227918" y="4013087"/>
            <a:ext cx="0" cy="2652713"/>
            <a:chOff x="7227918" y="4013087"/>
            <a:chExt cx="0" cy="2652713"/>
          </a:xfrm>
        </p:grpSpPr>
        <p:sp>
          <p:nvSpPr>
            <p:cNvPr id="263" name="Line 77"/>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64" name="Line 78"/>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a:p>
          </p:txBody>
        </p:sp>
      </p:grpSp>
      <p:graphicFrame>
        <p:nvGraphicFramePr>
          <p:cNvPr id="265" name="Object 79"/>
          <p:cNvGraphicFramePr>
            <a:graphicFrameLocks noChangeAspect="1"/>
          </p:cNvGraphicFramePr>
          <p:nvPr/>
        </p:nvGraphicFramePr>
        <p:xfrm>
          <a:off x="8305830" y="4605225"/>
          <a:ext cx="88900" cy="188912"/>
        </p:xfrm>
        <a:graphic>
          <a:graphicData uri="http://schemas.openxmlformats.org/presentationml/2006/ole">
            <mc:AlternateContent xmlns:mc="http://schemas.openxmlformats.org/markup-compatibility/2006">
              <mc:Choice xmlns:v="urn:schemas-microsoft-com:vml" Requires="v">
                <p:oleObj name="公式" r:id="rId32" imgW="3657600" imgH="7620000" progId="Equation.3">
                  <p:embed/>
                </p:oleObj>
              </mc:Choice>
              <mc:Fallback>
                <p:oleObj name="公式" r:id="rId32" imgW="3657600" imgH="7620000" progId="Equation.3">
                  <p:embed/>
                  <p:pic>
                    <p:nvPicPr>
                      <p:cNvPr id="0" name="Object 79"/>
                      <p:cNvPicPr>
                        <a:picLocks noChangeAspect="1"/>
                      </p:cNvPicPr>
                      <p:nvPr/>
                    </p:nvPicPr>
                    <p:blipFill>
                      <a:blip r:embed="rId33"/>
                      <a:stretch>
                        <a:fillRect/>
                      </a:stretch>
                    </p:blipFill>
                    <p:spPr>
                      <a:xfrm>
                        <a:off x="8305830" y="4605225"/>
                        <a:ext cx="88900" cy="188912"/>
                      </a:xfrm>
                      <a:prstGeom prst="rect">
                        <a:avLst/>
                      </a:prstGeom>
                      <a:noFill/>
                      <a:ln w="9525">
                        <a:noFill/>
                      </a:ln>
                    </p:spPr>
                  </p:pic>
                </p:oleObj>
              </mc:Fallback>
            </mc:AlternateContent>
          </a:graphicData>
        </a:graphic>
      </p:graphicFrame>
      <p:graphicFrame>
        <p:nvGraphicFramePr>
          <p:cNvPr id="266" name="Object 80"/>
          <p:cNvGraphicFramePr>
            <a:graphicFrameLocks noChangeAspect="1"/>
          </p:cNvGraphicFramePr>
          <p:nvPr/>
        </p:nvGraphicFramePr>
        <p:xfrm>
          <a:off x="8301068" y="5240225"/>
          <a:ext cx="138112" cy="198437"/>
        </p:xfrm>
        <a:graphic>
          <a:graphicData uri="http://schemas.openxmlformats.org/presentationml/2006/ole">
            <mc:AlternateContent xmlns:mc="http://schemas.openxmlformats.org/markup-compatibility/2006">
              <mc:Choice xmlns:v="urn:schemas-microsoft-com:vml" Requires="v">
                <p:oleObj name="公式" r:id="rId34" imgW="5486400" imgH="7924800" progId="Equation.3">
                  <p:embed/>
                </p:oleObj>
              </mc:Choice>
              <mc:Fallback>
                <p:oleObj name="公式" r:id="rId34" imgW="5486400" imgH="7924800" progId="Equation.3">
                  <p:embed/>
                  <p:pic>
                    <p:nvPicPr>
                      <p:cNvPr id="0" name="Object 80"/>
                      <p:cNvPicPr>
                        <a:picLocks noChangeAspect="1"/>
                      </p:cNvPicPr>
                      <p:nvPr/>
                    </p:nvPicPr>
                    <p:blipFill>
                      <a:blip r:embed="rId35"/>
                      <a:stretch>
                        <a:fillRect/>
                      </a:stretch>
                    </p:blipFill>
                    <p:spPr>
                      <a:xfrm>
                        <a:off x="8301068" y="5240225"/>
                        <a:ext cx="138112" cy="198437"/>
                      </a:xfrm>
                      <a:prstGeom prst="rect">
                        <a:avLst/>
                      </a:prstGeom>
                      <a:noFill/>
                      <a:ln w="9525">
                        <a:noFill/>
                      </a:ln>
                    </p:spPr>
                  </p:pic>
                </p:oleObj>
              </mc:Fallback>
            </mc:AlternateContent>
          </a:graphicData>
        </a:graphic>
      </p:graphicFrame>
      <p:graphicFrame>
        <p:nvGraphicFramePr>
          <p:cNvPr id="267" name="Object 81"/>
          <p:cNvGraphicFramePr>
            <a:graphicFrameLocks noChangeAspect="1"/>
          </p:cNvGraphicFramePr>
          <p:nvPr/>
        </p:nvGraphicFramePr>
        <p:xfrm>
          <a:off x="8275668" y="4821125"/>
          <a:ext cx="141287" cy="192087"/>
        </p:xfrm>
        <a:graphic>
          <a:graphicData uri="http://schemas.openxmlformats.org/presentationml/2006/ole">
            <mc:AlternateContent xmlns:mc="http://schemas.openxmlformats.org/markup-compatibility/2006">
              <mc:Choice xmlns:v="urn:schemas-microsoft-com:vml" Requires="v">
                <p:oleObj name="公式" r:id="rId36" imgW="5486400" imgH="7620000" progId="Equation.3">
                  <p:embed/>
                </p:oleObj>
              </mc:Choice>
              <mc:Fallback>
                <p:oleObj name="公式" r:id="rId36" imgW="5486400" imgH="7620000" progId="Equation.3">
                  <p:embed/>
                  <p:pic>
                    <p:nvPicPr>
                      <p:cNvPr id="0" name="Object 81"/>
                      <p:cNvPicPr>
                        <a:picLocks noChangeAspect="1"/>
                      </p:cNvPicPr>
                      <p:nvPr/>
                    </p:nvPicPr>
                    <p:blipFill>
                      <a:blip r:embed="rId37"/>
                      <a:stretch>
                        <a:fillRect/>
                      </a:stretch>
                    </p:blipFill>
                    <p:spPr>
                      <a:xfrm>
                        <a:off x="8275668" y="4821125"/>
                        <a:ext cx="141287" cy="192087"/>
                      </a:xfrm>
                      <a:prstGeom prst="rect">
                        <a:avLst/>
                      </a:prstGeom>
                      <a:noFill/>
                      <a:ln w="9525">
                        <a:noFill/>
                      </a:ln>
                    </p:spPr>
                  </p:pic>
                </p:oleObj>
              </mc:Fallback>
            </mc:AlternateContent>
          </a:graphicData>
        </a:graphic>
      </p:graphicFrame>
      <p:graphicFrame>
        <p:nvGraphicFramePr>
          <p:cNvPr id="268" name="Object 82"/>
          <p:cNvGraphicFramePr>
            <a:graphicFrameLocks noChangeAspect="1"/>
          </p:cNvGraphicFramePr>
          <p:nvPr/>
        </p:nvGraphicFramePr>
        <p:xfrm>
          <a:off x="8275668" y="5446600"/>
          <a:ext cx="185737" cy="200025"/>
        </p:xfrm>
        <a:graphic>
          <a:graphicData uri="http://schemas.openxmlformats.org/presentationml/2006/ole">
            <mc:AlternateContent xmlns:mc="http://schemas.openxmlformats.org/markup-compatibility/2006">
              <mc:Choice xmlns:v="urn:schemas-microsoft-com:vml" Requires="v">
                <p:oleObj name="公式" r:id="rId38" imgW="7315200" imgH="7924800" progId="Equation.3">
                  <p:embed/>
                </p:oleObj>
              </mc:Choice>
              <mc:Fallback>
                <p:oleObj name="公式" r:id="rId38" imgW="7315200" imgH="7924800" progId="Equation.3">
                  <p:embed/>
                  <p:pic>
                    <p:nvPicPr>
                      <p:cNvPr id="0" name="Object 82"/>
                      <p:cNvPicPr>
                        <a:picLocks noChangeAspect="1"/>
                      </p:cNvPicPr>
                      <p:nvPr/>
                    </p:nvPicPr>
                    <p:blipFill>
                      <a:blip r:embed="rId39"/>
                      <a:stretch>
                        <a:fillRect/>
                      </a:stretch>
                    </p:blipFill>
                    <p:spPr>
                      <a:xfrm>
                        <a:off x="8275668" y="5446600"/>
                        <a:ext cx="185737" cy="200025"/>
                      </a:xfrm>
                      <a:prstGeom prst="rect">
                        <a:avLst/>
                      </a:prstGeom>
                      <a:noFill/>
                      <a:ln w="9525">
                        <a:noFill/>
                      </a:ln>
                    </p:spPr>
                  </p:pic>
                </p:oleObj>
              </mc:Fallback>
            </mc:AlternateContent>
          </a:graphicData>
        </a:graphic>
      </p:graphicFrame>
      <p:sp>
        <p:nvSpPr>
          <p:cNvPr id="269" name="Line 83"/>
          <p:cNvSpPr>
            <a:spLocks noChangeShapeType="1"/>
          </p:cNvSpPr>
          <p:nvPr/>
        </p:nvSpPr>
        <p:spPr bwMode="auto">
          <a:xfrm>
            <a:off x="7227918" y="4705237"/>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aphicFrame>
        <p:nvGraphicFramePr>
          <p:cNvPr id="270" name="Object 85"/>
          <p:cNvGraphicFramePr>
            <a:graphicFrameLocks noChangeAspect="1"/>
          </p:cNvGraphicFramePr>
          <p:nvPr/>
        </p:nvGraphicFramePr>
        <p:xfrm>
          <a:off x="6983443" y="4714884"/>
          <a:ext cx="266700" cy="368300"/>
        </p:xfrm>
        <a:graphic>
          <a:graphicData uri="http://schemas.openxmlformats.org/presentationml/2006/ole">
            <mc:AlternateContent xmlns:mc="http://schemas.openxmlformats.org/markup-compatibility/2006">
              <mc:Choice xmlns:v="urn:schemas-microsoft-com:vml" Requires="v">
                <p:oleObj name="Equation" r:id="rId40" imgW="3962400" imgH="5486400" progId="Equation.DSMT4">
                  <p:embed/>
                </p:oleObj>
              </mc:Choice>
              <mc:Fallback>
                <p:oleObj name="Equation" r:id="rId40" imgW="3962400" imgH="5486400" progId="Equation.DSMT4">
                  <p:embed/>
                  <p:pic>
                    <p:nvPicPr>
                      <p:cNvPr id="0" name="Object 85"/>
                      <p:cNvPicPr>
                        <a:picLocks noChangeAspect="1"/>
                      </p:cNvPicPr>
                      <p:nvPr/>
                    </p:nvPicPr>
                    <p:blipFill>
                      <a:blip r:embed="rId41"/>
                      <a:stretch>
                        <a:fillRect/>
                      </a:stretch>
                    </p:blipFill>
                    <p:spPr>
                      <a:xfrm>
                        <a:off x="6983443" y="4714884"/>
                        <a:ext cx="266700" cy="368300"/>
                      </a:xfrm>
                      <a:prstGeom prst="rect">
                        <a:avLst/>
                      </a:prstGeom>
                      <a:noFill/>
                      <a:ln w="9525">
                        <a:noFill/>
                      </a:ln>
                    </p:spPr>
                  </p:pic>
                </p:oleObj>
              </mc:Fallback>
            </mc:AlternateContent>
          </a:graphicData>
        </a:graphic>
      </p:graphicFrame>
      <p:sp>
        <p:nvSpPr>
          <p:cNvPr id="271" name="Line 86"/>
          <p:cNvSpPr>
            <a:spLocks noChangeShapeType="1"/>
          </p:cNvSpPr>
          <p:nvPr/>
        </p:nvSpPr>
        <p:spPr bwMode="auto">
          <a:xfrm flipV="1">
            <a:off x="7239030" y="4730637"/>
            <a:ext cx="1008063" cy="288925"/>
          </a:xfrm>
          <a:prstGeom prst="line">
            <a:avLst/>
          </a:prstGeom>
          <a:noFill/>
          <a:ln w="28575">
            <a:solidFill>
              <a:schemeClr val="accent1"/>
            </a:solidFill>
            <a:round/>
            <a:tailEnd type="triangle" w="sm" len="lg"/>
          </a:ln>
        </p:spPr>
        <p:txBody>
          <a:bodyPr wrap="none">
            <a:spAutoFit/>
          </a:bodyPr>
          <a:lstStyle/>
          <a:p>
            <a:endParaRPr lang="zh-CN" altLang="en-US"/>
          </a:p>
        </p:txBody>
      </p:sp>
      <p:sp>
        <p:nvSpPr>
          <p:cNvPr id="272" name="Line 87"/>
          <p:cNvSpPr>
            <a:spLocks noChangeShapeType="1"/>
          </p:cNvSpPr>
          <p:nvPr/>
        </p:nvSpPr>
        <p:spPr bwMode="auto">
          <a:xfrm flipV="1">
            <a:off x="7239030" y="5573600"/>
            <a:ext cx="1008063" cy="288925"/>
          </a:xfrm>
          <a:prstGeom prst="line">
            <a:avLst/>
          </a:prstGeom>
          <a:noFill/>
          <a:ln w="28575">
            <a:solidFill>
              <a:srgbClr val="FF9900"/>
            </a:solidFill>
            <a:round/>
            <a:tailEnd type="triangle" w="sm" len="lg"/>
          </a:ln>
        </p:spPr>
        <p:txBody>
          <a:bodyPr wrap="none">
            <a:spAutoFit/>
          </a:bodyPr>
          <a:lstStyle/>
          <a:p>
            <a:endParaRPr lang="zh-CN" altLang="en-US"/>
          </a:p>
        </p:txBody>
      </p:sp>
      <p:sp>
        <p:nvSpPr>
          <p:cNvPr id="273" name="Line 88"/>
          <p:cNvSpPr>
            <a:spLocks noChangeShapeType="1"/>
          </p:cNvSpPr>
          <p:nvPr/>
        </p:nvSpPr>
        <p:spPr bwMode="auto">
          <a:xfrm flipV="1">
            <a:off x="7239030" y="4946537"/>
            <a:ext cx="1008063" cy="288925"/>
          </a:xfrm>
          <a:prstGeom prst="line">
            <a:avLst/>
          </a:prstGeom>
          <a:noFill/>
          <a:ln w="28575">
            <a:solidFill>
              <a:srgbClr val="FF9900"/>
            </a:solidFill>
            <a:round/>
            <a:tailEnd type="triangle" w="sm" len="lg"/>
          </a:ln>
        </p:spPr>
        <p:txBody>
          <a:bodyPr wrap="none">
            <a:spAutoFit/>
          </a:bodyPr>
          <a:lstStyle/>
          <a:p>
            <a:endParaRPr lang="zh-CN" altLang="en-US"/>
          </a:p>
        </p:txBody>
      </p:sp>
      <p:sp>
        <p:nvSpPr>
          <p:cNvPr id="274" name="Line 89"/>
          <p:cNvSpPr>
            <a:spLocks noChangeShapeType="1"/>
          </p:cNvSpPr>
          <p:nvPr/>
        </p:nvSpPr>
        <p:spPr bwMode="auto">
          <a:xfrm flipV="1">
            <a:off x="7239030" y="5387862"/>
            <a:ext cx="1008063" cy="288925"/>
          </a:xfrm>
          <a:prstGeom prst="line">
            <a:avLst/>
          </a:prstGeom>
          <a:noFill/>
          <a:ln w="28575">
            <a:solidFill>
              <a:schemeClr val="accent1"/>
            </a:solidFill>
            <a:round/>
            <a:tailEnd type="triangle" w="sm" len="lg"/>
          </a:ln>
        </p:spPr>
        <p:txBody>
          <a:bodyPr wrap="none">
            <a:spAutoFit/>
          </a:bodyPr>
          <a:lstStyle/>
          <a:p>
            <a:endParaRPr lang="zh-CN" altLang="en-US"/>
          </a:p>
        </p:txBody>
      </p:sp>
      <p:sp>
        <p:nvSpPr>
          <p:cNvPr id="275" name="Text Box 90"/>
          <p:cNvSpPr txBox="1">
            <a:spLocks noChangeArrowheads="1"/>
          </p:cNvSpPr>
          <p:nvPr/>
        </p:nvSpPr>
        <p:spPr bwMode="auto">
          <a:xfrm rot="20557302">
            <a:off x="7420005" y="6027625"/>
            <a:ext cx="366713" cy="793750"/>
          </a:xfrm>
          <a:prstGeom prst="rect">
            <a:avLst/>
          </a:prstGeom>
          <a:noFill/>
          <a:ln w="9525">
            <a:noFill/>
            <a:miter lim="800000"/>
          </a:ln>
        </p:spPr>
        <p:txBody>
          <a:bodyPr vert="eaVert">
            <a:spAutoFit/>
          </a:bodyPr>
          <a:lstStyle/>
          <a:p>
            <a:r>
              <a:rPr kumimoji="1" lang="en-US" altLang="zh-CN" sz="1200"/>
              <a:t>λ|2</a:t>
            </a:r>
          </a:p>
        </p:txBody>
      </p:sp>
      <p:sp>
        <p:nvSpPr>
          <p:cNvPr id="276" name="Line 93"/>
          <p:cNvSpPr>
            <a:spLocks noChangeAspect="1" noChangeShapeType="1"/>
          </p:cNvSpPr>
          <p:nvPr/>
        </p:nvSpPr>
        <p:spPr bwMode="auto">
          <a:xfrm rot="16200000" flipV="1">
            <a:off x="6902480" y="5980000"/>
            <a:ext cx="941387" cy="300038"/>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277" name="Line 94"/>
          <p:cNvSpPr>
            <a:spLocks noChangeAspect="1" noChangeShapeType="1"/>
          </p:cNvSpPr>
          <p:nvPr/>
        </p:nvSpPr>
        <p:spPr bwMode="auto">
          <a:xfrm rot="16200000" flipV="1">
            <a:off x="6728649" y="5475968"/>
            <a:ext cx="1525588" cy="536575"/>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278" name="Line 95"/>
          <p:cNvSpPr>
            <a:spLocks noChangeShapeType="1"/>
          </p:cNvSpPr>
          <p:nvPr/>
        </p:nvSpPr>
        <p:spPr bwMode="auto">
          <a:xfrm flipV="1">
            <a:off x="7275543" y="6545150"/>
            <a:ext cx="215900" cy="73025"/>
          </a:xfrm>
          <a:prstGeom prst="line">
            <a:avLst/>
          </a:prstGeom>
          <a:noFill/>
          <a:ln w="19050">
            <a:solidFill>
              <a:schemeClr val="tx1"/>
            </a:solidFill>
            <a:round/>
            <a:tailEnd type="triangle" w="sm" len="lg"/>
          </a:ln>
        </p:spPr>
        <p:txBody>
          <a:bodyPr>
            <a:spAutoFit/>
          </a:bodyPr>
          <a:lstStyle/>
          <a:p>
            <a:endParaRPr lang="zh-CN" altLang="en-US"/>
          </a:p>
        </p:txBody>
      </p:sp>
      <p:sp>
        <p:nvSpPr>
          <p:cNvPr id="279" name="Line 96"/>
          <p:cNvSpPr>
            <a:spLocks noChangeShapeType="1"/>
          </p:cNvSpPr>
          <p:nvPr/>
        </p:nvSpPr>
        <p:spPr bwMode="auto">
          <a:xfrm flipV="1">
            <a:off x="7739093" y="6372112"/>
            <a:ext cx="215900" cy="73025"/>
          </a:xfrm>
          <a:prstGeom prst="line">
            <a:avLst/>
          </a:prstGeom>
          <a:noFill/>
          <a:ln w="19050">
            <a:solidFill>
              <a:schemeClr val="tx1"/>
            </a:solidFill>
            <a:round/>
            <a:headEnd type="triangle" w="sm" len="lg"/>
          </a:ln>
        </p:spPr>
        <p:txBody>
          <a:bodyPr>
            <a:spAutoFit/>
          </a:bodyPr>
          <a:lstStyle/>
          <a:p>
            <a:endParaRPr lang="zh-CN" altLang="en-US"/>
          </a:p>
        </p:txBody>
      </p:sp>
      <p:sp>
        <p:nvSpPr>
          <p:cNvPr id="280" name="Line 98"/>
          <p:cNvSpPr>
            <a:spLocks noChangeShapeType="1"/>
          </p:cNvSpPr>
          <p:nvPr/>
        </p:nvSpPr>
        <p:spPr bwMode="auto">
          <a:xfrm>
            <a:off x="6405593" y="4865575"/>
            <a:ext cx="288925" cy="0"/>
          </a:xfrm>
          <a:prstGeom prst="line">
            <a:avLst/>
          </a:prstGeom>
          <a:noFill/>
          <a:ln w="28575">
            <a:solidFill>
              <a:srgbClr val="FF0000"/>
            </a:solidFill>
            <a:round/>
            <a:tailEnd type="triangle" w="sm" len="lg"/>
          </a:ln>
        </p:spPr>
        <p:txBody>
          <a:bodyPr/>
          <a:lstStyle/>
          <a:p>
            <a:endParaRPr lang="zh-CN" altLang="en-US"/>
          </a:p>
        </p:txBody>
      </p:sp>
      <p:sp>
        <p:nvSpPr>
          <p:cNvPr id="281" name="Line 99"/>
          <p:cNvSpPr>
            <a:spLocks noChangeShapeType="1"/>
          </p:cNvSpPr>
          <p:nvPr/>
        </p:nvSpPr>
        <p:spPr bwMode="auto">
          <a:xfrm>
            <a:off x="6405593" y="5513275"/>
            <a:ext cx="288925" cy="0"/>
          </a:xfrm>
          <a:prstGeom prst="line">
            <a:avLst/>
          </a:prstGeom>
          <a:noFill/>
          <a:ln w="28575">
            <a:solidFill>
              <a:srgbClr val="FF0000"/>
            </a:solidFill>
            <a:round/>
            <a:tailEnd type="triangle" w="sm" len="lg"/>
          </a:ln>
        </p:spPr>
        <p:txBody>
          <a:bodyPr/>
          <a:lstStyle/>
          <a:p>
            <a:endParaRPr lang="zh-CN" altLang="en-US"/>
          </a:p>
        </p:txBody>
      </p:sp>
      <p:sp>
        <p:nvSpPr>
          <p:cNvPr id="282" name="Line 100"/>
          <p:cNvSpPr>
            <a:spLocks noChangeShapeType="1"/>
          </p:cNvSpPr>
          <p:nvPr/>
        </p:nvSpPr>
        <p:spPr bwMode="auto">
          <a:xfrm>
            <a:off x="6405593" y="6160975"/>
            <a:ext cx="288925" cy="0"/>
          </a:xfrm>
          <a:prstGeom prst="line">
            <a:avLst/>
          </a:prstGeom>
          <a:noFill/>
          <a:ln w="28575">
            <a:solidFill>
              <a:srgbClr val="FF0000"/>
            </a:solidFill>
            <a:round/>
            <a:tailEnd type="triangle" w="sm" len="lg"/>
          </a:ln>
        </p:spPr>
        <p:txBody>
          <a:bodyPr/>
          <a:lstStyle/>
          <a:p>
            <a:endParaRPr lang="zh-CN" altLang="en-US"/>
          </a:p>
        </p:txBody>
      </p:sp>
      <p:sp>
        <p:nvSpPr>
          <p:cNvPr id="283" name="Line 101"/>
          <p:cNvSpPr>
            <a:spLocks noChangeShapeType="1"/>
          </p:cNvSpPr>
          <p:nvPr/>
        </p:nvSpPr>
        <p:spPr bwMode="auto">
          <a:xfrm>
            <a:off x="6405593" y="4433775"/>
            <a:ext cx="288925" cy="0"/>
          </a:xfrm>
          <a:prstGeom prst="line">
            <a:avLst/>
          </a:prstGeom>
          <a:noFill/>
          <a:ln w="28575">
            <a:solidFill>
              <a:srgbClr val="FF0000"/>
            </a:solidFill>
            <a:round/>
            <a:tailEnd type="triangle" w="sm" len="lg"/>
          </a:ln>
        </p:spPr>
        <p:txBody>
          <a:bodyPr/>
          <a:lstStyle/>
          <a:p>
            <a:endParaRPr lang="zh-CN" altLang="en-US"/>
          </a:p>
        </p:txBody>
      </p:sp>
      <p:sp>
        <p:nvSpPr>
          <p:cNvPr id="284" name="Line 102"/>
          <p:cNvSpPr>
            <a:spLocks noChangeShapeType="1"/>
          </p:cNvSpPr>
          <p:nvPr/>
        </p:nvSpPr>
        <p:spPr bwMode="auto">
          <a:xfrm>
            <a:off x="6405593" y="4649675"/>
            <a:ext cx="288925" cy="0"/>
          </a:xfrm>
          <a:prstGeom prst="line">
            <a:avLst/>
          </a:prstGeom>
          <a:noFill/>
          <a:ln w="28575">
            <a:solidFill>
              <a:srgbClr val="FF0000"/>
            </a:solidFill>
            <a:round/>
            <a:tailEnd type="triangle" w="sm" len="lg"/>
          </a:ln>
        </p:spPr>
        <p:txBody>
          <a:bodyPr/>
          <a:lstStyle/>
          <a:p>
            <a:endParaRPr lang="zh-CN" altLang="en-US"/>
          </a:p>
        </p:txBody>
      </p:sp>
      <p:sp>
        <p:nvSpPr>
          <p:cNvPr id="285" name="Line 103"/>
          <p:cNvSpPr>
            <a:spLocks noChangeShapeType="1"/>
          </p:cNvSpPr>
          <p:nvPr/>
        </p:nvSpPr>
        <p:spPr bwMode="auto">
          <a:xfrm>
            <a:off x="6405593" y="5081475"/>
            <a:ext cx="288925" cy="0"/>
          </a:xfrm>
          <a:prstGeom prst="line">
            <a:avLst/>
          </a:prstGeom>
          <a:noFill/>
          <a:ln w="28575">
            <a:solidFill>
              <a:srgbClr val="FF0000"/>
            </a:solidFill>
            <a:round/>
            <a:tailEnd type="triangle" w="sm" len="lg"/>
          </a:ln>
        </p:spPr>
        <p:txBody>
          <a:bodyPr/>
          <a:lstStyle/>
          <a:p>
            <a:endParaRPr lang="zh-CN" altLang="en-US"/>
          </a:p>
        </p:txBody>
      </p:sp>
      <p:sp>
        <p:nvSpPr>
          <p:cNvPr id="286" name="Line 104"/>
          <p:cNvSpPr>
            <a:spLocks noChangeShapeType="1"/>
          </p:cNvSpPr>
          <p:nvPr/>
        </p:nvSpPr>
        <p:spPr bwMode="auto">
          <a:xfrm>
            <a:off x="6405593" y="5297375"/>
            <a:ext cx="288925" cy="0"/>
          </a:xfrm>
          <a:prstGeom prst="line">
            <a:avLst/>
          </a:prstGeom>
          <a:noFill/>
          <a:ln w="28575">
            <a:solidFill>
              <a:srgbClr val="FF0000"/>
            </a:solidFill>
            <a:round/>
            <a:tailEnd type="triangle" w="sm" len="lg"/>
          </a:ln>
        </p:spPr>
        <p:txBody>
          <a:bodyPr/>
          <a:lstStyle/>
          <a:p>
            <a:endParaRPr lang="zh-CN" altLang="en-US"/>
          </a:p>
        </p:txBody>
      </p:sp>
      <p:sp>
        <p:nvSpPr>
          <p:cNvPr id="287" name="Line 105"/>
          <p:cNvSpPr>
            <a:spLocks noChangeShapeType="1"/>
          </p:cNvSpPr>
          <p:nvPr/>
        </p:nvSpPr>
        <p:spPr bwMode="auto">
          <a:xfrm>
            <a:off x="6405593" y="5729175"/>
            <a:ext cx="288925" cy="0"/>
          </a:xfrm>
          <a:prstGeom prst="line">
            <a:avLst/>
          </a:prstGeom>
          <a:noFill/>
          <a:ln w="28575">
            <a:solidFill>
              <a:srgbClr val="FF0000"/>
            </a:solidFill>
            <a:round/>
            <a:tailEnd type="triangle" w="sm" len="lg"/>
          </a:ln>
        </p:spPr>
        <p:txBody>
          <a:bodyPr/>
          <a:lstStyle/>
          <a:p>
            <a:endParaRPr lang="zh-CN" altLang="en-US"/>
          </a:p>
        </p:txBody>
      </p:sp>
      <p:sp>
        <p:nvSpPr>
          <p:cNvPr id="288" name="Line 106"/>
          <p:cNvSpPr>
            <a:spLocks noChangeShapeType="1"/>
          </p:cNvSpPr>
          <p:nvPr/>
        </p:nvSpPr>
        <p:spPr bwMode="auto">
          <a:xfrm>
            <a:off x="6405593" y="6378462"/>
            <a:ext cx="288925" cy="0"/>
          </a:xfrm>
          <a:prstGeom prst="line">
            <a:avLst/>
          </a:prstGeom>
          <a:noFill/>
          <a:ln w="28575">
            <a:solidFill>
              <a:srgbClr val="FF0000"/>
            </a:solidFill>
            <a:round/>
            <a:tailEnd type="triangle" w="sm" len="lg"/>
          </a:ln>
        </p:spPr>
        <p:txBody>
          <a:bodyPr/>
          <a:lstStyle/>
          <a:p>
            <a:endParaRPr lang="zh-CN" altLang="en-US"/>
          </a:p>
        </p:txBody>
      </p:sp>
      <p:sp>
        <p:nvSpPr>
          <p:cNvPr id="289" name="Line 107"/>
          <p:cNvSpPr>
            <a:spLocks noChangeShapeType="1"/>
          </p:cNvSpPr>
          <p:nvPr/>
        </p:nvSpPr>
        <p:spPr bwMode="auto">
          <a:xfrm>
            <a:off x="6405593" y="5945075"/>
            <a:ext cx="288925" cy="0"/>
          </a:xfrm>
          <a:prstGeom prst="line">
            <a:avLst/>
          </a:prstGeom>
          <a:noFill/>
          <a:ln w="28575">
            <a:solidFill>
              <a:srgbClr val="FF0000"/>
            </a:solidFill>
            <a:round/>
            <a:tailEnd type="triangle" w="sm" len="lg"/>
          </a:ln>
        </p:spPr>
        <p:txBody>
          <a:bodyPr/>
          <a:lstStyle/>
          <a:p>
            <a:endParaRPr lang="zh-CN" altLang="en-US"/>
          </a:p>
        </p:txBody>
      </p:sp>
      <p:sp>
        <p:nvSpPr>
          <p:cNvPr id="290" name="Line 108"/>
          <p:cNvSpPr>
            <a:spLocks noChangeShapeType="1"/>
          </p:cNvSpPr>
          <p:nvPr/>
        </p:nvSpPr>
        <p:spPr bwMode="auto">
          <a:xfrm>
            <a:off x="5981730" y="5675200"/>
            <a:ext cx="1220788" cy="0"/>
          </a:xfrm>
          <a:prstGeom prst="line">
            <a:avLst/>
          </a:prstGeom>
          <a:noFill/>
          <a:ln w="12700">
            <a:solidFill>
              <a:schemeClr val="tx1"/>
            </a:solidFill>
            <a:prstDash val="dash"/>
            <a:round/>
          </a:ln>
        </p:spPr>
        <p:txBody>
          <a:bodyPr/>
          <a:lstStyle/>
          <a:p>
            <a:endParaRPr lang="zh-CN" altLang="en-US"/>
          </a:p>
        </p:txBody>
      </p:sp>
      <p:sp>
        <p:nvSpPr>
          <p:cNvPr id="291" name="Line 109"/>
          <p:cNvSpPr>
            <a:spLocks noChangeShapeType="1"/>
          </p:cNvSpPr>
          <p:nvPr/>
        </p:nvSpPr>
        <p:spPr bwMode="auto">
          <a:xfrm>
            <a:off x="6010305" y="5017975"/>
            <a:ext cx="1220788" cy="0"/>
          </a:xfrm>
          <a:prstGeom prst="line">
            <a:avLst/>
          </a:prstGeom>
          <a:noFill/>
          <a:ln w="12700">
            <a:solidFill>
              <a:schemeClr val="tx1"/>
            </a:solidFill>
            <a:prstDash val="dash"/>
            <a:round/>
          </a:ln>
        </p:spPr>
        <p:txBody>
          <a:bodyPr/>
          <a:lstStyle/>
          <a:p>
            <a:endParaRPr lang="zh-CN" altLang="en-US"/>
          </a:p>
        </p:txBody>
      </p:sp>
      <p:sp>
        <p:nvSpPr>
          <p:cNvPr id="292" name="Line 110"/>
          <p:cNvSpPr>
            <a:spLocks noChangeShapeType="1"/>
          </p:cNvSpPr>
          <p:nvPr/>
        </p:nvSpPr>
        <p:spPr bwMode="auto">
          <a:xfrm>
            <a:off x="6119843" y="5008450"/>
            <a:ext cx="0" cy="684212"/>
          </a:xfrm>
          <a:prstGeom prst="line">
            <a:avLst/>
          </a:prstGeom>
          <a:noFill/>
          <a:ln w="9525">
            <a:solidFill>
              <a:schemeClr val="tx1"/>
            </a:solidFill>
            <a:round/>
            <a:headEnd type="triangle" w="sm" len="lg"/>
            <a:tailEnd type="triangle" w="sm" len="lg"/>
          </a:ln>
        </p:spPr>
        <p:txBody>
          <a:bodyPr/>
          <a:lstStyle/>
          <a:p>
            <a:endParaRPr lang="zh-CN" altLang="en-US"/>
          </a:p>
        </p:txBody>
      </p:sp>
      <p:graphicFrame>
        <p:nvGraphicFramePr>
          <p:cNvPr id="293" name="Object 111"/>
          <p:cNvGraphicFramePr>
            <a:graphicFrameLocks noChangeAspect="1"/>
          </p:cNvGraphicFramePr>
          <p:nvPr/>
        </p:nvGraphicFramePr>
        <p:xfrm>
          <a:off x="5722968" y="5214950"/>
          <a:ext cx="365124" cy="288926"/>
        </p:xfrm>
        <a:graphic>
          <a:graphicData uri="http://schemas.openxmlformats.org/presentationml/2006/ole">
            <mc:AlternateContent xmlns:mc="http://schemas.openxmlformats.org/markup-compatibility/2006">
              <mc:Choice xmlns:v="urn:schemas-microsoft-com:vml" Requires="v">
                <p:oleObj name="Equation" r:id="rId42" imgW="5486400" imgH="4267200" progId="Equation.DSMT4">
                  <p:embed/>
                </p:oleObj>
              </mc:Choice>
              <mc:Fallback>
                <p:oleObj name="Equation" r:id="rId42" imgW="5486400" imgH="4267200" progId="Equation.DSMT4">
                  <p:embed/>
                  <p:pic>
                    <p:nvPicPr>
                      <p:cNvPr id="0" name="Object 111"/>
                      <p:cNvPicPr>
                        <a:picLocks noChangeAspect="1"/>
                      </p:cNvPicPr>
                      <p:nvPr/>
                    </p:nvPicPr>
                    <p:blipFill>
                      <a:blip r:embed="rId43"/>
                      <a:stretch>
                        <a:fillRect/>
                      </a:stretch>
                    </p:blipFill>
                    <p:spPr>
                      <a:xfrm>
                        <a:off x="5722968" y="5214950"/>
                        <a:ext cx="365124" cy="288926"/>
                      </a:xfrm>
                      <a:prstGeom prst="rect">
                        <a:avLst/>
                      </a:prstGeom>
                      <a:noFill/>
                      <a:ln w="9525">
                        <a:noFill/>
                      </a:ln>
                    </p:spPr>
                  </p:pic>
                </p:oleObj>
              </mc:Fallback>
            </mc:AlternateContent>
          </a:graphicData>
        </a:graphic>
      </p:graphicFrame>
      <p:sp>
        <p:nvSpPr>
          <p:cNvPr id="294" name="Text Box 112"/>
          <p:cNvSpPr txBox="1">
            <a:spLocks noChangeArrowheads="1"/>
          </p:cNvSpPr>
          <p:nvPr/>
        </p:nvSpPr>
        <p:spPr bwMode="auto">
          <a:xfrm>
            <a:off x="982693" y="4840319"/>
            <a:ext cx="3897221" cy="553998"/>
          </a:xfrm>
          <a:prstGeom prst="rect">
            <a:avLst/>
          </a:prstGeom>
          <a:noFill/>
          <a:ln w="9525">
            <a:noFill/>
            <a:miter lim="800000"/>
          </a:ln>
        </p:spPr>
        <p:txBody>
          <a:bodyPr wrap="none">
            <a:spAutoFit/>
          </a:bodyPr>
          <a:lstStyle/>
          <a:p>
            <a:pPr algn="l">
              <a:lnSpc>
                <a:spcPct val="125000"/>
              </a:lnSpc>
            </a:pPr>
            <a:r>
              <a:rPr lang="zh-CN" altLang="en-US" sz="2400" b="1" dirty="0">
                <a:latin typeface="楷体" panose="02010609060101010101" pitchFamily="49" charset="-122"/>
                <a:ea typeface="楷体" panose="02010609060101010101" pitchFamily="49" charset="-122"/>
              </a:rPr>
              <a:t>狭缝波面上的半波带的数目</a:t>
            </a:r>
          </a:p>
        </p:txBody>
      </p:sp>
      <p:graphicFrame>
        <p:nvGraphicFramePr>
          <p:cNvPr id="296" name="Object 116"/>
          <p:cNvGraphicFramePr>
            <a:graphicFrameLocks noChangeAspect="1"/>
          </p:cNvGraphicFramePr>
          <p:nvPr/>
        </p:nvGraphicFramePr>
        <p:xfrm>
          <a:off x="7137430" y="5557838"/>
          <a:ext cx="204788" cy="227012"/>
        </p:xfrm>
        <a:graphic>
          <a:graphicData uri="http://schemas.openxmlformats.org/presentationml/2006/ole">
            <mc:AlternateContent xmlns:mc="http://schemas.openxmlformats.org/markup-compatibility/2006">
              <mc:Choice xmlns:v="urn:schemas-microsoft-com:vml" Requires="v">
                <p:oleObj name="Equation" r:id="rId44" imgW="2743200" imgH="3048000" progId="Equation.DSMT4">
                  <p:embed/>
                </p:oleObj>
              </mc:Choice>
              <mc:Fallback>
                <p:oleObj name="Equation" r:id="rId44" imgW="2743200" imgH="3048000" progId="Equation.DSMT4">
                  <p:embed/>
                  <p:pic>
                    <p:nvPicPr>
                      <p:cNvPr id="0" name="Object 116"/>
                      <p:cNvPicPr>
                        <a:picLocks noChangeAspect="1"/>
                      </p:cNvPicPr>
                      <p:nvPr/>
                    </p:nvPicPr>
                    <p:blipFill>
                      <a:blip r:embed="rId45"/>
                      <a:stretch>
                        <a:fillRect/>
                      </a:stretch>
                    </p:blipFill>
                    <p:spPr>
                      <a:xfrm>
                        <a:off x="7137430" y="5557838"/>
                        <a:ext cx="204788" cy="227012"/>
                      </a:xfrm>
                      <a:prstGeom prst="rect">
                        <a:avLst/>
                      </a:prstGeom>
                      <a:noFill/>
                      <a:ln w="9525">
                        <a:noFill/>
                      </a:ln>
                    </p:spPr>
                  </p:pic>
                </p:oleObj>
              </mc:Fallback>
            </mc:AlternateContent>
          </a:graphicData>
        </a:graphic>
      </p:graphicFrame>
      <p:graphicFrame>
        <p:nvGraphicFramePr>
          <p:cNvPr id="297" name="Object 117"/>
          <p:cNvGraphicFramePr>
            <a:graphicFrameLocks noChangeAspect="1"/>
          </p:cNvGraphicFramePr>
          <p:nvPr/>
        </p:nvGraphicFramePr>
        <p:xfrm>
          <a:off x="6972330" y="5357826"/>
          <a:ext cx="304800" cy="365126"/>
        </p:xfrm>
        <a:graphic>
          <a:graphicData uri="http://schemas.openxmlformats.org/presentationml/2006/ole">
            <mc:AlternateContent xmlns:mc="http://schemas.openxmlformats.org/markup-compatibility/2006">
              <mc:Choice xmlns:v="urn:schemas-microsoft-com:vml" Requires="v">
                <p:oleObj name="Equation" r:id="rId46" imgW="4572000" imgH="5486400" progId="Equation.DSMT4">
                  <p:embed/>
                </p:oleObj>
              </mc:Choice>
              <mc:Fallback>
                <p:oleObj name="Equation" r:id="rId46" imgW="4572000" imgH="5486400" progId="Equation.DSMT4">
                  <p:embed/>
                  <p:pic>
                    <p:nvPicPr>
                      <p:cNvPr id="0" name="Object 117"/>
                      <p:cNvPicPr>
                        <a:picLocks noChangeAspect="1"/>
                      </p:cNvPicPr>
                      <p:nvPr/>
                    </p:nvPicPr>
                    <p:blipFill>
                      <a:blip r:embed="rId47"/>
                      <a:stretch>
                        <a:fillRect/>
                      </a:stretch>
                    </p:blipFill>
                    <p:spPr>
                      <a:xfrm>
                        <a:off x="6972330" y="5357826"/>
                        <a:ext cx="304800" cy="365126"/>
                      </a:xfrm>
                      <a:prstGeom prst="rect">
                        <a:avLst/>
                      </a:prstGeom>
                      <a:noFill/>
                      <a:ln w="9525">
                        <a:noFill/>
                      </a:ln>
                    </p:spPr>
                  </p:pic>
                </p:oleObj>
              </mc:Fallback>
            </mc:AlternateContent>
          </a:graphicData>
        </a:graphic>
      </p:graphicFrame>
      <p:graphicFrame>
        <p:nvGraphicFramePr>
          <p:cNvPr id="298" name="Object 84"/>
          <p:cNvGraphicFramePr>
            <a:graphicFrameLocks noChangeAspect="1"/>
          </p:cNvGraphicFramePr>
          <p:nvPr/>
        </p:nvGraphicFramePr>
        <p:xfrm>
          <a:off x="7139018" y="4908550"/>
          <a:ext cx="204787" cy="228600"/>
        </p:xfrm>
        <a:graphic>
          <a:graphicData uri="http://schemas.openxmlformats.org/presentationml/2006/ole">
            <mc:AlternateContent xmlns:mc="http://schemas.openxmlformats.org/markup-compatibility/2006">
              <mc:Choice xmlns:v="urn:schemas-microsoft-com:vml" Requires="v">
                <p:oleObj name="Equation" r:id="rId48" imgW="2743200" imgH="3048000" progId="Equation.DSMT4">
                  <p:embed/>
                </p:oleObj>
              </mc:Choice>
              <mc:Fallback>
                <p:oleObj name="Equation" r:id="rId48" imgW="2743200" imgH="3048000" progId="Equation.DSMT4">
                  <p:embed/>
                  <p:pic>
                    <p:nvPicPr>
                      <p:cNvPr id="0" name="Object 84"/>
                      <p:cNvPicPr>
                        <a:picLocks noChangeAspect="1"/>
                      </p:cNvPicPr>
                      <p:nvPr/>
                    </p:nvPicPr>
                    <p:blipFill>
                      <a:blip r:embed="rId49"/>
                      <a:stretch>
                        <a:fillRect/>
                      </a:stretch>
                    </p:blipFill>
                    <p:spPr>
                      <a:xfrm>
                        <a:off x="7139018" y="4908550"/>
                        <a:ext cx="204787" cy="228600"/>
                      </a:xfrm>
                      <a:prstGeom prst="rect">
                        <a:avLst/>
                      </a:prstGeom>
                      <a:noFill/>
                      <a:ln w="9525">
                        <a:noFill/>
                      </a:ln>
                    </p:spPr>
                  </p:pic>
                </p:oleObj>
              </mc:Fallback>
            </mc:AlternateContent>
          </a:graphicData>
        </a:graphic>
      </p:graphicFrame>
      <p:sp>
        <p:nvSpPr>
          <p:cNvPr id="299" name="Line 118"/>
          <p:cNvSpPr>
            <a:spLocks noChangeShapeType="1"/>
          </p:cNvSpPr>
          <p:nvPr/>
        </p:nvSpPr>
        <p:spPr bwMode="auto">
          <a:xfrm rot="16200000" flipV="1">
            <a:off x="7033449" y="6226856"/>
            <a:ext cx="576262" cy="165100"/>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300" name="Line 119"/>
          <p:cNvSpPr>
            <a:spLocks noChangeShapeType="1"/>
          </p:cNvSpPr>
          <p:nvPr/>
        </p:nvSpPr>
        <p:spPr bwMode="auto">
          <a:xfrm rot="16200000" flipV="1">
            <a:off x="6665943" y="5237049"/>
            <a:ext cx="1728788" cy="608013"/>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301" name="Line 120"/>
          <p:cNvSpPr>
            <a:spLocks noChangeShapeType="1"/>
          </p:cNvSpPr>
          <p:nvPr/>
        </p:nvSpPr>
        <p:spPr bwMode="auto">
          <a:xfrm flipV="1">
            <a:off x="7129493" y="6430850"/>
            <a:ext cx="215900" cy="73025"/>
          </a:xfrm>
          <a:prstGeom prst="line">
            <a:avLst/>
          </a:prstGeom>
          <a:noFill/>
          <a:ln w="19050">
            <a:solidFill>
              <a:schemeClr val="tx1"/>
            </a:solidFill>
            <a:round/>
            <a:tailEnd type="triangle" w="sm" len="lg"/>
          </a:ln>
        </p:spPr>
        <p:txBody>
          <a:bodyPr wrap="none">
            <a:spAutoFit/>
          </a:bodyPr>
          <a:lstStyle/>
          <a:p>
            <a:endParaRPr lang="zh-CN" altLang="en-US"/>
          </a:p>
        </p:txBody>
      </p:sp>
      <p:sp>
        <p:nvSpPr>
          <p:cNvPr id="302" name="Line 121"/>
          <p:cNvSpPr>
            <a:spLocks noChangeShapeType="1"/>
          </p:cNvSpPr>
          <p:nvPr/>
        </p:nvSpPr>
        <p:spPr bwMode="auto">
          <a:xfrm flipV="1">
            <a:off x="7796243" y="6186375"/>
            <a:ext cx="215900" cy="73025"/>
          </a:xfrm>
          <a:prstGeom prst="line">
            <a:avLst/>
          </a:prstGeom>
          <a:noFill/>
          <a:ln w="19050">
            <a:solidFill>
              <a:schemeClr val="tx1"/>
            </a:solidFill>
            <a:round/>
            <a:headEnd type="triangle" w="sm" len="lg"/>
          </a:ln>
        </p:spPr>
        <p:txBody>
          <a:bodyPr wrap="none">
            <a:spAutoFit/>
          </a:bodyPr>
          <a:lstStyle/>
          <a:p>
            <a:endParaRPr lang="zh-CN" altLang="en-US"/>
          </a:p>
        </p:txBody>
      </p:sp>
      <p:graphicFrame>
        <p:nvGraphicFramePr>
          <p:cNvPr id="303" name="Object 122"/>
          <p:cNvGraphicFramePr>
            <a:graphicFrameLocks noChangeAspect="1"/>
          </p:cNvGraphicFramePr>
          <p:nvPr/>
        </p:nvGraphicFramePr>
        <p:xfrm>
          <a:off x="8213725" y="6021388"/>
          <a:ext cx="692150" cy="282575"/>
        </p:xfrm>
        <a:graphic>
          <a:graphicData uri="http://schemas.openxmlformats.org/presentationml/2006/ole">
            <mc:AlternateContent xmlns:mc="http://schemas.openxmlformats.org/markup-compatibility/2006">
              <mc:Choice xmlns:v="urn:schemas-microsoft-com:vml" Requires="v">
                <p:oleObj name="Equation" r:id="rId50" imgW="10363200" imgH="4267200" progId="Equation.DSMT4">
                  <p:embed/>
                </p:oleObj>
              </mc:Choice>
              <mc:Fallback>
                <p:oleObj name="Equation" r:id="rId50" imgW="10363200" imgH="4267200" progId="Equation.DSMT4">
                  <p:embed/>
                  <p:pic>
                    <p:nvPicPr>
                      <p:cNvPr id="0" name="Object 122"/>
                      <p:cNvPicPr>
                        <a:picLocks noChangeAspect="1"/>
                      </p:cNvPicPr>
                      <p:nvPr/>
                    </p:nvPicPr>
                    <p:blipFill>
                      <a:blip r:embed="rId51"/>
                      <a:stretch>
                        <a:fillRect/>
                      </a:stretch>
                    </p:blipFill>
                    <p:spPr>
                      <a:xfrm>
                        <a:off x="8213725" y="6021388"/>
                        <a:ext cx="692150" cy="282575"/>
                      </a:xfrm>
                      <a:prstGeom prst="rect">
                        <a:avLst/>
                      </a:prstGeom>
                      <a:noFill/>
                      <a:ln w="9525">
                        <a:noFill/>
                      </a:ln>
                    </p:spPr>
                  </p:pic>
                </p:oleObj>
              </mc:Fallback>
            </mc:AlternateContent>
          </a:graphicData>
        </a:graphic>
      </p:graphicFrame>
      <p:sp>
        <p:nvSpPr>
          <p:cNvPr id="304" name="Line 30"/>
          <p:cNvSpPr>
            <a:spLocks noChangeShapeType="1"/>
          </p:cNvSpPr>
          <p:nvPr/>
        </p:nvSpPr>
        <p:spPr bwMode="auto">
          <a:xfrm>
            <a:off x="4275164" y="163830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05" name="Line 31"/>
          <p:cNvSpPr>
            <a:spLocks noChangeShapeType="1"/>
          </p:cNvSpPr>
          <p:nvPr/>
        </p:nvSpPr>
        <p:spPr bwMode="auto">
          <a:xfrm>
            <a:off x="4275164" y="308133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06" name="Line 32"/>
          <p:cNvSpPr>
            <a:spLocks noChangeShapeType="1"/>
          </p:cNvSpPr>
          <p:nvPr/>
        </p:nvSpPr>
        <p:spPr bwMode="auto">
          <a:xfrm>
            <a:off x="4275164" y="2301876"/>
            <a:ext cx="0" cy="762000"/>
          </a:xfrm>
          <a:prstGeom prst="line">
            <a:avLst/>
          </a:prstGeom>
          <a:noFill/>
          <a:ln w="19050">
            <a:solidFill>
              <a:schemeClr val="tx1"/>
            </a:solidFill>
            <a:prstDash val="dash"/>
            <a:round/>
          </a:ln>
        </p:spPr>
        <p:txBody>
          <a:bodyPr wrap="none" lIns="90000" tIns="46800" rIns="90000" bIns="46800" anchor="ctr"/>
          <a:lstStyle/>
          <a:p>
            <a:endParaRPr lang="zh-CN" altLang="en-US"/>
          </a:p>
        </p:txBody>
      </p:sp>
      <p:graphicFrame>
        <p:nvGraphicFramePr>
          <p:cNvPr id="307" name="Object 66"/>
          <p:cNvGraphicFramePr>
            <a:graphicFrameLocks noChangeAspect="1"/>
          </p:cNvGraphicFramePr>
          <p:nvPr/>
        </p:nvGraphicFramePr>
        <p:xfrm>
          <a:off x="1774834" y="5421333"/>
          <a:ext cx="1576388" cy="865187"/>
        </p:xfrm>
        <a:graphic>
          <a:graphicData uri="http://schemas.openxmlformats.org/presentationml/2006/ole">
            <mc:AlternateContent xmlns:mc="http://schemas.openxmlformats.org/markup-compatibility/2006">
              <mc:Choice xmlns:v="urn:schemas-microsoft-com:vml" Requires="v">
                <p:oleObj name="Equation" r:id="rId52" imgW="18897600" imgH="10363200" progId="Equation.DSMT4">
                  <p:embed/>
                </p:oleObj>
              </mc:Choice>
              <mc:Fallback>
                <p:oleObj name="Equation" r:id="rId52" imgW="18897600" imgH="10363200" progId="Equation.DSMT4">
                  <p:embed/>
                  <p:pic>
                    <p:nvPicPr>
                      <p:cNvPr id="0" name="图片 5145"/>
                      <p:cNvPicPr>
                        <a:picLocks noChangeAspect="1"/>
                      </p:cNvPicPr>
                      <p:nvPr/>
                    </p:nvPicPr>
                    <p:blipFill>
                      <a:blip r:embed="rId53"/>
                      <a:stretch>
                        <a:fillRect/>
                      </a:stretch>
                    </p:blipFill>
                    <p:spPr>
                      <a:xfrm>
                        <a:off x="1774834" y="5421333"/>
                        <a:ext cx="1576388" cy="865187"/>
                      </a:xfrm>
                      <a:prstGeom prst="rect">
                        <a:avLst/>
                      </a:prstGeom>
                      <a:noFill/>
                      <a:ln w="9525">
                        <a:noFill/>
                      </a:ln>
                    </p:spPr>
                  </p:pic>
                </p:oleObj>
              </mc:Fallback>
            </mc:AlternateContent>
          </a:graphicData>
        </a:graphic>
      </p:graphicFrame>
      <p:grpSp>
        <p:nvGrpSpPr>
          <p:cNvPr id="308" name="组合 307"/>
          <p:cNvGrpSpPr/>
          <p:nvPr/>
        </p:nvGrpSpPr>
        <p:grpSpPr>
          <a:xfrm>
            <a:off x="7227918" y="4000504"/>
            <a:ext cx="0" cy="2652713"/>
            <a:chOff x="7227918" y="4000504"/>
            <a:chExt cx="0" cy="2652713"/>
          </a:xfrm>
        </p:grpSpPr>
        <p:sp>
          <p:nvSpPr>
            <p:cNvPr id="309" name="Line 77"/>
            <p:cNvSpPr>
              <a:spLocks noChangeShapeType="1"/>
            </p:cNvSpPr>
            <p:nvPr/>
          </p:nvSpPr>
          <p:spPr bwMode="auto">
            <a:xfrm>
              <a:off x="7024688" y="400050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0" name="Line 78"/>
            <p:cNvSpPr>
              <a:spLocks noChangeShapeType="1"/>
            </p:cNvSpPr>
            <p:nvPr/>
          </p:nvSpPr>
          <p:spPr bwMode="auto">
            <a:xfrm>
              <a:off x="7024688" y="601980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1" name="Line 83"/>
            <p:cNvSpPr>
              <a:spLocks noChangeShapeType="1"/>
            </p:cNvSpPr>
            <p:nvPr/>
          </p:nvSpPr>
          <p:spPr bwMode="auto">
            <a:xfrm>
              <a:off x="7024688" y="46926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128" name="灯片编号占位符 127"/>
          <p:cNvSpPr>
            <a:spLocks noGrp="1"/>
          </p:cNvSpPr>
          <p:nvPr>
            <p:ph type="sldNum" sz="quarter" idx="12"/>
          </p:nvPr>
        </p:nvSpPr>
        <p:spPr/>
        <p:txBody>
          <a:bodyPr/>
          <a:lstStyle/>
          <a:p>
            <a:fld id="{0C913308-F349-4B6D-A68A-DD1791B4A57B}"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left)">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0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down)">
                                      <p:cBhvr>
                                        <p:cTn id="20" dur="500"/>
                                        <p:tgtEl>
                                          <p:spTgt spid="192"/>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wipe(down)">
                                      <p:cBhvr>
                                        <p:cTn id="24" dur="500"/>
                                        <p:tgtEl>
                                          <p:spTgt spid="2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3"/>
                                        </p:tgtEl>
                                        <p:attrNameLst>
                                          <p:attrName>style.visibility</p:attrName>
                                        </p:attrNameLst>
                                      </p:cBhvr>
                                      <p:to>
                                        <p:strVal val="visible"/>
                                      </p:to>
                                    </p:set>
                                    <p:animEffect transition="in" filter="wipe(left)">
                                      <p:cBhvr>
                                        <p:cTn id="29" dur="500"/>
                                        <p:tgtEl>
                                          <p:spTgt spid="24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5"/>
                                        </p:tgtEl>
                                        <p:attrNameLst>
                                          <p:attrName>style.visibility</p:attrName>
                                        </p:attrNameLst>
                                      </p:cBhvr>
                                      <p:to>
                                        <p:strVal val="visible"/>
                                      </p:to>
                                    </p:set>
                                    <p:animEffect transition="in" filter="wipe(left)">
                                      <p:cBhvr>
                                        <p:cTn id="32" dur="500"/>
                                        <p:tgtEl>
                                          <p:spTgt spid="24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4"/>
                                        </p:tgtEl>
                                        <p:attrNameLst>
                                          <p:attrName>style.visibility</p:attrName>
                                        </p:attrNameLst>
                                      </p:cBhvr>
                                      <p:to>
                                        <p:strVal val="visible"/>
                                      </p:to>
                                    </p:set>
                                    <p:animEffect transition="in" filter="wipe(left)">
                                      <p:cBhvr>
                                        <p:cTn id="35" dur="500"/>
                                        <p:tgtEl>
                                          <p:spTgt spid="24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0"/>
                                        </p:tgtEl>
                                        <p:attrNameLst>
                                          <p:attrName>style.visibility</p:attrName>
                                        </p:attrNameLst>
                                      </p:cBhvr>
                                      <p:to>
                                        <p:strVal val="visible"/>
                                      </p:to>
                                    </p:set>
                                    <p:animEffect transition="in" filter="wipe(left)">
                                      <p:cBhvr>
                                        <p:cTn id="38" dur="500"/>
                                        <p:tgtEl>
                                          <p:spTgt spid="22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9"/>
                                        </p:tgtEl>
                                        <p:attrNameLst>
                                          <p:attrName>style.visibility</p:attrName>
                                        </p:attrNameLst>
                                      </p:cBhvr>
                                      <p:to>
                                        <p:strVal val="visible"/>
                                      </p:to>
                                    </p:set>
                                    <p:animEffect transition="in" filter="wipe(left)">
                                      <p:cBhvr>
                                        <p:cTn id="41" dur="500"/>
                                        <p:tgtEl>
                                          <p:spTgt spid="2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18"/>
                                        </p:tgtEl>
                                        <p:attrNameLst>
                                          <p:attrName>style.visibility</p:attrName>
                                        </p:attrNameLst>
                                      </p:cBhvr>
                                      <p:to>
                                        <p:strVal val="visible"/>
                                      </p:to>
                                    </p:set>
                                    <p:animEffect transition="in" filter="wipe(left)">
                                      <p:cBhvr>
                                        <p:cTn id="44" dur="500"/>
                                        <p:tgtEl>
                                          <p:spTgt spid="2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33"/>
                                        </p:tgtEl>
                                        <p:attrNameLst>
                                          <p:attrName>style.visibility</p:attrName>
                                        </p:attrNameLst>
                                      </p:cBhvr>
                                      <p:to>
                                        <p:strVal val="visible"/>
                                      </p:to>
                                    </p:set>
                                    <p:animEffect transition="in" filter="wipe(down)">
                                      <p:cBhvr>
                                        <p:cTn id="49" dur="500"/>
                                        <p:tgtEl>
                                          <p:spTgt spid="2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8"/>
                                        </p:tgtEl>
                                        <p:attrNameLst>
                                          <p:attrName>style.visibility</p:attrName>
                                        </p:attrNameLst>
                                      </p:cBhvr>
                                      <p:to>
                                        <p:strVal val="visible"/>
                                      </p:to>
                                    </p:set>
                                    <p:animEffect transition="in" filter="wipe(up)">
                                      <p:cBhvr>
                                        <p:cTn id="54" dur="500"/>
                                        <p:tgtEl>
                                          <p:spTgt spid="228"/>
                                        </p:tgtEl>
                                      </p:cBhvr>
                                    </p:animEffect>
                                  </p:childTnLst>
                                </p:cTn>
                              </p:par>
                            </p:childTnLst>
                          </p:cTn>
                        </p:par>
                        <p:par>
                          <p:cTn id="55" fill="hold">
                            <p:stCondLst>
                              <p:cond delay="500"/>
                            </p:stCondLst>
                            <p:childTnLst>
                              <p:par>
                                <p:cTn id="56" presetID="16" presetClass="entr" presetSubtype="37" fill="hold" grpId="0" nodeType="after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barn(outVertical)">
                                      <p:cBhvr>
                                        <p:cTn id="58" dur="500"/>
                                        <p:tgtEl>
                                          <p:spTgt spid="20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197"/>
                                        </p:tgtEl>
                                        <p:attrNameLst>
                                          <p:attrName>style.visibility</p:attrName>
                                        </p:attrNameLst>
                                      </p:cBhvr>
                                      <p:to>
                                        <p:strVal val="visible"/>
                                      </p:to>
                                    </p:set>
                                    <p:animEffect transition="in" filter="wipe(left)">
                                      <p:cBhvr>
                                        <p:cTn id="62" dur="500"/>
                                        <p:tgtEl>
                                          <p:spTgt spid="1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1"/>
                                        </p:tgtEl>
                                        <p:attrNameLst>
                                          <p:attrName>style.visibility</p:attrName>
                                        </p:attrNameLst>
                                      </p:cBhvr>
                                      <p:to>
                                        <p:strVal val="visible"/>
                                      </p:to>
                                    </p:set>
                                    <p:animEffect transition="in" filter="wipe(left)">
                                      <p:cBhvr>
                                        <p:cTn id="67" dur="500"/>
                                        <p:tgtEl>
                                          <p:spTgt spid="19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wipe(left)">
                                      <p:cBhvr>
                                        <p:cTn id="70" dur="500"/>
                                        <p:tgtEl>
                                          <p:spTgt spid="2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wipe(left)">
                                      <p:cBhvr>
                                        <p:cTn id="73" dur="500"/>
                                        <p:tgtEl>
                                          <p:spTgt spid="19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96"/>
                                        </p:tgtEl>
                                        <p:attrNameLst>
                                          <p:attrName>style.visibility</p:attrName>
                                        </p:attrNameLst>
                                      </p:cBhvr>
                                      <p:to>
                                        <p:strVal val="visible"/>
                                      </p:to>
                                    </p:set>
                                    <p:animEffect transition="in" filter="wipe(left)">
                                      <p:cBhvr>
                                        <p:cTn id="76" dur="500"/>
                                        <p:tgtEl>
                                          <p:spTgt spid="19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31"/>
                                        </p:tgtEl>
                                        <p:attrNameLst>
                                          <p:attrName>style.visibility</p:attrName>
                                        </p:attrNameLst>
                                      </p:cBhvr>
                                      <p:to>
                                        <p:strVal val="visible"/>
                                      </p:to>
                                    </p:set>
                                    <p:animEffect transition="in" filter="wipe(left)">
                                      <p:cBhvr>
                                        <p:cTn id="79" dur="500"/>
                                        <p:tgtEl>
                                          <p:spTgt spid="23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wipe(left)">
                                      <p:cBhvr>
                                        <p:cTn id="82" dur="500"/>
                                        <p:tgtEl>
                                          <p:spTgt spid="230"/>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46"/>
                                        </p:tgtEl>
                                        <p:attrNameLst>
                                          <p:attrName>style.visibility</p:attrName>
                                        </p:attrNameLst>
                                      </p:cBhvr>
                                      <p:to>
                                        <p:strVal val="visible"/>
                                      </p:to>
                                    </p:set>
                                    <p:animEffect transition="in" filter="wipe(left)">
                                      <p:cBhvr>
                                        <p:cTn id="86" dur="500"/>
                                        <p:tgtEl>
                                          <p:spTgt spid="246"/>
                                        </p:tgtEl>
                                      </p:cBhvr>
                                    </p:animEffect>
                                  </p:childTnLst>
                                </p:cTn>
                              </p:par>
                            </p:childTnLst>
                          </p:cTn>
                        </p:par>
                        <p:par>
                          <p:cTn id="87" fill="hold">
                            <p:stCondLst>
                              <p:cond delay="1000"/>
                            </p:stCondLst>
                            <p:childTnLst>
                              <p:par>
                                <p:cTn id="88" presetID="22" presetClass="entr" presetSubtype="8" fill="hold" nodeType="afterEffect">
                                  <p:stCondLst>
                                    <p:cond delay="0"/>
                                  </p:stCondLst>
                                  <p:childTnLst>
                                    <p:set>
                                      <p:cBhvr>
                                        <p:cTn id="89" dur="1" fill="hold">
                                          <p:stCondLst>
                                            <p:cond delay="0"/>
                                          </p:stCondLst>
                                        </p:cTn>
                                        <p:tgtEl>
                                          <p:spTgt spid="199"/>
                                        </p:tgtEl>
                                        <p:attrNameLst>
                                          <p:attrName>style.visibility</p:attrName>
                                        </p:attrNameLst>
                                      </p:cBhvr>
                                      <p:to>
                                        <p:strVal val="visible"/>
                                      </p:to>
                                    </p:set>
                                    <p:animEffect transition="in" filter="wipe(left)">
                                      <p:cBhvr>
                                        <p:cTn id="90" dur="500"/>
                                        <p:tgtEl>
                                          <p:spTgt spid="199"/>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194"/>
                                        </p:tgtEl>
                                        <p:attrNameLst>
                                          <p:attrName>style.visibility</p:attrName>
                                        </p:attrNameLst>
                                      </p:cBhvr>
                                      <p:to>
                                        <p:strVal val="visible"/>
                                      </p:to>
                                    </p:set>
                                    <p:animEffect transition="in" filter="wipe(right)">
                                      <p:cBhvr>
                                        <p:cTn id="94" dur="500"/>
                                        <p:tgtEl>
                                          <p:spTgt spid="19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12"/>
                                        </p:tgtEl>
                                        <p:attrNameLst>
                                          <p:attrName>style.visibility</p:attrName>
                                        </p:attrNameLst>
                                      </p:cBhvr>
                                      <p:to>
                                        <p:strVal val="visible"/>
                                      </p:to>
                                    </p:set>
                                    <p:animEffect transition="in" filter="wipe(left)">
                                      <p:cBhvr>
                                        <p:cTn id="99" dur="500"/>
                                        <p:tgtEl>
                                          <p:spTgt spid="21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40"/>
                                        </p:tgtEl>
                                        <p:attrNameLst>
                                          <p:attrName>style.visibility</p:attrName>
                                        </p:attrNameLst>
                                      </p:cBhvr>
                                      <p:to>
                                        <p:strVal val="visible"/>
                                      </p:to>
                                    </p:set>
                                    <p:animEffect transition="in" filter="wipe(left)">
                                      <p:cBhvr>
                                        <p:cTn id="102" dur="500"/>
                                        <p:tgtEl>
                                          <p:spTgt spid="240"/>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13"/>
                                        </p:tgtEl>
                                        <p:attrNameLst>
                                          <p:attrName>style.visibility</p:attrName>
                                        </p:attrNameLst>
                                      </p:cBhvr>
                                      <p:to>
                                        <p:strVal val="visible"/>
                                      </p:to>
                                    </p:set>
                                    <p:animEffect transition="in" filter="wipe(left)">
                                      <p:cBhvr>
                                        <p:cTn id="105" dur="500"/>
                                        <p:tgtEl>
                                          <p:spTgt spid="213"/>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41"/>
                                        </p:tgtEl>
                                        <p:attrNameLst>
                                          <p:attrName>style.visibility</p:attrName>
                                        </p:attrNameLst>
                                      </p:cBhvr>
                                      <p:to>
                                        <p:strVal val="visible"/>
                                      </p:to>
                                    </p:set>
                                    <p:animEffect transition="in" filter="wipe(left)">
                                      <p:cBhvr>
                                        <p:cTn id="108" dur="500"/>
                                        <p:tgtEl>
                                          <p:spTgt spid="241"/>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42"/>
                                        </p:tgtEl>
                                        <p:attrNameLst>
                                          <p:attrName>style.visibility</p:attrName>
                                        </p:attrNameLst>
                                      </p:cBhvr>
                                      <p:to>
                                        <p:strVal val="visible"/>
                                      </p:to>
                                    </p:set>
                                    <p:animEffect transition="in" filter="wipe(left)">
                                      <p:cBhvr>
                                        <p:cTn id="111" dur="500"/>
                                        <p:tgtEl>
                                          <p:spTgt spid="24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214"/>
                                        </p:tgtEl>
                                        <p:attrNameLst>
                                          <p:attrName>style.visibility</p:attrName>
                                        </p:attrNameLst>
                                      </p:cBhvr>
                                      <p:to>
                                        <p:strVal val="visible"/>
                                      </p:to>
                                    </p:set>
                                    <p:animEffect transition="in" filter="wipe(left)">
                                      <p:cBhvr>
                                        <p:cTn id="114" dur="500"/>
                                        <p:tgtEl>
                                          <p:spTgt spid="21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234"/>
                                        </p:tgtEl>
                                        <p:attrNameLst>
                                          <p:attrName>style.visibility</p:attrName>
                                        </p:attrNameLst>
                                      </p:cBhvr>
                                      <p:to>
                                        <p:strVal val="visible"/>
                                      </p:to>
                                    </p:set>
                                    <p:animEffect transition="in" filter="wipe(down)">
                                      <p:cBhvr>
                                        <p:cTn id="119" dur="500"/>
                                        <p:tgtEl>
                                          <p:spTgt spid="23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09"/>
                                        </p:tgtEl>
                                        <p:attrNameLst>
                                          <p:attrName>style.visibility</p:attrName>
                                        </p:attrNameLst>
                                      </p:cBhvr>
                                      <p:to>
                                        <p:strVal val="visible"/>
                                      </p:to>
                                    </p:set>
                                    <p:animEffect transition="in" filter="wipe(left)">
                                      <p:cBhvr>
                                        <p:cTn id="124" dur="500"/>
                                        <p:tgtEl>
                                          <p:spTgt spid="209"/>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210"/>
                                        </p:tgtEl>
                                        <p:attrNameLst>
                                          <p:attrName>style.visibility</p:attrName>
                                        </p:attrNameLst>
                                      </p:cBhvr>
                                      <p:to>
                                        <p:strVal val="visible"/>
                                      </p:to>
                                    </p:set>
                                    <p:animEffect transition="in" filter="wipe(left)">
                                      <p:cBhvr>
                                        <p:cTn id="128" dur="500"/>
                                        <p:tgtEl>
                                          <p:spTgt spid="210"/>
                                        </p:tgtEl>
                                      </p:cBhvr>
                                    </p:animEffec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04"/>
                                        </p:tgtEl>
                                        <p:attrNameLst>
                                          <p:attrName>style.visibility</p:attrName>
                                        </p:attrNameLst>
                                      </p:cBhvr>
                                      <p:to>
                                        <p:strVal val="visible"/>
                                      </p:to>
                                    </p:set>
                                    <p:animEffect transition="in" filter="wipe(up)">
                                      <p:cBhvr>
                                        <p:cTn id="132" dur="500"/>
                                        <p:tgtEl>
                                          <p:spTgt spid="204"/>
                                        </p:tgtEl>
                                      </p:cBhvr>
                                    </p:animEffect>
                                  </p:childTnLst>
                                </p:cTn>
                              </p:par>
                            </p:childTnLst>
                          </p:cTn>
                        </p:par>
                        <p:par>
                          <p:cTn id="133" fill="hold">
                            <p:stCondLst>
                              <p:cond delay="1500"/>
                            </p:stCondLst>
                            <p:childTnLst>
                              <p:par>
                                <p:cTn id="134" presetID="22" presetClass="entr" presetSubtype="1" fill="hold" grpId="0" nodeType="afterEffect">
                                  <p:stCondLst>
                                    <p:cond delay="0"/>
                                  </p:stCondLst>
                                  <p:childTnLst>
                                    <p:set>
                                      <p:cBhvr>
                                        <p:cTn id="135" dur="1" fill="hold">
                                          <p:stCondLst>
                                            <p:cond delay="0"/>
                                          </p:stCondLst>
                                        </p:cTn>
                                        <p:tgtEl>
                                          <p:spTgt spid="205"/>
                                        </p:tgtEl>
                                        <p:attrNameLst>
                                          <p:attrName>style.visibility</p:attrName>
                                        </p:attrNameLst>
                                      </p:cBhvr>
                                      <p:to>
                                        <p:strVal val="visible"/>
                                      </p:to>
                                    </p:set>
                                    <p:animEffect transition="in" filter="wipe(up)">
                                      <p:cBhvr>
                                        <p:cTn id="136" dur="500"/>
                                        <p:tgtEl>
                                          <p:spTgt spid="205"/>
                                        </p:tgtEl>
                                      </p:cBhvr>
                                    </p:animEffect>
                                  </p:childTnLst>
                                </p:cTn>
                              </p:par>
                            </p:childTnLst>
                          </p:cTn>
                        </p:par>
                        <p:par>
                          <p:cTn id="137" fill="hold">
                            <p:stCondLst>
                              <p:cond delay="2000"/>
                            </p:stCondLst>
                            <p:childTnLst>
                              <p:par>
                                <p:cTn id="138" presetID="16" presetClass="entr" presetSubtype="37" fill="hold" grpId="0" nodeType="afterEffect">
                                  <p:stCondLst>
                                    <p:cond delay="0"/>
                                  </p:stCondLst>
                                  <p:childTnLst>
                                    <p:set>
                                      <p:cBhvr>
                                        <p:cTn id="139" dur="1" fill="hold">
                                          <p:stCondLst>
                                            <p:cond delay="0"/>
                                          </p:stCondLst>
                                        </p:cTn>
                                        <p:tgtEl>
                                          <p:spTgt spid="215"/>
                                        </p:tgtEl>
                                        <p:attrNameLst>
                                          <p:attrName>style.visibility</p:attrName>
                                        </p:attrNameLst>
                                      </p:cBhvr>
                                      <p:to>
                                        <p:strVal val="visible"/>
                                      </p:to>
                                    </p:set>
                                    <p:animEffect transition="in" filter="barn(outVertical)">
                                      <p:cBhvr>
                                        <p:cTn id="140" dur="500"/>
                                        <p:tgtEl>
                                          <p:spTgt spid="215"/>
                                        </p:tgtEl>
                                      </p:cBhvr>
                                    </p:animEffect>
                                  </p:childTnLst>
                                </p:cTn>
                              </p:par>
                            </p:childTnLst>
                          </p:cTn>
                        </p:par>
                        <p:par>
                          <p:cTn id="141" fill="hold">
                            <p:stCondLst>
                              <p:cond delay="2500"/>
                            </p:stCondLst>
                            <p:childTnLst>
                              <p:par>
                                <p:cTn id="142" presetID="22" presetClass="entr" presetSubtype="8" fill="hold" nodeType="afterEffect">
                                  <p:stCondLst>
                                    <p:cond delay="0"/>
                                  </p:stCondLst>
                                  <p:childTnLst>
                                    <p:set>
                                      <p:cBhvr>
                                        <p:cTn id="143" dur="1" fill="hold">
                                          <p:stCondLst>
                                            <p:cond delay="0"/>
                                          </p:stCondLst>
                                        </p:cTn>
                                        <p:tgtEl>
                                          <p:spTgt spid="211"/>
                                        </p:tgtEl>
                                        <p:attrNameLst>
                                          <p:attrName>style.visibility</p:attrName>
                                        </p:attrNameLst>
                                      </p:cBhvr>
                                      <p:to>
                                        <p:strVal val="visible"/>
                                      </p:to>
                                    </p:set>
                                    <p:animEffect transition="in" filter="wipe(left)">
                                      <p:cBhvr>
                                        <p:cTn id="144" dur="500"/>
                                        <p:tgtEl>
                                          <p:spTgt spid="21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08"/>
                                        </p:tgtEl>
                                        <p:attrNameLst>
                                          <p:attrName>style.visibility</p:attrName>
                                        </p:attrNameLst>
                                      </p:cBhvr>
                                      <p:to>
                                        <p:strVal val="visible"/>
                                      </p:to>
                                    </p:set>
                                    <p:animEffect transition="in" filter="wipe(left)">
                                      <p:cBhvr>
                                        <p:cTn id="149" dur="500"/>
                                        <p:tgtEl>
                                          <p:spTgt spid="208"/>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239"/>
                                        </p:tgtEl>
                                        <p:attrNameLst>
                                          <p:attrName>style.visibility</p:attrName>
                                        </p:attrNameLst>
                                      </p:cBhvr>
                                      <p:to>
                                        <p:strVal val="visible"/>
                                      </p:to>
                                    </p:set>
                                    <p:animEffect transition="in" filter="wipe(left)">
                                      <p:cBhvr>
                                        <p:cTn id="152" dur="500"/>
                                        <p:tgtEl>
                                          <p:spTgt spid="239"/>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238"/>
                                        </p:tgtEl>
                                        <p:attrNameLst>
                                          <p:attrName>style.visibility</p:attrName>
                                        </p:attrNameLst>
                                      </p:cBhvr>
                                      <p:to>
                                        <p:strVal val="visible"/>
                                      </p:to>
                                    </p:set>
                                    <p:animEffect transition="in" filter="wipe(left)">
                                      <p:cBhvr>
                                        <p:cTn id="155" dur="500"/>
                                        <p:tgtEl>
                                          <p:spTgt spid="238"/>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206"/>
                                        </p:tgtEl>
                                        <p:attrNameLst>
                                          <p:attrName>style.visibility</p:attrName>
                                        </p:attrNameLst>
                                      </p:cBhvr>
                                      <p:to>
                                        <p:strVal val="visible"/>
                                      </p:to>
                                    </p:set>
                                    <p:animEffect transition="in" filter="wipe(left)">
                                      <p:cBhvr>
                                        <p:cTn id="158" dur="500"/>
                                        <p:tgtEl>
                                          <p:spTgt spid="206"/>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237"/>
                                        </p:tgtEl>
                                        <p:attrNameLst>
                                          <p:attrName>style.visibility</p:attrName>
                                        </p:attrNameLst>
                                      </p:cBhvr>
                                      <p:to>
                                        <p:strVal val="visible"/>
                                      </p:to>
                                    </p:set>
                                    <p:animEffect transition="in" filter="wipe(left)">
                                      <p:cBhvr>
                                        <p:cTn id="161" dur="500"/>
                                        <p:tgtEl>
                                          <p:spTgt spid="237"/>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207"/>
                                        </p:tgtEl>
                                        <p:attrNameLst>
                                          <p:attrName>style.visibility</p:attrName>
                                        </p:attrNameLst>
                                      </p:cBhvr>
                                      <p:to>
                                        <p:strVal val="visible"/>
                                      </p:to>
                                    </p:set>
                                    <p:animEffect transition="in" filter="wipe(left)">
                                      <p:cBhvr>
                                        <p:cTn id="164" dur="500"/>
                                        <p:tgtEl>
                                          <p:spTgt spid="207"/>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235"/>
                                        </p:tgtEl>
                                        <p:attrNameLst>
                                          <p:attrName>style.visibility</p:attrName>
                                        </p:attrNameLst>
                                      </p:cBhvr>
                                      <p:to>
                                        <p:strVal val="visible"/>
                                      </p:to>
                                    </p:set>
                                    <p:animEffect transition="in" filter="wipe(left)">
                                      <p:cBhvr>
                                        <p:cTn id="168" dur="500"/>
                                        <p:tgtEl>
                                          <p:spTgt spid="235"/>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236"/>
                                        </p:tgtEl>
                                        <p:attrNameLst>
                                          <p:attrName>style.visibility</p:attrName>
                                        </p:attrNameLst>
                                      </p:cBhvr>
                                      <p:to>
                                        <p:strVal val="visible"/>
                                      </p:to>
                                    </p:set>
                                    <p:animEffect transition="in" filter="wipe(left)">
                                      <p:cBhvr>
                                        <p:cTn id="171" dur="500"/>
                                        <p:tgtEl>
                                          <p:spTgt spid="23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51"/>
                                        </p:tgtEl>
                                        <p:attrNameLst>
                                          <p:attrName>style.visibility</p:attrName>
                                        </p:attrNameLst>
                                      </p:cBhvr>
                                      <p:to>
                                        <p:strVal val="visible"/>
                                      </p:to>
                                    </p:set>
                                    <p:animEffect transition="in" filter="wipe(left)">
                                      <p:cBhvr>
                                        <p:cTn id="176" dur="500"/>
                                        <p:tgtEl>
                                          <p:spTgt spid="251"/>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249"/>
                                        </p:tgtEl>
                                        <p:attrNameLst>
                                          <p:attrName>style.visibility</p:attrName>
                                        </p:attrNameLst>
                                      </p:cBhvr>
                                      <p:to>
                                        <p:strVal val="visible"/>
                                      </p:to>
                                    </p:set>
                                    <p:animEffect transition="in" filter="wipe(down)">
                                      <p:cBhvr>
                                        <p:cTn id="181" dur="500"/>
                                        <p:tgtEl>
                                          <p:spTgt spid="249"/>
                                        </p:tgtEl>
                                      </p:cBhvr>
                                    </p:animEffect>
                                  </p:childTnLst>
                                </p:cTn>
                              </p:par>
                            </p:childTnLst>
                          </p:cTn>
                        </p:par>
                        <p:par>
                          <p:cTn id="182" fill="hold">
                            <p:stCondLst>
                              <p:cond delay="500"/>
                            </p:stCondLst>
                            <p:childTnLst>
                              <p:par>
                                <p:cTn id="183" presetID="22" presetClass="entr" presetSubtype="8" fill="hold" nodeType="afterEffect">
                                  <p:stCondLst>
                                    <p:cond delay="0"/>
                                  </p:stCondLst>
                                  <p:childTnLst>
                                    <p:set>
                                      <p:cBhvr>
                                        <p:cTn id="184" dur="1" fill="hold">
                                          <p:stCondLst>
                                            <p:cond delay="0"/>
                                          </p:stCondLst>
                                        </p:cTn>
                                        <p:tgtEl>
                                          <p:spTgt spid="200"/>
                                        </p:tgtEl>
                                        <p:attrNameLst>
                                          <p:attrName>style.visibility</p:attrName>
                                        </p:attrNameLst>
                                      </p:cBhvr>
                                      <p:to>
                                        <p:strVal val="visible"/>
                                      </p:to>
                                    </p:set>
                                    <p:animEffect transition="in" filter="wipe(left)">
                                      <p:cBhvr>
                                        <p:cTn id="185" dur="500"/>
                                        <p:tgtEl>
                                          <p:spTgt spid="200"/>
                                        </p:tgtEl>
                                      </p:cBhvr>
                                    </p:animEffect>
                                  </p:childTnLst>
                                </p:cTn>
                              </p:par>
                            </p:childTnLst>
                          </p:cTn>
                        </p:par>
                        <p:par>
                          <p:cTn id="186" fill="hold">
                            <p:stCondLst>
                              <p:cond delay="1000"/>
                            </p:stCondLst>
                            <p:childTnLst>
                              <p:par>
                                <p:cTn id="187" presetID="22" presetClass="entr" presetSubtype="8" fill="hold" nodeType="afterEffect">
                                  <p:stCondLst>
                                    <p:cond delay="0"/>
                                  </p:stCondLst>
                                  <p:childTnLst>
                                    <p:set>
                                      <p:cBhvr>
                                        <p:cTn id="188" dur="1" fill="hold">
                                          <p:stCondLst>
                                            <p:cond delay="0"/>
                                          </p:stCondLst>
                                        </p:cTn>
                                        <p:tgtEl>
                                          <p:spTgt spid="250"/>
                                        </p:tgtEl>
                                        <p:attrNameLst>
                                          <p:attrName>style.visibility</p:attrName>
                                        </p:attrNameLst>
                                      </p:cBhvr>
                                      <p:to>
                                        <p:strVal val="visible"/>
                                      </p:to>
                                    </p:set>
                                    <p:animEffect transition="in" filter="wipe(left)">
                                      <p:cBhvr>
                                        <p:cTn id="189" dur="500"/>
                                        <p:tgtEl>
                                          <p:spTgt spid="25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195"/>
                                        </p:tgtEl>
                                        <p:attrNameLst>
                                          <p:attrName>style.visibility</p:attrName>
                                        </p:attrNameLst>
                                      </p:cBhvr>
                                      <p:to>
                                        <p:strVal val="visible"/>
                                      </p:to>
                                    </p:set>
                                    <p:animEffect transition="in" filter="wipe(up)">
                                      <p:cBhvr>
                                        <p:cTn id="194" dur="500"/>
                                        <p:tgtEl>
                                          <p:spTgt spid="195"/>
                                        </p:tgtEl>
                                      </p:cBhvr>
                                    </p:animEffect>
                                  </p:childTnLst>
                                </p:cTn>
                              </p:par>
                            </p:childTnLst>
                          </p:cTn>
                        </p:par>
                        <p:par>
                          <p:cTn id="195" fill="hold">
                            <p:stCondLst>
                              <p:cond delay="500"/>
                            </p:stCondLst>
                            <p:childTnLst>
                              <p:par>
                                <p:cTn id="196" presetID="22" presetClass="entr" presetSubtype="8" fill="hold" nodeType="afterEffect">
                                  <p:stCondLst>
                                    <p:cond delay="0"/>
                                  </p:stCondLst>
                                  <p:childTnLst>
                                    <p:set>
                                      <p:cBhvr>
                                        <p:cTn id="197" dur="1" fill="hold">
                                          <p:stCondLst>
                                            <p:cond delay="0"/>
                                          </p:stCondLst>
                                        </p:cTn>
                                        <p:tgtEl>
                                          <p:spTgt spid="198"/>
                                        </p:tgtEl>
                                        <p:attrNameLst>
                                          <p:attrName>style.visibility</p:attrName>
                                        </p:attrNameLst>
                                      </p:cBhvr>
                                      <p:to>
                                        <p:strVal val="visible"/>
                                      </p:to>
                                    </p:set>
                                    <p:animEffect transition="in" filter="wipe(left)">
                                      <p:cBhvr>
                                        <p:cTn id="198" dur="500"/>
                                        <p:tgtEl>
                                          <p:spTgt spid="198"/>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229"/>
                                        </p:tgtEl>
                                        <p:attrNameLst>
                                          <p:attrName>style.visibility</p:attrName>
                                        </p:attrNameLst>
                                      </p:cBhvr>
                                      <p:to>
                                        <p:strVal val="visible"/>
                                      </p:to>
                                    </p:set>
                                    <p:animEffect transition="in" filter="wipe(left)">
                                      <p:cBhvr>
                                        <p:cTn id="203" dur="500"/>
                                        <p:tgtEl>
                                          <p:spTgt spid="229"/>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217"/>
                                        </p:tgtEl>
                                        <p:attrNameLst>
                                          <p:attrName>style.visibility</p:attrName>
                                        </p:attrNameLst>
                                      </p:cBhvr>
                                      <p:to>
                                        <p:strVal val="visible"/>
                                      </p:to>
                                    </p:set>
                                    <p:animEffect transition="in" filter="wipe(left)">
                                      <p:cBhvr>
                                        <p:cTn id="208" dur="500"/>
                                        <p:tgtEl>
                                          <p:spTgt spid="217"/>
                                        </p:tgtEl>
                                      </p:cBhvr>
                                    </p:animEffect>
                                  </p:childTnLst>
                                </p:cTn>
                              </p:par>
                            </p:childTnLst>
                          </p:cTn>
                        </p:par>
                        <p:par>
                          <p:cTn id="209" fill="hold">
                            <p:stCondLst>
                              <p:cond delay="500"/>
                            </p:stCondLst>
                            <p:childTnLst>
                              <p:par>
                                <p:cTn id="210" presetID="22" presetClass="entr" presetSubtype="8" fill="hold" nodeType="afterEffect">
                                  <p:stCondLst>
                                    <p:cond delay="0"/>
                                  </p:stCondLst>
                                  <p:childTnLst>
                                    <p:set>
                                      <p:cBhvr>
                                        <p:cTn id="211" dur="1" fill="hold">
                                          <p:stCondLst>
                                            <p:cond delay="0"/>
                                          </p:stCondLst>
                                        </p:cTn>
                                        <p:tgtEl>
                                          <p:spTgt spid="216"/>
                                        </p:tgtEl>
                                        <p:attrNameLst>
                                          <p:attrName>style.visibility</p:attrName>
                                        </p:attrNameLst>
                                      </p:cBhvr>
                                      <p:to>
                                        <p:strVal val="visible"/>
                                      </p:to>
                                    </p:set>
                                    <p:animEffect transition="in" filter="wipe(left)">
                                      <p:cBhvr>
                                        <p:cTn id="212" dur="500"/>
                                        <p:tgtEl>
                                          <p:spTgt spid="216"/>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grpId="0" nodeType="clickEffect">
                                  <p:stCondLst>
                                    <p:cond delay="0"/>
                                  </p:stCondLst>
                                  <p:childTnLst>
                                    <p:set>
                                      <p:cBhvr>
                                        <p:cTn id="216" dur="1" fill="hold">
                                          <p:stCondLst>
                                            <p:cond delay="0"/>
                                          </p:stCondLst>
                                        </p:cTn>
                                        <p:tgtEl>
                                          <p:spTgt spid="202"/>
                                        </p:tgtEl>
                                        <p:attrNameLst>
                                          <p:attrName>style.visibility</p:attrName>
                                        </p:attrNameLst>
                                      </p:cBhvr>
                                      <p:to>
                                        <p:strVal val="visible"/>
                                      </p:to>
                                    </p:set>
                                    <p:animEffect transition="in" filter="wipe(up)">
                                      <p:cBhvr>
                                        <p:cTn id="217" dur="500"/>
                                        <p:tgtEl>
                                          <p:spTgt spid="202"/>
                                        </p:tgtEl>
                                      </p:cBhvr>
                                    </p:animEffect>
                                  </p:childTnLst>
                                </p:cTn>
                              </p:par>
                            </p:childTnLst>
                          </p:cTn>
                        </p:par>
                        <p:par>
                          <p:cTn id="218" fill="hold">
                            <p:stCondLst>
                              <p:cond delay="500"/>
                            </p:stCondLst>
                            <p:childTnLst>
                              <p:par>
                                <p:cTn id="219" presetID="22" presetClass="entr" presetSubtype="4" fill="hold" grpId="0" nodeType="afterEffect">
                                  <p:stCondLst>
                                    <p:cond delay="0"/>
                                  </p:stCondLst>
                                  <p:childTnLst>
                                    <p:set>
                                      <p:cBhvr>
                                        <p:cTn id="220" dur="1" fill="hold">
                                          <p:stCondLst>
                                            <p:cond delay="0"/>
                                          </p:stCondLst>
                                        </p:cTn>
                                        <p:tgtEl>
                                          <p:spTgt spid="247"/>
                                        </p:tgtEl>
                                        <p:attrNameLst>
                                          <p:attrName>style.visibility</p:attrName>
                                        </p:attrNameLst>
                                      </p:cBhvr>
                                      <p:to>
                                        <p:strVal val="visible"/>
                                      </p:to>
                                    </p:set>
                                    <p:animEffect transition="in" filter="wipe(down)">
                                      <p:cBhvr>
                                        <p:cTn id="221" dur="500"/>
                                        <p:tgtEl>
                                          <p:spTgt spid="247"/>
                                        </p:tgtEl>
                                      </p:cBhvr>
                                    </p:animEffect>
                                  </p:childTnLst>
                                </p:cTn>
                              </p:par>
                              <p:par>
                                <p:cTn id="222" presetID="22" presetClass="entr" presetSubtype="8" fill="hold" nodeType="withEffect">
                                  <p:stCondLst>
                                    <p:cond delay="0"/>
                                  </p:stCondLst>
                                  <p:childTnLst>
                                    <p:set>
                                      <p:cBhvr>
                                        <p:cTn id="223" dur="1" fill="hold">
                                          <p:stCondLst>
                                            <p:cond delay="0"/>
                                          </p:stCondLst>
                                        </p:cTn>
                                        <p:tgtEl>
                                          <p:spTgt spid="203"/>
                                        </p:tgtEl>
                                        <p:attrNameLst>
                                          <p:attrName>style.visibility</p:attrName>
                                        </p:attrNameLst>
                                      </p:cBhvr>
                                      <p:to>
                                        <p:strVal val="visible"/>
                                      </p:to>
                                    </p:set>
                                    <p:animEffect transition="in" filter="wipe(left)">
                                      <p:cBhvr>
                                        <p:cTn id="224" dur="500"/>
                                        <p:tgtEl>
                                          <p:spTgt spid="203"/>
                                        </p:tgtEl>
                                      </p:cBhvr>
                                    </p:animEffect>
                                  </p:childTnLst>
                                </p:cTn>
                              </p:par>
                            </p:childTnLst>
                          </p:cTn>
                        </p:par>
                      </p:childTnLst>
                    </p:cTn>
                  </p:par>
                  <p:par>
                    <p:cTn id="225" fill="hold">
                      <p:stCondLst>
                        <p:cond delay="indefinite"/>
                      </p:stCondLst>
                      <p:childTnLst>
                        <p:par>
                          <p:cTn id="226" fill="hold">
                            <p:stCondLst>
                              <p:cond delay="0"/>
                            </p:stCondLst>
                            <p:childTnLst>
                              <p:par>
                                <p:cTn id="227" presetID="4" presetClass="entr" presetSubtype="16" fill="hold" grpId="0" nodeType="clickEffect">
                                  <p:stCondLst>
                                    <p:cond delay="0"/>
                                  </p:stCondLst>
                                  <p:childTnLst>
                                    <p:set>
                                      <p:cBhvr>
                                        <p:cTn id="228" dur="1" fill="hold">
                                          <p:stCondLst>
                                            <p:cond delay="0"/>
                                          </p:stCondLst>
                                        </p:cTn>
                                        <p:tgtEl>
                                          <p:spTgt spid="248"/>
                                        </p:tgtEl>
                                        <p:attrNameLst>
                                          <p:attrName>style.visibility</p:attrName>
                                        </p:attrNameLst>
                                      </p:cBhvr>
                                      <p:to>
                                        <p:strVal val="visible"/>
                                      </p:to>
                                    </p:set>
                                    <p:animEffect transition="in" filter="box(in)">
                                      <p:cBhvr>
                                        <p:cTn id="229" dur="500"/>
                                        <p:tgtEl>
                                          <p:spTgt spid="24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2" fill="hold" grpId="0" nodeType="clickEffect">
                                  <p:stCondLst>
                                    <p:cond delay="0"/>
                                  </p:stCondLst>
                                  <p:childTnLst>
                                    <p:set>
                                      <p:cBhvr>
                                        <p:cTn id="233" dur="1" fill="hold">
                                          <p:stCondLst>
                                            <p:cond delay="0"/>
                                          </p:stCondLst>
                                        </p:cTn>
                                        <p:tgtEl>
                                          <p:spTgt spid="227"/>
                                        </p:tgtEl>
                                        <p:attrNameLst>
                                          <p:attrName>style.visibility</p:attrName>
                                        </p:attrNameLst>
                                      </p:cBhvr>
                                      <p:to>
                                        <p:strVal val="visible"/>
                                      </p:to>
                                    </p:set>
                                    <p:animEffect transition="in" filter="wipe(right)">
                                      <p:cBhvr>
                                        <p:cTn id="234" dur="500"/>
                                        <p:tgtEl>
                                          <p:spTgt spid="227"/>
                                        </p:tgtEl>
                                      </p:cBhvr>
                                    </p:animEffect>
                                  </p:childTnLst>
                                </p:cTn>
                              </p:par>
                            </p:childTnLst>
                          </p:cTn>
                        </p:par>
                        <p:par>
                          <p:cTn id="235" fill="hold">
                            <p:stCondLst>
                              <p:cond delay="500"/>
                            </p:stCondLst>
                            <p:childTnLst>
                              <p:par>
                                <p:cTn id="236" presetID="22" presetClass="entr" presetSubtype="8" fill="hold" grpId="0" nodeType="afterEffect">
                                  <p:stCondLst>
                                    <p:cond delay="0"/>
                                  </p:stCondLst>
                                  <p:childTnLst>
                                    <p:set>
                                      <p:cBhvr>
                                        <p:cTn id="237" dur="1" fill="hold">
                                          <p:stCondLst>
                                            <p:cond delay="0"/>
                                          </p:stCondLst>
                                        </p:cTn>
                                        <p:tgtEl>
                                          <p:spTgt spid="226"/>
                                        </p:tgtEl>
                                        <p:attrNameLst>
                                          <p:attrName>style.visibility</p:attrName>
                                        </p:attrNameLst>
                                      </p:cBhvr>
                                      <p:to>
                                        <p:strVal val="visible"/>
                                      </p:to>
                                    </p:set>
                                    <p:animEffect transition="in" filter="wipe(left)">
                                      <p:cBhvr>
                                        <p:cTn id="238" dur="500"/>
                                        <p:tgtEl>
                                          <p:spTgt spid="226"/>
                                        </p:tgtEl>
                                      </p:cBhvr>
                                    </p:animEffect>
                                  </p:childTnLst>
                                </p:cTn>
                              </p:par>
                            </p:childTnLst>
                          </p:cTn>
                        </p:par>
                        <p:par>
                          <p:cTn id="239" fill="hold">
                            <p:stCondLst>
                              <p:cond delay="1000"/>
                            </p:stCondLst>
                            <p:childTnLst>
                              <p:par>
                                <p:cTn id="240" presetID="22" presetClass="entr" presetSubtype="8" fill="hold" nodeType="afterEffect">
                                  <p:stCondLst>
                                    <p:cond delay="0"/>
                                  </p:stCondLst>
                                  <p:childTnLst>
                                    <p:set>
                                      <p:cBhvr>
                                        <p:cTn id="241" dur="1" fill="hold">
                                          <p:stCondLst>
                                            <p:cond delay="0"/>
                                          </p:stCondLst>
                                        </p:cTn>
                                        <p:tgtEl>
                                          <p:spTgt spid="225"/>
                                        </p:tgtEl>
                                        <p:attrNameLst>
                                          <p:attrName>style.visibility</p:attrName>
                                        </p:attrNameLst>
                                      </p:cBhvr>
                                      <p:to>
                                        <p:strVal val="visible"/>
                                      </p:to>
                                    </p:set>
                                    <p:animEffect transition="in" filter="wipe(left)">
                                      <p:cBhvr>
                                        <p:cTn id="242" dur="500"/>
                                        <p:tgtEl>
                                          <p:spTgt spid="225"/>
                                        </p:tgtEl>
                                      </p:cBhvr>
                                    </p:animEffect>
                                  </p:childTnLst>
                                </p:cTn>
                              </p:par>
                            </p:childTnLst>
                          </p:cTn>
                        </p:par>
                      </p:childTnLst>
                    </p:cTn>
                  </p:par>
                  <p:par>
                    <p:cTn id="243" fill="hold">
                      <p:stCondLst>
                        <p:cond delay="indefinite"/>
                      </p:stCondLst>
                      <p:childTnLst>
                        <p:par>
                          <p:cTn id="244" fill="hold">
                            <p:stCondLst>
                              <p:cond delay="0"/>
                            </p:stCondLst>
                            <p:childTnLst>
                              <p:par>
                                <p:cTn id="245" presetID="4" presetClass="entr" presetSubtype="16" fill="hold" grpId="0" nodeType="clickEffect">
                                  <p:stCondLst>
                                    <p:cond delay="0"/>
                                  </p:stCondLst>
                                  <p:childTnLst>
                                    <p:set>
                                      <p:cBhvr>
                                        <p:cTn id="246" dur="1" fill="hold">
                                          <p:stCondLst>
                                            <p:cond delay="0"/>
                                          </p:stCondLst>
                                        </p:cTn>
                                        <p:tgtEl>
                                          <p:spTgt spid="188"/>
                                        </p:tgtEl>
                                        <p:attrNameLst>
                                          <p:attrName>style.visibility</p:attrName>
                                        </p:attrNameLst>
                                      </p:cBhvr>
                                      <p:to>
                                        <p:strVal val="visible"/>
                                      </p:to>
                                    </p:set>
                                    <p:animEffect transition="in" filter="box(in)">
                                      <p:cBhvr>
                                        <p:cTn id="247" dur="500"/>
                                        <p:tgtEl>
                                          <p:spTgt spid="188"/>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nodeType="clickEffect">
                                  <p:stCondLst>
                                    <p:cond delay="0"/>
                                  </p:stCondLst>
                                  <p:childTnLst>
                                    <p:set>
                                      <p:cBhvr>
                                        <p:cTn id="251" dur="1" fill="hold">
                                          <p:stCondLst>
                                            <p:cond delay="0"/>
                                          </p:stCondLst>
                                        </p:cTn>
                                        <p:tgtEl>
                                          <p:spTgt spid="308"/>
                                        </p:tgtEl>
                                        <p:attrNameLst>
                                          <p:attrName>style.visibility</p:attrName>
                                        </p:attrNameLst>
                                      </p:cBhvr>
                                      <p:to>
                                        <p:strVal val="visible"/>
                                      </p:to>
                                    </p:set>
                                    <p:animEffect transition="in" filter="wipe(left)">
                                      <p:cBhvr>
                                        <p:cTn id="252" dur="500"/>
                                        <p:tgtEl>
                                          <p:spTgt spid="308"/>
                                        </p:tgtEl>
                                      </p:cBhvr>
                                    </p:animEffect>
                                  </p:childTnLst>
                                </p:cTn>
                              </p:par>
                              <p:par>
                                <p:cTn id="253" presetID="22" presetClass="entr" presetSubtype="4" fill="hold" nodeType="withEffect">
                                  <p:stCondLst>
                                    <p:cond delay="0"/>
                                  </p:stCondLst>
                                  <p:childTnLst>
                                    <p:set>
                                      <p:cBhvr>
                                        <p:cTn id="254" dur="1" fill="hold">
                                          <p:stCondLst>
                                            <p:cond delay="0"/>
                                          </p:stCondLst>
                                        </p:cTn>
                                        <p:tgtEl>
                                          <p:spTgt spid="260"/>
                                        </p:tgtEl>
                                        <p:attrNameLst>
                                          <p:attrName>style.visibility</p:attrName>
                                        </p:attrNameLst>
                                      </p:cBhvr>
                                      <p:to>
                                        <p:strVal val="visible"/>
                                      </p:to>
                                    </p:set>
                                    <p:animEffect transition="in" filter="wipe(down)">
                                      <p:cBhvr>
                                        <p:cTn id="255" dur="500"/>
                                        <p:tgtEl>
                                          <p:spTgt spid="260"/>
                                        </p:tgtEl>
                                      </p:cBhvr>
                                    </p:animEffect>
                                  </p:childTnLst>
                                </p:cTn>
                              </p:par>
                              <p:par>
                                <p:cTn id="256" presetID="22" presetClass="entr" presetSubtype="4" fill="hold" nodeType="withEffect">
                                  <p:stCondLst>
                                    <p:cond delay="0"/>
                                  </p:stCondLst>
                                  <p:childTnLst>
                                    <p:set>
                                      <p:cBhvr>
                                        <p:cTn id="257" dur="1" fill="hold">
                                          <p:stCondLst>
                                            <p:cond delay="0"/>
                                          </p:stCondLst>
                                        </p:cTn>
                                        <p:tgtEl>
                                          <p:spTgt spid="261"/>
                                        </p:tgtEl>
                                        <p:attrNameLst>
                                          <p:attrName>style.visibility</p:attrName>
                                        </p:attrNameLst>
                                      </p:cBhvr>
                                      <p:to>
                                        <p:strVal val="visible"/>
                                      </p:to>
                                    </p:set>
                                    <p:animEffect transition="in" filter="wipe(down)">
                                      <p:cBhvr>
                                        <p:cTn id="258" dur="500"/>
                                        <p:tgtEl>
                                          <p:spTgt spid="261"/>
                                        </p:tgtEl>
                                      </p:cBhvr>
                                    </p:animEffect>
                                  </p:childTnLst>
                                </p:cTn>
                              </p:par>
                            </p:childTnLst>
                          </p:cTn>
                        </p:par>
                        <p:par>
                          <p:cTn id="259" fill="hold">
                            <p:stCondLst>
                              <p:cond delay="500"/>
                            </p:stCondLst>
                            <p:childTnLst>
                              <p:par>
                                <p:cTn id="260" presetID="22" presetClass="entr" presetSubtype="1" fill="hold" grpId="0" nodeType="afterEffect">
                                  <p:stCondLst>
                                    <p:cond delay="0"/>
                                  </p:stCondLst>
                                  <p:childTnLst>
                                    <p:set>
                                      <p:cBhvr>
                                        <p:cTn id="261" dur="1" fill="hold">
                                          <p:stCondLst>
                                            <p:cond delay="0"/>
                                          </p:stCondLst>
                                        </p:cTn>
                                        <p:tgtEl>
                                          <p:spTgt spid="269"/>
                                        </p:tgtEl>
                                        <p:attrNameLst>
                                          <p:attrName>style.visibility</p:attrName>
                                        </p:attrNameLst>
                                      </p:cBhvr>
                                      <p:to>
                                        <p:strVal val="visible"/>
                                      </p:to>
                                    </p:set>
                                    <p:animEffect transition="in" filter="wipe(up)">
                                      <p:cBhvr>
                                        <p:cTn id="262" dur="500"/>
                                        <p:tgtEl>
                                          <p:spTgt spid="269"/>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280"/>
                                        </p:tgtEl>
                                        <p:attrNameLst>
                                          <p:attrName>style.visibility</p:attrName>
                                        </p:attrNameLst>
                                      </p:cBhvr>
                                      <p:to>
                                        <p:strVal val="visible"/>
                                      </p:to>
                                    </p:set>
                                    <p:animEffect transition="in" filter="wipe(left)">
                                      <p:cBhvr>
                                        <p:cTn id="267" dur="500"/>
                                        <p:tgtEl>
                                          <p:spTgt spid="280"/>
                                        </p:tgtEl>
                                      </p:cBhvr>
                                    </p:animEffect>
                                  </p:childTnLst>
                                </p:cTn>
                              </p:par>
                              <p:par>
                                <p:cTn id="268" presetID="22" presetClass="entr" presetSubtype="8" fill="hold" grpId="0" nodeType="withEffect">
                                  <p:stCondLst>
                                    <p:cond delay="0"/>
                                  </p:stCondLst>
                                  <p:childTnLst>
                                    <p:set>
                                      <p:cBhvr>
                                        <p:cTn id="269" dur="1" fill="hold">
                                          <p:stCondLst>
                                            <p:cond delay="0"/>
                                          </p:stCondLst>
                                        </p:cTn>
                                        <p:tgtEl>
                                          <p:spTgt spid="281"/>
                                        </p:tgtEl>
                                        <p:attrNameLst>
                                          <p:attrName>style.visibility</p:attrName>
                                        </p:attrNameLst>
                                      </p:cBhvr>
                                      <p:to>
                                        <p:strVal val="visible"/>
                                      </p:to>
                                    </p:set>
                                    <p:animEffect transition="in" filter="wipe(left)">
                                      <p:cBhvr>
                                        <p:cTn id="270" dur="500"/>
                                        <p:tgtEl>
                                          <p:spTgt spid="281"/>
                                        </p:tgtEl>
                                      </p:cBhvr>
                                    </p:animEffect>
                                  </p:childTnLst>
                                </p:cTn>
                              </p:par>
                              <p:par>
                                <p:cTn id="271" presetID="22" presetClass="entr" presetSubtype="8" fill="hold" grpId="0" nodeType="withEffect">
                                  <p:stCondLst>
                                    <p:cond delay="0"/>
                                  </p:stCondLst>
                                  <p:childTnLst>
                                    <p:set>
                                      <p:cBhvr>
                                        <p:cTn id="272" dur="1" fill="hold">
                                          <p:stCondLst>
                                            <p:cond delay="0"/>
                                          </p:stCondLst>
                                        </p:cTn>
                                        <p:tgtEl>
                                          <p:spTgt spid="282"/>
                                        </p:tgtEl>
                                        <p:attrNameLst>
                                          <p:attrName>style.visibility</p:attrName>
                                        </p:attrNameLst>
                                      </p:cBhvr>
                                      <p:to>
                                        <p:strVal val="visible"/>
                                      </p:to>
                                    </p:set>
                                    <p:animEffect transition="in" filter="wipe(left)">
                                      <p:cBhvr>
                                        <p:cTn id="273" dur="500"/>
                                        <p:tgtEl>
                                          <p:spTgt spid="282"/>
                                        </p:tgtEl>
                                      </p:cBhvr>
                                    </p:animEffect>
                                  </p:childTnLst>
                                </p:cTn>
                              </p:par>
                              <p:par>
                                <p:cTn id="274" presetID="22" presetClass="entr" presetSubtype="8" fill="hold" grpId="0" nodeType="withEffect">
                                  <p:stCondLst>
                                    <p:cond delay="0"/>
                                  </p:stCondLst>
                                  <p:childTnLst>
                                    <p:set>
                                      <p:cBhvr>
                                        <p:cTn id="275" dur="1" fill="hold">
                                          <p:stCondLst>
                                            <p:cond delay="0"/>
                                          </p:stCondLst>
                                        </p:cTn>
                                        <p:tgtEl>
                                          <p:spTgt spid="283"/>
                                        </p:tgtEl>
                                        <p:attrNameLst>
                                          <p:attrName>style.visibility</p:attrName>
                                        </p:attrNameLst>
                                      </p:cBhvr>
                                      <p:to>
                                        <p:strVal val="visible"/>
                                      </p:to>
                                    </p:set>
                                    <p:animEffect transition="in" filter="wipe(left)">
                                      <p:cBhvr>
                                        <p:cTn id="276" dur="500"/>
                                        <p:tgtEl>
                                          <p:spTgt spid="283"/>
                                        </p:tgtEl>
                                      </p:cBhvr>
                                    </p:animEffect>
                                  </p:childTnLst>
                                </p:cTn>
                              </p:par>
                              <p:par>
                                <p:cTn id="277" presetID="22" presetClass="entr" presetSubtype="8" fill="hold" grpId="0" nodeType="withEffect">
                                  <p:stCondLst>
                                    <p:cond delay="0"/>
                                  </p:stCondLst>
                                  <p:childTnLst>
                                    <p:set>
                                      <p:cBhvr>
                                        <p:cTn id="278" dur="1" fill="hold">
                                          <p:stCondLst>
                                            <p:cond delay="0"/>
                                          </p:stCondLst>
                                        </p:cTn>
                                        <p:tgtEl>
                                          <p:spTgt spid="284"/>
                                        </p:tgtEl>
                                        <p:attrNameLst>
                                          <p:attrName>style.visibility</p:attrName>
                                        </p:attrNameLst>
                                      </p:cBhvr>
                                      <p:to>
                                        <p:strVal val="visible"/>
                                      </p:to>
                                    </p:set>
                                    <p:animEffect transition="in" filter="wipe(left)">
                                      <p:cBhvr>
                                        <p:cTn id="279" dur="500"/>
                                        <p:tgtEl>
                                          <p:spTgt spid="284"/>
                                        </p:tgtEl>
                                      </p:cBhvr>
                                    </p:animEffect>
                                  </p:childTnLst>
                                </p:cTn>
                              </p:par>
                              <p:par>
                                <p:cTn id="280" presetID="22" presetClass="entr" presetSubtype="8" fill="hold" grpId="0" nodeType="withEffect">
                                  <p:stCondLst>
                                    <p:cond delay="0"/>
                                  </p:stCondLst>
                                  <p:childTnLst>
                                    <p:set>
                                      <p:cBhvr>
                                        <p:cTn id="281" dur="1" fill="hold">
                                          <p:stCondLst>
                                            <p:cond delay="0"/>
                                          </p:stCondLst>
                                        </p:cTn>
                                        <p:tgtEl>
                                          <p:spTgt spid="285"/>
                                        </p:tgtEl>
                                        <p:attrNameLst>
                                          <p:attrName>style.visibility</p:attrName>
                                        </p:attrNameLst>
                                      </p:cBhvr>
                                      <p:to>
                                        <p:strVal val="visible"/>
                                      </p:to>
                                    </p:set>
                                    <p:animEffect transition="in" filter="wipe(left)">
                                      <p:cBhvr>
                                        <p:cTn id="282" dur="500"/>
                                        <p:tgtEl>
                                          <p:spTgt spid="285"/>
                                        </p:tgtEl>
                                      </p:cBhvr>
                                    </p:animEffect>
                                  </p:childTnLst>
                                </p:cTn>
                              </p:par>
                              <p:par>
                                <p:cTn id="283" presetID="22" presetClass="entr" presetSubtype="8" fill="hold" grpId="0" nodeType="withEffect">
                                  <p:stCondLst>
                                    <p:cond delay="0"/>
                                  </p:stCondLst>
                                  <p:childTnLst>
                                    <p:set>
                                      <p:cBhvr>
                                        <p:cTn id="284" dur="1" fill="hold">
                                          <p:stCondLst>
                                            <p:cond delay="0"/>
                                          </p:stCondLst>
                                        </p:cTn>
                                        <p:tgtEl>
                                          <p:spTgt spid="286"/>
                                        </p:tgtEl>
                                        <p:attrNameLst>
                                          <p:attrName>style.visibility</p:attrName>
                                        </p:attrNameLst>
                                      </p:cBhvr>
                                      <p:to>
                                        <p:strVal val="visible"/>
                                      </p:to>
                                    </p:set>
                                    <p:animEffect transition="in" filter="wipe(left)">
                                      <p:cBhvr>
                                        <p:cTn id="285" dur="500"/>
                                        <p:tgtEl>
                                          <p:spTgt spid="286"/>
                                        </p:tgtEl>
                                      </p:cBhvr>
                                    </p:animEffect>
                                  </p:childTnLst>
                                </p:cTn>
                              </p:par>
                              <p:par>
                                <p:cTn id="286" presetID="22" presetClass="entr" presetSubtype="8" fill="hold" grpId="0" nodeType="withEffect">
                                  <p:stCondLst>
                                    <p:cond delay="0"/>
                                  </p:stCondLst>
                                  <p:childTnLst>
                                    <p:set>
                                      <p:cBhvr>
                                        <p:cTn id="287" dur="1" fill="hold">
                                          <p:stCondLst>
                                            <p:cond delay="0"/>
                                          </p:stCondLst>
                                        </p:cTn>
                                        <p:tgtEl>
                                          <p:spTgt spid="287"/>
                                        </p:tgtEl>
                                        <p:attrNameLst>
                                          <p:attrName>style.visibility</p:attrName>
                                        </p:attrNameLst>
                                      </p:cBhvr>
                                      <p:to>
                                        <p:strVal val="visible"/>
                                      </p:to>
                                    </p:set>
                                    <p:animEffect transition="in" filter="wipe(left)">
                                      <p:cBhvr>
                                        <p:cTn id="288" dur="500"/>
                                        <p:tgtEl>
                                          <p:spTgt spid="287"/>
                                        </p:tgtEl>
                                      </p:cBhvr>
                                    </p:animEffect>
                                  </p:childTnLst>
                                </p:cTn>
                              </p:par>
                              <p:par>
                                <p:cTn id="289" presetID="22" presetClass="entr" presetSubtype="8" fill="hold" grpId="0" nodeType="withEffect">
                                  <p:stCondLst>
                                    <p:cond delay="0"/>
                                  </p:stCondLst>
                                  <p:childTnLst>
                                    <p:set>
                                      <p:cBhvr>
                                        <p:cTn id="290" dur="1" fill="hold">
                                          <p:stCondLst>
                                            <p:cond delay="0"/>
                                          </p:stCondLst>
                                        </p:cTn>
                                        <p:tgtEl>
                                          <p:spTgt spid="288"/>
                                        </p:tgtEl>
                                        <p:attrNameLst>
                                          <p:attrName>style.visibility</p:attrName>
                                        </p:attrNameLst>
                                      </p:cBhvr>
                                      <p:to>
                                        <p:strVal val="visible"/>
                                      </p:to>
                                    </p:set>
                                    <p:animEffect transition="in" filter="wipe(left)">
                                      <p:cBhvr>
                                        <p:cTn id="291" dur="500"/>
                                        <p:tgtEl>
                                          <p:spTgt spid="288"/>
                                        </p:tgtEl>
                                      </p:cBhvr>
                                    </p:animEffect>
                                  </p:childTnLst>
                                </p:cTn>
                              </p:par>
                              <p:par>
                                <p:cTn id="292" presetID="22" presetClass="entr" presetSubtype="8" fill="hold" grpId="0" nodeType="withEffect">
                                  <p:stCondLst>
                                    <p:cond delay="0"/>
                                  </p:stCondLst>
                                  <p:childTnLst>
                                    <p:set>
                                      <p:cBhvr>
                                        <p:cTn id="293" dur="1" fill="hold">
                                          <p:stCondLst>
                                            <p:cond delay="0"/>
                                          </p:stCondLst>
                                        </p:cTn>
                                        <p:tgtEl>
                                          <p:spTgt spid="289"/>
                                        </p:tgtEl>
                                        <p:attrNameLst>
                                          <p:attrName>style.visibility</p:attrName>
                                        </p:attrNameLst>
                                      </p:cBhvr>
                                      <p:to>
                                        <p:strVal val="visible"/>
                                      </p:to>
                                    </p:set>
                                    <p:animEffect transition="in" filter="wipe(left)">
                                      <p:cBhvr>
                                        <p:cTn id="294" dur="500"/>
                                        <p:tgtEl>
                                          <p:spTgt spid="289"/>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nodeType="clickEffect">
                                  <p:stCondLst>
                                    <p:cond delay="0"/>
                                  </p:stCondLst>
                                  <p:childTnLst>
                                    <p:set>
                                      <p:cBhvr>
                                        <p:cTn id="298" dur="1" fill="hold">
                                          <p:stCondLst>
                                            <p:cond delay="0"/>
                                          </p:stCondLst>
                                        </p:cTn>
                                        <p:tgtEl>
                                          <p:spTgt spid="253"/>
                                        </p:tgtEl>
                                        <p:attrNameLst>
                                          <p:attrName>style.visibility</p:attrName>
                                        </p:attrNameLst>
                                      </p:cBhvr>
                                      <p:to>
                                        <p:strVal val="visible"/>
                                      </p:to>
                                    </p:set>
                                    <p:animEffect transition="in" filter="wipe(left)">
                                      <p:cBhvr>
                                        <p:cTn id="299" dur="500"/>
                                        <p:tgtEl>
                                          <p:spTgt spid="253"/>
                                        </p:tgtEl>
                                      </p:cBhvr>
                                    </p:animEffect>
                                  </p:childTnLst>
                                </p:cTn>
                              </p:par>
                            </p:childTnLst>
                          </p:cTn>
                        </p:par>
                        <p:par>
                          <p:cTn id="300" fill="hold">
                            <p:stCondLst>
                              <p:cond delay="500"/>
                            </p:stCondLst>
                            <p:childTnLst>
                              <p:par>
                                <p:cTn id="301" presetID="22" presetClass="entr" presetSubtype="8" fill="hold" grpId="0" nodeType="afterEffect">
                                  <p:stCondLst>
                                    <p:cond delay="0"/>
                                  </p:stCondLst>
                                  <p:childTnLst>
                                    <p:set>
                                      <p:cBhvr>
                                        <p:cTn id="302" dur="1" fill="hold">
                                          <p:stCondLst>
                                            <p:cond delay="0"/>
                                          </p:stCondLst>
                                        </p:cTn>
                                        <p:tgtEl>
                                          <p:spTgt spid="257"/>
                                        </p:tgtEl>
                                        <p:attrNameLst>
                                          <p:attrName>style.visibility</p:attrName>
                                        </p:attrNameLst>
                                      </p:cBhvr>
                                      <p:to>
                                        <p:strVal val="visible"/>
                                      </p:to>
                                    </p:set>
                                    <p:animEffect transition="in" filter="wipe(left)">
                                      <p:cBhvr>
                                        <p:cTn id="303" dur="500"/>
                                        <p:tgtEl>
                                          <p:spTgt spid="257"/>
                                        </p:tgtEl>
                                      </p:cBhvr>
                                    </p:animEffect>
                                  </p:childTnLst>
                                </p:cTn>
                              </p:par>
                            </p:childTnLst>
                          </p:cTn>
                        </p:par>
                        <p:par>
                          <p:cTn id="304" fill="hold">
                            <p:stCondLst>
                              <p:cond delay="1000"/>
                            </p:stCondLst>
                            <p:childTnLst>
                              <p:par>
                                <p:cTn id="305" presetID="22" presetClass="entr" presetSubtype="4" fill="hold" grpId="0" nodeType="afterEffect">
                                  <p:stCondLst>
                                    <p:cond delay="0"/>
                                  </p:stCondLst>
                                  <p:childTnLst>
                                    <p:set>
                                      <p:cBhvr>
                                        <p:cTn id="306" dur="1" fill="hold">
                                          <p:stCondLst>
                                            <p:cond delay="0"/>
                                          </p:stCondLst>
                                        </p:cTn>
                                        <p:tgtEl>
                                          <p:spTgt spid="189"/>
                                        </p:tgtEl>
                                        <p:attrNameLst>
                                          <p:attrName>style.visibility</p:attrName>
                                        </p:attrNameLst>
                                      </p:cBhvr>
                                      <p:to>
                                        <p:strVal val="visible"/>
                                      </p:to>
                                    </p:set>
                                    <p:animEffect transition="in" filter="wipe(down)">
                                      <p:cBhvr>
                                        <p:cTn id="307" dur="500"/>
                                        <p:tgtEl>
                                          <p:spTgt spid="189"/>
                                        </p:tgtEl>
                                      </p:cBhvr>
                                    </p:animEffect>
                                  </p:childTnLst>
                                </p:cTn>
                              </p:par>
                            </p:childTnLst>
                          </p:cTn>
                        </p:par>
                        <p:par>
                          <p:cTn id="308" fill="hold">
                            <p:stCondLst>
                              <p:cond delay="1500"/>
                            </p:stCondLst>
                            <p:childTnLst>
                              <p:par>
                                <p:cTn id="309" presetID="22" presetClass="entr" presetSubtype="8" fill="hold" nodeType="afterEffect">
                                  <p:stCondLst>
                                    <p:cond delay="0"/>
                                  </p:stCondLst>
                                  <p:childTnLst>
                                    <p:set>
                                      <p:cBhvr>
                                        <p:cTn id="310" dur="1" fill="hold">
                                          <p:stCondLst>
                                            <p:cond delay="0"/>
                                          </p:stCondLst>
                                        </p:cTn>
                                        <p:tgtEl>
                                          <p:spTgt spid="259"/>
                                        </p:tgtEl>
                                        <p:attrNameLst>
                                          <p:attrName>style.visibility</p:attrName>
                                        </p:attrNameLst>
                                      </p:cBhvr>
                                      <p:to>
                                        <p:strVal val="visible"/>
                                      </p:to>
                                    </p:set>
                                    <p:animEffect transition="in" filter="wipe(left)">
                                      <p:cBhvr>
                                        <p:cTn id="311" dur="500"/>
                                        <p:tgtEl>
                                          <p:spTgt spid="259"/>
                                        </p:tgtEl>
                                      </p:cBhvr>
                                    </p:animEffect>
                                  </p:childTnLst>
                                </p:cTn>
                              </p:par>
                            </p:childTnLst>
                          </p:cTn>
                        </p:par>
                      </p:childTnLst>
                    </p:cTn>
                  </p:par>
                  <p:par>
                    <p:cTn id="312" fill="hold">
                      <p:stCondLst>
                        <p:cond delay="indefinite"/>
                      </p:stCondLst>
                      <p:childTnLst>
                        <p:par>
                          <p:cTn id="313" fill="hold">
                            <p:stCondLst>
                              <p:cond delay="0"/>
                            </p:stCondLst>
                            <p:childTnLst>
                              <p:par>
                                <p:cTn id="314" presetID="1" presetClass="entr" presetSubtype="0" fill="hold" nodeType="clickEffect">
                                  <p:stCondLst>
                                    <p:cond delay="0"/>
                                  </p:stCondLst>
                                  <p:childTnLst>
                                    <p:set>
                                      <p:cBhvr>
                                        <p:cTn id="315" dur="1" fill="hold">
                                          <p:stCondLst>
                                            <p:cond delay="499"/>
                                          </p:stCondLst>
                                        </p:cTn>
                                        <p:tgtEl>
                                          <p:spTgt spid="298"/>
                                        </p:tgtEl>
                                        <p:attrNameLst>
                                          <p:attrName>style.visibility</p:attrName>
                                        </p:attrNameLst>
                                      </p:cBhvr>
                                      <p:to>
                                        <p:strVal val="visible"/>
                                      </p:to>
                                    </p:set>
                                  </p:childTnLst>
                                </p:cTn>
                              </p:par>
                            </p:childTnLst>
                          </p:cTn>
                        </p:par>
                        <p:par>
                          <p:cTn id="316" fill="hold">
                            <p:stCondLst>
                              <p:cond delay="500"/>
                            </p:stCondLst>
                            <p:childTnLst>
                              <p:par>
                                <p:cTn id="317" presetID="1" presetClass="entr" presetSubtype="0" fill="hold" nodeType="afterEffect">
                                  <p:stCondLst>
                                    <p:cond delay="0"/>
                                  </p:stCondLst>
                                  <p:childTnLst>
                                    <p:set>
                                      <p:cBhvr>
                                        <p:cTn id="318" dur="1" fill="hold">
                                          <p:stCondLst>
                                            <p:cond delay="499"/>
                                          </p:stCondLst>
                                        </p:cTn>
                                        <p:tgtEl>
                                          <p:spTgt spid="270"/>
                                        </p:tgtEl>
                                        <p:attrNameLst>
                                          <p:attrName>style.visibility</p:attrName>
                                        </p:attrNameLst>
                                      </p:cBhvr>
                                      <p:to>
                                        <p:strVal val="visible"/>
                                      </p:to>
                                    </p:set>
                                  </p:childTnLst>
                                </p:cTn>
                              </p:par>
                              <p:par>
                                <p:cTn id="319" presetID="22" presetClass="entr" presetSubtype="8" fill="hold" grpId="0" nodeType="withEffect">
                                  <p:stCondLst>
                                    <p:cond delay="0"/>
                                  </p:stCondLst>
                                  <p:childTnLst>
                                    <p:set>
                                      <p:cBhvr>
                                        <p:cTn id="320" dur="1" fill="hold">
                                          <p:stCondLst>
                                            <p:cond delay="0"/>
                                          </p:stCondLst>
                                        </p:cTn>
                                        <p:tgtEl>
                                          <p:spTgt spid="271"/>
                                        </p:tgtEl>
                                        <p:attrNameLst>
                                          <p:attrName>style.visibility</p:attrName>
                                        </p:attrNameLst>
                                      </p:cBhvr>
                                      <p:to>
                                        <p:strVal val="visible"/>
                                      </p:to>
                                    </p:set>
                                    <p:animEffect transition="in" filter="wipe(left)">
                                      <p:cBhvr>
                                        <p:cTn id="321" dur="500"/>
                                        <p:tgtEl>
                                          <p:spTgt spid="271"/>
                                        </p:tgtEl>
                                      </p:cBhvr>
                                    </p:animEffect>
                                  </p:childTnLst>
                                </p:cTn>
                              </p:par>
                            </p:childTnLst>
                          </p:cTn>
                        </p:par>
                        <p:par>
                          <p:cTn id="322" fill="hold">
                            <p:stCondLst>
                              <p:cond delay="1000"/>
                            </p:stCondLst>
                            <p:childTnLst>
                              <p:par>
                                <p:cTn id="323" presetID="22" presetClass="entr" presetSubtype="8" fill="hold" nodeType="afterEffect">
                                  <p:stCondLst>
                                    <p:cond delay="0"/>
                                  </p:stCondLst>
                                  <p:childTnLst>
                                    <p:set>
                                      <p:cBhvr>
                                        <p:cTn id="324" dur="1" fill="hold">
                                          <p:stCondLst>
                                            <p:cond delay="0"/>
                                          </p:stCondLst>
                                        </p:cTn>
                                        <p:tgtEl>
                                          <p:spTgt spid="265"/>
                                        </p:tgtEl>
                                        <p:attrNameLst>
                                          <p:attrName>style.visibility</p:attrName>
                                        </p:attrNameLst>
                                      </p:cBhvr>
                                      <p:to>
                                        <p:strVal val="visible"/>
                                      </p:to>
                                    </p:set>
                                    <p:animEffect transition="in" filter="wipe(left)">
                                      <p:cBhvr>
                                        <p:cTn id="325" dur="500"/>
                                        <p:tgtEl>
                                          <p:spTgt spid="265"/>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nodeType="clickEffect">
                                  <p:stCondLst>
                                    <p:cond delay="0"/>
                                  </p:stCondLst>
                                  <p:childTnLst>
                                    <p:set>
                                      <p:cBhvr>
                                        <p:cTn id="329" dur="1" fill="hold">
                                          <p:stCondLst>
                                            <p:cond delay="499"/>
                                          </p:stCondLst>
                                        </p:cTn>
                                        <p:tgtEl>
                                          <p:spTgt spid="296"/>
                                        </p:tgtEl>
                                        <p:attrNameLst>
                                          <p:attrName>style.visibility</p:attrName>
                                        </p:attrNameLst>
                                      </p:cBhvr>
                                      <p:to>
                                        <p:strVal val="visible"/>
                                      </p:to>
                                    </p:set>
                                  </p:childTnLst>
                                </p:cTn>
                              </p:par>
                            </p:childTnLst>
                          </p:cTn>
                        </p:par>
                        <p:par>
                          <p:cTn id="330" fill="hold">
                            <p:stCondLst>
                              <p:cond delay="500"/>
                            </p:stCondLst>
                            <p:childTnLst>
                              <p:par>
                                <p:cTn id="331" presetID="1" presetClass="entr" presetSubtype="0" fill="hold" nodeType="afterEffect">
                                  <p:stCondLst>
                                    <p:cond delay="0"/>
                                  </p:stCondLst>
                                  <p:childTnLst>
                                    <p:set>
                                      <p:cBhvr>
                                        <p:cTn id="332" dur="1" fill="hold">
                                          <p:stCondLst>
                                            <p:cond delay="499"/>
                                          </p:stCondLst>
                                        </p:cTn>
                                        <p:tgtEl>
                                          <p:spTgt spid="297"/>
                                        </p:tgtEl>
                                        <p:attrNameLst>
                                          <p:attrName>style.visibility</p:attrName>
                                        </p:attrNameLst>
                                      </p:cBhvr>
                                      <p:to>
                                        <p:strVal val="visible"/>
                                      </p:to>
                                    </p:set>
                                  </p:childTnLst>
                                </p:cTn>
                              </p:par>
                              <p:par>
                                <p:cTn id="333" presetID="22" presetClass="entr" presetSubtype="8" fill="hold" grpId="0" nodeType="withEffect">
                                  <p:stCondLst>
                                    <p:cond delay="0"/>
                                  </p:stCondLst>
                                  <p:childTnLst>
                                    <p:set>
                                      <p:cBhvr>
                                        <p:cTn id="334" dur="1" fill="hold">
                                          <p:stCondLst>
                                            <p:cond delay="0"/>
                                          </p:stCondLst>
                                        </p:cTn>
                                        <p:tgtEl>
                                          <p:spTgt spid="274"/>
                                        </p:tgtEl>
                                        <p:attrNameLst>
                                          <p:attrName>style.visibility</p:attrName>
                                        </p:attrNameLst>
                                      </p:cBhvr>
                                      <p:to>
                                        <p:strVal val="visible"/>
                                      </p:to>
                                    </p:set>
                                    <p:animEffect transition="in" filter="wipe(left)">
                                      <p:cBhvr>
                                        <p:cTn id="335" dur="500"/>
                                        <p:tgtEl>
                                          <p:spTgt spid="274"/>
                                        </p:tgtEl>
                                      </p:cBhvr>
                                    </p:animEffect>
                                  </p:childTnLst>
                                </p:cTn>
                              </p:par>
                            </p:childTnLst>
                          </p:cTn>
                        </p:par>
                        <p:par>
                          <p:cTn id="336" fill="hold">
                            <p:stCondLst>
                              <p:cond delay="1000"/>
                            </p:stCondLst>
                            <p:childTnLst>
                              <p:par>
                                <p:cTn id="337" presetID="22" presetClass="entr" presetSubtype="8" fill="hold" nodeType="afterEffect">
                                  <p:stCondLst>
                                    <p:cond delay="0"/>
                                  </p:stCondLst>
                                  <p:childTnLst>
                                    <p:set>
                                      <p:cBhvr>
                                        <p:cTn id="338" dur="1" fill="hold">
                                          <p:stCondLst>
                                            <p:cond delay="0"/>
                                          </p:stCondLst>
                                        </p:cTn>
                                        <p:tgtEl>
                                          <p:spTgt spid="266"/>
                                        </p:tgtEl>
                                        <p:attrNameLst>
                                          <p:attrName>style.visibility</p:attrName>
                                        </p:attrNameLst>
                                      </p:cBhvr>
                                      <p:to>
                                        <p:strVal val="visible"/>
                                      </p:to>
                                    </p:set>
                                    <p:animEffect transition="in" filter="wipe(left)">
                                      <p:cBhvr>
                                        <p:cTn id="339" dur="500"/>
                                        <p:tgtEl>
                                          <p:spTgt spid="266"/>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277"/>
                                        </p:tgtEl>
                                        <p:attrNameLst>
                                          <p:attrName>style.visibility</p:attrName>
                                        </p:attrNameLst>
                                      </p:cBhvr>
                                      <p:to>
                                        <p:strVal val="visible"/>
                                      </p:to>
                                    </p:set>
                                    <p:animEffect transition="in" filter="wipe(left)">
                                      <p:cBhvr>
                                        <p:cTn id="344" dur="500"/>
                                        <p:tgtEl>
                                          <p:spTgt spid="277"/>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276"/>
                                        </p:tgtEl>
                                        <p:attrNameLst>
                                          <p:attrName>style.visibility</p:attrName>
                                        </p:attrNameLst>
                                      </p:cBhvr>
                                      <p:to>
                                        <p:strVal val="visible"/>
                                      </p:to>
                                    </p:set>
                                    <p:animEffect transition="in" filter="wipe(left)">
                                      <p:cBhvr>
                                        <p:cTn id="349" dur="500"/>
                                        <p:tgtEl>
                                          <p:spTgt spid="276"/>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278"/>
                                        </p:tgtEl>
                                        <p:attrNameLst>
                                          <p:attrName>style.visibility</p:attrName>
                                        </p:attrNameLst>
                                      </p:cBhvr>
                                      <p:to>
                                        <p:strVal val="visible"/>
                                      </p:to>
                                    </p:set>
                                    <p:animEffect transition="in" filter="wipe(left)">
                                      <p:cBhvr>
                                        <p:cTn id="354" dur="500"/>
                                        <p:tgtEl>
                                          <p:spTgt spid="278"/>
                                        </p:tgtEl>
                                      </p:cBhvr>
                                    </p:animEffect>
                                  </p:childTnLst>
                                </p:cTn>
                              </p:par>
                            </p:childTnLst>
                          </p:cTn>
                        </p:par>
                        <p:par>
                          <p:cTn id="355" fill="hold">
                            <p:stCondLst>
                              <p:cond delay="500"/>
                            </p:stCondLst>
                            <p:childTnLst>
                              <p:par>
                                <p:cTn id="356" presetID="22" presetClass="entr" presetSubtype="2" fill="hold" grpId="0" nodeType="afterEffect">
                                  <p:stCondLst>
                                    <p:cond delay="0"/>
                                  </p:stCondLst>
                                  <p:childTnLst>
                                    <p:set>
                                      <p:cBhvr>
                                        <p:cTn id="357" dur="1" fill="hold">
                                          <p:stCondLst>
                                            <p:cond delay="0"/>
                                          </p:stCondLst>
                                        </p:cTn>
                                        <p:tgtEl>
                                          <p:spTgt spid="279"/>
                                        </p:tgtEl>
                                        <p:attrNameLst>
                                          <p:attrName>style.visibility</p:attrName>
                                        </p:attrNameLst>
                                      </p:cBhvr>
                                      <p:to>
                                        <p:strVal val="visible"/>
                                      </p:to>
                                    </p:set>
                                    <p:animEffect transition="in" filter="wipe(right)">
                                      <p:cBhvr>
                                        <p:cTn id="358" dur="500"/>
                                        <p:tgtEl>
                                          <p:spTgt spid="279"/>
                                        </p:tgtEl>
                                      </p:cBhvr>
                                    </p:animEffect>
                                  </p:childTnLst>
                                </p:cTn>
                              </p:par>
                            </p:childTnLst>
                          </p:cTn>
                        </p:par>
                        <p:par>
                          <p:cTn id="359" fill="hold">
                            <p:stCondLst>
                              <p:cond delay="1000"/>
                            </p:stCondLst>
                            <p:childTnLst>
                              <p:par>
                                <p:cTn id="360" presetID="22" presetClass="entr" presetSubtype="4" fill="hold" nodeType="afterEffect">
                                  <p:stCondLst>
                                    <p:cond delay="0"/>
                                  </p:stCondLst>
                                  <p:childTnLst>
                                    <p:set>
                                      <p:cBhvr>
                                        <p:cTn id="361" dur="1" fill="hold">
                                          <p:stCondLst>
                                            <p:cond delay="0"/>
                                          </p:stCondLst>
                                        </p:cTn>
                                        <p:tgtEl>
                                          <p:spTgt spid="275">
                                            <p:txEl>
                                              <p:pRg st="0" end="0"/>
                                            </p:txEl>
                                          </p:spTgt>
                                        </p:tgtEl>
                                        <p:attrNameLst>
                                          <p:attrName>style.visibility</p:attrName>
                                        </p:attrNameLst>
                                      </p:cBhvr>
                                      <p:to>
                                        <p:strVal val="visible"/>
                                      </p:to>
                                    </p:set>
                                    <p:animEffect transition="in" filter="wipe(down)">
                                      <p:cBhvr>
                                        <p:cTn id="362" dur="500"/>
                                        <p:tgtEl>
                                          <p:spTgt spid="275">
                                            <p:txEl>
                                              <p:pRg st="0" end="0"/>
                                            </p:txEl>
                                          </p:spTgt>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290"/>
                                        </p:tgtEl>
                                        <p:attrNameLst>
                                          <p:attrName>style.visibility</p:attrName>
                                        </p:attrNameLst>
                                      </p:cBhvr>
                                      <p:to>
                                        <p:strVal val="visible"/>
                                      </p:to>
                                    </p:set>
                                    <p:animEffect transition="in" filter="wipe(left)">
                                      <p:cBhvr>
                                        <p:cTn id="367" dur="500"/>
                                        <p:tgtEl>
                                          <p:spTgt spid="290"/>
                                        </p:tgtEl>
                                      </p:cBhvr>
                                    </p:animEffect>
                                  </p:childTnLst>
                                </p:cTn>
                              </p:par>
                            </p:childTnLst>
                          </p:cTn>
                        </p:par>
                        <p:par>
                          <p:cTn id="368" fill="hold">
                            <p:stCondLst>
                              <p:cond delay="500"/>
                            </p:stCondLst>
                            <p:childTnLst>
                              <p:par>
                                <p:cTn id="369" presetID="22" presetClass="entr" presetSubtype="8" fill="hold" grpId="0" nodeType="afterEffect">
                                  <p:stCondLst>
                                    <p:cond delay="0"/>
                                  </p:stCondLst>
                                  <p:childTnLst>
                                    <p:set>
                                      <p:cBhvr>
                                        <p:cTn id="370" dur="1" fill="hold">
                                          <p:stCondLst>
                                            <p:cond delay="0"/>
                                          </p:stCondLst>
                                        </p:cTn>
                                        <p:tgtEl>
                                          <p:spTgt spid="291"/>
                                        </p:tgtEl>
                                        <p:attrNameLst>
                                          <p:attrName>style.visibility</p:attrName>
                                        </p:attrNameLst>
                                      </p:cBhvr>
                                      <p:to>
                                        <p:strVal val="visible"/>
                                      </p:to>
                                    </p:set>
                                    <p:animEffect transition="in" filter="wipe(left)">
                                      <p:cBhvr>
                                        <p:cTn id="371" dur="500"/>
                                        <p:tgtEl>
                                          <p:spTgt spid="291"/>
                                        </p:tgtEl>
                                      </p:cBhvr>
                                    </p:animEffect>
                                  </p:childTnLst>
                                </p:cTn>
                              </p:par>
                            </p:childTnLst>
                          </p:cTn>
                        </p:par>
                        <p:par>
                          <p:cTn id="372" fill="hold">
                            <p:stCondLst>
                              <p:cond delay="1000"/>
                            </p:stCondLst>
                            <p:childTnLst>
                              <p:par>
                                <p:cTn id="373" presetID="1" presetClass="entr" presetSubtype="0" fill="hold" nodeType="afterEffect">
                                  <p:stCondLst>
                                    <p:cond delay="0"/>
                                  </p:stCondLst>
                                  <p:childTnLst>
                                    <p:set>
                                      <p:cBhvr>
                                        <p:cTn id="374" dur="1" fill="hold">
                                          <p:stCondLst>
                                            <p:cond delay="499"/>
                                          </p:stCondLst>
                                        </p:cTn>
                                        <p:tgtEl>
                                          <p:spTgt spid="293"/>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292"/>
                                        </p:tgtEl>
                                        <p:attrNameLst>
                                          <p:attrName>style.visibility</p:attrName>
                                        </p:attrNameLst>
                                      </p:cBhvr>
                                      <p:to>
                                        <p:strVal val="visible"/>
                                      </p:to>
                                    </p:set>
                                    <p:animEffect transition="in" filter="wipe(down)">
                                      <p:cBhvr>
                                        <p:cTn id="379" dur="500"/>
                                        <p:tgtEl>
                                          <p:spTgt spid="292"/>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8" fill="hold" grpId="0" nodeType="clickEffect">
                                  <p:stCondLst>
                                    <p:cond delay="0"/>
                                  </p:stCondLst>
                                  <p:childTnLst>
                                    <p:set>
                                      <p:cBhvr>
                                        <p:cTn id="383" dur="1" fill="hold">
                                          <p:stCondLst>
                                            <p:cond delay="0"/>
                                          </p:stCondLst>
                                        </p:cTn>
                                        <p:tgtEl>
                                          <p:spTgt spid="258"/>
                                        </p:tgtEl>
                                        <p:attrNameLst>
                                          <p:attrName>style.visibility</p:attrName>
                                        </p:attrNameLst>
                                      </p:cBhvr>
                                      <p:to>
                                        <p:strVal val="visible"/>
                                      </p:to>
                                    </p:set>
                                    <p:animEffect transition="in" filter="wipe(left)">
                                      <p:cBhvr>
                                        <p:cTn id="384" dur="500"/>
                                        <p:tgtEl>
                                          <p:spTgt spid="258"/>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273"/>
                                        </p:tgtEl>
                                        <p:attrNameLst>
                                          <p:attrName>style.visibility</p:attrName>
                                        </p:attrNameLst>
                                      </p:cBhvr>
                                      <p:to>
                                        <p:strVal val="visible"/>
                                      </p:to>
                                    </p:set>
                                    <p:animEffect transition="in" filter="wipe(left)">
                                      <p:cBhvr>
                                        <p:cTn id="389" dur="500"/>
                                        <p:tgtEl>
                                          <p:spTgt spid="273"/>
                                        </p:tgtEl>
                                      </p:cBhvr>
                                    </p:animEffect>
                                  </p:childTnLst>
                                </p:cTn>
                              </p:par>
                            </p:childTnLst>
                          </p:cTn>
                        </p:par>
                        <p:par>
                          <p:cTn id="390" fill="hold">
                            <p:stCondLst>
                              <p:cond delay="500"/>
                            </p:stCondLst>
                            <p:childTnLst>
                              <p:par>
                                <p:cTn id="391" presetID="22" presetClass="entr" presetSubtype="8" fill="hold" nodeType="afterEffect">
                                  <p:stCondLst>
                                    <p:cond delay="0"/>
                                  </p:stCondLst>
                                  <p:childTnLst>
                                    <p:set>
                                      <p:cBhvr>
                                        <p:cTn id="392" dur="1" fill="hold">
                                          <p:stCondLst>
                                            <p:cond delay="0"/>
                                          </p:stCondLst>
                                        </p:cTn>
                                        <p:tgtEl>
                                          <p:spTgt spid="267"/>
                                        </p:tgtEl>
                                        <p:attrNameLst>
                                          <p:attrName>style.visibility</p:attrName>
                                        </p:attrNameLst>
                                      </p:cBhvr>
                                      <p:to>
                                        <p:strVal val="visible"/>
                                      </p:to>
                                    </p:set>
                                    <p:animEffect transition="in" filter="wipe(left)">
                                      <p:cBhvr>
                                        <p:cTn id="393" dur="500"/>
                                        <p:tgtEl>
                                          <p:spTgt spid="267"/>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272"/>
                                        </p:tgtEl>
                                        <p:attrNameLst>
                                          <p:attrName>style.visibility</p:attrName>
                                        </p:attrNameLst>
                                      </p:cBhvr>
                                      <p:to>
                                        <p:strVal val="visible"/>
                                      </p:to>
                                    </p:set>
                                    <p:animEffect transition="in" filter="wipe(left)">
                                      <p:cBhvr>
                                        <p:cTn id="398" dur="500"/>
                                        <p:tgtEl>
                                          <p:spTgt spid="272"/>
                                        </p:tgtEl>
                                      </p:cBhvr>
                                    </p:animEffect>
                                  </p:childTnLst>
                                </p:cTn>
                              </p:par>
                            </p:childTnLst>
                          </p:cTn>
                        </p:par>
                        <p:par>
                          <p:cTn id="399" fill="hold">
                            <p:stCondLst>
                              <p:cond delay="500"/>
                            </p:stCondLst>
                            <p:childTnLst>
                              <p:par>
                                <p:cTn id="400" presetID="22" presetClass="entr" presetSubtype="8" fill="hold" nodeType="afterEffect">
                                  <p:stCondLst>
                                    <p:cond delay="0"/>
                                  </p:stCondLst>
                                  <p:childTnLst>
                                    <p:set>
                                      <p:cBhvr>
                                        <p:cTn id="401" dur="1" fill="hold">
                                          <p:stCondLst>
                                            <p:cond delay="0"/>
                                          </p:stCondLst>
                                        </p:cTn>
                                        <p:tgtEl>
                                          <p:spTgt spid="268"/>
                                        </p:tgtEl>
                                        <p:attrNameLst>
                                          <p:attrName>style.visibility</p:attrName>
                                        </p:attrNameLst>
                                      </p:cBhvr>
                                      <p:to>
                                        <p:strVal val="visible"/>
                                      </p:to>
                                    </p:set>
                                    <p:animEffect transition="in" filter="wipe(left)">
                                      <p:cBhvr>
                                        <p:cTn id="402" dur="500"/>
                                        <p:tgtEl>
                                          <p:spTgt spid="268"/>
                                        </p:tgtEl>
                                      </p:cBhvr>
                                    </p:animEffect>
                                  </p:childTnLst>
                                </p:cTn>
                              </p:par>
                            </p:childTnLst>
                          </p:cTn>
                        </p:par>
                      </p:childTnLst>
                    </p:cTn>
                  </p:par>
                  <p:par>
                    <p:cTn id="403" fill="hold">
                      <p:stCondLst>
                        <p:cond delay="indefinite"/>
                      </p:stCondLst>
                      <p:childTnLst>
                        <p:par>
                          <p:cTn id="404" fill="hold">
                            <p:stCondLst>
                              <p:cond delay="0"/>
                            </p:stCondLst>
                            <p:childTnLst>
                              <p:par>
                                <p:cTn id="405" presetID="1" presetClass="exit" presetSubtype="0" fill="hold" grpId="1" nodeType="clickEffect">
                                  <p:stCondLst>
                                    <p:cond delay="0"/>
                                  </p:stCondLst>
                                  <p:childTnLst>
                                    <p:set>
                                      <p:cBhvr>
                                        <p:cTn id="406" dur="1" fill="hold">
                                          <p:stCondLst>
                                            <p:cond delay="0"/>
                                          </p:stCondLst>
                                        </p:cTn>
                                        <p:tgtEl>
                                          <p:spTgt spid="277"/>
                                        </p:tgtEl>
                                        <p:attrNameLst>
                                          <p:attrName>style.visibility</p:attrName>
                                        </p:attrNameLst>
                                      </p:cBhvr>
                                      <p:to>
                                        <p:strVal val="hidden"/>
                                      </p:to>
                                    </p:set>
                                  </p:childTnLst>
                                </p:cTn>
                              </p:par>
                              <p:par>
                                <p:cTn id="407" presetID="1" presetClass="exit" presetSubtype="0" fill="hold" grpId="0" nodeType="withEffect">
                                  <p:stCondLst>
                                    <p:cond delay="0"/>
                                  </p:stCondLst>
                                  <p:childTnLst>
                                    <p:set>
                                      <p:cBhvr>
                                        <p:cTn id="408" dur="1" fill="hold">
                                          <p:stCondLst>
                                            <p:cond delay="0"/>
                                          </p:stCondLst>
                                        </p:cTn>
                                        <p:tgtEl>
                                          <p:spTgt spid="275">
                                            <p:txEl>
                                              <p:pRg st="0" end="0"/>
                                            </p:txEl>
                                          </p:spTgt>
                                        </p:tgtEl>
                                        <p:attrNameLst>
                                          <p:attrName>style.visibility</p:attrName>
                                        </p:attrNameLst>
                                      </p:cBhvr>
                                      <p:to>
                                        <p:strVal val="hidden"/>
                                      </p:to>
                                    </p:set>
                                  </p:childTnLst>
                                </p:cTn>
                              </p:par>
                              <p:par>
                                <p:cTn id="409" presetID="1" presetClass="exit" presetSubtype="0" fill="hold" grpId="1" nodeType="withEffect">
                                  <p:stCondLst>
                                    <p:cond delay="0"/>
                                  </p:stCondLst>
                                  <p:childTnLst>
                                    <p:set>
                                      <p:cBhvr>
                                        <p:cTn id="410" dur="1" fill="hold">
                                          <p:stCondLst>
                                            <p:cond delay="0"/>
                                          </p:stCondLst>
                                        </p:cTn>
                                        <p:tgtEl>
                                          <p:spTgt spid="279"/>
                                        </p:tgtEl>
                                        <p:attrNameLst>
                                          <p:attrName>style.visibility</p:attrName>
                                        </p:attrNameLst>
                                      </p:cBhvr>
                                      <p:to>
                                        <p:strVal val="hidden"/>
                                      </p:to>
                                    </p:set>
                                  </p:childTnLst>
                                </p:cTn>
                              </p:par>
                              <p:par>
                                <p:cTn id="411" presetID="1" presetClass="exit" presetSubtype="0" fill="hold" grpId="1" nodeType="withEffect">
                                  <p:stCondLst>
                                    <p:cond delay="0"/>
                                  </p:stCondLst>
                                  <p:childTnLst>
                                    <p:set>
                                      <p:cBhvr>
                                        <p:cTn id="412" dur="1" fill="hold">
                                          <p:stCondLst>
                                            <p:cond delay="0"/>
                                          </p:stCondLst>
                                        </p:cTn>
                                        <p:tgtEl>
                                          <p:spTgt spid="278"/>
                                        </p:tgtEl>
                                        <p:attrNameLst>
                                          <p:attrName>style.visibility</p:attrName>
                                        </p:attrNameLst>
                                      </p:cBhvr>
                                      <p:to>
                                        <p:strVal val="hidden"/>
                                      </p:to>
                                    </p:set>
                                  </p:childTnLst>
                                </p:cTn>
                              </p:par>
                              <p:par>
                                <p:cTn id="413" presetID="1" presetClass="exit" presetSubtype="0" fill="hold" grpId="1" nodeType="withEffect">
                                  <p:stCondLst>
                                    <p:cond delay="0"/>
                                  </p:stCondLst>
                                  <p:childTnLst>
                                    <p:set>
                                      <p:cBhvr>
                                        <p:cTn id="414" dur="1" fill="hold">
                                          <p:stCondLst>
                                            <p:cond delay="0"/>
                                          </p:stCondLst>
                                        </p:cTn>
                                        <p:tgtEl>
                                          <p:spTgt spid="276"/>
                                        </p:tgtEl>
                                        <p:attrNameLst>
                                          <p:attrName>style.visibility</p:attrName>
                                        </p:attrNameLst>
                                      </p:cBhvr>
                                      <p:to>
                                        <p:strVal val="hidden"/>
                                      </p:to>
                                    </p:set>
                                  </p:childTnLst>
                                </p:cTn>
                              </p:par>
                              <p:par>
                                <p:cTn id="415" presetID="1" presetClass="exit" presetSubtype="0" fill="hold" nodeType="withEffect">
                                  <p:stCondLst>
                                    <p:cond delay="0"/>
                                  </p:stCondLst>
                                  <p:childTnLst>
                                    <p:set>
                                      <p:cBhvr>
                                        <p:cTn id="416" dur="1" fill="hold">
                                          <p:stCondLst>
                                            <p:cond delay="0"/>
                                          </p:stCondLst>
                                        </p:cTn>
                                        <p:tgtEl>
                                          <p:spTgt spid="296"/>
                                        </p:tgtEl>
                                        <p:attrNameLst>
                                          <p:attrName>style.visibility</p:attrName>
                                        </p:attrNameLst>
                                      </p:cBhvr>
                                      <p:to>
                                        <p:strVal val="hidden"/>
                                      </p:to>
                                    </p:set>
                                  </p:childTnLst>
                                </p:cTn>
                              </p:par>
                              <p:par>
                                <p:cTn id="417" presetID="1" presetClass="exit" presetSubtype="0" fill="hold" nodeType="withEffect">
                                  <p:stCondLst>
                                    <p:cond delay="0"/>
                                  </p:stCondLst>
                                  <p:childTnLst>
                                    <p:set>
                                      <p:cBhvr>
                                        <p:cTn id="418" dur="1" fill="hold">
                                          <p:stCondLst>
                                            <p:cond delay="0"/>
                                          </p:stCondLst>
                                        </p:cTn>
                                        <p:tgtEl>
                                          <p:spTgt spid="297"/>
                                        </p:tgtEl>
                                        <p:attrNameLst>
                                          <p:attrName>style.visibility</p:attrName>
                                        </p:attrNameLst>
                                      </p:cBhvr>
                                      <p:to>
                                        <p:strVal val="hidden"/>
                                      </p:to>
                                    </p:set>
                                  </p:childTnLst>
                                </p:cTn>
                              </p:par>
                              <p:par>
                                <p:cTn id="419" presetID="1" presetClass="exit" presetSubtype="0" fill="hold" nodeType="withEffect">
                                  <p:stCondLst>
                                    <p:cond delay="0"/>
                                  </p:stCondLst>
                                  <p:childTnLst>
                                    <p:set>
                                      <p:cBhvr>
                                        <p:cTn id="420" dur="1" fill="hold">
                                          <p:stCondLst>
                                            <p:cond delay="0"/>
                                          </p:stCondLst>
                                        </p:cTn>
                                        <p:tgtEl>
                                          <p:spTgt spid="270"/>
                                        </p:tgtEl>
                                        <p:attrNameLst>
                                          <p:attrName>style.visibility</p:attrName>
                                        </p:attrNameLst>
                                      </p:cBhvr>
                                      <p:to>
                                        <p:strVal val="hidden"/>
                                      </p:to>
                                    </p:set>
                                  </p:childTnLst>
                                </p:cTn>
                              </p:par>
                              <p:par>
                                <p:cTn id="421" presetID="1" presetClass="exit" presetSubtype="0" fill="hold" nodeType="withEffect">
                                  <p:stCondLst>
                                    <p:cond delay="0"/>
                                  </p:stCondLst>
                                  <p:childTnLst>
                                    <p:set>
                                      <p:cBhvr>
                                        <p:cTn id="422" dur="1" fill="hold">
                                          <p:stCondLst>
                                            <p:cond delay="0"/>
                                          </p:stCondLst>
                                        </p:cTn>
                                        <p:tgtEl>
                                          <p:spTgt spid="298"/>
                                        </p:tgtEl>
                                        <p:attrNameLst>
                                          <p:attrName>style.visibility</p:attrName>
                                        </p:attrNameLst>
                                      </p:cBhvr>
                                      <p:to>
                                        <p:strVal val="hidden"/>
                                      </p:to>
                                    </p:set>
                                  </p:childTnLst>
                                </p:cTn>
                              </p:par>
                              <p:par>
                                <p:cTn id="423" presetID="1" presetClass="exit" presetSubtype="0" fill="hold" grpId="1" nodeType="withEffect">
                                  <p:stCondLst>
                                    <p:cond delay="0"/>
                                  </p:stCondLst>
                                  <p:childTnLst>
                                    <p:set>
                                      <p:cBhvr>
                                        <p:cTn id="424" dur="1" fill="hold">
                                          <p:stCondLst>
                                            <p:cond delay="0"/>
                                          </p:stCondLst>
                                        </p:cTn>
                                        <p:tgtEl>
                                          <p:spTgt spid="290"/>
                                        </p:tgtEl>
                                        <p:attrNameLst>
                                          <p:attrName>style.visibility</p:attrName>
                                        </p:attrNameLst>
                                      </p:cBhvr>
                                      <p:to>
                                        <p:strVal val="hidden"/>
                                      </p:to>
                                    </p:set>
                                  </p:childTnLst>
                                </p:cTn>
                              </p:par>
                              <p:par>
                                <p:cTn id="425" presetID="1" presetClass="exit" presetSubtype="0" fill="hold" grpId="1" nodeType="withEffect">
                                  <p:stCondLst>
                                    <p:cond delay="0"/>
                                  </p:stCondLst>
                                  <p:childTnLst>
                                    <p:set>
                                      <p:cBhvr>
                                        <p:cTn id="426" dur="1" fill="hold">
                                          <p:stCondLst>
                                            <p:cond delay="0"/>
                                          </p:stCondLst>
                                        </p:cTn>
                                        <p:tgtEl>
                                          <p:spTgt spid="292"/>
                                        </p:tgtEl>
                                        <p:attrNameLst>
                                          <p:attrName>style.visibility</p:attrName>
                                        </p:attrNameLst>
                                      </p:cBhvr>
                                      <p:to>
                                        <p:strVal val="hidden"/>
                                      </p:to>
                                    </p:set>
                                  </p:childTnLst>
                                </p:cTn>
                              </p:par>
                              <p:par>
                                <p:cTn id="427" presetID="1" presetClass="exit" presetSubtype="0" fill="hold" grpId="1" nodeType="withEffect">
                                  <p:stCondLst>
                                    <p:cond delay="0"/>
                                  </p:stCondLst>
                                  <p:childTnLst>
                                    <p:set>
                                      <p:cBhvr>
                                        <p:cTn id="428" dur="1" fill="hold">
                                          <p:stCondLst>
                                            <p:cond delay="0"/>
                                          </p:stCondLst>
                                        </p:cTn>
                                        <p:tgtEl>
                                          <p:spTgt spid="291"/>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293"/>
                                        </p:tgtEl>
                                        <p:attrNameLst>
                                          <p:attrName>style.visibility</p:attrName>
                                        </p:attrNameLst>
                                      </p:cBhvr>
                                      <p:to>
                                        <p:strVal val="hidden"/>
                                      </p:to>
                                    </p:set>
                                  </p:childTnLst>
                                </p:cTn>
                              </p:par>
                              <p:par>
                                <p:cTn id="431" presetID="1" presetClass="exit" presetSubtype="0" fill="hold" grpId="1" nodeType="withEffect">
                                  <p:stCondLst>
                                    <p:cond delay="0"/>
                                  </p:stCondLst>
                                  <p:childTnLst>
                                    <p:set>
                                      <p:cBhvr>
                                        <p:cTn id="432" dur="1" fill="hold">
                                          <p:stCondLst>
                                            <p:cond delay="0"/>
                                          </p:stCondLst>
                                        </p:cTn>
                                        <p:tgtEl>
                                          <p:spTgt spid="258"/>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294"/>
                                        </p:tgtEl>
                                        <p:attrNameLst>
                                          <p:attrName>style.visibility</p:attrName>
                                        </p:attrNameLst>
                                      </p:cBhvr>
                                      <p:to>
                                        <p:strVal val="visible"/>
                                      </p:to>
                                    </p:set>
                                    <p:animEffect transition="in" filter="wipe(left)">
                                      <p:cBhvr>
                                        <p:cTn id="437" dur="500"/>
                                        <p:tgtEl>
                                          <p:spTgt spid="294"/>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300"/>
                                        </p:tgtEl>
                                        <p:attrNameLst>
                                          <p:attrName>style.visibility</p:attrName>
                                        </p:attrNameLst>
                                      </p:cBhvr>
                                      <p:to>
                                        <p:strVal val="visible"/>
                                      </p:to>
                                    </p:set>
                                    <p:animEffect transition="in" filter="wipe(left)">
                                      <p:cBhvr>
                                        <p:cTn id="442" dur="500"/>
                                        <p:tgtEl>
                                          <p:spTgt spid="300"/>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299"/>
                                        </p:tgtEl>
                                        <p:attrNameLst>
                                          <p:attrName>style.visibility</p:attrName>
                                        </p:attrNameLst>
                                      </p:cBhvr>
                                      <p:to>
                                        <p:strVal val="visible"/>
                                      </p:to>
                                    </p:set>
                                    <p:animEffect transition="in" filter="wipe(left)">
                                      <p:cBhvr>
                                        <p:cTn id="447" dur="500"/>
                                        <p:tgtEl>
                                          <p:spTgt spid="299"/>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8" fill="hold" grpId="0" nodeType="clickEffect">
                                  <p:stCondLst>
                                    <p:cond delay="0"/>
                                  </p:stCondLst>
                                  <p:childTnLst>
                                    <p:set>
                                      <p:cBhvr>
                                        <p:cTn id="451" dur="1" fill="hold">
                                          <p:stCondLst>
                                            <p:cond delay="0"/>
                                          </p:stCondLst>
                                        </p:cTn>
                                        <p:tgtEl>
                                          <p:spTgt spid="301"/>
                                        </p:tgtEl>
                                        <p:attrNameLst>
                                          <p:attrName>style.visibility</p:attrName>
                                        </p:attrNameLst>
                                      </p:cBhvr>
                                      <p:to>
                                        <p:strVal val="visible"/>
                                      </p:to>
                                    </p:set>
                                    <p:animEffect transition="in" filter="wipe(left)">
                                      <p:cBhvr>
                                        <p:cTn id="452" dur="500"/>
                                        <p:tgtEl>
                                          <p:spTgt spid="301"/>
                                        </p:tgtEl>
                                      </p:cBhvr>
                                    </p:animEffect>
                                  </p:childTnLst>
                                </p:cTn>
                              </p:par>
                            </p:childTnLst>
                          </p:cTn>
                        </p:par>
                        <p:par>
                          <p:cTn id="453" fill="hold">
                            <p:stCondLst>
                              <p:cond delay="500"/>
                            </p:stCondLst>
                            <p:childTnLst>
                              <p:par>
                                <p:cTn id="454" presetID="22" presetClass="entr" presetSubtype="2" fill="hold" grpId="0" nodeType="afterEffect">
                                  <p:stCondLst>
                                    <p:cond delay="0"/>
                                  </p:stCondLst>
                                  <p:childTnLst>
                                    <p:set>
                                      <p:cBhvr>
                                        <p:cTn id="455" dur="1" fill="hold">
                                          <p:stCondLst>
                                            <p:cond delay="0"/>
                                          </p:stCondLst>
                                        </p:cTn>
                                        <p:tgtEl>
                                          <p:spTgt spid="302"/>
                                        </p:tgtEl>
                                        <p:attrNameLst>
                                          <p:attrName>style.visibility</p:attrName>
                                        </p:attrNameLst>
                                      </p:cBhvr>
                                      <p:to>
                                        <p:strVal val="visible"/>
                                      </p:to>
                                    </p:set>
                                    <p:animEffect transition="in" filter="wipe(right)">
                                      <p:cBhvr>
                                        <p:cTn id="456" dur="500"/>
                                        <p:tgtEl>
                                          <p:spTgt spid="302"/>
                                        </p:tgtEl>
                                      </p:cBhvr>
                                    </p:animEffect>
                                  </p:childTnLst>
                                </p:cTn>
                              </p:par>
                            </p:childTnLst>
                          </p:cTn>
                        </p:par>
                        <p:par>
                          <p:cTn id="457" fill="hold">
                            <p:stCondLst>
                              <p:cond delay="1000"/>
                            </p:stCondLst>
                            <p:childTnLst>
                              <p:par>
                                <p:cTn id="458" presetID="22" presetClass="entr" presetSubtype="8" fill="hold" nodeType="afterEffect">
                                  <p:stCondLst>
                                    <p:cond delay="0"/>
                                  </p:stCondLst>
                                  <p:childTnLst>
                                    <p:set>
                                      <p:cBhvr>
                                        <p:cTn id="459" dur="1" fill="hold">
                                          <p:stCondLst>
                                            <p:cond delay="0"/>
                                          </p:stCondLst>
                                        </p:cTn>
                                        <p:tgtEl>
                                          <p:spTgt spid="303"/>
                                        </p:tgtEl>
                                        <p:attrNameLst>
                                          <p:attrName>style.visibility</p:attrName>
                                        </p:attrNameLst>
                                      </p:cBhvr>
                                      <p:to>
                                        <p:strVal val="visible"/>
                                      </p:to>
                                    </p:set>
                                    <p:animEffect transition="in" filter="wipe(left)">
                                      <p:cBhvr>
                                        <p:cTn id="460" dur="500"/>
                                        <p:tgtEl>
                                          <p:spTgt spid="303"/>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8" fill="hold" nodeType="clickEffect">
                                  <p:stCondLst>
                                    <p:cond delay="0"/>
                                  </p:stCondLst>
                                  <p:childTnLst>
                                    <p:set>
                                      <p:cBhvr>
                                        <p:cTn id="464" dur="1" fill="hold">
                                          <p:stCondLst>
                                            <p:cond delay="0"/>
                                          </p:stCondLst>
                                        </p:cTn>
                                        <p:tgtEl>
                                          <p:spTgt spid="307"/>
                                        </p:tgtEl>
                                        <p:attrNameLst>
                                          <p:attrName>style.visibility</p:attrName>
                                        </p:attrNameLst>
                                      </p:cBhvr>
                                      <p:to>
                                        <p:strVal val="visible"/>
                                      </p:to>
                                    </p:set>
                                    <p:animEffect transition="in" filter="wipe(left)">
                                      <p:cBhvr>
                                        <p:cTn id="465"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189" grpId="0" animBg="1"/>
      <p:bldP spid="190" grpId="0"/>
      <p:bldP spid="191" grpId="0" animBg="1"/>
      <p:bldP spid="192" grpId="0" animBg="1"/>
      <p:bldP spid="193" grpId="0" animBg="1"/>
      <p:bldP spid="194" grpId="0" animBg="1"/>
      <p:bldP spid="195" grpId="0" animBg="1"/>
      <p:bldP spid="196" grpId="0" animBg="1"/>
      <p:bldP spid="201" grpId="0" animBg="1"/>
      <p:bldP spid="202" grpId="0" animBg="1"/>
      <p:bldP spid="204" grpId="0" animBg="1"/>
      <p:bldP spid="205" grpId="0" animBg="1"/>
      <p:bldP spid="206" grpId="0" animBg="1"/>
      <p:bldP spid="207" grpId="0" animBg="1"/>
      <p:bldP spid="208" grpId="0" animBg="1"/>
      <p:bldP spid="209" grpId="0"/>
      <p:bldP spid="212" grpId="0" animBg="1"/>
      <p:bldP spid="213" grpId="0" animBg="1"/>
      <p:bldP spid="214" grpId="0" animBg="1"/>
      <p:bldP spid="215" grpId="0" animBg="1"/>
      <p:bldP spid="218" grpId="0" animBg="1"/>
      <p:bldP spid="219" grpId="0" animBg="1"/>
      <p:bldP spid="220" grpId="0" animBg="1"/>
      <p:bldP spid="226" grpId="0" animBg="1"/>
      <p:bldP spid="227" grpId="0" animBg="1"/>
      <p:bldP spid="228" grpId="0" animBg="1"/>
      <p:bldP spid="230" grpId="0" animBg="1"/>
      <p:bldP spid="231" grpId="0" animBg="1"/>
      <p:bldP spid="232"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utoUpdateAnimBg="0"/>
      <p:bldP spid="247" grpId="0"/>
      <p:bldP spid="248" grpId="0" animBg="1"/>
      <p:bldP spid="249" grpId="0" animBg="1"/>
      <p:bldP spid="251" grpId="0" autoUpdateAnimBg="0"/>
      <p:bldP spid="252" grpId="0"/>
      <p:bldP spid="257" grpId="0" animBg="1"/>
      <p:bldP spid="258" grpId="0" autoUpdateAnimBg="0"/>
      <p:bldP spid="258" grpId="1"/>
      <p:bldP spid="269" grpId="0" animBg="1"/>
      <p:bldP spid="271" grpId="0" animBg="1"/>
      <p:bldP spid="272" grpId="0" animBg="1"/>
      <p:bldP spid="273" grpId="0" animBg="1"/>
      <p:bldP spid="274" grpId="0" animBg="1"/>
      <p:bldP spid="275" grpId="0" build="allAtOnce"/>
      <p:bldP spid="276" grpId="0" animBg="1"/>
      <p:bldP spid="276" grpId="1" animBg="1"/>
      <p:bldP spid="277" grpId="0" animBg="1"/>
      <p:bldP spid="277" grpId="1" animBg="1"/>
      <p:bldP spid="278" grpId="0" animBg="1"/>
      <p:bldP spid="278" grpId="1" animBg="1"/>
      <p:bldP spid="279" grpId="0" animBg="1"/>
      <p:bldP spid="279" grpId="1"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0" grpId="1" animBg="1"/>
      <p:bldP spid="291" grpId="0" animBg="1"/>
      <p:bldP spid="291" grpId="1" animBg="1"/>
      <p:bldP spid="292" grpId="0" animBg="1"/>
      <p:bldP spid="292" grpId="1" animBg="1"/>
      <p:bldP spid="294" grpId="0"/>
      <p:bldP spid="299" grpId="0" animBg="1"/>
      <p:bldP spid="300" grpId="0" animBg="1"/>
      <p:bldP spid="301" grpId="0" animBg="1"/>
      <p:bldP spid="302" grpId="0" animBg="1"/>
      <p:bldP spid="304" grpId="0" animBg="1"/>
      <p:bldP spid="305" grpId="0" animBg="1"/>
      <p:bldP spid="3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p:nvPr/>
        </p:nvGraphicFramePr>
        <p:xfrm>
          <a:off x="2060575" y="735013"/>
          <a:ext cx="3867150" cy="792162"/>
        </p:xfrm>
        <a:graphic>
          <a:graphicData uri="http://schemas.openxmlformats.org/presentationml/2006/ole">
            <mc:AlternateContent xmlns:mc="http://schemas.openxmlformats.org/markup-compatibility/2006">
              <mc:Choice xmlns:v="urn:schemas-microsoft-com:vml" Requires="v">
                <p:oleObj name="Equation" r:id="rId2" imgW="51816000" imgH="9448800" progId="Equation.DSMT4">
                  <p:embed/>
                </p:oleObj>
              </mc:Choice>
              <mc:Fallback>
                <p:oleObj name="Equation" r:id="rId2" imgW="51816000" imgH="9448800" progId="Equation.DSMT4">
                  <p:embed/>
                  <p:pic>
                    <p:nvPicPr>
                      <p:cNvPr id="0" name="Object 3"/>
                      <p:cNvPicPr/>
                      <p:nvPr/>
                    </p:nvPicPr>
                    <p:blipFill>
                      <a:blip r:embed="rId3"/>
                      <a:stretch>
                        <a:fillRect/>
                      </a:stretch>
                    </p:blipFill>
                    <p:spPr>
                      <a:xfrm>
                        <a:off x="2060575" y="735013"/>
                        <a:ext cx="3867150" cy="792162"/>
                      </a:xfrm>
                      <a:prstGeom prst="rect">
                        <a:avLst/>
                      </a:prstGeom>
                      <a:noFill/>
                      <a:ln w="19050" cap="flat" cmpd="sng">
                        <a:solidFill>
                          <a:srgbClr val="000000">
                            <a:alpha val="50000"/>
                          </a:srgbClr>
                        </a:solidFill>
                        <a:prstDash val="solid"/>
                        <a:miter/>
                        <a:headEnd type="none" w="med" len="med"/>
                        <a:tailEnd type="none" w="med" len="med"/>
                      </a:ln>
                    </p:spPr>
                  </p:pic>
                </p:oleObj>
              </mc:Fallback>
            </mc:AlternateContent>
          </a:graphicData>
        </a:graphic>
      </p:graphicFrame>
      <p:sp>
        <p:nvSpPr>
          <p:cNvPr id="6" name="Text Box 4"/>
          <p:cNvSpPr txBox="1">
            <a:spLocks noChangeArrowheads="1"/>
          </p:cNvSpPr>
          <p:nvPr/>
        </p:nvSpPr>
        <p:spPr bwMode="auto">
          <a:xfrm>
            <a:off x="442883" y="856553"/>
            <a:ext cx="2952750" cy="461665"/>
          </a:xfrm>
          <a:prstGeom prst="rect">
            <a:avLst/>
          </a:prstGeom>
          <a:noFill/>
          <a:ln w="9525">
            <a:noFill/>
            <a:miter lim="800000"/>
          </a:ln>
        </p:spPr>
        <p:txBody>
          <a:bodyPr>
            <a:spAutoFit/>
          </a:bodyPr>
          <a:lstStyle/>
          <a:p>
            <a:pPr algn="just"/>
            <a:r>
              <a:rPr kumimoji="1" lang="zh-CN" altLang="en-US" sz="2400" b="1" dirty="0">
                <a:latin typeface="楷体" panose="02010609060101010101" pitchFamily="49" charset="-122"/>
                <a:ea typeface="楷体" panose="02010609060101010101" pitchFamily="49" charset="-122"/>
              </a:rPr>
              <a:t>暗纹条件</a:t>
            </a:r>
            <a:r>
              <a:rPr kumimoji="1" lang="en-US" altLang="zh-CN" sz="2400" b="1" dirty="0">
                <a:latin typeface="楷体" panose="02010609060101010101" pitchFamily="49" charset="-122"/>
                <a:ea typeface="楷体" panose="02010609060101010101" pitchFamily="49" charset="-122"/>
              </a:rPr>
              <a:t>:</a:t>
            </a:r>
          </a:p>
        </p:txBody>
      </p:sp>
      <p:sp>
        <p:nvSpPr>
          <p:cNvPr id="7" name="Text Box 81"/>
          <p:cNvSpPr txBox="1">
            <a:spLocks noChangeArrowheads="1"/>
          </p:cNvSpPr>
          <p:nvPr/>
        </p:nvSpPr>
        <p:spPr bwMode="auto">
          <a:xfrm>
            <a:off x="5988020" y="953390"/>
            <a:ext cx="2970685"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半波带数目为偶数</a:t>
            </a:r>
            <a:r>
              <a:rPr lang="en-US" altLang="zh-CN" sz="2400" b="1" dirty="0">
                <a:latin typeface="楷体" panose="02010609060101010101" pitchFamily="49" charset="-122"/>
                <a:ea typeface="楷体" panose="02010609060101010101" pitchFamily="49" charset="-122"/>
              </a:rPr>
              <a:t>)</a:t>
            </a:r>
          </a:p>
        </p:txBody>
      </p:sp>
      <p:sp>
        <p:nvSpPr>
          <p:cNvPr id="8" name="Arc 132"/>
          <p:cNvSpPr/>
          <p:nvPr/>
        </p:nvSpPr>
        <p:spPr bwMode="auto">
          <a:xfrm rot="2259937">
            <a:off x="2463770" y="1891011"/>
            <a:ext cx="714375" cy="666750"/>
          </a:xfrm>
          <a:custGeom>
            <a:avLst/>
            <a:gdLst>
              <a:gd name="T0" fmla="*/ 2147483647 w 16890"/>
              <a:gd name="T1" fmla="*/ 0 h 15751"/>
              <a:gd name="T2" fmla="*/ 2147483647 w 16890"/>
              <a:gd name="T3" fmla="*/ 2147483647 h 15751"/>
              <a:gd name="T4" fmla="*/ 0 w 16890"/>
              <a:gd name="T5" fmla="*/ 2147483647 h 15751"/>
              <a:gd name="T6" fmla="*/ 0 60000 65536"/>
              <a:gd name="T7" fmla="*/ 0 60000 65536"/>
              <a:gd name="T8" fmla="*/ 0 60000 65536"/>
              <a:gd name="T9" fmla="*/ 0 w 16890"/>
              <a:gd name="T10" fmla="*/ 0 h 15751"/>
              <a:gd name="T11" fmla="*/ 16890 w 16890"/>
              <a:gd name="T12" fmla="*/ 15751 h 15751"/>
            </a:gdLst>
            <a:ahLst/>
            <a:cxnLst>
              <a:cxn ang="T6">
                <a:pos x="T0" y="T1"/>
              </a:cxn>
              <a:cxn ang="T7">
                <a:pos x="T2" y="T3"/>
              </a:cxn>
              <a:cxn ang="T8">
                <a:pos x="T4" y="T5"/>
              </a:cxn>
            </a:cxnLst>
            <a:rect l="T9" t="T10" r="T11" b="T12"/>
            <a:pathLst>
              <a:path w="16890" h="15751" fill="none" extrusionOk="0">
                <a:moveTo>
                  <a:pt x="14780" y="0"/>
                </a:moveTo>
                <a:cubicBezTo>
                  <a:pt x="15537" y="710"/>
                  <a:pt x="16242" y="1474"/>
                  <a:pt x="16889" y="2286"/>
                </a:cubicBezTo>
              </a:path>
              <a:path w="16890" h="15751" stroke="0" extrusionOk="0">
                <a:moveTo>
                  <a:pt x="14780" y="0"/>
                </a:moveTo>
                <a:cubicBezTo>
                  <a:pt x="15537" y="710"/>
                  <a:pt x="16242" y="1474"/>
                  <a:pt x="16889" y="2286"/>
                </a:cubicBezTo>
                <a:lnTo>
                  <a:pt x="0" y="15751"/>
                </a:lnTo>
                <a:close/>
              </a:path>
            </a:pathLst>
          </a:custGeom>
          <a:noFill/>
          <a:ln w="19050">
            <a:solidFill>
              <a:schemeClr val="tx1"/>
            </a:solidFill>
            <a:round/>
          </a:ln>
        </p:spPr>
        <p:txBody>
          <a:bodyPr wrap="none" anchor="ctr"/>
          <a:lstStyle/>
          <a:p>
            <a:endParaRPr lang="zh-CN" altLang="en-US" b="1"/>
          </a:p>
        </p:txBody>
      </p:sp>
      <p:grpSp>
        <p:nvGrpSpPr>
          <p:cNvPr id="2" name="Group 133"/>
          <p:cNvGrpSpPr/>
          <p:nvPr/>
        </p:nvGrpSpPr>
        <p:grpSpPr bwMode="auto">
          <a:xfrm>
            <a:off x="2771745" y="1949749"/>
            <a:ext cx="1017588" cy="1652587"/>
            <a:chOff x="-1296" y="1381"/>
            <a:chExt cx="641" cy="993"/>
          </a:xfrm>
        </p:grpSpPr>
        <p:sp>
          <p:nvSpPr>
            <p:cNvPr id="10" name="Line 134"/>
            <p:cNvSpPr>
              <a:spLocks noChangeShapeType="1"/>
            </p:cNvSpPr>
            <p:nvPr/>
          </p:nvSpPr>
          <p:spPr bwMode="auto">
            <a:xfrm flipV="1">
              <a:off x="-1290" y="1805"/>
              <a:ext cx="635" cy="182"/>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11" name="Line 135"/>
            <p:cNvSpPr>
              <a:spLocks noChangeShapeType="1"/>
            </p:cNvSpPr>
            <p:nvPr/>
          </p:nvSpPr>
          <p:spPr bwMode="auto">
            <a:xfrm flipV="1">
              <a:off x="-1296" y="2192"/>
              <a:ext cx="635" cy="182"/>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12" name="Line 136"/>
            <p:cNvSpPr>
              <a:spLocks noChangeShapeType="1"/>
            </p:cNvSpPr>
            <p:nvPr/>
          </p:nvSpPr>
          <p:spPr bwMode="auto">
            <a:xfrm flipV="1">
              <a:off x="-1296" y="1381"/>
              <a:ext cx="635" cy="182"/>
            </a:xfrm>
            <a:prstGeom prst="line">
              <a:avLst/>
            </a:prstGeom>
            <a:noFill/>
            <a:ln w="28575">
              <a:solidFill>
                <a:schemeClr val="tx1"/>
              </a:solidFill>
              <a:round/>
              <a:tailEnd type="triangle" w="sm" len="lg"/>
            </a:ln>
          </p:spPr>
          <p:txBody>
            <a:bodyPr wrap="none">
              <a:spAutoFit/>
            </a:bodyPr>
            <a:lstStyle/>
            <a:p>
              <a:endParaRPr lang="zh-CN" altLang="en-US" b="1"/>
            </a:p>
          </p:txBody>
        </p:sp>
      </p:grpSp>
      <p:sp>
        <p:nvSpPr>
          <p:cNvPr id="13" name="Line 137"/>
          <p:cNvSpPr>
            <a:spLocks noChangeShapeType="1"/>
          </p:cNvSpPr>
          <p:nvPr/>
        </p:nvSpPr>
        <p:spPr bwMode="auto">
          <a:xfrm>
            <a:off x="2793970" y="2257724"/>
            <a:ext cx="858838" cy="0"/>
          </a:xfrm>
          <a:prstGeom prst="line">
            <a:avLst/>
          </a:prstGeom>
          <a:noFill/>
          <a:ln w="12700">
            <a:solidFill>
              <a:schemeClr val="tx1"/>
            </a:solidFill>
            <a:prstDash val="dash"/>
            <a:round/>
          </a:ln>
        </p:spPr>
        <p:txBody>
          <a:bodyPr/>
          <a:lstStyle/>
          <a:p>
            <a:endParaRPr lang="zh-CN" altLang="en-US" b="1"/>
          </a:p>
        </p:txBody>
      </p:sp>
      <p:graphicFrame>
        <p:nvGraphicFramePr>
          <p:cNvPr id="14" name="Object 139"/>
          <p:cNvGraphicFramePr>
            <a:graphicFrameLocks noChangeAspect="1"/>
          </p:cNvGraphicFramePr>
          <p:nvPr/>
        </p:nvGraphicFramePr>
        <p:xfrm>
          <a:off x="3459163" y="2014538"/>
          <a:ext cx="280987" cy="284162"/>
        </p:xfrm>
        <a:graphic>
          <a:graphicData uri="http://schemas.openxmlformats.org/presentationml/2006/ole">
            <mc:AlternateContent xmlns:mc="http://schemas.openxmlformats.org/markup-compatibility/2006">
              <mc:Choice xmlns:v="urn:schemas-microsoft-com:vml" Requires="v">
                <p:oleObj name="Equation" r:id="rId4" imgW="4267200" imgH="4267200" progId="Equation.DSMT4">
                  <p:embed/>
                </p:oleObj>
              </mc:Choice>
              <mc:Fallback>
                <p:oleObj name="Equation" r:id="rId4" imgW="4267200" imgH="4267200" progId="Equation.DSMT4">
                  <p:embed/>
                  <p:pic>
                    <p:nvPicPr>
                      <p:cNvPr id="0" name="Object 139"/>
                      <p:cNvPicPr>
                        <a:picLocks noChangeAspect="1"/>
                      </p:cNvPicPr>
                      <p:nvPr/>
                    </p:nvPicPr>
                    <p:blipFill>
                      <a:blip r:embed="rId5"/>
                      <a:stretch>
                        <a:fillRect/>
                      </a:stretch>
                    </p:blipFill>
                    <p:spPr>
                      <a:xfrm>
                        <a:off x="3459163" y="2014538"/>
                        <a:ext cx="280987" cy="284162"/>
                      </a:xfrm>
                      <a:prstGeom prst="rect">
                        <a:avLst/>
                      </a:prstGeom>
                      <a:noFill/>
                      <a:ln w="9525">
                        <a:noFill/>
                      </a:ln>
                    </p:spPr>
                  </p:pic>
                </p:oleObj>
              </mc:Fallback>
            </mc:AlternateContent>
          </a:graphicData>
        </a:graphic>
      </p:graphicFrame>
      <p:graphicFrame>
        <p:nvGraphicFramePr>
          <p:cNvPr id="15" name="Object 140"/>
          <p:cNvGraphicFramePr>
            <a:graphicFrameLocks noChangeAspect="1"/>
          </p:cNvGraphicFramePr>
          <p:nvPr/>
        </p:nvGraphicFramePr>
        <p:xfrm>
          <a:off x="2509808" y="1954522"/>
          <a:ext cx="244475" cy="266700"/>
        </p:xfrm>
        <a:graphic>
          <a:graphicData uri="http://schemas.openxmlformats.org/presentationml/2006/ole">
            <mc:AlternateContent xmlns:mc="http://schemas.openxmlformats.org/markup-compatibility/2006">
              <mc:Choice xmlns:v="urn:schemas-microsoft-com:vml" Requires="v">
                <p:oleObj name="Equation" r:id="rId6" imgW="3657600" imgH="3962400" progId="Equation.DSMT4">
                  <p:embed/>
                </p:oleObj>
              </mc:Choice>
              <mc:Fallback>
                <p:oleObj name="Equation" r:id="rId6" imgW="3657600" imgH="3962400" progId="Equation.DSMT4">
                  <p:embed/>
                  <p:pic>
                    <p:nvPicPr>
                      <p:cNvPr id="0" name="Object 140"/>
                      <p:cNvPicPr>
                        <a:picLocks noChangeAspect="1"/>
                      </p:cNvPicPr>
                      <p:nvPr/>
                    </p:nvPicPr>
                    <p:blipFill>
                      <a:blip r:embed="rId7"/>
                      <a:stretch>
                        <a:fillRect/>
                      </a:stretch>
                    </p:blipFill>
                    <p:spPr>
                      <a:xfrm>
                        <a:off x="2509808" y="1954522"/>
                        <a:ext cx="244475" cy="266700"/>
                      </a:xfrm>
                      <a:prstGeom prst="rect">
                        <a:avLst/>
                      </a:prstGeom>
                      <a:noFill/>
                      <a:ln w="9525">
                        <a:noFill/>
                      </a:ln>
                    </p:spPr>
                  </p:pic>
                </p:oleObj>
              </mc:Fallback>
            </mc:AlternateContent>
          </a:graphicData>
        </a:graphic>
      </p:graphicFrame>
      <p:graphicFrame>
        <p:nvGraphicFramePr>
          <p:cNvPr id="16" name="Object 141"/>
          <p:cNvGraphicFramePr>
            <a:graphicFrameLocks noChangeAspect="1"/>
          </p:cNvGraphicFramePr>
          <p:nvPr/>
        </p:nvGraphicFramePr>
        <p:xfrm>
          <a:off x="2509808" y="3675372"/>
          <a:ext cx="243840" cy="266701"/>
        </p:xfrm>
        <a:graphic>
          <a:graphicData uri="http://schemas.openxmlformats.org/presentationml/2006/ole">
            <mc:AlternateContent xmlns:mc="http://schemas.openxmlformats.org/markup-compatibility/2006">
              <mc:Choice xmlns:v="urn:schemas-microsoft-com:vml" Requires="v">
                <p:oleObj name="Equation" r:id="rId8" imgW="3657600" imgH="3962400" progId="Equation.DSMT4">
                  <p:embed/>
                </p:oleObj>
              </mc:Choice>
              <mc:Fallback>
                <p:oleObj name="Equation" r:id="rId8" imgW="3657600" imgH="3962400" progId="Equation.DSMT4">
                  <p:embed/>
                  <p:pic>
                    <p:nvPicPr>
                      <p:cNvPr id="0" name="Object 141"/>
                      <p:cNvPicPr>
                        <a:picLocks noChangeAspect="1"/>
                      </p:cNvPicPr>
                      <p:nvPr/>
                    </p:nvPicPr>
                    <p:blipFill>
                      <a:blip r:embed="rId9"/>
                      <a:stretch>
                        <a:fillRect/>
                      </a:stretch>
                    </p:blipFill>
                    <p:spPr>
                      <a:xfrm>
                        <a:off x="2509808" y="3675372"/>
                        <a:ext cx="243840" cy="266701"/>
                      </a:xfrm>
                      <a:prstGeom prst="rect">
                        <a:avLst/>
                      </a:prstGeom>
                      <a:noFill/>
                      <a:ln w="9525">
                        <a:noFill/>
                      </a:ln>
                    </p:spPr>
                  </p:pic>
                </p:oleObj>
              </mc:Fallback>
            </mc:AlternateContent>
          </a:graphicData>
        </a:graphic>
      </p:graphicFrame>
      <p:grpSp>
        <p:nvGrpSpPr>
          <p:cNvPr id="9" name="Group 142"/>
          <p:cNvGrpSpPr/>
          <p:nvPr/>
        </p:nvGrpSpPr>
        <p:grpSpPr bwMode="auto">
          <a:xfrm>
            <a:off x="2760633" y="1595736"/>
            <a:ext cx="0" cy="2652713"/>
            <a:chOff x="2760633" y="1595736"/>
            <a:chExt cx="0" cy="2652713"/>
          </a:xfrm>
        </p:grpSpPr>
        <p:sp>
          <p:nvSpPr>
            <p:cNvPr id="18" name="Line 143"/>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p>
          </p:txBody>
        </p:sp>
        <p:sp>
          <p:nvSpPr>
            <p:cNvPr id="19" name="Line 144"/>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p>
          </p:txBody>
        </p:sp>
      </p:grpSp>
      <p:graphicFrame>
        <p:nvGraphicFramePr>
          <p:cNvPr id="20" name="Object 145"/>
          <p:cNvGraphicFramePr>
            <a:graphicFrameLocks noChangeAspect="1"/>
          </p:cNvGraphicFramePr>
          <p:nvPr/>
        </p:nvGraphicFramePr>
        <p:xfrm>
          <a:off x="3838545" y="2187874"/>
          <a:ext cx="88900" cy="188912"/>
        </p:xfrm>
        <a:graphic>
          <a:graphicData uri="http://schemas.openxmlformats.org/presentationml/2006/ole">
            <mc:AlternateContent xmlns:mc="http://schemas.openxmlformats.org/markup-compatibility/2006">
              <mc:Choice xmlns:v="urn:schemas-microsoft-com:vml" Requires="v">
                <p:oleObj name="公式" r:id="rId10" imgW="3657600" imgH="7620000" progId="Equation.3">
                  <p:embed/>
                </p:oleObj>
              </mc:Choice>
              <mc:Fallback>
                <p:oleObj name="公式" r:id="rId10" imgW="3657600" imgH="7620000" progId="Equation.3">
                  <p:embed/>
                  <p:pic>
                    <p:nvPicPr>
                      <p:cNvPr id="0" name="Object 145"/>
                      <p:cNvPicPr>
                        <a:picLocks noChangeAspect="1"/>
                      </p:cNvPicPr>
                      <p:nvPr/>
                    </p:nvPicPr>
                    <p:blipFill>
                      <a:blip r:embed="rId11"/>
                      <a:stretch>
                        <a:fillRect/>
                      </a:stretch>
                    </p:blipFill>
                    <p:spPr>
                      <a:xfrm>
                        <a:off x="3838545" y="2187874"/>
                        <a:ext cx="88900" cy="188912"/>
                      </a:xfrm>
                      <a:prstGeom prst="rect">
                        <a:avLst/>
                      </a:prstGeom>
                      <a:noFill/>
                      <a:ln w="9525">
                        <a:noFill/>
                      </a:ln>
                    </p:spPr>
                  </p:pic>
                </p:oleObj>
              </mc:Fallback>
            </mc:AlternateContent>
          </a:graphicData>
        </a:graphic>
      </p:graphicFrame>
      <p:graphicFrame>
        <p:nvGraphicFramePr>
          <p:cNvPr id="21" name="Object 146"/>
          <p:cNvGraphicFramePr>
            <a:graphicFrameLocks noChangeAspect="1"/>
          </p:cNvGraphicFramePr>
          <p:nvPr/>
        </p:nvGraphicFramePr>
        <p:xfrm>
          <a:off x="3833783" y="2822874"/>
          <a:ext cx="138112" cy="198437"/>
        </p:xfrm>
        <a:graphic>
          <a:graphicData uri="http://schemas.openxmlformats.org/presentationml/2006/ole">
            <mc:AlternateContent xmlns:mc="http://schemas.openxmlformats.org/markup-compatibility/2006">
              <mc:Choice xmlns:v="urn:schemas-microsoft-com:vml" Requires="v">
                <p:oleObj name="公式" r:id="rId12" imgW="5486400" imgH="7924800" progId="Equation.3">
                  <p:embed/>
                </p:oleObj>
              </mc:Choice>
              <mc:Fallback>
                <p:oleObj name="公式" r:id="rId12" imgW="5486400" imgH="7924800" progId="Equation.3">
                  <p:embed/>
                  <p:pic>
                    <p:nvPicPr>
                      <p:cNvPr id="0" name="Object 146"/>
                      <p:cNvPicPr>
                        <a:picLocks noChangeAspect="1"/>
                      </p:cNvPicPr>
                      <p:nvPr/>
                    </p:nvPicPr>
                    <p:blipFill>
                      <a:blip r:embed="rId13"/>
                      <a:stretch>
                        <a:fillRect/>
                      </a:stretch>
                    </p:blipFill>
                    <p:spPr>
                      <a:xfrm>
                        <a:off x="3833783" y="2822874"/>
                        <a:ext cx="138112" cy="198437"/>
                      </a:xfrm>
                      <a:prstGeom prst="rect">
                        <a:avLst/>
                      </a:prstGeom>
                      <a:noFill/>
                      <a:ln w="9525">
                        <a:noFill/>
                      </a:ln>
                    </p:spPr>
                  </p:pic>
                </p:oleObj>
              </mc:Fallback>
            </mc:AlternateContent>
          </a:graphicData>
        </a:graphic>
      </p:graphicFrame>
      <p:graphicFrame>
        <p:nvGraphicFramePr>
          <p:cNvPr id="22" name="Object 147"/>
          <p:cNvGraphicFramePr>
            <a:graphicFrameLocks noChangeAspect="1"/>
          </p:cNvGraphicFramePr>
          <p:nvPr/>
        </p:nvGraphicFramePr>
        <p:xfrm>
          <a:off x="3808383" y="2403774"/>
          <a:ext cx="141287" cy="192087"/>
        </p:xfrm>
        <a:graphic>
          <a:graphicData uri="http://schemas.openxmlformats.org/presentationml/2006/ole">
            <mc:AlternateContent xmlns:mc="http://schemas.openxmlformats.org/markup-compatibility/2006">
              <mc:Choice xmlns:v="urn:schemas-microsoft-com:vml" Requires="v">
                <p:oleObj name="公式" r:id="rId14" imgW="5486400" imgH="7620000" progId="Equation.3">
                  <p:embed/>
                </p:oleObj>
              </mc:Choice>
              <mc:Fallback>
                <p:oleObj name="公式" r:id="rId14" imgW="5486400" imgH="7620000" progId="Equation.3">
                  <p:embed/>
                  <p:pic>
                    <p:nvPicPr>
                      <p:cNvPr id="0" name="Object 147"/>
                      <p:cNvPicPr>
                        <a:picLocks noChangeAspect="1"/>
                      </p:cNvPicPr>
                      <p:nvPr/>
                    </p:nvPicPr>
                    <p:blipFill>
                      <a:blip r:embed="rId15"/>
                      <a:stretch>
                        <a:fillRect/>
                      </a:stretch>
                    </p:blipFill>
                    <p:spPr>
                      <a:xfrm>
                        <a:off x="3808383" y="2403774"/>
                        <a:ext cx="141287" cy="192087"/>
                      </a:xfrm>
                      <a:prstGeom prst="rect">
                        <a:avLst/>
                      </a:prstGeom>
                      <a:noFill/>
                      <a:ln w="9525">
                        <a:noFill/>
                      </a:ln>
                    </p:spPr>
                  </p:pic>
                </p:oleObj>
              </mc:Fallback>
            </mc:AlternateContent>
          </a:graphicData>
        </a:graphic>
      </p:graphicFrame>
      <p:graphicFrame>
        <p:nvGraphicFramePr>
          <p:cNvPr id="23" name="Object 148"/>
          <p:cNvGraphicFramePr>
            <a:graphicFrameLocks noChangeAspect="1"/>
          </p:cNvGraphicFramePr>
          <p:nvPr/>
        </p:nvGraphicFramePr>
        <p:xfrm>
          <a:off x="3808383" y="3029249"/>
          <a:ext cx="185737" cy="200025"/>
        </p:xfrm>
        <a:graphic>
          <a:graphicData uri="http://schemas.openxmlformats.org/presentationml/2006/ole">
            <mc:AlternateContent xmlns:mc="http://schemas.openxmlformats.org/markup-compatibility/2006">
              <mc:Choice xmlns:v="urn:schemas-microsoft-com:vml" Requires="v">
                <p:oleObj name="公式" r:id="rId16" imgW="7315200" imgH="7924800" progId="Equation.3">
                  <p:embed/>
                </p:oleObj>
              </mc:Choice>
              <mc:Fallback>
                <p:oleObj name="公式" r:id="rId16" imgW="7315200" imgH="7924800" progId="Equation.3">
                  <p:embed/>
                  <p:pic>
                    <p:nvPicPr>
                      <p:cNvPr id="0" name="Object 148"/>
                      <p:cNvPicPr>
                        <a:picLocks noChangeAspect="1"/>
                      </p:cNvPicPr>
                      <p:nvPr/>
                    </p:nvPicPr>
                    <p:blipFill>
                      <a:blip r:embed="rId17"/>
                      <a:stretch>
                        <a:fillRect/>
                      </a:stretch>
                    </p:blipFill>
                    <p:spPr>
                      <a:xfrm>
                        <a:off x="3808383" y="3029249"/>
                        <a:ext cx="185737" cy="200025"/>
                      </a:xfrm>
                      <a:prstGeom prst="rect">
                        <a:avLst/>
                      </a:prstGeom>
                      <a:noFill/>
                      <a:ln w="9525">
                        <a:noFill/>
                      </a:ln>
                    </p:spPr>
                  </p:pic>
                </p:oleObj>
              </mc:Fallback>
            </mc:AlternateContent>
          </a:graphicData>
        </a:graphic>
      </p:graphicFrame>
      <p:graphicFrame>
        <p:nvGraphicFramePr>
          <p:cNvPr id="25" name="Object 150"/>
          <p:cNvGraphicFramePr>
            <a:graphicFrameLocks noChangeAspect="1"/>
          </p:cNvGraphicFramePr>
          <p:nvPr/>
        </p:nvGraphicFramePr>
        <p:xfrm>
          <a:off x="2671733" y="2829235"/>
          <a:ext cx="204787" cy="227012"/>
        </p:xfrm>
        <a:graphic>
          <a:graphicData uri="http://schemas.openxmlformats.org/presentationml/2006/ole">
            <mc:AlternateContent xmlns:mc="http://schemas.openxmlformats.org/markup-compatibility/2006">
              <mc:Choice xmlns:v="urn:schemas-microsoft-com:vml" Requires="v">
                <p:oleObj name="Equation" r:id="rId18" imgW="2743200" imgH="3048000" progId="Equation.DSMT4">
                  <p:embed/>
                </p:oleObj>
              </mc:Choice>
              <mc:Fallback>
                <p:oleObj name="Equation" r:id="rId18" imgW="2743200" imgH="3048000" progId="Equation.DSMT4">
                  <p:embed/>
                  <p:pic>
                    <p:nvPicPr>
                      <p:cNvPr id="0" name="Object 150"/>
                      <p:cNvPicPr>
                        <a:picLocks noChangeAspect="1"/>
                      </p:cNvPicPr>
                      <p:nvPr/>
                    </p:nvPicPr>
                    <p:blipFill>
                      <a:blip r:embed="rId19"/>
                      <a:stretch>
                        <a:fillRect/>
                      </a:stretch>
                    </p:blipFill>
                    <p:spPr>
                      <a:xfrm>
                        <a:off x="2671733" y="2829235"/>
                        <a:ext cx="204787" cy="227012"/>
                      </a:xfrm>
                      <a:prstGeom prst="rect">
                        <a:avLst/>
                      </a:prstGeom>
                      <a:noFill/>
                      <a:ln w="9525">
                        <a:noFill/>
                      </a:ln>
                    </p:spPr>
                  </p:pic>
                </p:oleObj>
              </mc:Fallback>
            </mc:AlternateContent>
          </a:graphicData>
        </a:graphic>
      </p:graphicFrame>
      <p:graphicFrame>
        <p:nvGraphicFramePr>
          <p:cNvPr id="26" name="Object 151"/>
          <p:cNvGraphicFramePr>
            <a:graphicFrameLocks noChangeAspect="1"/>
          </p:cNvGraphicFramePr>
          <p:nvPr/>
        </p:nvGraphicFramePr>
        <p:xfrm>
          <a:off x="2516158" y="2670485"/>
          <a:ext cx="210819" cy="292099"/>
        </p:xfrm>
        <a:graphic>
          <a:graphicData uri="http://schemas.openxmlformats.org/presentationml/2006/ole">
            <mc:AlternateContent xmlns:mc="http://schemas.openxmlformats.org/markup-compatibility/2006">
              <mc:Choice xmlns:v="urn:schemas-microsoft-com:vml" Requires="v">
                <p:oleObj name="Equation" r:id="rId20" imgW="3962400" imgH="5486400" progId="Equation.DSMT4">
                  <p:embed/>
                </p:oleObj>
              </mc:Choice>
              <mc:Fallback>
                <p:oleObj name="Equation" r:id="rId20" imgW="3962400" imgH="5486400" progId="Equation.DSMT4">
                  <p:embed/>
                  <p:pic>
                    <p:nvPicPr>
                      <p:cNvPr id="0" name="Object 151"/>
                      <p:cNvPicPr>
                        <a:picLocks noChangeAspect="1"/>
                      </p:cNvPicPr>
                      <p:nvPr/>
                    </p:nvPicPr>
                    <p:blipFill>
                      <a:blip r:embed="rId21"/>
                      <a:stretch>
                        <a:fillRect/>
                      </a:stretch>
                    </p:blipFill>
                    <p:spPr>
                      <a:xfrm>
                        <a:off x="2516158" y="2670485"/>
                        <a:ext cx="210819" cy="292099"/>
                      </a:xfrm>
                      <a:prstGeom prst="rect">
                        <a:avLst/>
                      </a:prstGeom>
                      <a:noFill/>
                      <a:ln w="9525">
                        <a:noFill/>
                      </a:ln>
                    </p:spPr>
                  </p:pic>
                </p:oleObj>
              </mc:Fallback>
            </mc:AlternateContent>
          </a:graphicData>
        </a:graphic>
      </p:graphicFrame>
      <p:sp>
        <p:nvSpPr>
          <p:cNvPr id="27" name="Line 152"/>
          <p:cNvSpPr>
            <a:spLocks noChangeShapeType="1"/>
          </p:cNvSpPr>
          <p:nvPr/>
        </p:nvSpPr>
        <p:spPr bwMode="auto">
          <a:xfrm flipV="1">
            <a:off x="2771745" y="2313286"/>
            <a:ext cx="1008063" cy="288925"/>
          </a:xfrm>
          <a:prstGeom prst="line">
            <a:avLst/>
          </a:prstGeom>
          <a:noFill/>
          <a:ln w="28575">
            <a:solidFill>
              <a:schemeClr val="accent1"/>
            </a:solidFill>
            <a:round/>
            <a:tailEnd type="triangle" w="sm" len="lg"/>
          </a:ln>
        </p:spPr>
        <p:txBody>
          <a:bodyPr wrap="none">
            <a:spAutoFit/>
          </a:bodyPr>
          <a:lstStyle/>
          <a:p>
            <a:endParaRPr lang="zh-CN" altLang="en-US" b="1"/>
          </a:p>
        </p:txBody>
      </p:sp>
      <p:sp>
        <p:nvSpPr>
          <p:cNvPr id="28" name="Line 153"/>
          <p:cNvSpPr>
            <a:spLocks noChangeShapeType="1"/>
          </p:cNvSpPr>
          <p:nvPr/>
        </p:nvSpPr>
        <p:spPr bwMode="auto">
          <a:xfrm flipV="1">
            <a:off x="2771745" y="3156249"/>
            <a:ext cx="1008063" cy="288925"/>
          </a:xfrm>
          <a:prstGeom prst="line">
            <a:avLst/>
          </a:prstGeom>
          <a:noFill/>
          <a:ln w="28575">
            <a:solidFill>
              <a:srgbClr val="FF9900"/>
            </a:solidFill>
            <a:round/>
            <a:tailEnd type="triangle" w="sm" len="lg"/>
          </a:ln>
        </p:spPr>
        <p:txBody>
          <a:bodyPr wrap="none">
            <a:spAutoFit/>
          </a:bodyPr>
          <a:lstStyle/>
          <a:p>
            <a:endParaRPr lang="zh-CN" altLang="en-US" b="1"/>
          </a:p>
        </p:txBody>
      </p:sp>
      <p:sp>
        <p:nvSpPr>
          <p:cNvPr id="29" name="Line 154"/>
          <p:cNvSpPr>
            <a:spLocks noChangeShapeType="1"/>
          </p:cNvSpPr>
          <p:nvPr/>
        </p:nvSpPr>
        <p:spPr bwMode="auto">
          <a:xfrm flipV="1">
            <a:off x="2771745" y="2529186"/>
            <a:ext cx="1008063" cy="288925"/>
          </a:xfrm>
          <a:prstGeom prst="line">
            <a:avLst/>
          </a:prstGeom>
          <a:noFill/>
          <a:ln w="28575">
            <a:solidFill>
              <a:srgbClr val="FF9900"/>
            </a:solidFill>
            <a:round/>
            <a:tailEnd type="triangle" w="sm" len="lg"/>
          </a:ln>
        </p:spPr>
        <p:txBody>
          <a:bodyPr wrap="none">
            <a:spAutoFit/>
          </a:bodyPr>
          <a:lstStyle/>
          <a:p>
            <a:endParaRPr lang="zh-CN" altLang="en-US" b="1"/>
          </a:p>
        </p:txBody>
      </p:sp>
      <p:sp>
        <p:nvSpPr>
          <p:cNvPr id="30" name="Line 155"/>
          <p:cNvSpPr>
            <a:spLocks noChangeShapeType="1"/>
          </p:cNvSpPr>
          <p:nvPr/>
        </p:nvSpPr>
        <p:spPr bwMode="auto">
          <a:xfrm flipV="1">
            <a:off x="2771745" y="2970511"/>
            <a:ext cx="1008063" cy="288925"/>
          </a:xfrm>
          <a:prstGeom prst="line">
            <a:avLst/>
          </a:prstGeom>
          <a:noFill/>
          <a:ln w="28575">
            <a:solidFill>
              <a:schemeClr val="accent1"/>
            </a:solidFill>
            <a:round/>
            <a:tailEnd type="triangle" w="sm" len="lg"/>
          </a:ln>
        </p:spPr>
        <p:txBody>
          <a:bodyPr wrap="none">
            <a:spAutoFit/>
          </a:bodyPr>
          <a:lstStyle/>
          <a:p>
            <a:endParaRPr lang="zh-CN" altLang="en-US" b="1"/>
          </a:p>
        </p:txBody>
      </p:sp>
      <p:sp>
        <p:nvSpPr>
          <p:cNvPr id="31" name="Text Box 156"/>
          <p:cNvSpPr txBox="1">
            <a:spLocks noChangeArrowheads="1"/>
          </p:cNvSpPr>
          <p:nvPr/>
        </p:nvSpPr>
        <p:spPr bwMode="auto">
          <a:xfrm rot="-1042698">
            <a:off x="3049578" y="3562081"/>
            <a:ext cx="372538" cy="793750"/>
          </a:xfrm>
          <a:prstGeom prst="rect">
            <a:avLst/>
          </a:prstGeom>
          <a:noFill/>
          <a:ln w="9525">
            <a:noFill/>
            <a:miter lim="800000"/>
          </a:ln>
        </p:spPr>
        <p:txBody>
          <a:bodyPr vert="eaVert">
            <a:spAutoFit/>
          </a:bodyPr>
          <a:lstStyle/>
          <a:p>
            <a:r>
              <a:rPr kumimoji="1" lang="en-US" altLang="zh-CN" sz="1200" b="1" dirty="0"/>
              <a:t>λ|2</a:t>
            </a:r>
          </a:p>
        </p:txBody>
      </p:sp>
      <p:sp>
        <p:nvSpPr>
          <p:cNvPr id="32" name="Text Box 157"/>
          <p:cNvSpPr txBox="1">
            <a:spLocks noChangeArrowheads="1"/>
          </p:cNvSpPr>
          <p:nvPr/>
        </p:nvSpPr>
        <p:spPr bwMode="auto">
          <a:xfrm rot="-1059016">
            <a:off x="2781533" y="3653136"/>
            <a:ext cx="372538" cy="514350"/>
          </a:xfrm>
          <a:prstGeom prst="rect">
            <a:avLst/>
          </a:prstGeom>
          <a:noFill/>
          <a:ln w="9525">
            <a:noFill/>
            <a:miter lim="800000"/>
          </a:ln>
        </p:spPr>
        <p:txBody>
          <a:bodyPr vert="eaVert">
            <a:spAutoFit/>
          </a:bodyPr>
          <a:lstStyle/>
          <a:p>
            <a:r>
              <a:rPr kumimoji="1" lang="en-US" altLang="zh-CN" sz="1200" b="1"/>
              <a:t>λ|2</a:t>
            </a:r>
          </a:p>
        </p:txBody>
      </p:sp>
      <p:sp>
        <p:nvSpPr>
          <p:cNvPr id="33" name="Line 158"/>
          <p:cNvSpPr>
            <a:spLocks noChangeShapeType="1"/>
          </p:cNvSpPr>
          <p:nvPr/>
        </p:nvSpPr>
        <p:spPr bwMode="auto">
          <a:xfrm rot="16200000" flipV="1">
            <a:off x="2556639" y="3828555"/>
            <a:ext cx="576262" cy="165100"/>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4" name="Line 159"/>
          <p:cNvSpPr>
            <a:spLocks noChangeShapeType="1"/>
          </p:cNvSpPr>
          <p:nvPr/>
        </p:nvSpPr>
        <p:spPr bwMode="auto">
          <a:xfrm rot="16200000" flipV="1">
            <a:off x="2371695" y="3349924"/>
            <a:ext cx="1152525" cy="368300"/>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5" name="Line 160"/>
          <p:cNvSpPr>
            <a:spLocks noChangeShapeType="1"/>
          </p:cNvSpPr>
          <p:nvPr/>
        </p:nvSpPr>
        <p:spPr bwMode="auto">
          <a:xfrm rot="16200000" flipV="1">
            <a:off x="2189133" y="2838748"/>
            <a:ext cx="1728788" cy="608013"/>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6" name="Line 161"/>
          <p:cNvSpPr>
            <a:spLocks noChangeShapeType="1"/>
          </p:cNvSpPr>
          <p:nvPr/>
        </p:nvSpPr>
        <p:spPr bwMode="auto">
          <a:xfrm flipV="1">
            <a:off x="2652683" y="4032549"/>
            <a:ext cx="215900" cy="73025"/>
          </a:xfrm>
          <a:prstGeom prst="line">
            <a:avLst/>
          </a:prstGeom>
          <a:noFill/>
          <a:ln w="19050">
            <a:solidFill>
              <a:schemeClr val="tx1"/>
            </a:solidFill>
            <a:round/>
            <a:tailEnd type="triangle" w="sm" len="lg"/>
          </a:ln>
        </p:spPr>
        <p:txBody>
          <a:bodyPr wrap="none">
            <a:spAutoFit/>
          </a:bodyPr>
          <a:lstStyle/>
          <a:p>
            <a:endParaRPr lang="zh-CN" altLang="en-US" b="1"/>
          </a:p>
        </p:txBody>
      </p:sp>
      <p:sp>
        <p:nvSpPr>
          <p:cNvPr id="37" name="Line 162"/>
          <p:cNvSpPr>
            <a:spLocks noChangeShapeType="1"/>
          </p:cNvSpPr>
          <p:nvPr/>
        </p:nvSpPr>
        <p:spPr bwMode="auto">
          <a:xfrm flipV="1">
            <a:off x="3319433" y="3788074"/>
            <a:ext cx="215900" cy="73025"/>
          </a:xfrm>
          <a:prstGeom prst="line">
            <a:avLst/>
          </a:prstGeom>
          <a:noFill/>
          <a:ln w="19050">
            <a:solidFill>
              <a:schemeClr val="tx1"/>
            </a:solidFill>
            <a:round/>
            <a:headEnd type="triangle" w="sm" len="lg"/>
          </a:ln>
        </p:spPr>
        <p:txBody>
          <a:bodyPr wrap="none">
            <a:spAutoFit/>
          </a:bodyPr>
          <a:lstStyle/>
          <a:p>
            <a:endParaRPr lang="zh-CN" altLang="en-US" b="1"/>
          </a:p>
        </p:txBody>
      </p:sp>
      <p:graphicFrame>
        <p:nvGraphicFramePr>
          <p:cNvPr id="38" name="Object 163"/>
          <p:cNvGraphicFramePr>
            <a:graphicFrameLocks noChangeAspect="1"/>
          </p:cNvGraphicFramePr>
          <p:nvPr/>
        </p:nvGraphicFramePr>
        <p:xfrm>
          <a:off x="3540125" y="3670300"/>
          <a:ext cx="555625" cy="230188"/>
        </p:xfrm>
        <a:graphic>
          <a:graphicData uri="http://schemas.openxmlformats.org/presentationml/2006/ole">
            <mc:AlternateContent xmlns:mc="http://schemas.openxmlformats.org/markup-compatibility/2006">
              <mc:Choice xmlns:v="urn:schemas-microsoft-com:vml" Requires="v">
                <p:oleObj name="Equation" r:id="rId22" imgW="10363200" imgH="4267200" progId="Equation.DSMT4">
                  <p:embed/>
                </p:oleObj>
              </mc:Choice>
              <mc:Fallback>
                <p:oleObj name="Equation" r:id="rId22" imgW="10363200" imgH="4267200" progId="Equation.DSMT4">
                  <p:embed/>
                  <p:pic>
                    <p:nvPicPr>
                      <p:cNvPr id="0" name="Object 163"/>
                      <p:cNvPicPr>
                        <a:picLocks noChangeAspect="1"/>
                      </p:cNvPicPr>
                      <p:nvPr/>
                    </p:nvPicPr>
                    <p:blipFill>
                      <a:blip r:embed="rId23"/>
                      <a:stretch>
                        <a:fillRect/>
                      </a:stretch>
                    </p:blipFill>
                    <p:spPr>
                      <a:xfrm>
                        <a:off x="3540125" y="3670300"/>
                        <a:ext cx="555625" cy="230188"/>
                      </a:xfrm>
                      <a:prstGeom prst="rect">
                        <a:avLst/>
                      </a:prstGeom>
                      <a:noFill/>
                      <a:ln w="9525">
                        <a:noFill/>
                      </a:ln>
                    </p:spPr>
                  </p:pic>
                </p:oleObj>
              </mc:Fallback>
            </mc:AlternateContent>
          </a:graphicData>
        </a:graphic>
      </p:graphicFrame>
      <p:sp>
        <p:nvSpPr>
          <p:cNvPr id="39" name="Line 164"/>
          <p:cNvSpPr>
            <a:spLocks noChangeShapeType="1"/>
          </p:cNvSpPr>
          <p:nvPr/>
        </p:nvSpPr>
        <p:spPr bwMode="auto">
          <a:xfrm>
            <a:off x="1938308" y="2413299"/>
            <a:ext cx="288925" cy="0"/>
          </a:xfrm>
          <a:prstGeom prst="line">
            <a:avLst/>
          </a:prstGeom>
          <a:noFill/>
          <a:ln w="28575">
            <a:solidFill>
              <a:srgbClr val="FF0000"/>
            </a:solidFill>
            <a:round/>
            <a:tailEnd type="triangle" w="sm" len="lg"/>
          </a:ln>
        </p:spPr>
        <p:txBody>
          <a:bodyPr/>
          <a:lstStyle/>
          <a:p>
            <a:endParaRPr lang="zh-CN" altLang="en-US" b="1"/>
          </a:p>
        </p:txBody>
      </p:sp>
      <p:sp>
        <p:nvSpPr>
          <p:cNvPr id="40" name="Line 165"/>
          <p:cNvSpPr>
            <a:spLocks noChangeShapeType="1"/>
          </p:cNvSpPr>
          <p:nvPr/>
        </p:nvSpPr>
        <p:spPr bwMode="auto">
          <a:xfrm>
            <a:off x="1938308" y="3060999"/>
            <a:ext cx="288925" cy="0"/>
          </a:xfrm>
          <a:prstGeom prst="line">
            <a:avLst/>
          </a:prstGeom>
          <a:noFill/>
          <a:ln w="28575">
            <a:solidFill>
              <a:srgbClr val="FF0000"/>
            </a:solidFill>
            <a:round/>
            <a:tailEnd type="triangle" w="sm" len="lg"/>
          </a:ln>
        </p:spPr>
        <p:txBody>
          <a:bodyPr/>
          <a:lstStyle/>
          <a:p>
            <a:endParaRPr lang="zh-CN" altLang="en-US" b="1"/>
          </a:p>
        </p:txBody>
      </p:sp>
      <p:sp>
        <p:nvSpPr>
          <p:cNvPr id="41" name="Line 166"/>
          <p:cNvSpPr>
            <a:spLocks noChangeShapeType="1"/>
          </p:cNvSpPr>
          <p:nvPr/>
        </p:nvSpPr>
        <p:spPr bwMode="auto">
          <a:xfrm>
            <a:off x="1938308" y="3708699"/>
            <a:ext cx="288925" cy="0"/>
          </a:xfrm>
          <a:prstGeom prst="line">
            <a:avLst/>
          </a:prstGeom>
          <a:noFill/>
          <a:ln w="28575">
            <a:solidFill>
              <a:srgbClr val="FF0000"/>
            </a:solidFill>
            <a:round/>
            <a:tailEnd type="triangle" w="sm" len="lg"/>
          </a:ln>
        </p:spPr>
        <p:txBody>
          <a:bodyPr/>
          <a:lstStyle/>
          <a:p>
            <a:endParaRPr lang="zh-CN" altLang="en-US" b="1"/>
          </a:p>
        </p:txBody>
      </p:sp>
      <p:sp>
        <p:nvSpPr>
          <p:cNvPr id="42" name="Line 167"/>
          <p:cNvSpPr>
            <a:spLocks noChangeShapeType="1"/>
          </p:cNvSpPr>
          <p:nvPr/>
        </p:nvSpPr>
        <p:spPr bwMode="auto">
          <a:xfrm>
            <a:off x="1938308" y="1981499"/>
            <a:ext cx="288925" cy="0"/>
          </a:xfrm>
          <a:prstGeom prst="line">
            <a:avLst/>
          </a:prstGeom>
          <a:noFill/>
          <a:ln w="28575">
            <a:solidFill>
              <a:srgbClr val="FF0000"/>
            </a:solidFill>
            <a:round/>
            <a:tailEnd type="triangle" w="sm" len="lg"/>
          </a:ln>
        </p:spPr>
        <p:txBody>
          <a:bodyPr/>
          <a:lstStyle/>
          <a:p>
            <a:endParaRPr lang="zh-CN" altLang="en-US" b="1"/>
          </a:p>
        </p:txBody>
      </p:sp>
      <p:sp>
        <p:nvSpPr>
          <p:cNvPr id="43" name="Line 168"/>
          <p:cNvSpPr>
            <a:spLocks noChangeShapeType="1"/>
          </p:cNvSpPr>
          <p:nvPr/>
        </p:nvSpPr>
        <p:spPr bwMode="auto">
          <a:xfrm>
            <a:off x="1938308" y="2197399"/>
            <a:ext cx="288925" cy="0"/>
          </a:xfrm>
          <a:prstGeom prst="line">
            <a:avLst/>
          </a:prstGeom>
          <a:noFill/>
          <a:ln w="28575">
            <a:solidFill>
              <a:srgbClr val="FF0000"/>
            </a:solidFill>
            <a:round/>
            <a:tailEnd type="triangle" w="sm" len="lg"/>
          </a:ln>
        </p:spPr>
        <p:txBody>
          <a:bodyPr/>
          <a:lstStyle/>
          <a:p>
            <a:endParaRPr lang="zh-CN" altLang="en-US" b="1"/>
          </a:p>
        </p:txBody>
      </p:sp>
      <p:sp>
        <p:nvSpPr>
          <p:cNvPr id="44" name="Line 169"/>
          <p:cNvSpPr>
            <a:spLocks noChangeShapeType="1"/>
          </p:cNvSpPr>
          <p:nvPr/>
        </p:nvSpPr>
        <p:spPr bwMode="auto">
          <a:xfrm>
            <a:off x="1938308" y="2629199"/>
            <a:ext cx="288925" cy="0"/>
          </a:xfrm>
          <a:prstGeom prst="line">
            <a:avLst/>
          </a:prstGeom>
          <a:noFill/>
          <a:ln w="28575">
            <a:solidFill>
              <a:srgbClr val="FF0000"/>
            </a:solidFill>
            <a:round/>
            <a:tailEnd type="triangle" w="sm" len="lg"/>
          </a:ln>
        </p:spPr>
        <p:txBody>
          <a:bodyPr/>
          <a:lstStyle/>
          <a:p>
            <a:endParaRPr lang="zh-CN" altLang="en-US" b="1"/>
          </a:p>
        </p:txBody>
      </p:sp>
      <p:sp>
        <p:nvSpPr>
          <p:cNvPr id="45" name="Line 170"/>
          <p:cNvSpPr>
            <a:spLocks noChangeShapeType="1"/>
          </p:cNvSpPr>
          <p:nvPr/>
        </p:nvSpPr>
        <p:spPr bwMode="auto">
          <a:xfrm>
            <a:off x="1938308" y="2845099"/>
            <a:ext cx="288925" cy="0"/>
          </a:xfrm>
          <a:prstGeom prst="line">
            <a:avLst/>
          </a:prstGeom>
          <a:noFill/>
          <a:ln w="28575">
            <a:solidFill>
              <a:srgbClr val="FF0000"/>
            </a:solidFill>
            <a:round/>
            <a:tailEnd type="triangle" w="sm" len="lg"/>
          </a:ln>
        </p:spPr>
        <p:txBody>
          <a:bodyPr/>
          <a:lstStyle/>
          <a:p>
            <a:endParaRPr lang="zh-CN" altLang="en-US" b="1"/>
          </a:p>
        </p:txBody>
      </p:sp>
      <p:sp>
        <p:nvSpPr>
          <p:cNvPr id="46" name="Line 171"/>
          <p:cNvSpPr>
            <a:spLocks noChangeShapeType="1"/>
          </p:cNvSpPr>
          <p:nvPr/>
        </p:nvSpPr>
        <p:spPr bwMode="auto">
          <a:xfrm>
            <a:off x="1938308" y="3276899"/>
            <a:ext cx="288925" cy="0"/>
          </a:xfrm>
          <a:prstGeom prst="line">
            <a:avLst/>
          </a:prstGeom>
          <a:noFill/>
          <a:ln w="28575">
            <a:solidFill>
              <a:srgbClr val="FF0000"/>
            </a:solidFill>
            <a:round/>
            <a:tailEnd type="triangle" w="sm" len="lg"/>
          </a:ln>
        </p:spPr>
        <p:txBody>
          <a:bodyPr/>
          <a:lstStyle/>
          <a:p>
            <a:endParaRPr lang="zh-CN" altLang="en-US" b="1"/>
          </a:p>
        </p:txBody>
      </p:sp>
      <p:sp>
        <p:nvSpPr>
          <p:cNvPr id="47" name="Line 172"/>
          <p:cNvSpPr>
            <a:spLocks noChangeShapeType="1"/>
          </p:cNvSpPr>
          <p:nvPr/>
        </p:nvSpPr>
        <p:spPr bwMode="auto">
          <a:xfrm>
            <a:off x="1938308" y="3926186"/>
            <a:ext cx="288925" cy="0"/>
          </a:xfrm>
          <a:prstGeom prst="line">
            <a:avLst/>
          </a:prstGeom>
          <a:noFill/>
          <a:ln w="28575">
            <a:solidFill>
              <a:srgbClr val="FF0000"/>
            </a:solidFill>
            <a:round/>
            <a:tailEnd type="triangle" w="sm" len="lg"/>
          </a:ln>
        </p:spPr>
        <p:txBody>
          <a:bodyPr/>
          <a:lstStyle/>
          <a:p>
            <a:endParaRPr lang="zh-CN" altLang="en-US" b="1"/>
          </a:p>
        </p:txBody>
      </p:sp>
      <p:sp>
        <p:nvSpPr>
          <p:cNvPr id="48" name="Line 173"/>
          <p:cNvSpPr>
            <a:spLocks noChangeShapeType="1"/>
          </p:cNvSpPr>
          <p:nvPr/>
        </p:nvSpPr>
        <p:spPr bwMode="auto">
          <a:xfrm>
            <a:off x="1938308" y="3492799"/>
            <a:ext cx="288925" cy="0"/>
          </a:xfrm>
          <a:prstGeom prst="line">
            <a:avLst/>
          </a:prstGeom>
          <a:noFill/>
          <a:ln w="28575">
            <a:solidFill>
              <a:srgbClr val="FF0000"/>
            </a:solidFill>
            <a:round/>
            <a:tailEnd type="triangle" w="sm" len="lg"/>
          </a:ln>
        </p:spPr>
        <p:txBody>
          <a:bodyPr/>
          <a:lstStyle/>
          <a:p>
            <a:endParaRPr lang="zh-CN" altLang="en-US" b="1"/>
          </a:p>
        </p:txBody>
      </p:sp>
      <p:sp>
        <p:nvSpPr>
          <p:cNvPr id="49" name="Line 174"/>
          <p:cNvSpPr>
            <a:spLocks noChangeShapeType="1"/>
          </p:cNvSpPr>
          <p:nvPr/>
        </p:nvSpPr>
        <p:spPr bwMode="auto">
          <a:xfrm>
            <a:off x="1514445" y="2943524"/>
            <a:ext cx="1220788" cy="0"/>
          </a:xfrm>
          <a:prstGeom prst="line">
            <a:avLst/>
          </a:prstGeom>
          <a:noFill/>
          <a:ln w="12700">
            <a:solidFill>
              <a:schemeClr val="tx1"/>
            </a:solidFill>
            <a:prstDash val="dash"/>
            <a:round/>
          </a:ln>
        </p:spPr>
        <p:txBody>
          <a:bodyPr/>
          <a:lstStyle/>
          <a:p>
            <a:endParaRPr lang="zh-CN" altLang="en-US" b="1"/>
          </a:p>
        </p:txBody>
      </p:sp>
      <p:sp>
        <p:nvSpPr>
          <p:cNvPr id="50" name="Line 175"/>
          <p:cNvSpPr>
            <a:spLocks noChangeShapeType="1"/>
          </p:cNvSpPr>
          <p:nvPr/>
        </p:nvSpPr>
        <p:spPr bwMode="auto">
          <a:xfrm>
            <a:off x="1543020" y="2257724"/>
            <a:ext cx="1220788" cy="0"/>
          </a:xfrm>
          <a:prstGeom prst="line">
            <a:avLst/>
          </a:prstGeom>
          <a:noFill/>
          <a:ln w="12700">
            <a:solidFill>
              <a:schemeClr val="tx1"/>
            </a:solidFill>
            <a:prstDash val="dash"/>
            <a:round/>
          </a:ln>
        </p:spPr>
        <p:txBody>
          <a:bodyPr/>
          <a:lstStyle/>
          <a:p>
            <a:endParaRPr lang="zh-CN" altLang="en-US" b="1"/>
          </a:p>
        </p:txBody>
      </p:sp>
      <p:sp>
        <p:nvSpPr>
          <p:cNvPr id="51" name="Line 176"/>
          <p:cNvSpPr>
            <a:spLocks noChangeShapeType="1"/>
          </p:cNvSpPr>
          <p:nvPr/>
        </p:nvSpPr>
        <p:spPr bwMode="auto">
          <a:xfrm>
            <a:off x="1652558" y="2248199"/>
            <a:ext cx="0" cy="684212"/>
          </a:xfrm>
          <a:prstGeom prst="line">
            <a:avLst/>
          </a:prstGeom>
          <a:noFill/>
          <a:ln w="9525">
            <a:solidFill>
              <a:schemeClr val="tx1"/>
            </a:solidFill>
            <a:round/>
            <a:headEnd type="triangle" w="sm" len="lg"/>
            <a:tailEnd type="triangle" w="sm" len="lg"/>
          </a:ln>
        </p:spPr>
        <p:txBody>
          <a:bodyPr/>
          <a:lstStyle/>
          <a:p>
            <a:endParaRPr lang="zh-CN" altLang="en-US" b="1"/>
          </a:p>
        </p:txBody>
      </p:sp>
      <p:graphicFrame>
        <p:nvGraphicFramePr>
          <p:cNvPr id="52" name="Object 177"/>
          <p:cNvGraphicFramePr>
            <a:graphicFrameLocks noChangeAspect="1"/>
          </p:cNvGraphicFramePr>
          <p:nvPr/>
        </p:nvGraphicFramePr>
        <p:xfrm>
          <a:off x="1255683" y="2527609"/>
          <a:ext cx="294640" cy="228600"/>
        </p:xfrm>
        <a:graphic>
          <a:graphicData uri="http://schemas.openxmlformats.org/presentationml/2006/ole">
            <mc:AlternateContent xmlns:mc="http://schemas.openxmlformats.org/markup-compatibility/2006">
              <mc:Choice xmlns:v="urn:schemas-microsoft-com:vml" Requires="v">
                <p:oleObj name="Equation" r:id="rId24" imgW="5486400" imgH="4267200" progId="Equation.DSMT4">
                  <p:embed/>
                </p:oleObj>
              </mc:Choice>
              <mc:Fallback>
                <p:oleObj name="Equation" r:id="rId24" imgW="5486400" imgH="4267200" progId="Equation.DSMT4">
                  <p:embed/>
                  <p:pic>
                    <p:nvPicPr>
                      <p:cNvPr id="0" name="Object 177"/>
                      <p:cNvPicPr>
                        <a:picLocks noChangeAspect="1"/>
                      </p:cNvPicPr>
                      <p:nvPr/>
                    </p:nvPicPr>
                    <p:blipFill>
                      <a:blip r:embed="rId25"/>
                      <a:stretch>
                        <a:fillRect/>
                      </a:stretch>
                    </p:blipFill>
                    <p:spPr>
                      <a:xfrm>
                        <a:off x="1255683" y="2527609"/>
                        <a:ext cx="294640" cy="228600"/>
                      </a:xfrm>
                      <a:prstGeom prst="rect">
                        <a:avLst/>
                      </a:prstGeom>
                      <a:noFill/>
                      <a:ln w="9525">
                        <a:noFill/>
                      </a:ln>
                    </p:spPr>
                  </p:pic>
                </p:oleObj>
              </mc:Fallback>
            </mc:AlternateContent>
          </a:graphicData>
        </a:graphic>
      </p:graphicFrame>
      <p:sp>
        <p:nvSpPr>
          <p:cNvPr id="53" name="Arc 214"/>
          <p:cNvSpPr/>
          <p:nvPr/>
        </p:nvSpPr>
        <p:spPr bwMode="auto">
          <a:xfrm rot="1060951">
            <a:off x="6745258" y="1957686"/>
            <a:ext cx="842962" cy="558800"/>
          </a:xfrm>
          <a:custGeom>
            <a:avLst/>
            <a:gdLst>
              <a:gd name="T0" fmla="*/ 2147483647 w 19933"/>
              <a:gd name="T1" fmla="*/ 0 h 13197"/>
              <a:gd name="T2" fmla="*/ 2147483647 w 19933"/>
              <a:gd name="T3" fmla="*/ 2147483647 h 13197"/>
              <a:gd name="T4" fmla="*/ 0 w 19933"/>
              <a:gd name="T5" fmla="*/ 2147483647 h 13197"/>
              <a:gd name="T6" fmla="*/ 0 60000 65536"/>
              <a:gd name="T7" fmla="*/ 0 60000 65536"/>
              <a:gd name="T8" fmla="*/ 0 60000 65536"/>
              <a:gd name="T9" fmla="*/ 0 w 19933"/>
              <a:gd name="T10" fmla="*/ 0 h 13197"/>
              <a:gd name="T11" fmla="*/ 19933 w 19933"/>
              <a:gd name="T12" fmla="*/ 13197 h 13197"/>
            </a:gdLst>
            <a:ahLst/>
            <a:cxnLst>
              <a:cxn ang="T6">
                <a:pos x="T0" y="T1"/>
              </a:cxn>
              <a:cxn ang="T7">
                <a:pos x="T2" y="T3"/>
              </a:cxn>
              <a:cxn ang="T8">
                <a:pos x="T4" y="T5"/>
              </a:cxn>
            </a:cxnLst>
            <a:rect l="T9" t="T10" r="T11" b="T12"/>
            <a:pathLst>
              <a:path w="19933" h="13197" fill="none" extrusionOk="0">
                <a:moveTo>
                  <a:pt x="17099" y="0"/>
                </a:moveTo>
                <a:cubicBezTo>
                  <a:pt x="18253" y="1494"/>
                  <a:pt x="19205" y="3133"/>
                  <a:pt x="19932" y="4875"/>
                </a:cubicBezTo>
              </a:path>
              <a:path w="19933" h="13197" stroke="0" extrusionOk="0">
                <a:moveTo>
                  <a:pt x="17099" y="0"/>
                </a:moveTo>
                <a:cubicBezTo>
                  <a:pt x="18253" y="1494"/>
                  <a:pt x="19205" y="3133"/>
                  <a:pt x="19932" y="4875"/>
                </a:cubicBezTo>
                <a:lnTo>
                  <a:pt x="0" y="13197"/>
                </a:lnTo>
                <a:close/>
              </a:path>
            </a:pathLst>
          </a:custGeom>
          <a:noFill/>
          <a:ln w="19050">
            <a:solidFill>
              <a:schemeClr val="tx1"/>
            </a:solidFill>
            <a:round/>
          </a:ln>
        </p:spPr>
        <p:txBody>
          <a:bodyPr wrap="none" anchor="ctr"/>
          <a:lstStyle/>
          <a:p>
            <a:endParaRPr lang="zh-CN" altLang="en-US" b="1"/>
          </a:p>
        </p:txBody>
      </p:sp>
      <p:graphicFrame>
        <p:nvGraphicFramePr>
          <p:cNvPr id="54" name="Object 215"/>
          <p:cNvGraphicFramePr>
            <a:graphicFrameLocks noChangeAspect="1"/>
          </p:cNvGraphicFramePr>
          <p:nvPr/>
        </p:nvGraphicFramePr>
        <p:xfrm>
          <a:off x="7754938" y="3540125"/>
          <a:ext cx="554037" cy="228600"/>
        </p:xfrm>
        <a:graphic>
          <a:graphicData uri="http://schemas.openxmlformats.org/presentationml/2006/ole">
            <mc:AlternateContent xmlns:mc="http://schemas.openxmlformats.org/markup-compatibility/2006">
              <mc:Choice xmlns:v="urn:schemas-microsoft-com:vml" Requires="v">
                <p:oleObj name="Equation" r:id="rId26" imgW="10363200" imgH="4267200" progId="Equation.DSMT4">
                  <p:embed/>
                </p:oleObj>
              </mc:Choice>
              <mc:Fallback>
                <p:oleObj name="Equation" r:id="rId26" imgW="10363200" imgH="4267200" progId="Equation.DSMT4">
                  <p:embed/>
                  <p:pic>
                    <p:nvPicPr>
                      <p:cNvPr id="0" name="Object 215"/>
                      <p:cNvPicPr>
                        <a:picLocks noChangeAspect="1"/>
                      </p:cNvPicPr>
                      <p:nvPr/>
                    </p:nvPicPr>
                    <p:blipFill>
                      <a:blip r:embed="rId27"/>
                      <a:stretch>
                        <a:fillRect/>
                      </a:stretch>
                    </p:blipFill>
                    <p:spPr>
                      <a:xfrm>
                        <a:off x="7754938" y="3540125"/>
                        <a:ext cx="554037" cy="228600"/>
                      </a:xfrm>
                      <a:prstGeom prst="rect">
                        <a:avLst/>
                      </a:prstGeom>
                      <a:noFill/>
                      <a:ln w="9525">
                        <a:noFill/>
                      </a:ln>
                    </p:spPr>
                  </p:pic>
                </p:oleObj>
              </mc:Fallback>
            </mc:AlternateContent>
          </a:graphicData>
        </a:graphic>
      </p:graphicFrame>
      <p:sp>
        <p:nvSpPr>
          <p:cNvPr id="55" name="Text Box 216"/>
          <p:cNvSpPr txBox="1">
            <a:spLocks noChangeArrowheads="1"/>
          </p:cNvSpPr>
          <p:nvPr/>
        </p:nvSpPr>
        <p:spPr bwMode="auto">
          <a:xfrm rot="-1682042">
            <a:off x="7253520" y="3915074"/>
            <a:ext cx="372538" cy="623887"/>
          </a:xfrm>
          <a:prstGeom prst="rect">
            <a:avLst/>
          </a:prstGeom>
          <a:noFill/>
          <a:ln w="9525">
            <a:noFill/>
            <a:miter lim="800000"/>
          </a:ln>
        </p:spPr>
        <p:txBody>
          <a:bodyPr vert="eaVert">
            <a:spAutoFit/>
          </a:bodyPr>
          <a:lstStyle/>
          <a:p>
            <a:r>
              <a:rPr kumimoji="1" lang="en-US" altLang="zh-CN" sz="1200" b="1"/>
              <a:t>λ|2</a:t>
            </a:r>
          </a:p>
        </p:txBody>
      </p:sp>
      <p:sp>
        <p:nvSpPr>
          <p:cNvPr id="56" name="Line 217"/>
          <p:cNvSpPr>
            <a:spLocks noChangeAspect="1" noChangeShapeType="1"/>
          </p:cNvSpPr>
          <p:nvPr/>
        </p:nvSpPr>
        <p:spPr bwMode="auto">
          <a:xfrm>
            <a:off x="7092920" y="2287886"/>
            <a:ext cx="909638" cy="0"/>
          </a:xfrm>
          <a:prstGeom prst="line">
            <a:avLst/>
          </a:prstGeom>
          <a:noFill/>
          <a:ln w="12700">
            <a:solidFill>
              <a:schemeClr val="tx1"/>
            </a:solidFill>
            <a:prstDash val="dash"/>
            <a:round/>
          </a:ln>
        </p:spPr>
        <p:txBody>
          <a:bodyPr/>
          <a:lstStyle/>
          <a:p>
            <a:endParaRPr lang="zh-CN" altLang="en-US" b="1"/>
          </a:p>
        </p:txBody>
      </p:sp>
      <p:graphicFrame>
        <p:nvGraphicFramePr>
          <p:cNvPr id="57" name="Object 218"/>
          <p:cNvGraphicFramePr>
            <a:graphicFrameLocks noChangeAspect="1"/>
          </p:cNvGraphicFramePr>
          <p:nvPr/>
        </p:nvGraphicFramePr>
        <p:xfrm>
          <a:off x="7715250" y="2019300"/>
          <a:ext cx="161925" cy="227013"/>
        </p:xfrm>
        <a:graphic>
          <a:graphicData uri="http://schemas.openxmlformats.org/presentationml/2006/ole">
            <mc:AlternateContent xmlns:mc="http://schemas.openxmlformats.org/markup-compatibility/2006">
              <mc:Choice xmlns:v="urn:schemas-microsoft-com:vml" Requires="v">
                <p:oleObj name="Equation" r:id="rId28" imgW="3048000" imgH="4267200" progId="Equation.DSMT4">
                  <p:embed/>
                </p:oleObj>
              </mc:Choice>
              <mc:Fallback>
                <p:oleObj name="Equation" r:id="rId28" imgW="3048000" imgH="4267200" progId="Equation.DSMT4">
                  <p:embed/>
                  <p:pic>
                    <p:nvPicPr>
                      <p:cNvPr id="0" name="Object 218"/>
                      <p:cNvPicPr>
                        <a:picLocks noChangeAspect="1"/>
                      </p:cNvPicPr>
                      <p:nvPr/>
                    </p:nvPicPr>
                    <p:blipFill>
                      <a:blip r:embed="rId29"/>
                      <a:stretch>
                        <a:fillRect/>
                      </a:stretch>
                    </p:blipFill>
                    <p:spPr>
                      <a:xfrm>
                        <a:off x="7715250" y="2019300"/>
                        <a:ext cx="161925" cy="227013"/>
                      </a:xfrm>
                      <a:prstGeom prst="rect">
                        <a:avLst/>
                      </a:prstGeom>
                      <a:noFill/>
                      <a:ln w="9525">
                        <a:noFill/>
                      </a:ln>
                    </p:spPr>
                  </p:pic>
                </p:oleObj>
              </mc:Fallback>
            </mc:AlternateContent>
          </a:graphicData>
        </a:graphic>
      </p:graphicFrame>
      <p:sp>
        <p:nvSpPr>
          <p:cNvPr id="58" name="Line 219"/>
          <p:cNvSpPr>
            <a:spLocks noChangeShapeType="1"/>
          </p:cNvSpPr>
          <p:nvPr/>
        </p:nvSpPr>
        <p:spPr bwMode="auto">
          <a:xfrm rot="21067098" flipV="1">
            <a:off x="7029420" y="2387899"/>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59" name="Line 220"/>
          <p:cNvSpPr>
            <a:spLocks noChangeShapeType="1"/>
          </p:cNvSpPr>
          <p:nvPr/>
        </p:nvSpPr>
        <p:spPr bwMode="auto">
          <a:xfrm rot="21067098" flipV="1">
            <a:off x="7027833" y="2814936"/>
            <a:ext cx="1008062"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60" name="Line 221"/>
          <p:cNvSpPr>
            <a:spLocks noChangeShapeType="1"/>
          </p:cNvSpPr>
          <p:nvPr/>
        </p:nvSpPr>
        <p:spPr bwMode="auto">
          <a:xfrm rot="21067098" flipV="1">
            <a:off x="7032595" y="3275311"/>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61" name="Line 222"/>
          <p:cNvSpPr>
            <a:spLocks noChangeShapeType="1"/>
          </p:cNvSpPr>
          <p:nvPr/>
        </p:nvSpPr>
        <p:spPr bwMode="auto">
          <a:xfrm rot="15667098" flipV="1">
            <a:off x="6852413" y="3906343"/>
            <a:ext cx="754063" cy="21590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2" name="Line 223"/>
          <p:cNvSpPr>
            <a:spLocks noChangeShapeType="1"/>
          </p:cNvSpPr>
          <p:nvPr/>
        </p:nvSpPr>
        <p:spPr bwMode="auto">
          <a:xfrm rot="15667098" flipV="1">
            <a:off x="6723033" y="3586461"/>
            <a:ext cx="1214437" cy="347663"/>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3" name="Line 224"/>
          <p:cNvSpPr>
            <a:spLocks noChangeShapeType="1"/>
          </p:cNvSpPr>
          <p:nvPr/>
        </p:nvSpPr>
        <p:spPr bwMode="auto">
          <a:xfrm rot="15667098" flipV="1">
            <a:off x="6621433" y="3253086"/>
            <a:ext cx="1574800" cy="45085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4" name="Line 225"/>
          <p:cNvSpPr>
            <a:spLocks noChangeShapeType="1"/>
          </p:cNvSpPr>
          <p:nvPr/>
        </p:nvSpPr>
        <p:spPr bwMode="auto">
          <a:xfrm rot="15667098" flipV="1">
            <a:off x="6508720" y="2940349"/>
            <a:ext cx="1971675" cy="56515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5" name="Text Box 226"/>
          <p:cNvSpPr txBox="1">
            <a:spLocks noChangeArrowheads="1"/>
          </p:cNvSpPr>
          <p:nvPr/>
        </p:nvSpPr>
        <p:spPr bwMode="auto">
          <a:xfrm rot="-1682042">
            <a:off x="7432908" y="3856336"/>
            <a:ext cx="372538" cy="523875"/>
          </a:xfrm>
          <a:prstGeom prst="rect">
            <a:avLst/>
          </a:prstGeom>
          <a:noFill/>
          <a:ln w="9525">
            <a:noFill/>
            <a:miter lim="800000"/>
          </a:ln>
        </p:spPr>
        <p:txBody>
          <a:bodyPr vert="eaVert">
            <a:spAutoFit/>
          </a:bodyPr>
          <a:lstStyle/>
          <a:p>
            <a:r>
              <a:rPr kumimoji="1" lang="en-US" altLang="zh-CN" sz="1200" b="1"/>
              <a:t>λ|2</a:t>
            </a:r>
          </a:p>
        </p:txBody>
      </p:sp>
      <p:sp>
        <p:nvSpPr>
          <p:cNvPr id="66" name="Text Box 227"/>
          <p:cNvSpPr txBox="1">
            <a:spLocks noChangeArrowheads="1"/>
          </p:cNvSpPr>
          <p:nvPr/>
        </p:nvSpPr>
        <p:spPr bwMode="auto">
          <a:xfrm rot="-1682042">
            <a:off x="7610708" y="3764261"/>
            <a:ext cx="372538" cy="533400"/>
          </a:xfrm>
          <a:prstGeom prst="rect">
            <a:avLst/>
          </a:prstGeom>
          <a:noFill/>
          <a:ln w="9525">
            <a:noFill/>
            <a:miter lim="800000"/>
          </a:ln>
        </p:spPr>
        <p:txBody>
          <a:bodyPr vert="eaVert">
            <a:spAutoFit/>
          </a:bodyPr>
          <a:lstStyle/>
          <a:p>
            <a:r>
              <a:rPr kumimoji="1" lang="en-US" altLang="zh-CN" sz="1200" b="1"/>
              <a:t>λ|2</a:t>
            </a:r>
          </a:p>
        </p:txBody>
      </p:sp>
      <p:sp>
        <p:nvSpPr>
          <p:cNvPr id="67" name="Line 228"/>
          <p:cNvSpPr>
            <a:spLocks noChangeShapeType="1"/>
          </p:cNvSpPr>
          <p:nvPr/>
        </p:nvSpPr>
        <p:spPr bwMode="auto">
          <a:xfrm rot="21067098" flipV="1">
            <a:off x="7143720" y="3672186"/>
            <a:ext cx="581025" cy="171450"/>
          </a:xfrm>
          <a:prstGeom prst="line">
            <a:avLst/>
          </a:prstGeom>
          <a:noFill/>
          <a:ln w="19050">
            <a:solidFill>
              <a:schemeClr val="tx1"/>
            </a:solidFill>
            <a:round/>
            <a:headEnd type="triangle" w="sm" len="lg"/>
            <a:tailEnd type="triangle" w="sm" len="lg"/>
          </a:ln>
        </p:spPr>
        <p:txBody>
          <a:bodyPr>
            <a:spAutoFit/>
          </a:bodyPr>
          <a:lstStyle/>
          <a:p>
            <a:endParaRPr lang="zh-CN" altLang="en-US" b="1"/>
          </a:p>
        </p:txBody>
      </p:sp>
      <p:graphicFrame>
        <p:nvGraphicFramePr>
          <p:cNvPr id="68" name="Object 229"/>
          <p:cNvGraphicFramePr>
            <a:graphicFrameLocks noChangeAspect="1"/>
          </p:cNvGraphicFramePr>
          <p:nvPr/>
        </p:nvGraphicFramePr>
        <p:xfrm>
          <a:off x="6777008" y="1992622"/>
          <a:ext cx="246379" cy="266701"/>
        </p:xfrm>
        <a:graphic>
          <a:graphicData uri="http://schemas.openxmlformats.org/presentationml/2006/ole">
            <mc:AlternateContent xmlns:mc="http://schemas.openxmlformats.org/markup-compatibility/2006">
              <mc:Choice xmlns:v="urn:schemas-microsoft-com:vml" Requires="v">
                <p:oleObj name="Equation" r:id="rId30" imgW="3657600" imgH="3962400" progId="Equation.DSMT4">
                  <p:embed/>
                </p:oleObj>
              </mc:Choice>
              <mc:Fallback>
                <p:oleObj name="Equation" r:id="rId30" imgW="3657600" imgH="3962400" progId="Equation.DSMT4">
                  <p:embed/>
                  <p:pic>
                    <p:nvPicPr>
                      <p:cNvPr id="0" name="Object 229"/>
                      <p:cNvPicPr>
                        <a:picLocks noChangeAspect="1"/>
                      </p:cNvPicPr>
                      <p:nvPr/>
                    </p:nvPicPr>
                    <p:blipFill>
                      <a:blip r:embed="rId31"/>
                      <a:stretch>
                        <a:fillRect/>
                      </a:stretch>
                    </p:blipFill>
                    <p:spPr>
                      <a:xfrm>
                        <a:off x="6777008" y="1992622"/>
                        <a:ext cx="246379" cy="266701"/>
                      </a:xfrm>
                      <a:prstGeom prst="rect">
                        <a:avLst/>
                      </a:prstGeom>
                      <a:noFill/>
                      <a:ln w="9525">
                        <a:noFill/>
                      </a:ln>
                    </p:spPr>
                  </p:pic>
                </p:oleObj>
              </mc:Fallback>
            </mc:AlternateContent>
          </a:graphicData>
        </a:graphic>
      </p:graphicFrame>
      <p:graphicFrame>
        <p:nvGraphicFramePr>
          <p:cNvPr id="69" name="Object 230"/>
          <p:cNvGraphicFramePr>
            <a:graphicFrameLocks noChangeAspect="1"/>
          </p:cNvGraphicFramePr>
          <p:nvPr/>
        </p:nvGraphicFramePr>
        <p:xfrm>
          <a:off x="6757958" y="3713472"/>
          <a:ext cx="246379" cy="264160"/>
        </p:xfrm>
        <a:graphic>
          <a:graphicData uri="http://schemas.openxmlformats.org/presentationml/2006/ole">
            <mc:AlternateContent xmlns:mc="http://schemas.openxmlformats.org/markup-compatibility/2006">
              <mc:Choice xmlns:v="urn:schemas-microsoft-com:vml" Requires="v">
                <p:oleObj name="Equation" r:id="rId32" imgW="3657600" imgH="3962400" progId="Equation.DSMT4">
                  <p:embed/>
                </p:oleObj>
              </mc:Choice>
              <mc:Fallback>
                <p:oleObj name="Equation" r:id="rId32" imgW="3657600" imgH="3962400" progId="Equation.DSMT4">
                  <p:embed/>
                  <p:pic>
                    <p:nvPicPr>
                      <p:cNvPr id="0" name="Object 230"/>
                      <p:cNvPicPr>
                        <a:picLocks noChangeAspect="1"/>
                      </p:cNvPicPr>
                      <p:nvPr/>
                    </p:nvPicPr>
                    <p:blipFill>
                      <a:blip r:embed="rId33"/>
                      <a:stretch>
                        <a:fillRect/>
                      </a:stretch>
                    </p:blipFill>
                    <p:spPr>
                      <a:xfrm>
                        <a:off x="6757958" y="3713472"/>
                        <a:ext cx="246379" cy="264160"/>
                      </a:xfrm>
                      <a:prstGeom prst="rect">
                        <a:avLst/>
                      </a:prstGeom>
                      <a:noFill/>
                      <a:ln w="9525">
                        <a:noFill/>
                      </a:ln>
                    </p:spPr>
                  </p:pic>
                </p:oleObj>
              </mc:Fallback>
            </mc:AlternateContent>
          </a:graphicData>
        </a:graphic>
      </p:graphicFrame>
      <p:grpSp>
        <p:nvGrpSpPr>
          <p:cNvPr id="17" name="Group 231"/>
          <p:cNvGrpSpPr/>
          <p:nvPr/>
        </p:nvGrpSpPr>
        <p:grpSpPr bwMode="auto">
          <a:xfrm>
            <a:off x="7057995" y="1633836"/>
            <a:ext cx="0" cy="2652713"/>
            <a:chOff x="7057995" y="1633836"/>
            <a:chExt cx="0" cy="2652713"/>
          </a:xfrm>
        </p:grpSpPr>
        <p:sp>
          <p:nvSpPr>
            <p:cNvPr id="71" name="Line 23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p>
          </p:txBody>
        </p:sp>
        <p:sp>
          <p:nvSpPr>
            <p:cNvPr id="72" name="Line 23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p>
          </p:txBody>
        </p:sp>
      </p:grpSp>
      <p:graphicFrame>
        <p:nvGraphicFramePr>
          <p:cNvPr id="74" name="Object 235"/>
          <p:cNvGraphicFramePr>
            <a:graphicFrameLocks noChangeAspect="1"/>
          </p:cNvGraphicFramePr>
          <p:nvPr/>
        </p:nvGraphicFramePr>
        <p:xfrm>
          <a:off x="6969095" y="2629210"/>
          <a:ext cx="204788" cy="227012"/>
        </p:xfrm>
        <a:graphic>
          <a:graphicData uri="http://schemas.openxmlformats.org/presentationml/2006/ole">
            <mc:AlternateContent xmlns:mc="http://schemas.openxmlformats.org/markup-compatibility/2006">
              <mc:Choice xmlns:v="urn:schemas-microsoft-com:vml" Requires="v">
                <p:oleObj name="Equation" r:id="rId34" imgW="2743200" imgH="3048000" progId="Equation.DSMT4">
                  <p:embed/>
                </p:oleObj>
              </mc:Choice>
              <mc:Fallback>
                <p:oleObj name="Equation" r:id="rId34" imgW="2743200" imgH="3048000" progId="Equation.DSMT4">
                  <p:embed/>
                  <p:pic>
                    <p:nvPicPr>
                      <p:cNvPr id="0" name="Object 235"/>
                      <p:cNvPicPr>
                        <a:picLocks noChangeAspect="1"/>
                      </p:cNvPicPr>
                      <p:nvPr/>
                    </p:nvPicPr>
                    <p:blipFill>
                      <a:blip r:embed="rId35"/>
                      <a:stretch>
                        <a:fillRect/>
                      </a:stretch>
                    </p:blipFill>
                    <p:spPr>
                      <a:xfrm>
                        <a:off x="6969095" y="2629210"/>
                        <a:ext cx="204788" cy="227012"/>
                      </a:xfrm>
                      <a:prstGeom prst="rect">
                        <a:avLst/>
                      </a:prstGeom>
                      <a:noFill/>
                      <a:ln w="9525">
                        <a:noFill/>
                      </a:ln>
                    </p:spPr>
                  </p:pic>
                </p:oleObj>
              </mc:Fallback>
            </mc:AlternateContent>
          </a:graphicData>
        </a:graphic>
      </p:graphicFrame>
      <p:sp>
        <p:nvSpPr>
          <p:cNvPr id="75" name="Line 236"/>
          <p:cNvSpPr>
            <a:spLocks noChangeShapeType="1"/>
          </p:cNvSpPr>
          <p:nvPr/>
        </p:nvSpPr>
        <p:spPr bwMode="auto">
          <a:xfrm>
            <a:off x="6235670" y="2451399"/>
            <a:ext cx="288925" cy="0"/>
          </a:xfrm>
          <a:prstGeom prst="line">
            <a:avLst/>
          </a:prstGeom>
          <a:noFill/>
          <a:ln w="28575">
            <a:solidFill>
              <a:srgbClr val="FF0000"/>
            </a:solidFill>
            <a:round/>
            <a:tailEnd type="triangle" w="sm" len="lg"/>
          </a:ln>
        </p:spPr>
        <p:txBody>
          <a:bodyPr/>
          <a:lstStyle/>
          <a:p>
            <a:endParaRPr lang="zh-CN" altLang="en-US" b="1"/>
          </a:p>
        </p:txBody>
      </p:sp>
      <p:sp>
        <p:nvSpPr>
          <p:cNvPr id="76" name="Line 237"/>
          <p:cNvSpPr>
            <a:spLocks noChangeShapeType="1"/>
          </p:cNvSpPr>
          <p:nvPr/>
        </p:nvSpPr>
        <p:spPr bwMode="auto">
          <a:xfrm>
            <a:off x="6235670" y="3099099"/>
            <a:ext cx="288925" cy="0"/>
          </a:xfrm>
          <a:prstGeom prst="line">
            <a:avLst/>
          </a:prstGeom>
          <a:noFill/>
          <a:ln w="28575">
            <a:solidFill>
              <a:srgbClr val="FF0000"/>
            </a:solidFill>
            <a:round/>
            <a:tailEnd type="triangle" w="sm" len="lg"/>
          </a:ln>
        </p:spPr>
        <p:txBody>
          <a:bodyPr/>
          <a:lstStyle/>
          <a:p>
            <a:endParaRPr lang="zh-CN" altLang="en-US" b="1"/>
          </a:p>
        </p:txBody>
      </p:sp>
      <p:sp>
        <p:nvSpPr>
          <p:cNvPr id="77" name="Line 238"/>
          <p:cNvSpPr>
            <a:spLocks noChangeShapeType="1"/>
          </p:cNvSpPr>
          <p:nvPr/>
        </p:nvSpPr>
        <p:spPr bwMode="auto">
          <a:xfrm>
            <a:off x="6235670" y="3746799"/>
            <a:ext cx="288925" cy="0"/>
          </a:xfrm>
          <a:prstGeom prst="line">
            <a:avLst/>
          </a:prstGeom>
          <a:noFill/>
          <a:ln w="28575">
            <a:solidFill>
              <a:srgbClr val="FF0000"/>
            </a:solidFill>
            <a:round/>
            <a:tailEnd type="triangle" w="sm" len="lg"/>
          </a:ln>
        </p:spPr>
        <p:txBody>
          <a:bodyPr/>
          <a:lstStyle/>
          <a:p>
            <a:endParaRPr lang="zh-CN" altLang="en-US" b="1"/>
          </a:p>
        </p:txBody>
      </p:sp>
      <p:sp>
        <p:nvSpPr>
          <p:cNvPr id="78" name="Line 239"/>
          <p:cNvSpPr>
            <a:spLocks noChangeShapeType="1"/>
          </p:cNvSpPr>
          <p:nvPr/>
        </p:nvSpPr>
        <p:spPr bwMode="auto">
          <a:xfrm>
            <a:off x="6235670" y="2019599"/>
            <a:ext cx="288925" cy="0"/>
          </a:xfrm>
          <a:prstGeom prst="line">
            <a:avLst/>
          </a:prstGeom>
          <a:noFill/>
          <a:ln w="28575">
            <a:solidFill>
              <a:srgbClr val="FF0000"/>
            </a:solidFill>
            <a:round/>
            <a:tailEnd type="triangle" w="sm" len="lg"/>
          </a:ln>
        </p:spPr>
        <p:txBody>
          <a:bodyPr/>
          <a:lstStyle/>
          <a:p>
            <a:endParaRPr lang="zh-CN" altLang="en-US" b="1"/>
          </a:p>
        </p:txBody>
      </p:sp>
      <p:sp>
        <p:nvSpPr>
          <p:cNvPr id="79" name="Line 240"/>
          <p:cNvSpPr>
            <a:spLocks noChangeShapeType="1"/>
          </p:cNvSpPr>
          <p:nvPr/>
        </p:nvSpPr>
        <p:spPr bwMode="auto">
          <a:xfrm>
            <a:off x="6235670" y="2235499"/>
            <a:ext cx="288925" cy="0"/>
          </a:xfrm>
          <a:prstGeom prst="line">
            <a:avLst/>
          </a:prstGeom>
          <a:noFill/>
          <a:ln w="28575">
            <a:solidFill>
              <a:srgbClr val="FF0000"/>
            </a:solidFill>
            <a:round/>
            <a:tailEnd type="triangle" w="sm" len="lg"/>
          </a:ln>
        </p:spPr>
        <p:txBody>
          <a:bodyPr/>
          <a:lstStyle/>
          <a:p>
            <a:endParaRPr lang="zh-CN" altLang="en-US" b="1"/>
          </a:p>
        </p:txBody>
      </p:sp>
      <p:sp>
        <p:nvSpPr>
          <p:cNvPr id="80" name="Line 241"/>
          <p:cNvSpPr>
            <a:spLocks noChangeShapeType="1"/>
          </p:cNvSpPr>
          <p:nvPr/>
        </p:nvSpPr>
        <p:spPr bwMode="auto">
          <a:xfrm>
            <a:off x="6235670" y="2667299"/>
            <a:ext cx="288925" cy="0"/>
          </a:xfrm>
          <a:prstGeom prst="line">
            <a:avLst/>
          </a:prstGeom>
          <a:noFill/>
          <a:ln w="28575">
            <a:solidFill>
              <a:srgbClr val="FF0000"/>
            </a:solidFill>
            <a:round/>
            <a:tailEnd type="triangle" w="sm" len="lg"/>
          </a:ln>
        </p:spPr>
        <p:txBody>
          <a:bodyPr/>
          <a:lstStyle/>
          <a:p>
            <a:endParaRPr lang="zh-CN" altLang="en-US" b="1"/>
          </a:p>
        </p:txBody>
      </p:sp>
      <p:sp>
        <p:nvSpPr>
          <p:cNvPr id="81" name="Line 242"/>
          <p:cNvSpPr>
            <a:spLocks noChangeShapeType="1"/>
          </p:cNvSpPr>
          <p:nvPr/>
        </p:nvSpPr>
        <p:spPr bwMode="auto">
          <a:xfrm>
            <a:off x="6235670" y="2883199"/>
            <a:ext cx="288925" cy="0"/>
          </a:xfrm>
          <a:prstGeom prst="line">
            <a:avLst/>
          </a:prstGeom>
          <a:noFill/>
          <a:ln w="28575">
            <a:solidFill>
              <a:srgbClr val="FF0000"/>
            </a:solidFill>
            <a:round/>
            <a:tailEnd type="triangle" w="sm" len="lg"/>
          </a:ln>
        </p:spPr>
        <p:txBody>
          <a:bodyPr/>
          <a:lstStyle/>
          <a:p>
            <a:endParaRPr lang="zh-CN" altLang="en-US" b="1"/>
          </a:p>
        </p:txBody>
      </p:sp>
      <p:sp>
        <p:nvSpPr>
          <p:cNvPr id="82" name="Line 243"/>
          <p:cNvSpPr>
            <a:spLocks noChangeShapeType="1"/>
          </p:cNvSpPr>
          <p:nvPr/>
        </p:nvSpPr>
        <p:spPr bwMode="auto">
          <a:xfrm>
            <a:off x="6235670" y="3314999"/>
            <a:ext cx="288925" cy="0"/>
          </a:xfrm>
          <a:prstGeom prst="line">
            <a:avLst/>
          </a:prstGeom>
          <a:noFill/>
          <a:ln w="28575">
            <a:solidFill>
              <a:srgbClr val="FF0000"/>
            </a:solidFill>
            <a:round/>
            <a:tailEnd type="triangle" w="sm" len="lg"/>
          </a:ln>
        </p:spPr>
        <p:txBody>
          <a:bodyPr/>
          <a:lstStyle/>
          <a:p>
            <a:endParaRPr lang="zh-CN" altLang="en-US" b="1"/>
          </a:p>
        </p:txBody>
      </p:sp>
      <p:sp>
        <p:nvSpPr>
          <p:cNvPr id="83" name="Line 244"/>
          <p:cNvSpPr>
            <a:spLocks noChangeShapeType="1"/>
          </p:cNvSpPr>
          <p:nvPr/>
        </p:nvSpPr>
        <p:spPr bwMode="auto">
          <a:xfrm>
            <a:off x="6235670" y="3964286"/>
            <a:ext cx="288925" cy="0"/>
          </a:xfrm>
          <a:prstGeom prst="line">
            <a:avLst/>
          </a:prstGeom>
          <a:noFill/>
          <a:ln w="28575">
            <a:solidFill>
              <a:srgbClr val="FF0000"/>
            </a:solidFill>
            <a:round/>
            <a:tailEnd type="triangle" w="sm" len="lg"/>
          </a:ln>
        </p:spPr>
        <p:txBody>
          <a:bodyPr/>
          <a:lstStyle/>
          <a:p>
            <a:endParaRPr lang="zh-CN" altLang="en-US" b="1"/>
          </a:p>
        </p:txBody>
      </p:sp>
      <p:sp>
        <p:nvSpPr>
          <p:cNvPr id="84" name="Line 245"/>
          <p:cNvSpPr>
            <a:spLocks noChangeShapeType="1"/>
          </p:cNvSpPr>
          <p:nvPr/>
        </p:nvSpPr>
        <p:spPr bwMode="auto">
          <a:xfrm>
            <a:off x="6235670" y="3530899"/>
            <a:ext cx="288925" cy="0"/>
          </a:xfrm>
          <a:prstGeom prst="line">
            <a:avLst/>
          </a:prstGeom>
          <a:noFill/>
          <a:ln w="28575">
            <a:solidFill>
              <a:srgbClr val="FF0000"/>
            </a:solidFill>
            <a:round/>
            <a:tailEnd type="triangle" w="sm" len="lg"/>
          </a:ln>
        </p:spPr>
        <p:txBody>
          <a:bodyPr/>
          <a:lstStyle/>
          <a:p>
            <a:endParaRPr lang="zh-CN" altLang="en-US" b="1"/>
          </a:p>
        </p:txBody>
      </p:sp>
      <p:sp>
        <p:nvSpPr>
          <p:cNvPr id="85" name="Line 246"/>
          <p:cNvSpPr>
            <a:spLocks noChangeShapeType="1"/>
          </p:cNvSpPr>
          <p:nvPr/>
        </p:nvSpPr>
        <p:spPr bwMode="auto">
          <a:xfrm>
            <a:off x="5821333" y="2748261"/>
            <a:ext cx="1220787" cy="0"/>
          </a:xfrm>
          <a:prstGeom prst="line">
            <a:avLst/>
          </a:prstGeom>
          <a:noFill/>
          <a:ln w="12700">
            <a:solidFill>
              <a:schemeClr val="tx1"/>
            </a:solidFill>
            <a:prstDash val="dash"/>
            <a:round/>
          </a:ln>
        </p:spPr>
        <p:txBody>
          <a:bodyPr/>
          <a:lstStyle/>
          <a:p>
            <a:endParaRPr lang="zh-CN" altLang="en-US" b="1"/>
          </a:p>
        </p:txBody>
      </p:sp>
      <p:sp>
        <p:nvSpPr>
          <p:cNvPr id="86" name="Line 247"/>
          <p:cNvSpPr>
            <a:spLocks noChangeShapeType="1"/>
          </p:cNvSpPr>
          <p:nvPr/>
        </p:nvSpPr>
        <p:spPr bwMode="auto">
          <a:xfrm>
            <a:off x="5840383" y="2295824"/>
            <a:ext cx="1220787" cy="0"/>
          </a:xfrm>
          <a:prstGeom prst="line">
            <a:avLst/>
          </a:prstGeom>
          <a:noFill/>
          <a:ln w="12700">
            <a:solidFill>
              <a:schemeClr val="tx1"/>
            </a:solidFill>
            <a:prstDash val="dash"/>
            <a:round/>
          </a:ln>
        </p:spPr>
        <p:txBody>
          <a:bodyPr/>
          <a:lstStyle/>
          <a:p>
            <a:endParaRPr lang="zh-CN" altLang="en-US" b="1"/>
          </a:p>
        </p:txBody>
      </p:sp>
      <p:sp>
        <p:nvSpPr>
          <p:cNvPr id="87" name="Line 248"/>
          <p:cNvSpPr>
            <a:spLocks noChangeShapeType="1"/>
          </p:cNvSpPr>
          <p:nvPr/>
        </p:nvSpPr>
        <p:spPr bwMode="auto">
          <a:xfrm>
            <a:off x="5949920" y="2286299"/>
            <a:ext cx="0" cy="468312"/>
          </a:xfrm>
          <a:prstGeom prst="line">
            <a:avLst/>
          </a:prstGeom>
          <a:noFill/>
          <a:ln w="9525">
            <a:solidFill>
              <a:schemeClr val="tx1"/>
            </a:solidFill>
            <a:round/>
            <a:headEnd type="triangle" w="sm" len="lg"/>
            <a:tailEnd type="triangle" w="sm" len="lg"/>
          </a:ln>
        </p:spPr>
        <p:txBody>
          <a:bodyPr/>
          <a:lstStyle/>
          <a:p>
            <a:endParaRPr lang="zh-CN" altLang="en-US" b="1"/>
          </a:p>
        </p:txBody>
      </p:sp>
      <p:graphicFrame>
        <p:nvGraphicFramePr>
          <p:cNvPr id="88" name="Object 249"/>
          <p:cNvGraphicFramePr>
            <a:graphicFrameLocks noChangeAspect="1"/>
          </p:cNvGraphicFramePr>
          <p:nvPr/>
        </p:nvGraphicFramePr>
        <p:xfrm>
          <a:off x="5533995" y="2414896"/>
          <a:ext cx="294640" cy="228600"/>
        </p:xfrm>
        <a:graphic>
          <a:graphicData uri="http://schemas.openxmlformats.org/presentationml/2006/ole">
            <mc:AlternateContent xmlns:mc="http://schemas.openxmlformats.org/markup-compatibility/2006">
              <mc:Choice xmlns:v="urn:schemas-microsoft-com:vml" Requires="v">
                <p:oleObj name="Equation" r:id="rId36" imgW="5486400" imgH="4267200" progId="Equation.DSMT4">
                  <p:embed/>
                </p:oleObj>
              </mc:Choice>
              <mc:Fallback>
                <p:oleObj name="Equation" r:id="rId36" imgW="5486400" imgH="4267200" progId="Equation.DSMT4">
                  <p:embed/>
                  <p:pic>
                    <p:nvPicPr>
                      <p:cNvPr id="0" name="Object 249"/>
                      <p:cNvPicPr>
                        <a:picLocks noChangeAspect="1"/>
                      </p:cNvPicPr>
                      <p:nvPr/>
                    </p:nvPicPr>
                    <p:blipFill>
                      <a:blip r:embed="rId37"/>
                      <a:stretch>
                        <a:fillRect/>
                      </a:stretch>
                    </p:blipFill>
                    <p:spPr>
                      <a:xfrm>
                        <a:off x="5533995" y="2414896"/>
                        <a:ext cx="294640" cy="228600"/>
                      </a:xfrm>
                      <a:prstGeom prst="rect">
                        <a:avLst/>
                      </a:prstGeom>
                      <a:noFill/>
                      <a:ln w="9525">
                        <a:noFill/>
                      </a:ln>
                    </p:spPr>
                  </p:pic>
                </p:oleObj>
              </mc:Fallback>
            </mc:AlternateContent>
          </a:graphicData>
        </a:graphic>
      </p:graphicFrame>
      <p:sp>
        <p:nvSpPr>
          <p:cNvPr id="89" name="Line 250"/>
          <p:cNvSpPr>
            <a:spLocks noChangeShapeType="1"/>
          </p:cNvSpPr>
          <p:nvPr/>
        </p:nvSpPr>
        <p:spPr bwMode="auto">
          <a:xfrm rot="21067098" flipV="1">
            <a:off x="7029420" y="1922761"/>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graphicFrame>
        <p:nvGraphicFramePr>
          <p:cNvPr id="90" name="Object 251"/>
          <p:cNvGraphicFramePr/>
          <p:nvPr/>
        </p:nvGraphicFramePr>
        <p:xfrm>
          <a:off x="1939925" y="4381500"/>
          <a:ext cx="4181475" cy="774700"/>
        </p:xfrm>
        <a:graphic>
          <a:graphicData uri="http://schemas.openxmlformats.org/presentationml/2006/ole">
            <mc:AlternateContent xmlns:mc="http://schemas.openxmlformats.org/markup-compatibility/2006">
              <mc:Choice xmlns:v="urn:schemas-microsoft-com:vml" Requires="v">
                <p:oleObj name="Equation" r:id="rId38" imgW="54559200" imgH="9448800" progId="Equation.DSMT4">
                  <p:embed/>
                </p:oleObj>
              </mc:Choice>
              <mc:Fallback>
                <p:oleObj name="Equation" r:id="rId38" imgW="54559200" imgH="9448800" progId="Equation.DSMT4">
                  <p:embed/>
                  <p:pic>
                    <p:nvPicPr>
                      <p:cNvPr id="0" name="Object 251"/>
                      <p:cNvPicPr/>
                      <p:nvPr/>
                    </p:nvPicPr>
                    <p:blipFill>
                      <a:blip r:embed="rId39"/>
                      <a:stretch>
                        <a:fillRect/>
                      </a:stretch>
                    </p:blipFill>
                    <p:spPr>
                      <a:xfrm>
                        <a:off x="1939925" y="4381500"/>
                        <a:ext cx="4181475" cy="774700"/>
                      </a:xfrm>
                      <a:prstGeom prst="rect">
                        <a:avLst/>
                      </a:prstGeom>
                      <a:noFill/>
                      <a:ln w="19050" cap="flat" cmpd="sng">
                        <a:solidFill>
                          <a:srgbClr val="000000">
                            <a:alpha val="45000"/>
                          </a:srgbClr>
                        </a:solidFill>
                        <a:prstDash val="solid"/>
                        <a:miter/>
                        <a:headEnd type="none" w="med" len="med"/>
                        <a:tailEnd type="none" w="med" len="med"/>
                      </a:ln>
                    </p:spPr>
                  </p:pic>
                </p:oleObj>
              </mc:Fallback>
            </mc:AlternateContent>
          </a:graphicData>
        </a:graphic>
      </p:graphicFrame>
      <p:sp>
        <p:nvSpPr>
          <p:cNvPr id="91" name="Text Box 252"/>
          <p:cNvSpPr txBox="1">
            <a:spLocks noChangeArrowheads="1"/>
          </p:cNvSpPr>
          <p:nvPr/>
        </p:nvSpPr>
        <p:spPr bwMode="auto">
          <a:xfrm>
            <a:off x="430183" y="4511993"/>
            <a:ext cx="2233612" cy="461665"/>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明纹条件</a:t>
            </a:r>
            <a:r>
              <a:rPr kumimoji="1" lang="en-US" altLang="zh-CN" sz="2400" b="1">
                <a:latin typeface="楷体" panose="02010609060101010101" pitchFamily="49" charset="-122"/>
                <a:ea typeface="楷体" panose="02010609060101010101" pitchFamily="49" charset="-122"/>
              </a:rPr>
              <a:t>:</a:t>
            </a:r>
          </a:p>
        </p:txBody>
      </p:sp>
      <p:sp>
        <p:nvSpPr>
          <p:cNvPr id="92" name="Text Box 253"/>
          <p:cNvSpPr txBox="1">
            <a:spLocks noChangeArrowheads="1"/>
          </p:cNvSpPr>
          <p:nvPr/>
        </p:nvSpPr>
        <p:spPr bwMode="auto">
          <a:xfrm>
            <a:off x="6072198" y="4546918"/>
            <a:ext cx="2970685"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半波带数目为奇数</a:t>
            </a:r>
            <a:r>
              <a:rPr lang="en-US" altLang="zh-CN" sz="2400" b="1" dirty="0">
                <a:latin typeface="楷体" panose="02010609060101010101" pitchFamily="49" charset="-122"/>
                <a:ea typeface="楷体" panose="02010609060101010101" pitchFamily="49" charset="-122"/>
              </a:rPr>
              <a:t>)</a:t>
            </a:r>
          </a:p>
        </p:txBody>
      </p:sp>
      <p:graphicFrame>
        <p:nvGraphicFramePr>
          <p:cNvPr id="93" name="Object 254"/>
          <p:cNvGraphicFramePr/>
          <p:nvPr/>
        </p:nvGraphicFramePr>
        <p:xfrm>
          <a:off x="4754563" y="5405438"/>
          <a:ext cx="1382712" cy="376237"/>
        </p:xfrm>
        <a:graphic>
          <a:graphicData uri="http://schemas.openxmlformats.org/presentationml/2006/ole">
            <mc:AlternateContent xmlns:mc="http://schemas.openxmlformats.org/markup-compatibility/2006">
              <mc:Choice xmlns:v="urn:schemas-microsoft-com:vml" Requires="v">
                <p:oleObj name="Equation" r:id="rId40" imgW="15849600" imgH="4267200" progId="Equation.DSMT4">
                  <p:embed/>
                </p:oleObj>
              </mc:Choice>
              <mc:Fallback>
                <p:oleObj name="Equation" r:id="rId40" imgW="15849600" imgH="4267200" progId="Equation.DSMT4">
                  <p:embed/>
                  <p:pic>
                    <p:nvPicPr>
                      <p:cNvPr id="0" name="Object 254"/>
                      <p:cNvPicPr/>
                      <p:nvPr/>
                    </p:nvPicPr>
                    <p:blipFill>
                      <a:blip r:embed="rId41"/>
                      <a:stretch>
                        <a:fillRect/>
                      </a:stretch>
                    </p:blipFill>
                    <p:spPr>
                      <a:xfrm>
                        <a:off x="4754563" y="5405438"/>
                        <a:ext cx="1382712" cy="376237"/>
                      </a:xfrm>
                      <a:prstGeom prst="rect">
                        <a:avLst/>
                      </a:prstGeom>
                      <a:noFill/>
                      <a:ln w="9525">
                        <a:noFill/>
                      </a:ln>
                    </p:spPr>
                  </p:pic>
                </p:oleObj>
              </mc:Fallback>
            </mc:AlternateContent>
          </a:graphicData>
        </a:graphic>
      </p:graphicFrame>
      <p:graphicFrame>
        <p:nvGraphicFramePr>
          <p:cNvPr id="94" name="Object 255"/>
          <p:cNvGraphicFramePr/>
          <p:nvPr/>
        </p:nvGraphicFramePr>
        <p:xfrm>
          <a:off x="2805113" y="5413375"/>
          <a:ext cx="769937" cy="363538"/>
        </p:xfrm>
        <a:graphic>
          <a:graphicData uri="http://schemas.openxmlformats.org/presentationml/2006/ole">
            <mc:AlternateContent xmlns:mc="http://schemas.openxmlformats.org/markup-compatibility/2006">
              <mc:Choice xmlns:v="urn:schemas-microsoft-com:vml" Requires="v">
                <p:oleObj name="Equation" r:id="rId42" imgW="8534400" imgH="4267200" progId="Equation.DSMT4">
                  <p:embed/>
                </p:oleObj>
              </mc:Choice>
              <mc:Fallback>
                <p:oleObj name="Equation" r:id="rId42" imgW="8534400" imgH="4267200" progId="Equation.DSMT4">
                  <p:embed/>
                  <p:pic>
                    <p:nvPicPr>
                      <p:cNvPr id="0" name="Object 255"/>
                      <p:cNvPicPr/>
                      <p:nvPr/>
                    </p:nvPicPr>
                    <p:blipFill>
                      <a:blip r:embed="rId43"/>
                      <a:stretch>
                        <a:fillRect/>
                      </a:stretch>
                    </p:blipFill>
                    <p:spPr>
                      <a:xfrm>
                        <a:off x="2805113" y="5413375"/>
                        <a:ext cx="769937" cy="363538"/>
                      </a:xfrm>
                      <a:prstGeom prst="rect">
                        <a:avLst/>
                      </a:prstGeom>
                      <a:noFill/>
                      <a:ln w="19050">
                        <a:noFill/>
                      </a:ln>
                    </p:spPr>
                  </p:pic>
                </p:oleObj>
              </mc:Fallback>
            </mc:AlternateContent>
          </a:graphicData>
        </a:graphic>
      </p:graphicFrame>
      <p:sp>
        <p:nvSpPr>
          <p:cNvPr id="95" name="Text Box 256"/>
          <p:cNvSpPr txBox="1">
            <a:spLocks noChangeArrowheads="1"/>
          </p:cNvSpPr>
          <p:nvPr/>
        </p:nvSpPr>
        <p:spPr bwMode="auto">
          <a:xfrm>
            <a:off x="515908" y="5343843"/>
            <a:ext cx="2438400" cy="461665"/>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中央明纹中心</a:t>
            </a:r>
            <a:r>
              <a:rPr kumimoji="1" lang="en-US" altLang="zh-CN" sz="2400" b="1">
                <a:latin typeface="楷体" panose="02010609060101010101" pitchFamily="49" charset="-122"/>
                <a:ea typeface="楷体" panose="02010609060101010101" pitchFamily="49" charset="-122"/>
              </a:rPr>
              <a:t>:</a:t>
            </a:r>
          </a:p>
        </p:txBody>
      </p:sp>
      <p:sp>
        <p:nvSpPr>
          <p:cNvPr id="96" name="AutoShape 257"/>
          <p:cNvSpPr>
            <a:spLocks noChangeArrowheads="1"/>
          </p:cNvSpPr>
          <p:nvPr/>
        </p:nvSpPr>
        <p:spPr bwMode="auto">
          <a:xfrm>
            <a:off x="3697258" y="5502593"/>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b="1"/>
          </a:p>
        </p:txBody>
      </p:sp>
      <p:sp>
        <p:nvSpPr>
          <p:cNvPr id="97" name="AutoShape 258"/>
          <p:cNvSpPr>
            <a:spLocks noChangeArrowheads="1"/>
          </p:cNvSpPr>
          <p:nvPr/>
        </p:nvSpPr>
        <p:spPr bwMode="auto">
          <a:xfrm>
            <a:off x="6261070" y="5502593"/>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b="1"/>
          </a:p>
        </p:txBody>
      </p:sp>
      <p:graphicFrame>
        <p:nvGraphicFramePr>
          <p:cNvPr id="98" name="Object 259"/>
          <p:cNvGraphicFramePr/>
          <p:nvPr/>
        </p:nvGraphicFramePr>
        <p:xfrm>
          <a:off x="7424708" y="5359718"/>
          <a:ext cx="709612" cy="373063"/>
        </p:xfrm>
        <a:graphic>
          <a:graphicData uri="http://schemas.openxmlformats.org/presentationml/2006/ole">
            <mc:AlternateContent xmlns:mc="http://schemas.openxmlformats.org/markup-compatibility/2006">
              <mc:Choice xmlns:v="urn:schemas-microsoft-com:vml" Requires="v">
                <p:oleObj name="Equation" r:id="rId44" imgW="8534400" imgH="4267200" progId="Equation.DSMT4">
                  <p:embed/>
                </p:oleObj>
              </mc:Choice>
              <mc:Fallback>
                <p:oleObj name="Equation" r:id="rId44" imgW="8534400" imgH="4267200" progId="Equation.DSMT4">
                  <p:embed/>
                  <p:pic>
                    <p:nvPicPr>
                      <p:cNvPr id="0" name="Object 259"/>
                      <p:cNvPicPr/>
                      <p:nvPr/>
                    </p:nvPicPr>
                    <p:blipFill>
                      <a:blip r:embed="rId45"/>
                      <a:stretch>
                        <a:fillRect/>
                      </a:stretch>
                    </p:blipFill>
                    <p:spPr>
                      <a:xfrm>
                        <a:off x="7424708" y="5359718"/>
                        <a:ext cx="709612" cy="373063"/>
                      </a:xfrm>
                      <a:prstGeom prst="rect">
                        <a:avLst/>
                      </a:prstGeom>
                      <a:noFill/>
                      <a:ln w="19050">
                        <a:noFill/>
                      </a:ln>
                    </p:spPr>
                  </p:pic>
                </p:oleObj>
              </mc:Fallback>
            </mc:AlternateContent>
          </a:graphicData>
        </a:graphic>
      </p:graphicFrame>
      <p:sp>
        <p:nvSpPr>
          <p:cNvPr id="99" name="Text Box 260"/>
          <p:cNvSpPr txBox="1">
            <a:spLocks noChangeArrowheads="1"/>
          </p:cNvSpPr>
          <p:nvPr/>
        </p:nvSpPr>
        <p:spPr bwMode="auto">
          <a:xfrm>
            <a:off x="285720" y="6110607"/>
            <a:ext cx="7497565" cy="461665"/>
          </a:xfrm>
          <a:prstGeom prst="rect">
            <a:avLst/>
          </a:prstGeom>
          <a:noFill/>
          <a:ln w="9525">
            <a:noFill/>
            <a:miter lim="800000"/>
          </a:ln>
        </p:spPr>
        <p:txBody>
          <a:bodyPr wrap="none">
            <a:spAutoFit/>
          </a:bodyPr>
          <a:lstStyle/>
          <a:p>
            <a:pPr algn="l">
              <a:buSzPct val="80000"/>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半波带数目为非整数时，该点的光强介于明暗之间</a:t>
            </a:r>
            <a:r>
              <a:rPr lang="en-US" altLang="zh-CN" sz="2400" b="1" dirty="0">
                <a:latin typeface="楷体" panose="02010609060101010101" pitchFamily="49" charset="-122"/>
                <a:ea typeface="楷体" panose="02010609060101010101" pitchFamily="49" charset="-122"/>
              </a:rPr>
              <a:t>.</a:t>
            </a:r>
          </a:p>
        </p:txBody>
      </p:sp>
      <p:sp>
        <p:nvSpPr>
          <p:cNvPr id="100" name="Line 143"/>
          <p:cNvSpPr>
            <a:spLocks noChangeShapeType="1"/>
          </p:cNvSpPr>
          <p:nvPr/>
        </p:nvSpPr>
        <p:spPr bwMode="auto">
          <a:xfrm>
            <a:off x="2746334" y="158622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1" name="Line 149"/>
          <p:cNvSpPr>
            <a:spLocks noChangeShapeType="1"/>
          </p:cNvSpPr>
          <p:nvPr/>
        </p:nvSpPr>
        <p:spPr bwMode="auto">
          <a:xfrm>
            <a:off x="2746334" y="2278379"/>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102" name="Line 144"/>
          <p:cNvSpPr>
            <a:spLocks noChangeShapeType="1"/>
          </p:cNvSpPr>
          <p:nvPr/>
        </p:nvSpPr>
        <p:spPr bwMode="auto">
          <a:xfrm>
            <a:off x="2746334" y="360552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4" name="Line 143"/>
          <p:cNvSpPr>
            <a:spLocks noChangeShapeType="1"/>
          </p:cNvSpPr>
          <p:nvPr/>
        </p:nvSpPr>
        <p:spPr bwMode="auto">
          <a:xfrm>
            <a:off x="7032614" y="1657667"/>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5" name="Line 149"/>
          <p:cNvSpPr>
            <a:spLocks noChangeShapeType="1"/>
          </p:cNvSpPr>
          <p:nvPr/>
        </p:nvSpPr>
        <p:spPr bwMode="auto">
          <a:xfrm>
            <a:off x="7032614" y="2349817"/>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106" name="Line 144"/>
          <p:cNvSpPr>
            <a:spLocks noChangeShapeType="1"/>
          </p:cNvSpPr>
          <p:nvPr/>
        </p:nvSpPr>
        <p:spPr bwMode="auto">
          <a:xfrm>
            <a:off x="7032614" y="3676967"/>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3" name="Text Box 114"/>
          <p:cNvSpPr txBox="1">
            <a:spLocks noChangeArrowheads="1"/>
          </p:cNvSpPr>
          <p:nvPr/>
        </p:nvSpPr>
        <p:spPr bwMode="auto">
          <a:xfrm>
            <a:off x="285720" y="142852"/>
            <a:ext cx="3320140" cy="461665"/>
          </a:xfrm>
          <a:prstGeom prst="rect">
            <a:avLst/>
          </a:prstGeom>
          <a:noFill/>
          <a:ln w="9525">
            <a:noFill/>
            <a:miter lim="800000"/>
          </a:ln>
        </p:spPr>
        <p:txBody>
          <a:bodyPr wrap="none">
            <a:spAutoFit/>
          </a:bodyPr>
          <a:lstStyle/>
          <a:p>
            <a:pPr algn="l">
              <a:buSzPct val="80000"/>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半波带数目为整数时</a:t>
            </a:r>
          </a:p>
        </p:txBody>
      </p:sp>
      <p:sp>
        <p:nvSpPr>
          <p:cNvPr id="107" name="灯片编号占位符 106"/>
          <p:cNvSpPr>
            <a:spLocks noGrp="1"/>
          </p:cNvSpPr>
          <p:nvPr>
            <p:ph type="sldNum" sz="quarter" idx="12"/>
          </p:nvPr>
        </p:nvSpPr>
        <p:spPr/>
        <p:txBody>
          <a:bodyPr/>
          <a:lstStyle/>
          <a:p>
            <a:fld id="{0C913308-F349-4B6D-A68A-DD1791B4A57B}"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500"/>
                                        <p:tgtEl>
                                          <p:spTgt spid="10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wipe(left)">
                                      <p:cBhvr>
                                        <p:cTn id="18" dur="500"/>
                                        <p:tgtEl>
                                          <p:spTgt spid="102"/>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500"/>
                                        <p:tgtEl>
                                          <p:spTgt spid="4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5"/>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childTnLst>
                          </p:cTn>
                        </p:par>
                        <p:par>
                          <p:cTn id="77" fill="hold">
                            <p:stCondLst>
                              <p:cond delay="1500"/>
                            </p:stCondLst>
                            <p:childTnLst>
                              <p:par>
                                <p:cTn id="78" presetID="22" presetClass="entr" presetSubtype="8"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5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wipe(down)">
                                      <p:cBhvr>
                                        <p:cTn id="95" dur="500"/>
                                        <p:tgtEl>
                                          <p:spTgt spid="31">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wipe(down)">
                                      <p:cBhvr>
                                        <p:cTn id="105" dur="500"/>
                                        <p:tgtEl>
                                          <p:spTgt spid="3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wipe(left)">
                                      <p:cBhvr>
                                        <p:cTn id="110" dur="500"/>
                                        <p:tgtEl>
                                          <p:spTgt spid="49"/>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wipe(left)">
                                      <p:cBhvr>
                                        <p:cTn id="114" dur="500"/>
                                        <p:tgtEl>
                                          <p:spTgt spid="50"/>
                                        </p:tgtEl>
                                      </p:cBhvr>
                                    </p:animEffect>
                                  </p:childTnLst>
                                </p:cTn>
                              </p:par>
                            </p:childTnLst>
                          </p:cTn>
                        </p:par>
                        <p:par>
                          <p:cTn id="115" fill="hold">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5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wipe(left)">
                                      <p:cBhvr>
                                        <p:cTn id="131" dur="500"/>
                                        <p:tgtEl>
                                          <p:spTgt spid="2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wipe(left)">
                                      <p:cBhvr>
                                        <p:cTn id="136" dur="500"/>
                                        <p:tgtEl>
                                          <p:spTgt spid="30"/>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wipe(left)">
                                      <p:cBhvr>
                                        <p:cTn id="140" dur="500"/>
                                        <p:tgtEl>
                                          <p:spTgt spid="2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wipe(left)">
                                      <p:cBhvr>
                                        <p:cTn id="145" dur="500"/>
                                        <p:tgtEl>
                                          <p:spTgt spid="29"/>
                                        </p:tgtEl>
                                      </p:cBhvr>
                                    </p:animEffec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wipe(left)">
                                      <p:cBhvr>
                                        <p:cTn id="149" dur="500"/>
                                        <p:tgtEl>
                                          <p:spTgt spid="2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childTnLst>
                          </p:cTn>
                        </p:par>
                        <p:par>
                          <p:cTn id="155" fill="hold">
                            <p:stCondLst>
                              <p:cond delay="500"/>
                            </p:stCondLst>
                            <p:childTnLst>
                              <p:par>
                                <p:cTn id="156" presetID="22" presetClass="entr" presetSubtype="8" fill="hold" nodeType="afterEffect">
                                  <p:stCondLst>
                                    <p:cond delay="0"/>
                                  </p:stCondLst>
                                  <p:childTnLst>
                                    <p:set>
                                      <p:cBhvr>
                                        <p:cTn id="157" dur="1" fill="hold">
                                          <p:stCondLst>
                                            <p:cond delay="0"/>
                                          </p:stCondLst>
                                        </p:cTn>
                                        <p:tgtEl>
                                          <p:spTgt spid="23"/>
                                        </p:tgtEl>
                                        <p:attrNameLst>
                                          <p:attrName>style.visibility</p:attrName>
                                        </p:attrNameLst>
                                      </p:cBhvr>
                                      <p:to>
                                        <p:strVal val="visible"/>
                                      </p:to>
                                    </p:set>
                                    <p:animEffect transition="in" filter="wipe(left)">
                                      <p:cBhvr>
                                        <p:cTn id="158" dur="500"/>
                                        <p:tgtEl>
                                          <p:spTgt spid="2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wipe(left)">
                                      <p:cBhvr>
                                        <p:cTn id="163" dur="500"/>
                                        <p:tgtEl>
                                          <p:spTgt spid="36"/>
                                        </p:tgtEl>
                                      </p:cBhvr>
                                    </p:animEffect>
                                  </p:childTnLst>
                                </p:cTn>
                              </p:par>
                            </p:childTnLst>
                          </p:cTn>
                        </p:par>
                        <p:par>
                          <p:cTn id="164" fill="hold">
                            <p:stCondLst>
                              <p:cond delay="500"/>
                            </p:stCondLst>
                            <p:childTnLst>
                              <p:par>
                                <p:cTn id="165" presetID="22" presetClass="entr" presetSubtype="2" fill="hold" grpId="0" nodeType="afterEffect">
                                  <p:stCondLst>
                                    <p:cond delay="0"/>
                                  </p:stCondLst>
                                  <p:childTnLst>
                                    <p:set>
                                      <p:cBhvr>
                                        <p:cTn id="166" dur="1" fill="hold">
                                          <p:stCondLst>
                                            <p:cond delay="0"/>
                                          </p:stCondLst>
                                        </p:cTn>
                                        <p:tgtEl>
                                          <p:spTgt spid="37"/>
                                        </p:tgtEl>
                                        <p:attrNameLst>
                                          <p:attrName>style.visibility</p:attrName>
                                        </p:attrNameLst>
                                      </p:cBhvr>
                                      <p:to>
                                        <p:strVal val="visible"/>
                                      </p:to>
                                    </p:set>
                                    <p:animEffect transition="in" filter="wipe(right)">
                                      <p:cBhvr>
                                        <p:cTn id="167" dur="500"/>
                                        <p:tgtEl>
                                          <p:spTgt spid="37"/>
                                        </p:tgtEl>
                                      </p:cBhvr>
                                    </p:animEffect>
                                  </p:childTnLst>
                                </p:cTn>
                              </p:par>
                            </p:childTnLst>
                          </p:cTn>
                        </p:par>
                        <p:par>
                          <p:cTn id="168" fill="hold">
                            <p:stCondLst>
                              <p:cond delay="1000"/>
                            </p:stCondLst>
                            <p:childTnLst>
                              <p:par>
                                <p:cTn id="169" presetID="22" presetClass="entr" presetSubtype="8" fill="hold" nodeType="after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wipe(left)">
                                      <p:cBhvr>
                                        <p:cTn id="171" dur="500"/>
                                        <p:tgtEl>
                                          <p:spTgt spid="3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wipe(left)">
                                      <p:cBhvr>
                                        <p:cTn id="176" dur="500"/>
                                        <p:tgtEl>
                                          <p:spTgt spid="6"/>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
                                        </p:tgtEl>
                                        <p:attrNameLst>
                                          <p:attrName>style.visibility</p:attrName>
                                        </p:attrNameLst>
                                      </p:cBhvr>
                                      <p:to>
                                        <p:strVal val="visible"/>
                                      </p:to>
                                    </p:set>
                                    <p:animEffect transition="in" filter="wipe(left)">
                                      <p:cBhvr>
                                        <p:cTn id="181" dur="500"/>
                                        <p:tgtEl>
                                          <p:spTgt spid="5"/>
                                        </p:tgtEl>
                                      </p:cBhvr>
                                    </p:animEffect>
                                  </p:childTnLst>
                                </p:cTn>
                              </p:par>
                            </p:childTnLst>
                          </p:cTn>
                        </p:par>
                        <p:par>
                          <p:cTn id="182" fill="hold">
                            <p:stCondLst>
                              <p:cond delay="500"/>
                            </p:stCondLst>
                            <p:childTnLst>
                              <p:par>
                                <p:cTn id="183" presetID="22" presetClass="entr" presetSubtype="8" fill="hold" grpId="0" nodeType="afterEffect">
                                  <p:stCondLst>
                                    <p:cond delay="0"/>
                                  </p:stCondLst>
                                  <p:childTnLst>
                                    <p:set>
                                      <p:cBhvr>
                                        <p:cTn id="184" dur="1" fill="hold">
                                          <p:stCondLst>
                                            <p:cond delay="0"/>
                                          </p:stCondLst>
                                        </p:cTn>
                                        <p:tgtEl>
                                          <p:spTgt spid="7"/>
                                        </p:tgtEl>
                                        <p:attrNameLst>
                                          <p:attrName>style.visibility</p:attrName>
                                        </p:attrNameLst>
                                      </p:cBhvr>
                                      <p:to>
                                        <p:strVal val="visible"/>
                                      </p:to>
                                    </p:set>
                                    <p:animEffect transition="in" filter="wipe(left)">
                                      <p:cBhvr>
                                        <p:cTn id="185" dur="500"/>
                                        <p:tgtEl>
                                          <p:spTgt spid="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04"/>
                                        </p:tgtEl>
                                        <p:attrNameLst>
                                          <p:attrName>style.visibility</p:attrName>
                                        </p:attrNameLst>
                                      </p:cBhvr>
                                      <p:to>
                                        <p:strVal val="visible"/>
                                      </p:to>
                                    </p:set>
                                    <p:animEffect transition="in" filter="wipe(left)">
                                      <p:cBhvr>
                                        <p:cTn id="190" dur="500"/>
                                        <p:tgtEl>
                                          <p:spTgt spid="104"/>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105"/>
                                        </p:tgtEl>
                                        <p:attrNameLst>
                                          <p:attrName>style.visibility</p:attrName>
                                        </p:attrNameLst>
                                      </p:cBhvr>
                                      <p:to>
                                        <p:strVal val="visible"/>
                                      </p:to>
                                    </p:set>
                                    <p:animEffect transition="in" filter="wipe(left)">
                                      <p:cBhvr>
                                        <p:cTn id="193" dur="500"/>
                                        <p:tgtEl>
                                          <p:spTgt spid="105"/>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106"/>
                                        </p:tgtEl>
                                        <p:attrNameLst>
                                          <p:attrName>style.visibility</p:attrName>
                                        </p:attrNameLst>
                                      </p:cBhvr>
                                      <p:to>
                                        <p:strVal val="visible"/>
                                      </p:to>
                                    </p:set>
                                    <p:animEffect transition="in" filter="wipe(left)">
                                      <p:cBhvr>
                                        <p:cTn id="196" dur="500"/>
                                        <p:tgtEl>
                                          <p:spTgt spid="106"/>
                                        </p:tgtEl>
                                      </p:cBhvr>
                                    </p:animEffect>
                                  </p:childTnLst>
                                </p:cTn>
                              </p:par>
                              <p:par>
                                <p:cTn id="197" presetID="22" presetClass="entr" presetSubtype="4" fill="hold"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down)">
                                      <p:cBhvr>
                                        <p:cTn id="199" dur="500"/>
                                        <p:tgtEl>
                                          <p:spTgt spid="68"/>
                                        </p:tgtEl>
                                      </p:cBhvr>
                                    </p:animEffect>
                                  </p:childTnLst>
                                </p:cTn>
                              </p:par>
                              <p:par>
                                <p:cTn id="200" presetID="22" presetClass="entr" presetSubtype="4"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wipe(down)">
                                      <p:cBhvr>
                                        <p:cTn id="202" dur="500"/>
                                        <p:tgtEl>
                                          <p:spTgt spid="69"/>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75"/>
                                        </p:tgtEl>
                                        <p:attrNameLst>
                                          <p:attrName>style.visibility</p:attrName>
                                        </p:attrNameLst>
                                      </p:cBhvr>
                                      <p:to>
                                        <p:strVal val="visible"/>
                                      </p:to>
                                    </p:set>
                                    <p:animEffect transition="in" filter="wipe(left)">
                                      <p:cBhvr>
                                        <p:cTn id="207" dur="500"/>
                                        <p:tgtEl>
                                          <p:spTgt spid="75"/>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76"/>
                                        </p:tgtEl>
                                        <p:attrNameLst>
                                          <p:attrName>style.visibility</p:attrName>
                                        </p:attrNameLst>
                                      </p:cBhvr>
                                      <p:to>
                                        <p:strVal val="visible"/>
                                      </p:to>
                                    </p:set>
                                    <p:animEffect transition="in" filter="wipe(left)">
                                      <p:cBhvr>
                                        <p:cTn id="210" dur="500"/>
                                        <p:tgtEl>
                                          <p:spTgt spid="76"/>
                                        </p:tgtEl>
                                      </p:cBhvr>
                                    </p:animEffect>
                                  </p:childTnLst>
                                </p:cTn>
                              </p:par>
                              <p:par>
                                <p:cTn id="211" presetID="22" presetClass="entr" presetSubtype="8" fill="hold" grpId="0" nodeType="with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wipe(left)">
                                      <p:cBhvr>
                                        <p:cTn id="213" dur="500"/>
                                        <p:tgtEl>
                                          <p:spTgt spid="77"/>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78"/>
                                        </p:tgtEl>
                                        <p:attrNameLst>
                                          <p:attrName>style.visibility</p:attrName>
                                        </p:attrNameLst>
                                      </p:cBhvr>
                                      <p:to>
                                        <p:strVal val="visible"/>
                                      </p:to>
                                    </p:set>
                                    <p:animEffect transition="in" filter="wipe(left)">
                                      <p:cBhvr>
                                        <p:cTn id="216" dur="500"/>
                                        <p:tgtEl>
                                          <p:spTgt spid="78"/>
                                        </p:tgtEl>
                                      </p:cBhvr>
                                    </p:animEffect>
                                  </p:childTnLst>
                                </p:cTn>
                              </p:par>
                              <p:par>
                                <p:cTn id="217" presetID="22" presetClass="entr" presetSubtype="8" fill="hold" grpId="0" nodeType="withEffect">
                                  <p:stCondLst>
                                    <p:cond delay="0"/>
                                  </p:stCondLst>
                                  <p:childTnLst>
                                    <p:set>
                                      <p:cBhvr>
                                        <p:cTn id="218" dur="1" fill="hold">
                                          <p:stCondLst>
                                            <p:cond delay="0"/>
                                          </p:stCondLst>
                                        </p:cTn>
                                        <p:tgtEl>
                                          <p:spTgt spid="79"/>
                                        </p:tgtEl>
                                        <p:attrNameLst>
                                          <p:attrName>style.visibility</p:attrName>
                                        </p:attrNameLst>
                                      </p:cBhvr>
                                      <p:to>
                                        <p:strVal val="visible"/>
                                      </p:to>
                                    </p:set>
                                    <p:animEffect transition="in" filter="wipe(left)">
                                      <p:cBhvr>
                                        <p:cTn id="219" dur="500"/>
                                        <p:tgtEl>
                                          <p:spTgt spid="79"/>
                                        </p:tgtEl>
                                      </p:cBhvr>
                                    </p:animEffect>
                                  </p:childTnLst>
                                </p:cTn>
                              </p:par>
                              <p:par>
                                <p:cTn id="220" presetID="22" presetClass="entr" presetSubtype="8" fill="hold" grpId="0" nodeType="withEffect">
                                  <p:stCondLst>
                                    <p:cond delay="0"/>
                                  </p:stCondLst>
                                  <p:childTnLst>
                                    <p:set>
                                      <p:cBhvr>
                                        <p:cTn id="221" dur="1" fill="hold">
                                          <p:stCondLst>
                                            <p:cond delay="0"/>
                                          </p:stCondLst>
                                        </p:cTn>
                                        <p:tgtEl>
                                          <p:spTgt spid="80"/>
                                        </p:tgtEl>
                                        <p:attrNameLst>
                                          <p:attrName>style.visibility</p:attrName>
                                        </p:attrNameLst>
                                      </p:cBhvr>
                                      <p:to>
                                        <p:strVal val="visible"/>
                                      </p:to>
                                    </p:set>
                                    <p:animEffect transition="in" filter="wipe(left)">
                                      <p:cBhvr>
                                        <p:cTn id="222" dur="500"/>
                                        <p:tgtEl>
                                          <p:spTgt spid="80"/>
                                        </p:tgtEl>
                                      </p:cBhvr>
                                    </p:animEffect>
                                  </p:childTnLst>
                                </p:cTn>
                              </p:par>
                              <p:par>
                                <p:cTn id="223" presetID="22" presetClass="entr" presetSubtype="8" fill="hold" grpId="0" nodeType="withEffect">
                                  <p:stCondLst>
                                    <p:cond delay="0"/>
                                  </p:stCondLst>
                                  <p:childTnLst>
                                    <p:set>
                                      <p:cBhvr>
                                        <p:cTn id="224" dur="1" fill="hold">
                                          <p:stCondLst>
                                            <p:cond delay="0"/>
                                          </p:stCondLst>
                                        </p:cTn>
                                        <p:tgtEl>
                                          <p:spTgt spid="81"/>
                                        </p:tgtEl>
                                        <p:attrNameLst>
                                          <p:attrName>style.visibility</p:attrName>
                                        </p:attrNameLst>
                                      </p:cBhvr>
                                      <p:to>
                                        <p:strVal val="visible"/>
                                      </p:to>
                                    </p:set>
                                    <p:animEffect transition="in" filter="wipe(left)">
                                      <p:cBhvr>
                                        <p:cTn id="225" dur="500"/>
                                        <p:tgtEl>
                                          <p:spTgt spid="81"/>
                                        </p:tgtEl>
                                      </p:cBhvr>
                                    </p:animEffect>
                                  </p:childTnLst>
                                </p:cTn>
                              </p:par>
                              <p:par>
                                <p:cTn id="226" presetID="22" presetClass="entr" presetSubtype="8" fill="hold" grpId="0" nodeType="withEffect">
                                  <p:stCondLst>
                                    <p:cond delay="0"/>
                                  </p:stCondLst>
                                  <p:childTnLst>
                                    <p:set>
                                      <p:cBhvr>
                                        <p:cTn id="227" dur="1" fill="hold">
                                          <p:stCondLst>
                                            <p:cond delay="0"/>
                                          </p:stCondLst>
                                        </p:cTn>
                                        <p:tgtEl>
                                          <p:spTgt spid="82"/>
                                        </p:tgtEl>
                                        <p:attrNameLst>
                                          <p:attrName>style.visibility</p:attrName>
                                        </p:attrNameLst>
                                      </p:cBhvr>
                                      <p:to>
                                        <p:strVal val="visible"/>
                                      </p:to>
                                    </p:set>
                                    <p:animEffect transition="in" filter="wipe(left)">
                                      <p:cBhvr>
                                        <p:cTn id="228" dur="500"/>
                                        <p:tgtEl>
                                          <p:spTgt spid="82"/>
                                        </p:tgtEl>
                                      </p:cBhvr>
                                    </p:animEffect>
                                  </p:childTnLst>
                                </p:cTn>
                              </p:par>
                              <p:par>
                                <p:cTn id="229" presetID="22" presetClass="entr" presetSubtype="8" fill="hold" grpId="0" nodeType="withEffect">
                                  <p:stCondLst>
                                    <p:cond delay="0"/>
                                  </p:stCondLst>
                                  <p:childTnLst>
                                    <p:set>
                                      <p:cBhvr>
                                        <p:cTn id="230" dur="1" fill="hold">
                                          <p:stCondLst>
                                            <p:cond delay="0"/>
                                          </p:stCondLst>
                                        </p:cTn>
                                        <p:tgtEl>
                                          <p:spTgt spid="83"/>
                                        </p:tgtEl>
                                        <p:attrNameLst>
                                          <p:attrName>style.visibility</p:attrName>
                                        </p:attrNameLst>
                                      </p:cBhvr>
                                      <p:to>
                                        <p:strVal val="visible"/>
                                      </p:to>
                                    </p:set>
                                    <p:animEffect transition="in" filter="wipe(left)">
                                      <p:cBhvr>
                                        <p:cTn id="231" dur="500"/>
                                        <p:tgtEl>
                                          <p:spTgt spid="83"/>
                                        </p:tgtEl>
                                      </p:cBhvr>
                                    </p:animEffect>
                                  </p:childTnLst>
                                </p:cTn>
                              </p:par>
                              <p:par>
                                <p:cTn id="232" presetID="22" presetClass="entr" presetSubtype="8" fill="hold" grpId="0" nodeType="withEffect">
                                  <p:stCondLst>
                                    <p:cond delay="0"/>
                                  </p:stCondLst>
                                  <p:childTnLst>
                                    <p:set>
                                      <p:cBhvr>
                                        <p:cTn id="233" dur="1" fill="hold">
                                          <p:stCondLst>
                                            <p:cond delay="0"/>
                                          </p:stCondLst>
                                        </p:cTn>
                                        <p:tgtEl>
                                          <p:spTgt spid="84"/>
                                        </p:tgtEl>
                                        <p:attrNameLst>
                                          <p:attrName>style.visibility</p:attrName>
                                        </p:attrNameLst>
                                      </p:cBhvr>
                                      <p:to>
                                        <p:strVal val="visible"/>
                                      </p:to>
                                    </p:set>
                                    <p:animEffect transition="in" filter="wipe(left)">
                                      <p:cBhvr>
                                        <p:cTn id="234" dur="500"/>
                                        <p:tgtEl>
                                          <p:spTgt spid="84"/>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wipe(left)">
                                      <p:cBhvr>
                                        <p:cTn id="239" dur="500"/>
                                        <p:tgtEl>
                                          <p:spTgt spid="89"/>
                                        </p:tgtEl>
                                      </p:cBhvr>
                                    </p:animEffect>
                                  </p:childTnLst>
                                </p:cTn>
                              </p:par>
                            </p:childTnLst>
                          </p:cTn>
                        </p:par>
                        <p:par>
                          <p:cTn id="240" fill="hold">
                            <p:stCondLst>
                              <p:cond delay="500"/>
                            </p:stCondLst>
                            <p:childTnLst>
                              <p:par>
                                <p:cTn id="241" presetID="22" presetClass="entr" presetSubtype="8" fill="hold" grpId="0" nodeType="afterEffect">
                                  <p:stCondLst>
                                    <p:cond delay="0"/>
                                  </p:stCondLst>
                                  <p:childTnLst>
                                    <p:set>
                                      <p:cBhvr>
                                        <p:cTn id="242" dur="1" fill="hold">
                                          <p:stCondLst>
                                            <p:cond delay="0"/>
                                          </p:stCondLst>
                                        </p:cTn>
                                        <p:tgtEl>
                                          <p:spTgt spid="58"/>
                                        </p:tgtEl>
                                        <p:attrNameLst>
                                          <p:attrName>style.visibility</p:attrName>
                                        </p:attrNameLst>
                                      </p:cBhvr>
                                      <p:to>
                                        <p:strVal val="visible"/>
                                      </p:to>
                                    </p:set>
                                    <p:animEffect transition="in" filter="wipe(left)">
                                      <p:cBhvr>
                                        <p:cTn id="243" dur="500"/>
                                        <p:tgtEl>
                                          <p:spTgt spid="58"/>
                                        </p:tgtEl>
                                      </p:cBhvr>
                                    </p:animEffect>
                                  </p:childTnLst>
                                </p:cTn>
                              </p:par>
                            </p:childTnLst>
                          </p:cTn>
                        </p:par>
                        <p:par>
                          <p:cTn id="244" fill="hold">
                            <p:stCondLst>
                              <p:cond delay="1000"/>
                            </p:stCondLst>
                            <p:childTnLst>
                              <p:par>
                                <p:cTn id="245" presetID="22" presetClass="entr" presetSubtype="8" fill="hold" grpId="0" nodeType="afterEffect">
                                  <p:stCondLst>
                                    <p:cond delay="0"/>
                                  </p:stCondLst>
                                  <p:childTnLst>
                                    <p:set>
                                      <p:cBhvr>
                                        <p:cTn id="246" dur="1" fill="hold">
                                          <p:stCondLst>
                                            <p:cond delay="0"/>
                                          </p:stCondLst>
                                        </p:cTn>
                                        <p:tgtEl>
                                          <p:spTgt spid="59"/>
                                        </p:tgtEl>
                                        <p:attrNameLst>
                                          <p:attrName>style.visibility</p:attrName>
                                        </p:attrNameLst>
                                      </p:cBhvr>
                                      <p:to>
                                        <p:strVal val="visible"/>
                                      </p:to>
                                    </p:set>
                                    <p:animEffect transition="in" filter="wipe(left)">
                                      <p:cBhvr>
                                        <p:cTn id="247" dur="500"/>
                                        <p:tgtEl>
                                          <p:spTgt spid="59"/>
                                        </p:tgtEl>
                                      </p:cBhvr>
                                    </p:animEffect>
                                  </p:childTnLst>
                                </p:cTn>
                              </p:par>
                            </p:childTnLst>
                          </p:cTn>
                        </p:par>
                        <p:par>
                          <p:cTn id="248" fill="hold">
                            <p:stCondLst>
                              <p:cond delay="1500"/>
                            </p:stCondLst>
                            <p:childTnLst>
                              <p:par>
                                <p:cTn id="249" presetID="22" presetClass="entr" presetSubtype="8" fill="hold" grpId="0" nodeType="afterEffect">
                                  <p:stCondLst>
                                    <p:cond delay="0"/>
                                  </p:stCondLst>
                                  <p:childTnLst>
                                    <p:set>
                                      <p:cBhvr>
                                        <p:cTn id="250" dur="1" fill="hold">
                                          <p:stCondLst>
                                            <p:cond delay="0"/>
                                          </p:stCondLst>
                                        </p:cTn>
                                        <p:tgtEl>
                                          <p:spTgt spid="60"/>
                                        </p:tgtEl>
                                        <p:attrNameLst>
                                          <p:attrName>style.visibility</p:attrName>
                                        </p:attrNameLst>
                                      </p:cBhvr>
                                      <p:to>
                                        <p:strVal val="visible"/>
                                      </p:to>
                                    </p:set>
                                    <p:animEffect transition="in" filter="wipe(left)">
                                      <p:cBhvr>
                                        <p:cTn id="251" dur="500"/>
                                        <p:tgtEl>
                                          <p:spTgt spid="60"/>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56"/>
                                        </p:tgtEl>
                                        <p:attrNameLst>
                                          <p:attrName>style.visibility</p:attrName>
                                        </p:attrNameLst>
                                      </p:cBhvr>
                                      <p:to>
                                        <p:strVal val="visible"/>
                                      </p:to>
                                    </p:set>
                                    <p:animEffect transition="in" filter="wipe(left)">
                                      <p:cBhvr>
                                        <p:cTn id="256" dur="1000"/>
                                        <p:tgtEl>
                                          <p:spTgt spid="56"/>
                                        </p:tgtEl>
                                      </p:cBhvr>
                                    </p:animEffect>
                                  </p:childTnLst>
                                </p:cTn>
                              </p:par>
                            </p:childTnLst>
                          </p:cTn>
                        </p:par>
                        <p:par>
                          <p:cTn id="257" fill="hold">
                            <p:stCondLst>
                              <p:cond delay="1000"/>
                            </p:stCondLst>
                            <p:childTnLst>
                              <p:par>
                                <p:cTn id="258" presetID="22" presetClass="entr" presetSubtype="4" fill="hold" grpId="0" nodeType="afterEffect">
                                  <p:stCondLst>
                                    <p:cond delay="0"/>
                                  </p:stCondLst>
                                  <p:childTnLst>
                                    <p:set>
                                      <p:cBhvr>
                                        <p:cTn id="259" dur="1" fill="hold">
                                          <p:stCondLst>
                                            <p:cond delay="0"/>
                                          </p:stCondLst>
                                        </p:cTn>
                                        <p:tgtEl>
                                          <p:spTgt spid="53"/>
                                        </p:tgtEl>
                                        <p:attrNameLst>
                                          <p:attrName>style.visibility</p:attrName>
                                        </p:attrNameLst>
                                      </p:cBhvr>
                                      <p:to>
                                        <p:strVal val="visible"/>
                                      </p:to>
                                    </p:set>
                                    <p:animEffect transition="in" filter="wipe(down)">
                                      <p:cBhvr>
                                        <p:cTn id="260" dur="500"/>
                                        <p:tgtEl>
                                          <p:spTgt spid="53"/>
                                        </p:tgtEl>
                                      </p:cBhvr>
                                    </p:animEffect>
                                  </p:childTnLst>
                                </p:cTn>
                              </p:par>
                            </p:childTnLst>
                          </p:cTn>
                        </p:par>
                        <p:par>
                          <p:cTn id="261" fill="hold">
                            <p:stCondLst>
                              <p:cond delay="1500"/>
                            </p:stCondLst>
                            <p:childTnLst>
                              <p:par>
                                <p:cTn id="262" presetID="22" presetClass="entr" presetSubtype="8" fill="hold" nodeType="afterEffect">
                                  <p:stCondLst>
                                    <p:cond delay="0"/>
                                  </p:stCondLst>
                                  <p:childTnLst>
                                    <p:set>
                                      <p:cBhvr>
                                        <p:cTn id="263" dur="1" fill="hold">
                                          <p:stCondLst>
                                            <p:cond delay="0"/>
                                          </p:stCondLst>
                                        </p:cTn>
                                        <p:tgtEl>
                                          <p:spTgt spid="57"/>
                                        </p:tgtEl>
                                        <p:attrNameLst>
                                          <p:attrName>style.visibility</p:attrName>
                                        </p:attrNameLst>
                                      </p:cBhvr>
                                      <p:to>
                                        <p:strVal val="visible"/>
                                      </p:to>
                                    </p:set>
                                    <p:animEffect transition="in" filter="wipe(left)">
                                      <p:cBhvr>
                                        <p:cTn id="264" dur="1000"/>
                                        <p:tgtEl>
                                          <p:spTgt spid="57"/>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1" fill="hold" grpId="0" nodeType="clickEffect">
                                  <p:stCondLst>
                                    <p:cond delay="0"/>
                                  </p:stCondLst>
                                  <p:childTnLst>
                                    <p:set>
                                      <p:cBhvr>
                                        <p:cTn id="268" dur="1" fill="hold">
                                          <p:stCondLst>
                                            <p:cond delay="0"/>
                                          </p:stCondLst>
                                        </p:cTn>
                                        <p:tgtEl>
                                          <p:spTgt spid="64"/>
                                        </p:tgtEl>
                                        <p:attrNameLst>
                                          <p:attrName>style.visibility</p:attrName>
                                        </p:attrNameLst>
                                      </p:cBhvr>
                                      <p:to>
                                        <p:strVal val="visible"/>
                                      </p:to>
                                    </p:set>
                                    <p:animEffect transition="in" filter="wipe(up)">
                                      <p:cBhvr>
                                        <p:cTn id="269" dur="500"/>
                                        <p:tgtEl>
                                          <p:spTgt spid="64"/>
                                        </p:tgtEl>
                                      </p:cBhvr>
                                    </p:animEffect>
                                  </p:childTnLst>
                                </p:cTn>
                              </p:par>
                            </p:childTnLst>
                          </p:cTn>
                        </p:par>
                        <p:par>
                          <p:cTn id="270" fill="hold">
                            <p:stCondLst>
                              <p:cond delay="500"/>
                            </p:stCondLst>
                            <p:childTnLst>
                              <p:par>
                                <p:cTn id="271" presetID="22" presetClass="entr" presetSubtype="1" fill="hold" grpId="0" nodeType="afterEffect">
                                  <p:stCondLst>
                                    <p:cond delay="0"/>
                                  </p:stCondLst>
                                  <p:childTnLst>
                                    <p:set>
                                      <p:cBhvr>
                                        <p:cTn id="272" dur="1" fill="hold">
                                          <p:stCondLst>
                                            <p:cond delay="0"/>
                                          </p:stCondLst>
                                        </p:cTn>
                                        <p:tgtEl>
                                          <p:spTgt spid="63"/>
                                        </p:tgtEl>
                                        <p:attrNameLst>
                                          <p:attrName>style.visibility</p:attrName>
                                        </p:attrNameLst>
                                      </p:cBhvr>
                                      <p:to>
                                        <p:strVal val="visible"/>
                                      </p:to>
                                    </p:set>
                                    <p:animEffect transition="in" filter="wipe(up)">
                                      <p:cBhvr>
                                        <p:cTn id="273" dur="500"/>
                                        <p:tgtEl>
                                          <p:spTgt spid="63"/>
                                        </p:tgtEl>
                                      </p:cBhvr>
                                    </p:animEffect>
                                  </p:childTnLst>
                                </p:cTn>
                              </p:par>
                            </p:childTnLst>
                          </p:cTn>
                        </p:par>
                        <p:par>
                          <p:cTn id="274" fill="hold">
                            <p:stCondLst>
                              <p:cond delay="1000"/>
                            </p:stCondLst>
                            <p:childTnLst>
                              <p:par>
                                <p:cTn id="275" presetID="22" presetClass="entr" presetSubtype="1" fill="hold" grpId="0" nodeType="afterEffect">
                                  <p:stCondLst>
                                    <p:cond delay="0"/>
                                  </p:stCondLst>
                                  <p:childTnLst>
                                    <p:set>
                                      <p:cBhvr>
                                        <p:cTn id="276" dur="1" fill="hold">
                                          <p:stCondLst>
                                            <p:cond delay="0"/>
                                          </p:stCondLst>
                                        </p:cTn>
                                        <p:tgtEl>
                                          <p:spTgt spid="62"/>
                                        </p:tgtEl>
                                        <p:attrNameLst>
                                          <p:attrName>style.visibility</p:attrName>
                                        </p:attrNameLst>
                                      </p:cBhvr>
                                      <p:to>
                                        <p:strVal val="visible"/>
                                      </p:to>
                                    </p:set>
                                    <p:animEffect transition="in" filter="wipe(up)">
                                      <p:cBhvr>
                                        <p:cTn id="277" dur="500"/>
                                        <p:tgtEl>
                                          <p:spTgt spid="62"/>
                                        </p:tgtEl>
                                      </p:cBhvr>
                                    </p:animEffect>
                                  </p:childTnLst>
                                </p:cTn>
                              </p:par>
                            </p:childTnLst>
                          </p:cTn>
                        </p:par>
                        <p:par>
                          <p:cTn id="278" fill="hold">
                            <p:stCondLst>
                              <p:cond delay="1500"/>
                            </p:stCondLst>
                            <p:childTnLst>
                              <p:par>
                                <p:cTn id="279" presetID="22" presetClass="entr" presetSubtype="1" fill="hold" grpId="0" nodeType="afterEffect">
                                  <p:stCondLst>
                                    <p:cond delay="0"/>
                                  </p:stCondLst>
                                  <p:childTnLst>
                                    <p:set>
                                      <p:cBhvr>
                                        <p:cTn id="280" dur="1" fill="hold">
                                          <p:stCondLst>
                                            <p:cond delay="0"/>
                                          </p:stCondLst>
                                        </p:cTn>
                                        <p:tgtEl>
                                          <p:spTgt spid="61"/>
                                        </p:tgtEl>
                                        <p:attrNameLst>
                                          <p:attrName>style.visibility</p:attrName>
                                        </p:attrNameLst>
                                      </p:cBhvr>
                                      <p:to>
                                        <p:strVal val="visible"/>
                                      </p:to>
                                    </p:set>
                                    <p:animEffect transition="in" filter="wipe(up)">
                                      <p:cBhvr>
                                        <p:cTn id="281" dur="500"/>
                                        <p:tgtEl>
                                          <p:spTgt spid="61"/>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65"/>
                                        </p:tgtEl>
                                        <p:attrNameLst>
                                          <p:attrName>style.visibility</p:attrName>
                                        </p:attrNameLst>
                                      </p:cBhvr>
                                      <p:to>
                                        <p:strVal val="visible"/>
                                      </p:to>
                                    </p:set>
                                    <p:animEffect transition="in" filter="wipe(left)">
                                      <p:cBhvr>
                                        <p:cTn id="286" dur="500"/>
                                        <p:tgtEl>
                                          <p:spTgt spid="65"/>
                                        </p:tgtEl>
                                      </p:cBhvr>
                                    </p:animEffect>
                                  </p:childTnLst>
                                </p:cTn>
                              </p:par>
                            </p:childTnLst>
                          </p:cTn>
                        </p:par>
                        <p:par>
                          <p:cTn id="287" fill="hold">
                            <p:stCondLst>
                              <p:cond delay="500"/>
                            </p:stCondLst>
                            <p:childTnLst>
                              <p:par>
                                <p:cTn id="288" presetID="22" presetClass="entr" presetSubtype="8" fill="hold" grpId="0" nodeType="afterEffect">
                                  <p:stCondLst>
                                    <p:cond delay="0"/>
                                  </p:stCondLst>
                                  <p:childTnLst>
                                    <p:set>
                                      <p:cBhvr>
                                        <p:cTn id="289" dur="1" fill="hold">
                                          <p:stCondLst>
                                            <p:cond delay="0"/>
                                          </p:stCondLst>
                                        </p:cTn>
                                        <p:tgtEl>
                                          <p:spTgt spid="66"/>
                                        </p:tgtEl>
                                        <p:attrNameLst>
                                          <p:attrName>style.visibility</p:attrName>
                                        </p:attrNameLst>
                                      </p:cBhvr>
                                      <p:to>
                                        <p:strVal val="visible"/>
                                      </p:to>
                                    </p:set>
                                    <p:animEffect transition="in" filter="wipe(left)">
                                      <p:cBhvr>
                                        <p:cTn id="290" dur="500"/>
                                        <p:tgtEl>
                                          <p:spTgt spid="66"/>
                                        </p:tgtEl>
                                      </p:cBhvr>
                                    </p:animEffect>
                                  </p:childTnLst>
                                </p:cTn>
                              </p:par>
                            </p:childTnLst>
                          </p:cTn>
                        </p:par>
                        <p:par>
                          <p:cTn id="291" fill="hold">
                            <p:stCondLst>
                              <p:cond delay="1000"/>
                            </p:stCondLst>
                            <p:childTnLst>
                              <p:par>
                                <p:cTn id="292" presetID="22" presetClass="entr" presetSubtype="4" fill="hold" grpId="0" nodeType="afterEffect">
                                  <p:stCondLst>
                                    <p:cond delay="0"/>
                                  </p:stCondLst>
                                  <p:childTnLst>
                                    <p:set>
                                      <p:cBhvr>
                                        <p:cTn id="293" dur="1" fill="hold">
                                          <p:stCondLst>
                                            <p:cond delay="0"/>
                                          </p:stCondLst>
                                        </p:cTn>
                                        <p:tgtEl>
                                          <p:spTgt spid="55"/>
                                        </p:tgtEl>
                                        <p:attrNameLst>
                                          <p:attrName>style.visibility</p:attrName>
                                        </p:attrNameLst>
                                      </p:cBhvr>
                                      <p:to>
                                        <p:strVal val="visible"/>
                                      </p:to>
                                    </p:set>
                                    <p:animEffect transition="in" filter="wipe(down)">
                                      <p:cBhvr>
                                        <p:cTn id="294" dur="500"/>
                                        <p:tgtEl>
                                          <p:spTgt spid="55"/>
                                        </p:tgtEl>
                                      </p:cBhvr>
                                    </p:animEffect>
                                  </p:childTnLst>
                                </p:cTn>
                              </p:par>
                            </p:childTnLst>
                          </p:cTn>
                        </p:par>
                      </p:childTnLst>
                    </p:cTn>
                  </p:par>
                  <p:par>
                    <p:cTn id="295" fill="hold">
                      <p:stCondLst>
                        <p:cond delay="indefinite"/>
                      </p:stCondLst>
                      <p:childTnLst>
                        <p:par>
                          <p:cTn id="296" fill="hold">
                            <p:stCondLst>
                              <p:cond delay="0"/>
                            </p:stCondLst>
                            <p:childTnLst>
                              <p:par>
                                <p:cTn id="297" presetID="55" presetClass="entr" presetSubtype="0" fill="hold" grpId="0" nodeType="clickEffect">
                                  <p:stCondLst>
                                    <p:cond delay="0"/>
                                  </p:stCondLst>
                                  <p:childTnLst>
                                    <p:set>
                                      <p:cBhvr>
                                        <p:cTn id="298" dur="1" fill="hold">
                                          <p:stCondLst>
                                            <p:cond delay="0"/>
                                          </p:stCondLst>
                                        </p:cTn>
                                        <p:tgtEl>
                                          <p:spTgt spid="67"/>
                                        </p:tgtEl>
                                        <p:attrNameLst>
                                          <p:attrName>style.visibility</p:attrName>
                                        </p:attrNameLst>
                                      </p:cBhvr>
                                      <p:to>
                                        <p:strVal val="visible"/>
                                      </p:to>
                                    </p:set>
                                    <p:anim calcmode="lin" valueType="num">
                                      <p:cBhvr>
                                        <p:cTn id="299" dur="1000" fill="hold"/>
                                        <p:tgtEl>
                                          <p:spTgt spid="67"/>
                                        </p:tgtEl>
                                        <p:attrNameLst>
                                          <p:attrName>ppt_w</p:attrName>
                                        </p:attrNameLst>
                                      </p:cBhvr>
                                      <p:tavLst>
                                        <p:tav tm="0">
                                          <p:val>
                                            <p:strVal val="#ppt_w*0.70"/>
                                          </p:val>
                                        </p:tav>
                                        <p:tav tm="100000">
                                          <p:val>
                                            <p:strVal val="#ppt_w"/>
                                          </p:val>
                                        </p:tav>
                                      </p:tavLst>
                                    </p:anim>
                                    <p:anim calcmode="lin" valueType="num">
                                      <p:cBhvr>
                                        <p:cTn id="300" dur="1000" fill="hold"/>
                                        <p:tgtEl>
                                          <p:spTgt spid="67"/>
                                        </p:tgtEl>
                                        <p:attrNameLst>
                                          <p:attrName>ppt_h</p:attrName>
                                        </p:attrNameLst>
                                      </p:cBhvr>
                                      <p:tavLst>
                                        <p:tav tm="0">
                                          <p:val>
                                            <p:strVal val="#ppt_h"/>
                                          </p:val>
                                        </p:tav>
                                        <p:tav tm="100000">
                                          <p:val>
                                            <p:strVal val="#ppt_h"/>
                                          </p:val>
                                        </p:tav>
                                      </p:tavLst>
                                    </p:anim>
                                    <p:animEffect transition="in" filter="fade">
                                      <p:cBhvr>
                                        <p:cTn id="301" dur="1000"/>
                                        <p:tgtEl>
                                          <p:spTgt spid="67"/>
                                        </p:tgtEl>
                                      </p:cBhvr>
                                    </p:animEffect>
                                  </p:childTnLst>
                                </p:cTn>
                              </p:par>
                            </p:childTnLst>
                          </p:cTn>
                        </p:par>
                        <p:par>
                          <p:cTn id="302" fill="hold">
                            <p:stCondLst>
                              <p:cond delay="1000"/>
                            </p:stCondLst>
                            <p:childTnLst>
                              <p:par>
                                <p:cTn id="303" presetID="22" presetClass="entr" presetSubtype="8" fill="hold" nodeType="afterEffect">
                                  <p:stCondLst>
                                    <p:cond delay="0"/>
                                  </p:stCondLst>
                                  <p:childTnLst>
                                    <p:set>
                                      <p:cBhvr>
                                        <p:cTn id="304" dur="1" fill="hold">
                                          <p:stCondLst>
                                            <p:cond delay="0"/>
                                          </p:stCondLst>
                                        </p:cTn>
                                        <p:tgtEl>
                                          <p:spTgt spid="54"/>
                                        </p:tgtEl>
                                        <p:attrNameLst>
                                          <p:attrName>style.visibility</p:attrName>
                                        </p:attrNameLst>
                                      </p:cBhvr>
                                      <p:to>
                                        <p:strVal val="visible"/>
                                      </p:to>
                                    </p:set>
                                    <p:animEffect transition="in" filter="wipe(left)">
                                      <p:cBhvr>
                                        <p:cTn id="305" dur="500"/>
                                        <p:tgtEl>
                                          <p:spTgt spid="54"/>
                                        </p:tgtEl>
                                      </p:cBhvr>
                                    </p:animEffect>
                                  </p:childTnLst>
                                </p:cTn>
                              </p:par>
                            </p:childTnLst>
                          </p:cTn>
                        </p:par>
                      </p:childTnLst>
                    </p:cTn>
                  </p:par>
                  <p:par>
                    <p:cTn id="306" fill="hold">
                      <p:stCondLst>
                        <p:cond delay="indefinite"/>
                      </p:stCondLst>
                      <p:childTnLst>
                        <p:par>
                          <p:cTn id="307" fill="hold">
                            <p:stCondLst>
                              <p:cond delay="0"/>
                            </p:stCondLst>
                            <p:childTnLst>
                              <p:par>
                                <p:cTn id="308" presetID="1" presetClass="entr" presetSubtype="0" fill="hold" nodeType="clickEffect">
                                  <p:stCondLst>
                                    <p:cond delay="0"/>
                                  </p:stCondLst>
                                  <p:childTnLst>
                                    <p:set>
                                      <p:cBhvr>
                                        <p:cTn id="309" dur="1" fill="hold">
                                          <p:stCondLst>
                                            <p:cond delay="499"/>
                                          </p:stCondLst>
                                        </p:cTn>
                                        <p:tgtEl>
                                          <p:spTgt spid="74"/>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85"/>
                                        </p:tgtEl>
                                        <p:attrNameLst>
                                          <p:attrName>style.visibility</p:attrName>
                                        </p:attrNameLst>
                                      </p:cBhvr>
                                      <p:to>
                                        <p:strVal val="visible"/>
                                      </p:to>
                                    </p:set>
                                    <p:animEffect transition="in" filter="wipe(left)">
                                      <p:cBhvr>
                                        <p:cTn id="314" dur="500"/>
                                        <p:tgtEl>
                                          <p:spTgt spid="85"/>
                                        </p:tgtEl>
                                      </p:cBhvr>
                                    </p:animEffect>
                                  </p:childTnLst>
                                </p:cTn>
                              </p:par>
                            </p:childTnLst>
                          </p:cTn>
                        </p:par>
                        <p:par>
                          <p:cTn id="315" fill="hold">
                            <p:stCondLst>
                              <p:cond delay="500"/>
                            </p:stCondLst>
                            <p:childTnLst>
                              <p:par>
                                <p:cTn id="316" presetID="22" presetClass="entr" presetSubtype="8" fill="hold" grpId="0" nodeType="afterEffect">
                                  <p:stCondLst>
                                    <p:cond delay="0"/>
                                  </p:stCondLst>
                                  <p:childTnLst>
                                    <p:set>
                                      <p:cBhvr>
                                        <p:cTn id="317" dur="1" fill="hold">
                                          <p:stCondLst>
                                            <p:cond delay="0"/>
                                          </p:stCondLst>
                                        </p:cTn>
                                        <p:tgtEl>
                                          <p:spTgt spid="86"/>
                                        </p:tgtEl>
                                        <p:attrNameLst>
                                          <p:attrName>style.visibility</p:attrName>
                                        </p:attrNameLst>
                                      </p:cBhvr>
                                      <p:to>
                                        <p:strVal val="visible"/>
                                      </p:to>
                                    </p:set>
                                    <p:animEffect transition="in" filter="wipe(left)">
                                      <p:cBhvr>
                                        <p:cTn id="318" dur="500"/>
                                        <p:tgtEl>
                                          <p:spTgt spid="86"/>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4" fill="hold" grpId="0" nodeType="click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wipe(down)">
                                      <p:cBhvr>
                                        <p:cTn id="323" dur="500"/>
                                        <p:tgtEl>
                                          <p:spTgt spid="87"/>
                                        </p:tgtEl>
                                      </p:cBhvr>
                                    </p:animEffect>
                                  </p:childTnLst>
                                </p:cTn>
                              </p:par>
                            </p:childTnLst>
                          </p:cTn>
                        </p:par>
                        <p:par>
                          <p:cTn id="324" fill="hold">
                            <p:stCondLst>
                              <p:cond delay="500"/>
                            </p:stCondLst>
                            <p:childTnLst>
                              <p:par>
                                <p:cTn id="325" presetID="1" presetClass="entr" presetSubtype="0" fill="hold" nodeType="afterEffect">
                                  <p:stCondLst>
                                    <p:cond delay="0"/>
                                  </p:stCondLst>
                                  <p:childTnLst>
                                    <p:set>
                                      <p:cBhvr>
                                        <p:cTn id="326" dur="1" fill="hold">
                                          <p:stCondLst>
                                            <p:cond delay="499"/>
                                          </p:stCondLst>
                                        </p:cTn>
                                        <p:tgtEl>
                                          <p:spTgt spid="88"/>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91"/>
                                        </p:tgtEl>
                                        <p:attrNameLst>
                                          <p:attrName>style.visibility</p:attrName>
                                        </p:attrNameLst>
                                      </p:cBhvr>
                                      <p:to>
                                        <p:strVal val="visible"/>
                                      </p:to>
                                    </p:set>
                                    <p:animEffect transition="in" filter="wipe(left)">
                                      <p:cBhvr>
                                        <p:cTn id="331" dur="500"/>
                                        <p:tgtEl>
                                          <p:spTgt spid="91"/>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90"/>
                                        </p:tgtEl>
                                        <p:attrNameLst>
                                          <p:attrName>style.visibility</p:attrName>
                                        </p:attrNameLst>
                                      </p:cBhvr>
                                      <p:to>
                                        <p:strVal val="visible"/>
                                      </p:to>
                                    </p:set>
                                    <p:animEffect transition="in" filter="wipe(left)">
                                      <p:cBhvr>
                                        <p:cTn id="336" dur="500"/>
                                        <p:tgtEl>
                                          <p:spTgt spid="90"/>
                                        </p:tgtEl>
                                      </p:cBhvr>
                                    </p:animEffect>
                                  </p:childTnLst>
                                </p:cTn>
                              </p:par>
                            </p:childTnLst>
                          </p:cTn>
                        </p:par>
                        <p:par>
                          <p:cTn id="337" fill="hold">
                            <p:stCondLst>
                              <p:cond delay="500"/>
                            </p:stCondLst>
                            <p:childTnLst>
                              <p:par>
                                <p:cTn id="338" presetID="22" presetClass="entr" presetSubtype="8" fill="hold" grpId="0" nodeType="afterEffect">
                                  <p:stCondLst>
                                    <p:cond delay="0"/>
                                  </p:stCondLst>
                                  <p:childTnLst>
                                    <p:set>
                                      <p:cBhvr>
                                        <p:cTn id="339" dur="1" fill="hold">
                                          <p:stCondLst>
                                            <p:cond delay="0"/>
                                          </p:stCondLst>
                                        </p:cTn>
                                        <p:tgtEl>
                                          <p:spTgt spid="92"/>
                                        </p:tgtEl>
                                        <p:attrNameLst>
                                          <p:attrName>style.visibility</p:attrName>
                                        </p:attrNameLst>
                                      </p:cBhvr>
                                      <p:to>
                                        <p:strVal val="visible"/>
                                      </p:to>
                                    </p:set>
                                    <p:animEffect transition="in" filter="wipe(left)">
                                      <p:cBhvr>
                                        <p:cTn id="340" dur="500"/>
                                        <p:tgtEl>
                                          <p:spTgt spid="92"/>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95"/>
                                        </p:tgtEl>
                                        <p:attrNameLst>
                                          <p:attrName>style.visibility</p:attrName>
                                        </p:attrNameLst>
                                      </p:cBhvr>
                                      <p:to>
                                        <p:strVal val="visible"/>
                                      </p:to>
                                    </p:set>
                                    <p:animEffect transition="in" filter="wipe(left)">
                                      <p:cBhvr>
                                        <p:cTn id="345" dur="500"/>
                                        <p:tgtEl>
                                          <p:spTgt spid="95"/>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nodeType="clickEffect">
                                  <p:stCondLst>
                                    <p:cond delay="0"/>
                                  </p:stCondLst>
                                  <p:childTnLst>
                                    <p:set>
                                      <p:cBhvr>
                                        <p:cTn id="349" dur="1" fill="hold">
                                          <p:stCondLst>
                                            <p:cond delay="0"/>
                                          </p:stCondLst>
                                        </p:cTn>
                                        <p:tgtEl>
                                          <p:spTgt spid="94"/>
                                        </p:tgtEl>
                                        <p:attrNameLst>
                                          <p:attrName>style.visibility</p:attrName>
                                        </p:attrNameLst>
                                      </p:cBhvr>
                                      <p:to>
                                        <p:strVal val="visible"/>
                                      </p:to>
                                    </p:set>
                                    <p:animEffect transition="in" filter="wipe(left)">
                                      <p:cBhvr>
                                        <p:cTn id="350" dur="500"/>
                                        <p:tgtEl>
                                          <p:spTgt spid="94"/>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96"/>
                                        </p:tgtEl>
                                        <p:attrNameLst>
                                          <p:attrName>style.visibility</p:attrName>
                                        </p:attrNameLst>
                                      </p:cBhvr>
                                      <p:to>
                                        <p:strVal val="visible"/>
                                      </p:to>
                                    </p:set>
                                    <p:animEffect transition="in" filter="wipe(left)">
                                      <p:cBhvr>
                                        <p:cTn id="355" dur="500"/>
                                        <p:tgtEl>
                                          <p:spTgt spid="96"/>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nodeType="clickEffect">
                                  <p:stCondLst>
                                    <p:cond delay="0"/>
                                  </p:stCondLst>
                                  <p:childTnLst>
                                    <p:set>
                                      <p:cBhvr>
                                        <p:cTn id="359" dur="1" fill="hold">
                                          <p:stCondLst>
                                            <p:cond delay="0"/>
                                          </p:stCondLst>
                                        </p:cTn>
                                        <p:tgtEl>
                                          <p:spTgt spid="93"/>
                                        </p:tgtEl>
                                        <p:attrNameLst>
                                          <p:attrName>style.visibility</p:attrName>
                                        </p:attrNameLst>
                                      </p:cBhvr>
                                      <p:to>
                                        <p:strVal val="visible"/>
                                      </p:to>
                                    </p:set>
                                    <p:animEffect transition="in" filter="wipe(left)">
                                      <p:cBhvr>
                                        <p:cTn id="360" dur="500"/>
                                        <p:tgtEl>
                                          <p:spTgt spid="93"/>
                                        </p:tgtEl>
                                      </p:cBhvr>
                                    </p:animEffect>
                                  </p:childTnLst>
                                </p:cTn>
                              </p:par>
                            </p:childTnLst>
                          </p:cTn>
                        </p:par>
                        <p:par>
                          <p:cTn id="361" fill="hold">
                            <p:stCondLst>
                              <p:cond delay="500"/>
                            </p:stCondLst>
                            <p:childTnLst>
                              <p:par>
                                <p:cTn id="362" presetID="22" presetClass="entr" presetSubtype="8" fill="hold" grpId="0" nodeType="afterEffect">
                                  <p:stCondLst>
                                    <p:cond delay="0"/>
                                  </p:stCondLst>
                                  <p:childTnLst>
                                    <p:set>
                                      <p:cBhvr>
                                        <p:cTn id="363" dur="1" fill="hold">
                                          <p:stCondLst>
                                            <p:cond delay="0"/>
                                          </p:stCondLst>
                                        </p:cTn>
                                        <p:tgtEl>
                                          <p:spTgt spid="97"/>
                                        </p:tgtEl>
                                        <p:attrNameLst>
                                          <p:attrName>style.visibility</p:attrName>
                                        </p:attrNameLst>
                                      </p:cBhvr>
                                      <p:to>
                                        <p:strVal val="visible"/>
                                      </p:to>
                                    </p:set>
                                    <p:animEffect transition="in" filter="wipe(left)">
                                      <p:cBhvr>
                                        <p:cTn id="364" dur="500"/>
                                        <p:tgtEl>
                                          <p:spTgt spid="97"/>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nodeType="clickEffect">
                                  <p:stCondLst>
                                    <p:cond delay="0"/>
                                  </p:stCondLst>
                                  <p:childTnLst>
                                    <p:set>
                                      <p:cBhvr>
                                        <p:cTn id="368" dur="1" fill="hold">
                                          <p:stCondLst>
                                            <p:cond delay="0"/>
                                          </p:stCondLst>
                                        </p:cTn>
                                        <p:tgtEl>
                                          <p:spTgt spid="98"/>
                                        </p:tgtEl>
                                        <p:attrNameLst>
                                          <p:attrName>style.visibility</p:attrName>
                                        </p:attrNameLst>
                                      </p:cBhvr>
                                      <p:to>
                                        <p:strVal val="visible"/>
                                      </p:to>
                                    </p:set>
                                    <p:animEffect transition="in" filter="wipe(left)">
                                      <p:cBhvr>
                                        <p:cTn id="369" dur="500"/>
                                        <p:tgtEl>
                                          <p:spTgt spid="9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99"/>
                                        </p:tgtEl>
                                        <p:attrNameLst>
                                          <p:attrName>style.visibility</p:attrName>
                                        </p:attrNameLst>
                                      </p:cBhvr>
                                      <p:to>
                                        <p:strVal val="visible"/>
                                      </p:to>
                                    </p:set>
                                    <p:animEffect transition="in" filter="wipe(left)">
                                      <p:cBhvr>
                                        <p:cTn id="37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P spid="13" grpId="0" animBg="1"/>
      <p:bldP spid="27" grpId="0" animBg="1"/>
      <p:bldP spid="28" grpId="0" animBg="1"/>
      <p:bldP spid="29" grpId="0" animBg="1"/>
      <p:bldP spid="30" grpId="0" animBg="1"/>
      <p:bldP spid="32" grpId="0" build="allAtOnce"/>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5" grpId="0"/>
      <p:bldP spid="56" grpId="0" animBg="1"/>
      <p:bldP spid="58" grpId="0" animBg="1"/>
      <p:bldP spid="59" grpId="0" animBg="1"/>
      <p:bldP spid="60" grpId="0" animBg="1"/>
      <p:bldP spid="61" grpId="0" animBg="1"/>
      <p:bldP spid="62" grpId="0" animBg="1"/>
      <p:bldP spid="63" grpId="0" animBg="1"/>
      <p:bldP spid="64" grpId="0" animBg="1"/>
      <p:bldP spid="65" grpId="0"/>
      <p:bldP spid="66" grpId="0"/>
      <p:bldP spid="67"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1" grpId="0" autoUpdateAnimBg="0"/>
      <p:bldP spid="92" grpId="0"/>
      <p:bldP spid="95" grpId="0" autoUpdateAnimBg="0"/>
      <p:bldP spid="96" grpId="0" animBg="1"/>
      <p:bldP spid="97" grpId="0" animBg="1"/>
      <p:bldP spid="99" grpId="0"/>
      <p:bldP spid="100" grpId="0" animBg="1"/>
      <p:bldP spid="101" grpId="0" animBg="1"/>
      <p:bldP spid="102" grpId="0" animBg="1"/>
      <p:bldP spid="104" grpId="0" animBg="1"/>
      <p:bldP spid="105" grpId="0" animBg="1"/>
      <p:bldP spid="106" grpId="0" animBg="1"/>
      <p:bldP spid="10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2142</Words>
  <Application>Microsoft Office PowerPoint</Application>
  <PresentationFormat>全屏显示(4:3)</PresentationFormat>
  <Paragraphs>338</Paragraphs>
  <Slides>41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7" baseType="lpstr">
      <vt:lpstr>仿宋_GB2312</vt:lpstr>
      <vt:lpstr>华文楷体</vt:lpstr>
      <vt:lpstr>华文新魏</vt:lpstr>
      <vt:lpstr>华文行楷</vt:lpstr>
      <vt:lpstr>楷体</vt:lpstr>
      <vt:lpstr>楷体_GB2312</vt:lpstr>
      <vt:lpstr>隶书</vt:lpstr>
      <vt:lpstr>宋体</vt:lpstr>
      <vt:lpstr>Arial</vt:lpstr>
      <vt:lpstr>Calibri</vt:lpstr>
      <vt:lpstr>Symbol</vt:lpstr>
      <vt:lpstr>Times New Roman</vt:lpstr>
      <vt:lpstr>Wingdings</vt:lpstr>
      <vt:lpstr>Office 主题</vt:lpstr>
      <vt:lpstr>Equation</vt:lpstr>
      <vt:lpstr>公式</vt:lpstr>
      <vt:lpstr>第十四章 波动光学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机械振动</dc:title>
  <dc:creator>Sillyboy</dc:creator>
  <cp:lastModifiedBy>付 容天</cp:lastModifiedBy>
  <cp:revision>108</cp:revision>
  <dcterms:created xsi:type="dcterms:W3CDTF">2015-06-18T05:38:00Z</dcterms:created>
  <dcterms:modified xsi:type="dcterms:W3CDTF">2021-06-11T01:34:36Z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