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>
      <p:cViewPr varScale="1">
        <p:scale>
          <a:sx n="107" d="100"/>
          <a:sy n="107" d="100"/>
        </p:scale>
        <p:origin x="17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  <a:p>
            <a:pPr lvl="1" eaLnBrk="1" latinLnBrk="0" hangingPunct="1"/>
            <a:r>
              <a:rPr kumimoji="0" lang="zh-CN" altLang="en-US"/>
              <a:t>第二级</a:t>
            </a:r>
            <a:endParaRPr kumimoji="0" lang="zh-CN" altLang="en-US"/>
          </a:p>
          <a:p>
            <a:pPr lvl="2" eaLnBrk="1" latinLnBrk="0" hangingPunct="1"/>
            <a:r>
              <a:rPr kumimoji="0" lang="zh-CN" altLang="en-US"/>
              <a:t>第三级</a:t>
            </a:r>
            <a:endParaRPr kumimoji="0" lang="zh-CN" altLang="en-US"/>
          </a:p>
          <a:p>
            <a:pPr lvl="3" eaLnBrk="1" latinLnBrk="0" hangingPunct="1"/>
            <a:r>
              <a:rPr kumimoji="0" lang="zh-CN" altLang="en-US"/>
              <a:t>第四级</a:t>
            </a:r>
            <a:endParaRPr kumimoji="0" lang="zh-CN" altLang="en-US"/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178D321-E982-46EB-9578-0F91F52880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61723C9-5547-4D55-946B-0C41C78DC9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hyperlink" Target="mailto:wangzl@bupt.edu.cn" TargetMode="Externa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Ch0 </a:t>
            </a:r>
            <a:r>
              <a:rPr lang="zh-CN" altLang="en-US" dirty="0">
                <a:solidFill>
                  <a:schemeClr val="tx1"/>
                </a:solidFill>
              </a:rPr>
              <a:t>课程介绍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北京邮电大学   计算机学院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数据结构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About myself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王尊亮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计算机学院网络技术中心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en-US" altLang="zh-CN" sz="2800" dirty="0">
                <a:hlinkClick r:id="rId1"/>
              </a:rPr>
              <a:t>wangzl@bupt.edu.cn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138-1092-4936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课程</a:t>
            </a:r>
            <a:r>
              <a:rPr lang="en-US" altLang="zh-CN" sz="2800" dirty="0"/>
              <a:t>QQ</a:t>
            </a:r>
            <a:r>
              <a:rPr lang="zh-CN" altLang="en-US" sz="2800" dirty="0"/>
              <a:t>群：</a:t>
            </a:r>
            <a:r>
              <a:rPr lang="en-US" altLang="zh-CN" sz="2800" dirty="0"/>
              <a:t>758749859</a:t>
            </a:r>
            <a:endParaRPr lang="en-US" altLang="zh-CN" sz="280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485" y="1309370"/>
            <a:ext cx="2697480" cy="47986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课程介绍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48139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sz="2000" dirty="0">
                <a:ea typeface="宋体" pitchFamily="2" charset="-122"/>
              </a:rPr>
              <a:t>教材：</a:t>
            </a:r>
            <a:r>
              <a:rPr lang="en-US" altLang="zh-CN" sz="2000" dirty="0">
                <a:ea typeface="宋体" pitchFamily="2" charset="-122"/>
              </a:rPr>
              <a:t>《</a:t>
            </a:r>
            <a:r>
              <a:rPr lang="zh-CN" altLang="en-US" sz="2000" dirty="0">
                <a:ea typeface="宋体" pitchFamily="2" charset="-122"/>
              </a:rPr>
              <a:t>数据结构</a:t>
            </a:r>
            <a:r>
              <a:rPr lang="en-US" altLang="zh-CN" sz="2000" dirty="0">
                <a:ea typeface="宋体" pitchFamily="2" charset="-122"/>
              </a:rPr>
              <a:t>(C</a:t>
            </a:r>
            <a:r>
              <a:rPr lang="zh-CN" altLang="en-US" sz="2000" dirty="0">
                <a:ea typeface="宋体" pitchFamily="2" charset="-122"/>
              </a:rPr>
              <a:t>语言版</a:t>
            </a:r>
            <a:r>
              <a:rPr lang="en-US" altLang="zh-CN" sz="2000" dirty="0">
                <a:ea typeface="宋体" pitchFamily="2" charset="-122"/>
              </a:rPr>
              <a:t>)》</a:t>
            </a:r>
            <a:r>
              <a:rPr lang="zh-CN" altLang="en-US" sz="2000" dirty="0">
                <a:ea typeface="宋体" pitchFamily="2" charset="-122"/>
              </a:rPr>
              <a:t>，严蔚敏， 清华大学出版社</a:t>
            </a:r>
            <a:endParaRPr lang="zh-CN" altLang="en-US" sz="2000" dirty="0">
              <a:ea typeface="宋体" pitchFamily="2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000" dirty="0"/>
              <a:t>参考教材：</a:t>
            </a:r>
            <a:endParaRPr lang="zh-CN" altLang="en-US" sz="2000" dirty="0"/>
          </a:p>
          <a:p>
            <a:pPr lvl="1">
              <a:lnSpc>
                <a:spcPct val="160000"/>
              </a:lnSpc>
            </a:pPr>
            <a:r>
              <a:rPr lang="en-US" altLang="zh-CN" sz="1845" dirty="0"/>
              <a:t>《</a:t>
            </a:r>
            <a:r>
              <a:rPr lang="zh-CN" altLang="en-US" sz="1845" dirty="0"/>
              <a:t>数据结构题集</a:t>
            </a:r>
            <a:r>
              <a:rPr lang="en-US" altLang="zh-CN" sz="1845" dirty="0"/>
              <a:t>》</a:t>
            </a:r>
            <a:r>
              <a:rPr lang="zh-CN" altLang="en-US" sz="1845" dirty="0"/>
              <a:t>，严蔚敏等，清华大学出版社</a:t>
            </a:r>
            <a:endParaRPr lang="zh-CN" altLang="en-US" sz="1845" dirty="0">
              <a:ea typeface="宋体" pitchFamily="2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sz="1845" dirty="0">
                <a:ea typeface="宋体" pitchFamily="2" charset="-122"/>
              </a:rPr>
              <a:t>《数据结构</a:t>
            </a:r>
            <a:r>
              <a:rPr lang="en-US" altLang="zh-CN" sz="1845" dirty="0">
                <a:ea typeface="宋体" pitchFamily="2" charset="-122"/>
              </a:rPr>
              <a:t>(C++</a:t>
            </a:r>
            <a:r>
              <a:rPr lang="zh-CN" altLang="en-US" sz="1845" dirty="0">
                <a:ea typeface="宋体" pitchFamily="2" charset="-122"/>
              </a:rPr>
              <a:t>语言版</a:t>
            </a:r>
            <a:r>
              <a:rPr lang="en-US" altLang="zh-CN" sz="1845" dirty="0">
                <a:ea typeface="宋体" pitchFamily="2" charset="-122"/>
              </a:rPr>
              <a:t>)</a:t>
            </a:r>
            <a:r>
              <a:rPr lang="zh-CN" altLang="en-US" sz="1845" dirty="0">
                <a:ea typeface="宋体" pitchFamily="2" charset="-122"/>
              </a:rPr>
              <a:t>》，邓俊辉，清华大学出版社</a:t>
            </a:r>
            <a:endParaRPr lang="zh-CN" altLang="en-US" sz="1845" dirty="0">
              <a:ea typeface="宋体" pitchFamily="2" charset="-122"/>
            </a:endParaRPr>
          </a:p>
          <a:p>
            <a:pPr lvl="1">
              <a:lnSpc>
                <a:spcPct val="160000"/>
              </a:lnSpc>
            </a:pPr>
            <a:r>
              <a:rPr lang="zh-CN" altLang="en-US" sz="1845" dirty="0">
                <a:ea typeface="宋体" pitchFamily="2" charset="-122"/>
                <a:sym typeface="+mn-ea"/>
              </a:rPr>
              <a:t>《数据结构与算法之美》，王争著，人民邮电出版社</a:t>
            </a:r>
            <a:endParaRPr lang="zh-CN" altLang="en-US" sz="1845" dirty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1026" name="AutoShape 2" descr="“algorithm data structures &amp; programs by niklaus wirth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96975" y="4205605"/>
            <a:ext cx="1673225" cy="228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4205605"/>
            <a:ext cx="1534795" cy="2289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195" y="4257040"/>
            <a:ext cx="1459230" cy="21863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265" y="4269105"/>
            <a:ext cx="1449705" cy="21628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考核方式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443814" cy="34813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宋体" pitchFamily="2" charset="-122"/>
              </a:rPr>
              <a:t>课后作业：</a:t>
            </a:r>
            <a:r>
              <a:rPr lang="en-US" altLang="zh-CN" sz="2400" dirty="0">
                <a:ea typeface="宋体" pitchFamily="2" charset="-122"/>
              </a:rPr>
              <a:t>10</a:t>
            </a:r>
            <a:r>
              <a:rPr lang="zh-CN" altLang="en-US" sz="2400" dirty="0">
                <a:ea typeface="宋体" pitchFamily="2" charset="-122"/>
              </a:rPr>
              <a:t>％</a:t>
            </a:r>
            <a:endParaRPr lang="zh-CN" altLang="en-US" sz="2400" dirty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宋体" pitchFamily="2" charset="-122"/>
              </a:rPr>
              <a:t>上机实验：</a:t>
            </a:r>
            <a:r>
              <a:rPr lang="en-US" altLang="zh-CN" sz="2400" dirty="0">
                <a:ea typeface="宋体" pitchFamily="2" charset="-122"/>
              </a:rPr>
              <a:t>20%</a:t>
            </a: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/>
              <a:t>期中成绩：</a:t>
            </a:r>
            <a:r>
              <a:rPr lang="en-US" altLang="zh-CN" sz="2400" dirty="0"/>
              <a:t>10</a:t>
            </a:r>
            <a:r>
              <a:rPr lang="zh-CN" altLang="en-US" sz="2400" dirty="0"/>
              <a:t>％，暂定</a:t>
            </a:r>
            <a:r>
              <a:rPr lang="en-US" altLang="zh-CN" sz="2400" dirty="0"/>
              <a:t>2021.11.20(</a:t>
            </a:r>
            <a:r>
              <a:rPr lang="zh-CN" altLang="en-US" sz="2400" dirty="0"/>
              <a:t>周六）</a:t>
            </a:r>
            <a:r>
              <a:rPr lang="en-US" altLang="zh-CN" sz="2400" dirty="0"/>
              <a:t>,</a:t>
            </a:r>
            <a:r>
              <a:rPr lang="zh-CN" altLang="en-US" sz="2400" dirty="0"/>
              <a:t>树及之前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宋体" pitchFamily="2" charset="-122"/>
              </a:rPr>
              <a:t>期末考试：</a:t>
            </a:r>
            <a:r>
              <a:rPr lang="en-US" altLang="zh-CN" sz="2400" dirty="0">
                <a:ea typeface="宋体" pitchFamily="2" charset="-122"/>
              </a:rPr>
              <a:t>60</a:t>
            </a:r>
            <a:r>
              <a:rPr lang="zh-CN" altLang="en-US" sz="2400" dirty="0">
                <a:ea typeface="宋体" pitchFamily="2" charset="-122"/>
              </a:rPr>
              <a:t>％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026" name="AutoShape 2" descr="“algorithm data structures &amp; programs by niklaus wirth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264</Words>
  <Application>WPS 表格</Application>
  <PresentationFormat>全屏显示(4:3)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2" baseType="lpstr">
      <vt:lpstr>Arial</vt:lpstr>
      <vt:lpstr>方正书宋_GBK</vt:lpstr>
      <vt:lpstr>Wingdings</vt:lpstr>
      <vt:lpstr>Wingdings 2</vt:lpstr>
      <vt:lpstr>宋体</vt:lpstr>
      <vt:lpstr>汉仪书宋二KW</vt:lpstr>
      <vt:lpstr>Perpetua</vt:lpstr>
      <vt:lpstr>苹方-简</vt:lpstr>
      <vt:lpstr>幼圆</vt:lpstr>
      <vt:lpstr>Franklin Gothic Book</vt:lpstr>
      <vt:lpstr>微软雅黑</vt:lpstr>
      <vt:lpstr>汉仪旗黑</vt:lpstr>
      <vt:lpstr>宋体</vt:lpstr>
      <vt:lpstr>Arial Unicode MS</vt:lpstr>
      <vt:lpstr>Calibri</vt:lpstr>
      <vt:lpstr>Helvetica Neue</vt:lpstr>
      <vt:lpstr>Apple Color Emoji</vt:lpstr>
      <vt:lpstr>平衡</vt:lpstr>
      <vt:lpstr>数据结构与算法</vt:lpstr>
      <vt:lpstr>About myself</vt:lpstr>
      <vt:lpstr>课程介绍</vt:lpstr>
      <vt:lpstr>考核方式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wzl</dc:creator>
  <cp:lastModifiedBy>wzl</cp:lastModifiedBy>
  <cp:revision>34</cp:revision>
  <dcterms:created xsi:type="dcterms:W3CDTF">2021-09-13T10:09:04Z</dcterms:created>
  <dcterms:modified xsi:type="dcterms:W3CDTF">2021-09-13T10:09:04Z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2052-3.7.0.5929</vt:lpwstr>
  </property>
</Properties>
</file>