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sldIdLst>
    <p:sldId id="256" r:id="rId2"/>
    <p:sldId id="258" r:id="rId3"/>
    <p:sldId id="261"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4660"/>
  </p:normalViewPr>
  <p:slideViewPr>
    <p:cSldViewPr snapToGrid="0">
      <p:cViewPr varScale="1">
        <p:scale>
          <a:sx n="105" d="100"/>
          <a:sy n="105" d="100"/>
        </p:scale>
        <p:origin x="2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F3357C5-DEFE-4512-9BC4-FD1CE462BAFF}" type="datetimeFigureOut">
              <a:rPr lang="zh-CN" altLang="en-US" smtClean="0"/>
              <a:t>2022/9/5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1DA830-A277-409E-A178-3D6C648C095C}" type="slidenum">
              <a:rPr lang="zh-CN" altLang="en-US" smtClean="0"/>
              <a:t>‹#›</a:t>
            </a:fld>
            <a:endParaRPr lang="zh-CN" altLang="en-US"/>
          </a:p>
        </p:txBody>
      </p:sp>
    </p:spTree>
    <p:extLst>
      <p:ext uri="{BB962C8B-B14F-4D97-AF65-F5344CB8AC3E}">
        <p14:creationId xmlns:p14="http://schemas.microsoft.com/office/powerpoint/2010/main" val="2113894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3357C5-DEFE-4512-9BC4-FD1CE462BAFF}" type="datetimeFigureOut">
              <a:rPr lang="zh-CN" altLang="en-US" smtClean="0"/>
              <a:t>2022/9/5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1DA830-A277-409E-A178-3D6C648C095C}" type="slidenum">
              <a:rPr lang="zh-CN" altLang="en-US" smtClean="0"/>
              <a:t>‹#›</a:t>
            </a:fld>
            <a:endParaRPr lang="zh-CN" altLang="en-US"/>
          </a:p>
        </p:txBody>
      </p:sp>
    </p:spTree>
    <p:extLst>
      <p:ext uri="{BB962C8B-B14F-4D97-AF65-F5344CB8AC3E}">
        <p14:creationId xmlns:p14="http://schemas.microsoft.com/office/powerpoint/2010/main" val="3638256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3357C5-DEFE-4512-9BC4-FD1CE462BAFF}" type="datetimeFigureOut">
              <a:rPr lang="zh-CN" altLang="en-US" smtClean="0"/>
              <a:t>2022/9/5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1DA830-A277-409E-A178-3D6C648C095C}" type="slidenum">
              <a:rPr lang="zh-CN" altLang="en-US" smtClean="0"/>
              <a:t>‹#›</a:t>
            </a:fld>
            <a:endParaRPr lang="zh-CN" altLang="en-US"/>
          </a:p>
        </p:txBody>
      </p:sp>
    </p:spTree>
    <p:extLst>
      <p:ext uri="{BB962C8B-B14F-4D97-AF65-F5344CB8AC3E}">
        <p14:creationId xmlns:p14="http://schemas.microsoft.com/office/powerpoint/2010/main" val="2462029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3357C5-DEFE-4512-9BC4-FD1CE462BAFF}" type="datetimeFigureOut">
              <a:rPr lang="zh-CN" altLang="en-US" smtClean="0"/>
              <a:t>2022/9/5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1DA830-A277-409E-A178-3D6C648C095C}" type="slidenum">
              <a:rPr lang="zh-CN" altLang="en-US" smtClean="0"/>
              <a:t>‹#›</a:t>
            </a:fld>
            <a:endParaRPr lang="zh-CN" altLang="en-US"/>
          </a:p>
        </p:txBody>
      </p:sp>
    </p:spTree>
    <p:extLst>
      <p:ext uri="{BB962C8B-B14F-4D97-AF65-F5344CB8AC3E}">
        <p14:creationId xmlns:p14="http://schemas.microsoft.com/office/powerpoint/2010/main" val="2017814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F3357C5-DEFE-4512-9BC4-FD1CE462BAFF}" type="datetimeFigureOut">
              <a:rPr lang="zh-CN" altLang="en-US" smtClean="0"/>
              <a:t>2022/9/5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1DA830-A277-409E-A178-3D6C648C095C}" type="slidenum">
              <a:rPr lang="zh-CN" altLang="en-US" smtClean="0"/>
              <a:t>‹#›</a:t>
            </a:fld>
            <a:endParaRPr lang="zh-CN" altLang="en-US"/>
          </a:p>
        </p:txBody>
      </p:sp>
    </p:spTree>
    <p:extLst>
      <p:ext uri="{BB962C8B-B14F-4D97-AF65-F5344CB8AC3E}">
        <p14:creationId xmlns:p14="http://schemas.microsoft.com/office/powerpoint/2010/main" val="533852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3357C5-DEFE-4512-9BC4-FD1CE462BAFF}" type="datetimeFigureOut">
              <a:rPr lang="zh-CN" altLang="en-US" smtClean="0"/>
              <a:t>2022/9/5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1DA830-A277-409E-A178-3D6C648C095C}" type="slidenum">
              <a:rPr lang="zh-CN" altLang="en-US" smtClean="0"/>
              <a:t>‹#›</a:t>
            </a:fld>
            <a:endParaRPr lang="zh-CN" altLang="en-US"/>
          </a:p>
        </p:txBody>
      </p:sp>
    </p:spTree>
    <p:extLst>
      <p:ext uri="{BB962C8B-B14F-4D97-AF65-F5344CB8AC3E}">
        <p14:creationId xmlns:p14="http://schemas.microsoft.com/office/powerpoint/2010/main" val="151878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F3357C5-DEFE-4512-9BC4-FD1CE462BAFF}" type="datetimeFigureOut">
              <a:rPr lang="zh-CN" altLang="en-US" smtClean="0"/>
              <a:t>2022/9/5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D1DA830-A277-409E-A178-3D6C648C095C}" type="slidenum">
              <a:rPr lang="zh-CN" altLang="en-US" smtClean="0"/>
              <a:t>‹#›</a:t>
            </a:fld>
            <a:endParaRPr lang="zh-CN" altLang="en-US"/>
          </a:p>
        </p:txBody>
      </p:sp>
    </p:spTree>
    <p:extLst>
      <p:ext uri="{BB962C8B-B14F-4D97-AF65-F5344CB8AC3E}">
        <p14:creationId xmlns:p14="http://schemas.microsoft.com/office/powerpoint/2010/main" val="222073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F3357C5-DEFE-4512-9BC4-FD1CE462BAFF}" type="datetimeFigureOut">
              <a:rPr lang="zh-CN" altLang="en-US" smtClean="0"/>
              <a:t>2022/9/5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D1DA830-A277-409E-A178-3D6C648C095C}" type="slidenum">
              <a:rPr lang="zh-CN" altLang="en-US" smtClean="0"/>
              <a:t>‹#›</a:t>
            </a:fld>
            <a:endParaRPr lang="zh-CN" altLang="en-US"/>
          </a:p>
        </p:txBody>
      </p:sp>
    </p:spTree>
    <p:extLst>
      <p:ext uri="{BB962C8B-B14F-4D97-AF65-F5344CB8AC3E}">
        <p14:creationId xmlns:p14="http://schemas.microsoft.com/office/powerpoint/2010/main" val="1543014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3357C5-DEFE-4512-9BC4-FD1CE462BAFF}" type="datetimeFigureOut">
              <a:rPr lang="zh-CN" altLang="en-US" smtClean="0"/>
              <a:t>2022/9/5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D1DA830-A277-409E-A178-3D6C648C095C}" type="slidenum">
              <a:rPr lang="zh-CN" altLang="en-US" smtClean="0"/>
              <a:t>‹#›</a:t>
            </a:fld>
            <a:endParaRPr lang="zh-CN" altLang="en-US"/>
          </a:p>
        </p:txBody>
      </p:sp>
    </p:spTree>
    <p:extLst>
      <p:ext uri="{BB962C8B-B14F-4D97-AF65-F5344CB8AC3E}">
        <p14:creationId xmlns:p14="http://schemas.microsoft.com/office/powerpoint/2010/main" val="4184525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F3357C5-DEFE-4512-9BC4-FD1CE462BAFF}" type="datetimeFigureOut">
              <a:rPr lang="zh-CN" altLang="en-US" smtClean="0"/>
              <a:t>2022/9/5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1DA830-A277-409E-A178-3D6C648C095C}" type="slidenum">
              <a:rPr lang="zh-CN" altLang="en-US" smtClean="0"/>
              <a:t>‹#›</a:t>
            </a:fld>
            <a:endParaRPr lang="zh-CN" altLang="en-US"/>
          </a:p>
        </p:txBody>
      </p:sp>
    </p:spTree>
    <p:extLst>
      <p:ext uri="{BB962C8B-B14F-4D97-AF65-F5344CB8AC3E}">
        <p14:creationId xmlns:p14="http://schemas.microsoft.com/office/powerpoint/2010/main" val="3383722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F3357C5-DEFE-4512-9BC4-FD1CE462BAFF}" type="datetimeFigureOut">
              <a:rPr lang="zh-CN" altLang="en-US" smtClean="0"/>
              <a:t>2022/9/5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1DA830-A277-409E-A178-3D6C648C095C}" type="slidenum">
              <a:rPr lang="zh-CN" altLang="en-US" smtClean="0"/>
              <a:t>‹#›</a:t>
            </a:fld>
            <a:endParaRPr lang="zh-CN" altLang="en-US"/>
          </a:p>
        </p:txBody>
      </p:sp>
    </p:spTree>
    <p:extLst>
      <p:ext uri="{BB962C8B-B14F-4D97-AF65-F5344CB8AC3E}">
        <p14:creationId xmlns:p14="http://schemas.microsoft.com/office/powerpoint/2010/main" val="224017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357C5-DEFE-4512-9BC4-FD1CE462BAFF}" type="datetimeFigureOut">
              <a:rPr lang="zh-CN" altLang="en-US" smtClean="0"/>
              <a:t>2022/9/5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1DA830-A277-409E-A178-3D6C648C095C}" type="slidenum">
              <a:rPr lang="zh-CN" altLang="en-US" smtClean="0"/>
              <a:t>‹#›</a:t>
            </a:fld>
            <a:endParaRPr lang="zh-CN" altLang="en-US"/>
          </a:p>
        </p:txBody>
      </p:sp>
    </p:spTree>
    <p:extLst>
      <p:ext uri="{BB962C8B-B14F-4D97-AF65-F5344CB8AC3E}">
        <p14:creationId xmlns:p14="http://schemas.microsoft.com/office/powerpoint/2010/main" val="3997149719"/>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课程介绍</a:t>
            </a:r>
            <a:endParaRPr lang="zh-CN" altLang="en-US"/>
          </a:p>
        </p:txBody>
      </p:sp>
      <p:sp>
        <p:nvSpPr>
          <p:cNvPr id="3" name="副标题 2"/>
          <p:cNvSpPr>
            <a:spLocks noGrp="1"/>
          </p:cNvSpPr>
          <p:nvPr>
            <p:ph type="subTitle" idx="1"/>
          </p:nvPr>
        </p:nvSpPr>
        <p:spPr/>
        <p:txBody>
          <a:bodyPr>
            <a:normAutofit/>
          </a:bodyPr>
          <a:lstStyle/>
          <a:p>
            <a:r>
              <a:rPr lang="zh-CN" altLang="en-US" dirty="0" smtClean="0"/>
              <a:t>网络存储技术</a:t>
            </a:r>
            <a:endParaRPr lang="en-US" altLang="zh-CN" dirty="0" smtClean="0"/>
          </a:p>
        </p:txBody>
      </p:sp>
    </p:spTree>
    <p:extLst>
      <p:ext uri="{BB962C8B-B14F-4D97-AF65-F5344CB8AC3E}">
        <p14:creationId xmlns:p14="http://schemas.microsoft.com/office/powerpoint/2010/main" val="1197097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课程目标</a:t>
            </a:r>
            <a:endParaRPr lang="zh-CN" altLang="en-US"/>
          </a:p>
        </p:txBody>
      </p:sp>
      <p:sp>
        <p:nvSpPr>
          <p:cNvPr id="3" name="内容占位符 2"/>
          <p:cNvSpPr>
            <a:spLocks noGrp="1"/>
          </p:cNvSpPr>
          <p:nvPr>
            <p:ph idx="1"/>
          </p:nvPr>
        </p:nvSpPr>
        <p:spPr/>
        <p:txBody>
          <a:bodyPr>
            <a:noAutofit/>
          </a:bodyPr>
          <a:lstStyle/>
          <a:p>
            <a:pPr marL="0" indent="0">
              <a:buNone/>
            </a:pPr>
            <a:r>
              <a:rPr lang="zh-CN" altLang="en-US" sz="2400" dirty="0"/>
              <a:t>通过学习本课程，学生可以深入了解网络存储技术的现状、发展情况和新技术；熟练掌握网络存储的构成、工作原理及相关理论和技术；掌握网络存储的设计与实现方法；培养学生具有对网络领域存储复杂工程问题采用科学有效的方法进行设计和实现的能力；培养学生通过信息技术工具获取网络存储相关信息的能力；培养学生理解新兴网络存储技术对环境和社会可持续发展的影响；培养学生通过自主学习和终身学习适应未来网络存储技术的不断发展的需求。具体目标为：</a:t>
            </a:r>
          </a:p>
          <a:p>
            <a:r>
              <a:rPr lang="zh-CN" altLang="en-US" sz="2400" dirty="0"/>
              <a:t>课程目标</a:t>
            </a:r>
            <a:r>
              <a:rPr lang="en-US" altLang="zh-CN" sz="2400" dirty="0"/>
              <a:t>1</a:t>
            </a:r>
            <a:r>
              <a:rPr lang="zh-CN" altLang="en-US" sz="2400" dirty="0"/>
              <a:t>：掌握通过信息技术工具提升对网络存储领域问题的分析和综合能力。</a:t>
            </a:r>
          </a:p>
          <a:p>
            <a:r>
              <a:rPr lang="zh-CN" altLang="en-US" sz="2400" dirty="0"/>
              <a:t>课程目标</a:t>
            </a:r>
            <a:r>
              <a:rPr lang="en-US" altLang="zh-CN" sz="2400" dirty="0"/>
              <a:t>2</a:t>
            </a:r>
            <a:r>
              <a:rPr lang="zh-CN" altLang="en-US" sz="2400" dirty="0"/>
              <a:t>：理解和评价针对网络存储领域复杂工程问题的工程实践对环境、社会可持续发展的影响。</a:t>
            </a:r>
          </a:p>
          <a:p>
            <a:r>
              <a:rPr lang="zh-CN" altLang="en-US" sz="2400" dirty="0"/>
              <a:t>课程目标</a:t>
            </a:r>
            <a:r>
              <a:rPr lang="en-US" altLang="zh-CN" sz="2400" dirty="0"/>
              <a:t>3</a:t>
            </a:r>
            <a:r>
              <a:rPr lang="zh-CN" altLang="en-US" sz="2400" dirty="0"/>
              <a:t>：培养学生的自主学习和终身学习能力，能够追踪网络存储技术的发展。</a:t>
            </a:r>
          </a:p>
        </p:txBody>
      </p:sp>
    </p:spTree>
    <p:extLst>
      <p:ext uri="{BB962C8B-B14F-4D97-AF65-F5344CB8AC3E}">
        <p14:creationId xmlns:p14="http://schemas.microsoft.com/office/powerpoint/2010/main" val="2574246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内容安排</a:t>
            </a:r>
            <a:endParaRPr lang="zh-CN" altLang="en-US"/>
          </a:p>
        </p:txBody>
      </p:sp>
      <p:sp>
        <p:nvSpPr>
          <p:cNvPr id="3" name="内容占位符 2"/>
          <p:cNvSpPr>
            <a:spLocks noGrp="1"/>
          </p:cNvSpPr>
          <p:nvPr>
            <p:ph idx="1"/>
          </p:nvPr>
        </p:nvSpPr>
        <p:spPr/>
        <p:txBody>
          <a:bodyPr>
            <a:normAutofit fontScale="77500" lnSpcReduction="20000"/>
          </a:bodyPr>
          <a:lstStyle/>
          <a:p>
            <a:pPr marL="514350" indent="-514350">
              <a:buFont typeface="+mj-lt"/>
              <a:buAutoNum type="arabicPeriod"/>
            </a:pPr>
            <a:r>
              <a:rPr lang="zh-CN" altLang="en-US" smtClean="0"/>
              <a:t>概述</a:t>
            </a:r>
            <a:endParaRPr lang="en-US" altLang="zh-CN" smtClean="0"/>
          </a:p>
          <a:p>
            <a:pPr marL="514350" indent="-514350">
              <a:buFont typeface="+mj-lt"/>
              <a:buAutoNum type="arabicPeriod"/>
            </a:pPr>
            <a:r>
              <a:rPr lang="en-US" altLang="zh-CN" smtClean="0"/>
              <a:t>RAID</a:t>
            </a:r>
            <a:r>
              <a:rPr lang="zh-CN" altLang="en-US" smtClean="0"/>
              <a:t>技术</a:t>
            </a:r>
            <a:endParaRPr lang="en-US" altLang="zh-CN" smtClean="0"/>
          </a:p>
          <a:p>
            <a:pPr marL="514350" indent="-514350">
              <a:buFont typeface="+mj-lt"/>
              <a:buAutoNum type="arabicPeriod"/>
            </a:pPr>
            <a:r>
              <a:rPr lang="zh-CN" altLang="en-US" smtClean="0"/>
              <a:t>本地文件系统</a:t>
            </a:r>
            <a:endParaRPr lang="en-US" altLang="zh-CN" smtClean="0"/>
          </a:p>
          <a:p>
            <a:pPr marL="514350" indent="-514350">
              <a:buFont typeface="+mj-lt"/>
              <a:buAutoNum type="arabicPeriod"/>
            </a:pPr>
            <a:r>
              <a:rPr lang="en-US" altLang="zh-CN" smtClean="0"/>
              <a:t>NAS</a:t>
            </a:r>
            <a:r>
              <a:rPr lang="zh-CN" altLang="en-US" smtClean="0"/>
              <a:t>存储技术</a:t>
            </a:r>
            <a:endParaRPr lang="en-US" altLang="zh-CN" smtClean="0"/>
          </a:p>
          <a:p>
            <a:pPr marL="514350" indent="-514350">
              <a:buFont typeface="+mj-lt"/>
              <a:buAutoNum type="arabicPeriod"/>
            </a:pPr>
            <a:r>
              <a:rPr lang="en-US" altLang="zh-CN" smtClean="0"/>
              <a:t>SAN</a:t>
            </a:r>
            <a:r>
              <a:rPr lang="zh-CN" altLang="en-US" smtClean="0"/>
              <a:t>存储技术</a:t>
            </a:r>
            <a:endParaRPr lang="en-US" altLang="zh-CN" smtClean="0"/>
          </a:p>
          <a:p>
            <a:pPr marL="514350" indent="-514350">
              <a:buFont typeface="+mj-lt"/>
              <a:buAutoNum type="arabicPeriod"/>
            </a:pPr>
            <a:r>
              <a:rPr lang="zh-CN" altLang="en-US" smtClean="0"/>
              <a:t>集群存储技术</a:t>
            </a:r>
            <a:endParaRPr lang="en-US" altLang="zh-CN" smtClean="0"/>
          </a:p>
          <a:p>
            <a:pPr marL="514350" indent="-514350">
              <a:buFont typeface="+mj-lt"/>
              <a:buAutoNum type="arabicPeriod"/>
            </a:pPr>
            <a:r>
              <a:rPr lang="zh-CN" altLang="en-US" smtClean="0"/>
              <a:t>分布式对象存储技术</a:t>
            </a:r>
            <a:endParaRPr lang="en-US" altLang="zh-CN" smtClean="0"/>
          </a:p>
          <a:p>
            <a:pPr marL="514350" indent="-514350">
              <a:buFont typeface="+mj-lt"/>
              <a:buAutoNum type="arabicPeriod"/>
            </a:pPr>
            <a:r>
              <a:rPr lang="zh-CN" altLang="en-US" smtClean="0"/>
              <a:t>缓存系统</a:t>
            </a:r>
            <a:endParaRPr lang="en-US" altLang="zh-CN" smtClean="0"/>
          </a:p>
          <a:p>
            <a:pPr marL="514350" indent="-514350">
              <a:buFont typeface="+mj-lt"/>
              <a:buAutoNum type="arabicPeriod"/>
            </a:pPr>
            <a:r>
              <a:rPr lang="zh-CN" altLang="en-US" smtClean="0"/>
              <a:t>分布式数据库</a:t>
            </a:r>
            <a:endParaRPr lang="en-US" altLang="zh-CN" smtClean="0"/>
          </a:p>
          <a:p>
            <a:pPr marL="514350" indent="-514350">
              <a:buFont typeface="+mj-lt"/>
              <a:buAutoNum type="arabicPeriod"/>
            </a:pPr>
            <a:r>
              <a:rPr lang="en-US" altLang="zh-CN" smtClean="0"/>
              <a:t>CDN</a:t>
            </a:r>
            <a:r>
              <a:rPr lang="zh-CN" altLang="en-US" smtClean="0"/>
              <a:t>内容分发网络</a:t>
            </a:r>
            <a:endParaRPr lang="en-US" altLang="zh-CN" smtClean="0"/>
          </a:p>
          <a:p>
            <a:pPr marL="514350" indent="-514350">
              <a:buFont typeface="+mj-lt"/>
              <a:buAutoNum type="arabicPeriod"/>
            </a:pPr>
            <a:r>
              <a:rPr lang="en-US" altLang="zh-CN" smtClean="0"/>
              <a:t>Kad</a:t>
            </a:r>
            <a:r>
              <a:rPr lang="zh-CN" altLang="en-US" smtClean="0"/>
              <a:t>对等网络</a:t>
            </a:r>
            <a:endParaRPr lang="en-US" altLang="zh-CN"/>
          </a:p>
          <a:p>
            <a:pPr marL="514350" indent="-514350">
              <a:buFont typeface="+mj-lt"/>
              <a:buAutoNum type="arabicPeriod"/>
            </a:pPr>
            <a:r>
              <a:rPr lang="zh-CN" altLang="en-US" smtClean="0"/>
              <a:t>区块链存储系统</a:t>
            </a:r>
            <a:endParaRPr lang="zh-CN" altLang="en-US"/>
          </a:p>
        </p:txBody>
      </p:sp>
    </p:spTree>
    <p:extLst>
      <p:ext uri="{BB962C8B-B14F-4D97-AF65-F5344CB8AC3E}">
        <p14:creationId xmlns:p14="http://schemas.microsoft.com/office/powerpoint/2010/main" val="260102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考核方式</a:t>
            </a:r>
            <a:endParaRPr lang="zh-CN" altLang="en-US"/>
          </a:p>
        </p:txBody>
      </p:sp>
      <p:sp>
        <p:nvSpPr>
          <p:cNvPr id="3" name="内容占位符 2"/>
          <p:cNvSpPr>
            <a:spLocks noGrp="1"/>
          </p:cNvSpPr>
          <p:nvPr>
            <p:ph idx="1"/>
          </p:nvPr>
        </p:nvSpPr>
        <p:spPr/>
        <p:txBody>
          <a:bodyPr/>
          <a:lstStyle/>
          <a:p>
            <a:r>
              <a:rPr lang="en-US" altLang="zh-CN" smtClean="0"/>
              <a:t>5</a:t>
            </a:r>
            <a:r>
              <a:rPr lang="zh-CN" altLang="en-US" smtClean="0"/>
              <a:t>次平时作业</a:t>
            </a:r>
            <a:r>
              <a:rPr lang="en-US" altLang="zh-CN" smtClean="0"/>
              <a:t> </a:t>
            </a:r>
            <a:r>
              <a:rPr lang="zh-CN" altLang="en-US" smtClean="0"/>
              <a:t>：</a:t>
            </a:r>
            <a:r>
              <a:rPr lang="en-US" altLang="zh-CN" dirty="0"/>
              <a:t>5</a:t>
            </a:r>
            <a:r>
              <a:rPr lang="en-US" altLang="zh-CN" dirty="0" smtClean="0"/>
              <a:t>0%</a:t>
            </a:r>
          </a:p>
          <a:p>
            <a:r>
              <a:rPr lang="zh-CN" altLang="en-US" dirty="0" smtClean="0"/>
              <a:t>期末</a:t>
            </a:r>
            <a:r>
              <a:rPr lang="zh-CN" altLang="en-US" smtClean="0"/>
              <a:t>大</a:t>
            </a:r>
            <a:r>
              <a:rPr lang="zh-CN" altLang="en-US" smtClean="0"/>
              <a:t>作业   ：</a:t>
            </a:r>
            <a:r>
              <a:rPr lang="en-US" altLang="zh-CN" dirty="0"/>
              <a:t>5</a:t>
            </a:r>
            <a:r>
              <a:rPr lang="en-US" altLang="zh-CN" dirty="0" smtClean="0"/>
              <a:t>0%</a:t>
            </a:r>
          </a:p>
          <a:p>
            <a:endParaRPr lang="en-US" altLang="zh-CN" dirty="0"/>
          </a:p>
        </p:txBody>
      </p:sp>
    </p:spTree>
    <p:extLst>
      <p:ext uri="{BB962C8B-B14F-4D97-AF65-F5344CB8AC3E}">
        <p14:creationId xmlns:p14="http://schemas.microsoft.com/office/powerpoint/2010/main" val="32852866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577</TotalTime>
  <Words>236</Words>
  <Application>Microsoft Office PowerPoint</Application>
  <PresentationFormat>宽屏</PresentationFormat>
  <Paragraphs>23</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等线</vt:lpstr>
      <vt:lpstr>等线 Light</vt:lpstr>
      <vt:lpstr>Arial</vt:lpstr>
      <vt:lpstr>Office 主题​​</vt:lpstr>
      <vt:lpstr>课程介绍</vt:lpstr>
      <vt:lpstr>课程目标</vt:lpstr>
      <vt:lpstr>内容安排</vt:lpstr>
      <vt:lpstr>考核方式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pirenjie</dc:creator>
  <cp:lastModifiedBy>皮人杰 PIRENJIE</cp:lastModifiedBy>
  <cp:revision>43</cp:revision>
  <dcterms:created xsi:type="dcterms:W3CDTF">2019-06-10T07:26:56Z</dcterms:created>
  <dcterms:modified xsi:type="dcterms:W3CDTF">2022-09-04T23:35:52Z</dcterms:modified>
</cp:coreProperties>
</file>