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41" r:id="rId2"/>
    <p:sldId id="516" r:id="rId3"/>
    <p:sldId id="524" r:id="rId4"/>
    <p:sldId id="526" r:id="rId5"/>
    <p:sldId id="525" r:id="rId6"/>
    <p:sldId id="528" r:id="rId7"/>
    <p:sldId id="520" r:id="rId8"/>
    <p:sldId id="517" r:id="rId9"/>
    <p:sldId id="537" r:id="rId10"/>
    <p:sldId id="518" r:id="rId11"/>
    <p:sldId id="527" r:id="rId12"/>
    <p:sldId id="519" r:id="rId13"/>
    <p:sldId id="532" r:id="rId14"/>
    <p:sldId id="529" r:id="rId15"/>
    <p:sldId id="530" r:id="rId16"/>
    <p:sldId id="531" r:id="rId17"/>
    <p:sldId id="538" r:id="rId18"/>
    <p:sldId id="539" r:id="rId19"/>
    <p:sldId id="522" r:id="rId20"/>
    <p:sldId id="533" r:id="rId21"/>
    <p:sldId id="535" r:id="rId22"/>
    <p:sldId id="523" r:id="rId23"/>
    <p:sldId id="540" r:id="rId24"/>
    <p:sldId id="541" r:id="rId25"/>
    <p:sldId id="542" r:id="rId26"/>
    <p:sldId id="543" r:id="rId27"/>
    <p:sldId id="544" r:id="rId28"/>
    <p:sldId id="487" r:id="rId29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oboto" pitchFamily="2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1" autoAdjust="0"/>
    <p:restoredTop sz="84255" autoAdjust="0"/>
  </p:normalViewPr>
  <p:slideViewPr>
    <p:cSldViewPr>
      <p:cViewPr>
        <p:scale>
          <a:sx n="75" d="100"/>
          <a:sy n="75" d="100"/>
        </p:scale>
        <p:origin x="619" y="-4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Start</a:t>
            </a:r>
            <a:r>
              <a:rPr lang="en-US" baseline="0" dirty="0"/>
              <a:t> at 6:45 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14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2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21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7:00 – 7:05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90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7:00 – 7:05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13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58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76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24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7:00 – 7:05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89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40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7:00 – 7:05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2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44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15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95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7:00 – 7:05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79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4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7:00 – 7:05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86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574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2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73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7:00 – 7:05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04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62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45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97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62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7:00 – 7:05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06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44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4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4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6395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 flipV="1">
            <a:off x="426892" y="3691893"/>
            <a:ext cx="71931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895599"/>
            <a:ext cx="7924800" cy="842011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Final Projects!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90606" y="2670809"/>
            <a:ext cx="2581194" cy="25342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End is Near…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26892" y="3962400"/>
            <a:ext cx="6457950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June 25, 2016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1186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Lightning Talks!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51878">
            <a:off x="6680077" y="2859658"/>
            <a:ext cx="2223074" cy="2705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99030">
            <a:off x="397686" y="3409519"/>
            <a:ext cx="2119390" cy="25298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941316">
            <a:off x="701397" y="953266"/>
            <a:ext cx="2268223" cy="27002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8616" y="893477"/>
            <a:ext cx="2178651" cy="26003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900000">
            <a:off x="5709657" y="1128192"/>
            <a:ext cx="2158794" cy="26208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3156" y="3493802"/>
            <a:ext cx="1752588" cy="21031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015535">
            <a:off x="4475728" y="3400469"/>
            <a:ext cx="1908355" cy="230978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09600" y="603092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Disclaimer: Not actual topics for Lightning Talks.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 just liked the colors.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Lolz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180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Never Stop Learning!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  <p:pic>
        <p:nvPicPr>
          <p:cNvPr id="23" name="Picture 2" descr="https://img0.etsystatic.com/057/1/7251054/il_570xN.752397704_h7k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3733800" cy="48342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267200" y="1083466"/>
            <a:ext cx="464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key to hireability and relevance is to constantly be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field is always changing and there is never a point where you can call it quits.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Stick with it! It’s a </a:t>
            </a: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craft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you continue to hone with time.</a:t>
            </a:r>
          </a:p>
        </p:txBody>
      </p:sp>
    </p:spTree>
    <p:extLst>
      <p:ext uri="{BB962C8B-B14F-4D97-AF65-F5344CB8AC3E}">
        <p14:creationId xmlns:p14="http://schemas.microsoft.com/office/powerpoint/2010/main" val="40881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Final Project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9572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Your Challenge…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38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9314" y="2819400"/>
            <a:ext cx="834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Arial" panose="020B0604020202020204" pitchFamily="34" charset="0"/>
                <a:cs typeface="Arial" panose="020B0604020202020204" pitchFamily="34" charset="0"/>
              </a:rPr>
              <a:t>Prove yourself.</a:t>
            </a:r>
            <a:endParaRPr lang="en-US" sz="48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68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Futility of Excuses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3212393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&lt;Insert Quote on Excuses Here&gt;</a:t>
            </a:r>
          </a:p>
        </p:txBody>
      </p:sp>
    </p:spTree>
    <p:extLst>
      <p:ext uri="{BB962C8B-B14F-4D97-AF65-F5344CB8AC3E}">
        <p14:creationId xmlns:p14="http://schemas.microsoft.com/office/powerpoint/2010/main" val="34294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9314" y="1080756"/>
            <a:ext cx="83411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an entire month to work on this.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ALL the skills you need.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 team of skilled developers.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experts willing to help.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37" y="5169138"/>
            <a:ext cx="7072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2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Expectations…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7077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799" y="762000"/>
            <a:ext cx="8730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whatever you build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have utility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market or real-world research that evidences your idea has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REAL value to people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done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research on other web / mobile applications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your domain.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put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 time and thought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into this.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report problems you are facing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along the way.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utilize some form of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management system.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dig deep into documentation and external resources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 learn what you need. </a:t>
            </a:r>
          </a:p>
        </p:txBody>
      </p:sp>
    </p:spTree>
    <p:extLst>
      <p:ext uri="{BB962C8B-B14F-4D97-AF65-F5344CB8AC3E}">
        <p14:creationId xmlns:p14="http://schemas.microsoft.com/office/powerpoint/2010/main" val="34457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Requirements…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1890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Almost There…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  <p:pic>
        <p:nvPicPr>
          <p:cNvPr id="2050" name="Picture 2" descr="http://static.djbooth.net/pics-tracks/skewby-wealmostthe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38200"/>
            <a:ext cx="9149871" cy="914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31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(but not really requirements)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799" y="762000"/>
            <a:ext cx="87303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ReactJS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Angular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</a:t>
            </a:r>
            <a:r>
              <a:rPr lang="en-US" sz="1600" b="1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some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way (even if minimal)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or MongoDB Database with a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Mongoose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two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libraries, packages, or technologies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allow for or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involve the authentication of users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some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0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But Honestly…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9314" y="1080756"/>
            <a:ext cx="8341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Do what you want. Talk to us first. Get our input.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But if you have an idea and want to run with it, we’re not going to stop you.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37" y="5169138"/>
            <a:ext cx="8341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5928" y="444244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</p:txBody>
      </p:sp>
    </p:spTree>
    <p:extLst>
      <p:ext uri="{BB962C8B-B14F-4D97-AF65-F5344CB8AC3E}">
        <p14:creationId xmlns:p14="http://schemas.microsoft.com/office/powerpoint/2010/main" val="283534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Deliverables…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0795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Updates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9314" y="907265"/>
            <a:ext cx="83411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homework, you will be required to submit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Project Deliverables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will be due each Saturday from now until Presentation 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#1 (July 2,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Plan, Design, and Research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#2 (July 9,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Ready MVP (Working App!), Mini-Presentation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#3 (July 16,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Polish, Functionality Push, Final Plan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Final Presentation (July 27,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Time!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0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Deliverable #1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9090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Deliverable #1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914400"/>
            <a:ext cx="83411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By July 2, 2016 you must submit a detailed plan of action for your project.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plan, you will include: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overview of the intended application and WHY you feel it’s valuable.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DETAILED screen-by-screen design layouts with annotations describing all UI/UX components and all data relevant to the screen.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breakdown of roles by group member.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schedule for completion of various tasks.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screenshot of your Jira, Trello, or Project Management Board that shows breakdown of tasks – assigned to group members with a schedule.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88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UI/UX Flow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  <p:pic>
        <p:nvPicPr>
          <p:cNvPr id="15" name="Picture 2" descr="F:\Dropbox\PhD Work\Other Documents\Mobisoft Clinical Trial\Complete Screen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30673"/>
            <a:ext cx="4027522" cy="562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419600" y="990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Screen Map</a:t>
            </a:r>
          </a:p>
          <a:p>
            <a:r>
              <a:rPr lang="en-US" dirty="0"/>
              <a:t>This is intended to show you the order in which users would see screens. The three branches correlates with the three button options from the main menu.</a:t>
            </a:r>
          </a:p>
        </p:txBody>
      </p:sp>
    </p:spTree>
    <p:extLst>
      <p:ext uri="{BB962C8B-B14F-4D97-AF65-F5344CB8AC3E}">
        <p14:creationId xmlns:p14="http://schemas.microsoft.com/office/powerpoint/2010/main" val="129952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Data Flow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  <p:pic>
        <p:nvPicPr>
          <p:cNvPr id="17" name="Picture 2" descr="C:\Users\ahaque89\Downloads\App Process Flow (User) - New Pag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4"/>
          <a:stretch/>
        </p:blipFill>
        <p:spPr bwMode="auto">
          <a:xfrm>
            <a:off x="824345" y="990601"/>
            <a:ext cx="7252855" cy="526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07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298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Already There!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  <p:pic>
        <p:nvPicPr>
          <p:cNvPr id="1028" name="Picture 4" descr="http://www.hyp3.be/sites/default/files/styles/reference_detail/public/there-logo_1.png?itok=AEiOniF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42" y="15240"/>
            <a:ext cx="9227026" cy="58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23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“Damn Girl… You </a:t>
            </a:r>
            <a:r>
              <a:rPr lang="en-US" dirty="0" err="1"/>
              <a:t>iz</a:t>
            </a:r>
            <a:r>
              <a:rPr lang="en-US" dirty="0"/>
              <a:t> Smart”</a:t>
            </a:r>
          </a:p>
        </p:txBody>
      </p:sp>
      <p:sp>
        <p:nvSpPr>
          <p:cNvPr id="55" name="Shape 70"/>
          <p:cNvSpPr txBox="1">
            <a:spLocks/>
          </p:cNvSpPr>
          <p:nvPr/>
        </p:nvSpPr>
        <p:spPr>
          <a:xfrm>
            <a:off x="0" y="1041306"/>
            <a:ext cx="3079750" cy="20260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SEO</a:t>
            </a:r>
          </a:p>
        </p:txBody>
      </p:sp>
      <p:sp>
        <p:nvSpPr>
          <p:cNvPr id="56" name="Shape 70"/>
          <p:cNvSpPr txBox="1">
            <a:spLocks/>
          </p:cNvSpPr>
          <p:nvPr/>
        </p:nvSpPr>
        <p:spPr>
          <a:xfrm>
            <a:off x="2896001" y="1028449"/>
            <a:ext cx="1920875" cy="13547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Heroku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57" name="Shape 70"/>
          <p:cNvSpPr txBox="1">
            <a:spLocks/>
          </p:cNvSpPr>
          <p:nvPr/>
        </p:nvSpPr>
        <p:spPr>
          <a:xfrm>
            <a:off x="0" y="3581400"/>
            <a:ext cx="3962401" cy="182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APIs (Consuming)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 Time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Cloud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via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Firebase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8" name="Shape 70"/>
          <p:cNvSpPr txBox="1">
            <a:spLocks/>
          </p:cNvSpPr>
          <p:nvPr/>
        </p:nvSpPr>
        <p:spPr>
          <a:xfrm>
            <a:off x="5101131" y="1011637"/>
            <a:ext cx="3841750" cy="2743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Templating Engines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Sessions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Writing tests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Node.js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Express.js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Creating APIs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MVC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 Authentication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ORM (</a:t>
            </a: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Sequelize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Meteor.js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" name="Shape 70"/>
          <p:cNvSpPr txBox="1">
            <a:spLocks/>
          </p:cNvSpPr>
          <p:nvPr/>
        </p:nvSpPr>
        <p:spPr>
          <a:xfrm>
            <a:off x="2940592" y="2679732"/>
            <a:ext cx="2130158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MySQL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MongoDB</a:t>
            </a:r>
          </a:p>
        </p:txBody>
      </p:sp>
      <p:sp>
        <p:nvSpPr>
          <p:cNvPr id="60" name="Shape 70"/>
          <p:cNvSpPr txBox="1">
            <a:spLocks/>
          </p:cNvSpPr>
          <p:nvPr/>
        </p:nvSpPr>
        <p:spPr>
          <a:xfrm>
            <a:off x="5070750" y="4460435"/>
            <a:ext cx="3049242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Algorithms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 Patterns</a:t>
            </a:r>
          </a:p>
        </p:txBody>
      </p:sp>
      <p:sp>
        <p:nvSpPr>
          <p:cNvPr id="61" name="Shape 70"/>
          <p:cNvSpPr txBox="1">
            <a:spLocks/>
          </p:cNvSpPr>
          <p:nvPr/>
        </p:nvSpPr>
        <p:spPr>
          <a:xfrm>
            <a:off x="464904" y="3175909"/>
            <a:ext cx="230505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 Interaction</a:t>
            </a:r>
          </a:p>
        </p:txBody>
      </p:sp>
      <p:sp>
        <p:nvSpPr>
          <p:cNvPr id="62" name="Shape 70"/>
          <p:cNvSpPr txBox="1">
            <a:spLocks/>
          </p:cNvSpPr>
          <p:nvPr/>
        </p:nvSpPr>
        <p:spPr>
          <a:xfrm>
            <a:off x="3382673" y="2319104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63" name="Shape 70"/>
          <p:cNvSpPr txBox="1">
            <a:spLocks/>
          </p:cNvSpPr>
          <p:nvPr/>
        </p:nvSpPr>
        <p:spPr>
          <a:xfrm>
            <a:off x="5504959" y="4708441"/>
            <a:ext cx="2592042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 Fundamentals </a:t>
            </a:r>
          </a:p>
        </p:txBody>
      </p:sp>
      <p:sp>
        <p:nvSpPr>
          <p:cNvPr id="64" name="Shape 70"/>
          <p:cNvSpPr txBox="1">
            <a:spLocks/>
          </p:cNvSpPr>
          <p:nvPr/>
        </p:nvSpPr>
        <p:spPr>
          <a:xfrm>
            <a:off x="438460" y="5453223"/>
            <a:ext cx="390494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Cutting Edge Development</a:t>
            </a:r>
          </a:p>
        </p:txBody>
      </p:sp>
      <p:sp>
        <p:nvSpPr>
          <p:cNvPr id="65" name="Shape 70"/>
          <p:cNvSpPr txBox="1">
            <a:spLocks/>
          </p:cNvSpPr>
          <p:nvPr/>
        </p:nvSpPr>
        <p:spPr>
          <a:xfrm>
            <a:off x="1676400" y="5867400"/>
            <a:ext cx="1773681" cy="38880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6" name="Shape 70"/>
          <p:cNvSpPr txBox="1">
            <a:spLocks/>
          </p:cNvSpPr>
          <p:nvPr/>
        </p:nvSpPr>
        <p:spPr>
          <a:xfrm>
            <a:off x="439688" y="634823"/>
            <a:ext cx="2181003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Browser</a:t>
            </a:r>
          </a:p>
        </p:txBody>
      </p:sp>
      <p:sp>
        <p:nvSpPr>
          <p:cNvPr id="67" name="Shape 70"/>
          <p:cNvSpPr txBox="1">
            <a:spLocks/>
          </p:cNvSpPr>
          <p:nvPr/>
        </p:nvSpPr>
        <p:spPr>
          <a:xfrm>
            <a:off x="3355059" y="634823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 Tools</a:t>
            </a:r>
          </a:p>
        </p:txBody>
      </p:sp>
      <p:sp>
        <p:nvSpPr>
          <p:cNvPr id="68" name="Shape 70"/>
          <p:cNvSpPr txBox="1">
            <a:spLocks/>
          </p:cNvSpPr>
          <p:nvPr/>
        </p:nvSpPr>
        <p:spPr>
          <a:xfrm>
            <a:off x="5562982" y="609600"/>
            <a:ext cx="3522975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Server Side</a:t>
            </a:r>
            <a:endParaRPr 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2" name="Shape 70"/>
          <p:cNvSpPr txBox="1">
            <a:spLocks/>
          </p:cNvSpPr>
          <p:nvPr/>
        </p:nvSpPr>
        <p:spPr>
          <a:xfrm>
            <a:off x="-3208" y="5766291"/>
            <a:ext cx="2213008" cy="48210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8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Goals Re-Examined…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  <p:sp>
        <p:nvSpPr>
          <p:cNvPr id="15" name="Shape 70"/>
          <p:cNvSpPr txBox="1">
            <a:spLocks/>
          </p:cNvSpPr>
          <p:nvPr/>
        </p:nvSpPr>
        <p:spPr>
          <a:xfrm>
            <a:off x="590336" y="1490934"/>
            <a:ext cx="8032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“Hope to make something of myself one day…”</a:t>
            </a:r>
          </a:p>
        </p:txBody>
      </p:sp>
      <p:sp>
        <p:nvSpPr>
          <p:cNvPr id="17" name="Shape 70"/>
          <p:cNvSpPr txBox="1">
            <a:spLocks/>
          </p:cNvSpPr>
          <p:nvPr/>
        </p:nvSpPr>
        <p:spPr>
          <a:xfrm>
            <a:off x="971336" y="863613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 land a solid career..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nd be able to support a family.”</a:t>
            </a:r>
          </a:p>
        </p:txBody>
      </p:sp>
      <p:sp>
        <p:nvSpPr>
          <p:cNvPr id="18" name="Shape 70"/>
          <p:cNvSpPr txBox="1">
            <a:spLocks/>
          </p:cNvSpPr>
          <p:nvPr/>
        </p:nvSpPr>
        <p:spPr>
          <a:xfrm>
            <a:off x="971336" y="2195888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opportunity to be more creative in my day-to-day work.”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Shape 70"/>
          <p:cNvSpPr txBox="1">
            <a:spLocks/>
          </p:cNvSpPr>
          <p:nvPr/>
        </p:nvSpPr>
        <p:spPr>
          <a:xfrm>
            <a:off x="1324241" y="2807535"/>
            <a:ext cx="6564941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get a better paying job.”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Shape 70"/>
          <p:cNvSpPr txBox="1">
            <a:spLocks/>
          </p:cNvSpPr>
          <p:nvPr/>
        </p:nvSpPr>
        <p:spPr>
          <a:xfrm>
            <a:off x="412322" y="346731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“I want nothing more in the entire world than to be a game designer.”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Shape 70"/>
          <p:cNvSpPr txBox="1">
            <a:spLocks/>
          </p:cNvSpPr>
          <p:nvPr/>
        </p:nvSpPr>
        <p:spPr>
          <a:xfrm>
            <a:off x="412322" y="412174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“Change careers and become a web developer.”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Shape 70"/>
          <p:cNvSpPr txBox="1">
            <a:spLocks/>
          </p:cNvSpPr>
          <p:nvPr/>
        </p:nvSpPr>
        <p:spPr>
          <a:xfrm>
            <a:off x="412322" y="4781658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build mastery. To learn a skill that I haven’t yet explored.”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Shape 70"/>
          <p:cNvSpPr txBox="1">
            <a:spLocks/>
          </p:cNvSpPr>
          <p:nvPr/>
        </p:nvSpPr>
        <p:spPr>
          <a:xfrm>
            <a:off x="412322" y="5486400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“[a chapter] better than the last.”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27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Nudge Forward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2560795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Didn’t quite make your target? </a:t>
            </a:r>
          </a:p>
          <a:p>
            <a:pPr algn="ctr"/>
            <a:endParaRPr lang="en-US" sz="3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Let’s chat.</a:t>
            </a: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345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39437"/>
            <a:ext cx="6457950" cy="1098174"/>
          </a:xfrm>
        </p:spPr>
        <p:txBody>
          <a:bodyPr>
            <a:normAutofit/>
          </a:bodyPr>
          <a:lstStyle/>
          <a:p>
            <a:pPr algn="l"/>
            <a:r>
              <a:rPr lang="en-US" sz="4500" b="1" i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Admin Items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5613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What’s Left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914400"/>
            <a:ext cx="8610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Remaining Topics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Computer Science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Javascript Design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Lightning Talks: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Angular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PHP / </a:t>
            </a:r>
            <a:r>
              <a:rPr lang="en-US" sz="21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Wordpress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Job Workshops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Demo Day!!!!</a:t>
            </a:r>
          </a:p>
        </p:txBody>
      </p:sp>
    </p:spTree>
    <p:extLst>
      <p:ext uri="{BB962C8B-B14F-4D97-AF65-F5344CB8AC3E}">
        <p14:creationId xmlns:p14="http://schemas.microsoft.com/office/powerpoint/2010/main" val="278160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493" y="664279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Rutgers Coding Bootcamp - All Rights Reserved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Big News!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RCB - All Rights Reserved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2560795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 homework from now till the end!</a:t>
            </a: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4543" y="3281001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(With a small caveat)</a:t>
            </a:r>
          </a:p>
        </p:txBody>
      </p:sp>
    </p:spTree>
    <p:extLst>
      <p:ext uri="{BB962C8B-B14F-4D97-AF65-F5344CB8AC3E}">
        <p14:creationId xmlns:p14="http://schemas.microsoft.com/office/powerpoint/2010/main" val="110543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9927</TotalTime>
  <Words>1336</Words>
  <Application>Microsoft Office PowerPoint</Application>
  <PresentationFormat>On-screen Show (4:3)</PresentationFormat>
  <Paragraphs>256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Arial</vt:lpstr>
      <vt:lpstr>Roboto</vt:lpstr>
      <vt:lpstr>Office Theme</vt:lpstr>
      <vt:lpstr>Final Projects!</vt:lpstr>
      <vt:lpstr>PowerPoint Presentation</vt:lpstr>
      <vt:lpstr>PowerPoint Presentation</vt:lpstr>
      <vt:lpstr>“Damn Girl… You iz Smart”</vt:lpstr>
      <vt:lpstr>PowerPoint Presentation</vt:lpstr>
      <vt:lpstr>PowerPoint Presentation</vt:lpstr>
      <vt:lpstr>Admin Items</vt:lpstr>
      <vt:lpstr>PowerPoint Presentation</vt:lpstr>
      <vt:lpstr>PowerPoint Presentation</vt:lpstr>
      <vt:lpstr>PowerPoint Presentation</vt:lpstr>
      <vt:lpstr>PowerPoint Presentation</vt:lpstr>
      <vt:lpstr>Final Project</vt:lpstr>
      <vt:lpstr>Your Challenge…</vt:lpstr>
      <vt:lpstr>PowerPoint Presentation</vt:lpstr>
      <vt:lpstr>PowerPoint Presentation</vt:lpstr>
      <vt:lpstr>PowerPoint Presentation</vt:lpstr>
      <vt:lpstr>Expectations…</vt:lpstr>
      <vt:lpstr>PowerPoint Presentation</vt:lpstr>
      <vt:lpstr>Requirements…</vt:lpstr>
      <vt:lpstr>PowerPoint Presentation</vt:lpstr>
      <vt:lpstr>PowerPoint Presentation</vt:lpstr>
      <vt:lpstr>Deliverables…</vt:lpstr>
      <vt:lpstr>PowerPoint Presentation</vt:lpstr>
      <vt:lpstr>Deliverable #1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Ahmed Haque</cp:lastModifiedBy>
  <cp:revision>1359</cp:revision>
  <cp:lastPrinted>2016-01-30T16:23:56Z</cp:lastPrinted>
  <dcterms:created xsi:type="dcterms:W3CDTF">2015-01-20T17:19:00Z</dcterms:created>
  <dcterms:modified xsi:type="dcterms:W3CDTF">2016-06-25T14:23:40Z</dcterms:modified>
</cp:coreProperties>
</file>