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AB744-386D-42F1-9AFF-3C07899369F4}" v="70" dt="2023-08-30T08:54:03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8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鑫 王" userId="d6038b66ab098b84" providerId="LiveId" clId="{183AB744-386D-42F1-9AFF-3C07899369F4}"/>
    <pc:docChg chg="undo redo custSel addSld modSld">
      <pc:chgData name="鑫 王" userId="d6038b66ab098b84" providerId="LiveId" clId="{183AB744-386D-42F1-9AFF-3C07899369F4}" dt="2023-08-30T08:54:03.994" v="585" actId="20577"/>
      <pc:docMkLst>
        <pc:docMk/>
      </pc:docMkLst>
      <pc:sldChg chg="modSp mod">
        <pc:chgData name="鑫 王" userId="d6038b66ab098b84" providerId="LiveId" clId="{183AB744-386D-42F1-9AFF-3C07899369F4}" dt="2023-08-30T08:16:20.309" v="580" actId="20577"/>
        <pc:sldMkLst>
          <pc:docMk/>
          <pc:sldMk cId="861253710" sldId="257"/>
        </pc:sldMkLst>
        <pc:spChg chg="mod">
          <ac:chgData name="鑫 王" userId="d6038b66ab098b84" providerId="LiveId" clId="{183AB744-386D-42F1-9AFF-3C07899369F4}" dt="2023-08-30T08:16:20.309" v="580" actId="20577"/>
          <ac:spMkLst>
            <pc:docMk/>
            <pc:sldMk cId="861253710" sldId="257"/>
            <ac:spMk id="3" creationId="{53BF70AF-B551-FB61-AC07-8CE88025A171}"/>
          </ac:spMkLst>
        </pc:spChg>
      </pc:sldChg>
      <pc:sldChg chg="modSp">
        <pc:chgData name="鑫 王" userId="d6038b66ab098b84" providerId="LiveId" clId="{183AB744-386D-42F1-9AFF-3C07899369F4}" dt="2023-08-30T07:18:35.045" v="505" actId="20577"/>
        <pc:sldMkLst>
          <pc:docMk/>
          <pc:sldMk cId="859478533" sldId="258"/>
        </pc:sldMkLst>
        <pc:graphicFrameChg chg="mod">
          <ac:chgData name="鑫 王" userId="d6038b66ab098b84" providerId="LiveId" clId="{183AB744-386D-42F1-9AFF-3C07899369F4}" dt="2023-08-30T07:18:35.045" v="505" actId="20577"/>
          <ac:graphicFrameMkLst>
            <pc:docMk/>
            <pc:sldMk cId="859478533" sldId="258"/>
            <ac:graphicFrameMk id="28" creationId="{2ED95D3D-9D32-F3FC-1E32-EC149E47B095}"/>
          </ac:graphicFrameMkLst>
        </pc:graphicFrameChg>
      </pc:sldChg>
      <pc:sldChg chg="modSp mod">
        <pc:chgData name="鑫 王" userId="d6038b66ab098b84" providerId="LiveId" clId="{183AB744-386D-42F1-9AFF-3C07899369F4}" dt="2023-08-29T13:14:19.544" v="446" actId="27636"/>
        <pc:sldMkLst>
          <pc:docMk/>
          <pc:sldMk cId="3473063850" sldId="259"/>
        </pc:sldMkLst>
        <pc:spChg chg="mod">
          <ac:chgData name="鑫 王" userId="d6038b66ab098b84" providerId="LiveId" clId="{183AB744-386D-42F1-9AFF-3C07899369F4}" dt="2023-08-29T13:14:19.544" v="446" actId="27636"/>
          <ac:spMkLst>
            <pc:docMk/>
            <pc:sldMk cId="3473063850" sldId="259"/>
            <ac:spMk id="2" creationId="{A1E7C585-85C6-E56E-09F6-CECF04563F88}"/>
          </ac:spMkLst>
        </pc:spChg>
      </pc:sldChg>
      <pc:sldChg chg="addSp modSp mod">
        <pc:chgData name="鑫 王" userId="d6038b66ab098b84" providerId="LiveId" clId="{183AB744-386D-42F1-9AFF-3C07899369F4}" dt="2023-08-30T08:24:35.500" v="581" actId="1076"/>
        <pc:sldMkLst>
          <pc:docMk/>
          <pc:sldMk cId="2453342073" sldId="260"/>
        </pc:sldMkLst>
        <pc:spChg chg="add mod">
          <ac:chgData name="鑫 王" userId="d6038b66ab098b84" providerId="LiveId" clId="{183AB744-386D-42F1-9AFF-3C07899369F4}" dt="2023-08-30T08:24:35.500" v="581" actId="1076"/>
          <ac:spMkLst>
            <pc:docMk/>
            <pc:sldMk cId="2453342073" sldId="260"/>
            <ac:spMk id="3" creationId="{74043AD1-AC68-813F-4802-44A67073350C}"/>
          </ac:spMkLst>
        </pc:spChg>
        <pc:spChg chg="mod">
          <ac:chgData name="鑫 王" userId="d6038b66ab098b84" providerId="LiveId" clId="{183AB744-386D-42F1-9AFF-3C07899369F4}" dt="2023-08-29T13:16:48.030" v="490" actId="1076"/>
          <ac:spMkLst>
            <pc:docMk/>
            <pc:sldMk cId="2453342073" sldId="260"/>
            <ac:spMk id="5" creationId="{06AAA396-8C81-04F9-4E96-58AA4152EE69}"/>
          </ac:spMkLst>
        </pc:spChg>
      </pc:sldChg>
      <pc:sldChg chg="addSp delSp modSp mod modAnim">
        <pc:chgData name="鑫 王" userId="d6038b66ab098b84" providerId="LiveId" clId="{183AB744-386D-42F1-9AFF-3C07899369F4}" dt="2023-08-30T08:54:03.994" v="585" actId="20577"/>
        <pc:sldMkLst>
          <pc:docMk/>
          <pc:sldMk cId="4011124483" sldId="262"/>
        </pc:sldMkLst>
        <pc:spChg chg="add mod">
          <ac:chgData name="鑫 王" userId="d6038b66ab098b84" providerId="LiveId" clId="{183AB744-386D-42F1-9AFF-3C07899369F4}" dt="2023-08-29T13:13:47.292" v="438" actId="20577"/>
          <ac:spMkLst>
            <pc:docMk/>
            <pc:sldMk cId="4011124483" sldId="262"/>
            <ac:spMk id="2" creationId="{9C3F10A1-A37A-49CF-414F-798DE29A8C51}"/>
          </ac:spMkLst>
        </pc:spChg>
        <pc:spChg chg="del mod">
          <ac:chgData name="鑫 王" userId="d6038b66ab098b84" providerId="LiveId" clId="{183AB744-386D-42F1-9AFF-3C07899369F4}" dt="2023-08-29T13:05:57.779" v="366" actId="478"/>
          <ac:spMkLst>
            <pc:docMk/>
            <pc:sldMk cId="4011124483" sldId="262"/>
            <ac:spMk id="3" creationId="{A63EE477-A631-7F38-A668-5928C8C5D698}"/>
          </ac:spMkLst>
        </pc:spChg>
        <pc:spChg chg="add del mod">
          <ac:chgData name="鑫 王" userId="d6038b66ab098b84" providerId="LiveId" clId="{183AB744-386D-42F1-9AFF-3C07899369F4}" dt="2023-08-29T13:04:17.230" v="344" actId="478"/>
          <ac:spMkLst>
            <pc:docMk/>
            <pc:sldMk cId="4011124483" sldId="262"/>
            <ac:spMk id="5" creationId="{EC3C02EE-D4A9-4894-997B-4C17E7C4A04A}"/>
          </ac:spMkLst>
        </pc:spChg>
        <pc:spChg chg="add mod">
          <ac:chgData name="鑫 王" userId="d6038b66ab098b84" providerId="LiveId" clId="{183AB744-386D-42F1-9AFF-3C07899369F4}" dt="2023-08-30T08:54:03.994" v="585" actId="20577"/>
          <ac:spMkLst>
            <pc:docMk/>
            <pc:sldMk cId="4011124483" sldId="262"/>
            <ac:spMk id="6" creationId="{649F303D-777A-8078-6307-6A4E4B58A52B}"/>
          </ac:spMkLst>
        </pc:spChg>
        <pc:spChg chg="mod">
          <ac:chgData name="鑫 王" userId="d6038b66ab098b84" providerId="LiveId" clId="{183AB744-386D-42F1-9AFF-3C07899369F4}" dt="2023-08-29T13:06:36.794" v="374" actId="1076"/>
          <ac:spMkLst>
            <pc:docMk/>
            <pc:sldMk cId="4011124483" sldId="262"/>
            <ac:spMk id="7" creationId="{A23DE1AC-3E0E-2933-A28A-E4E51444F49B}"/>
          </ac:spMkLst>
        </pc:spChg>
        <pc:spChg chg="add mod">
          <ac:chgData name="鑫 王" userId="d6038b66ab098b84" providerId="LiveId" clId="{183AB744-386D-42F1-9AFF-3C07899369F4}" dt="2023-08-29T13:05:43.984" v="363" actId="1076"/>
          <ac:spMkLst>
            <pc:docMk/>
            <pc:sldMk cId="4011124483" sldId="262"/>
            <ac:spMk id="9" creationId="{1FC0ECDE-AA86-6D2C-92C6-0F44A139D2C5}"/>
          </ac:spMkLst>
        </pc:spChg>
        <pc:spChg chg="add mod">
          <ac:chgData name="鑫 王" userId="d6038b66ab098b84" providerId="LiveId" clId="{183AB744-386D-42F1-9AFF-3C07899369F4}" dt="2023-08-29T13:06:47.416" v="378" actId="1076"/>
          <ac:spMkLst>
            <pc:docMk/>
            <pc:sldMk cId="4011124483" sldId="262"/>
            <ac:spMk id="11" creationId="{7679402E-C987-3735-0E29-C1A98ADFF9DF}"/>
          </ac:spMkLst>
        </pc:spChg>
        <pc:graphicFrameChg chg="modGraphic">
          <ac:chgData name="鑫 王" userId="d6038b66ab098b84" providerId="LiveId" clId="{183AB744-386D-42F1-9AFF-3C07899369F4}" dt="2023-08-30T07:47:56.277" v="510" actId="207"/>
          <ac:graphicFrameMkLst>
            <pc:docMk/>
            <pc:sldMk cId="4011124483" sldId="262"/>
            <ac:graphicFrameMk id="4" creationId="{E75592E2-033D-3984-DA9E-81B3340D5F86}"/>
          </ac:graphicFrameMkLst>
        </pc:graphicFrameChg>
      </pc:sldChg>
      <pc:sldChg chg="modSp mod">
        <pc:chgData name="鑫 王" userId="d6038b66ab098b84" providerId="LiveId" clId="{183AB744-386D-42F1-9AFF-3C07899369F4}" dt="2023-08-30T08:31:58.546" v="582" actId="207"/>
        <pc:sldMkLst>
          <pc:docMk/>
          <pc:sldMk cId="604393266" sldId="263"/>
        </pc:sldMkLst>
        <pc:spChg chg="mod">
          <ac:chgData name="鑫 王" userId="d6038b66ab098b84" providerId="LiveId" clId="{183AB744-386D-42F1-9AFF-3C07899369F4}" dt="2023-08-30T07:51:30.880" v="520" actId="20577"/>
          <ac:spMkLst>
            <pc:docMk/>
            <pc:sldMk cId="604393266" sldId="263"/>
            <ac:spMk id="3" creationId="{56098771-5207-0C25-A6CD-21DAFB5FE81A}"/>
          </ac:spMkLst>
        </pc:spChg>
        <pc:graphicFrameChg chg="modGraphic">
          <ac:chgData name="鑫 王" userId="d6038b66ab098b84" providerId="LiveId" clId="{183AB744-386D-42F1-9AFF-3C07899369F4}" dt="2023-08-30T08:31:58.546" v="582" actId="207"/>
          <ac:graphicFrameMkLst>
            <pc:docMk/>
            <pc:sldMk cId="604393266" sldId="263"/>
            <ac:graphicFrameMk id="5" creationId="{7E28C781-08ED-E37F-176A-D25C6DC137B5}"/>
          </ac:graphicFrameMkLst>
        </pc:graphicFrameChg>
      </pc:sldChg>
      <pc:sldChg chg="modSp mod">
        <pc:chgData name="鑫 王" userId="d6038b66ab098b84" providerId="LiveId" clId="{183AB744-386D-42F1-9AFF-3C07899369F4}" dt="2023-08-29T13:41:30.978" v="503" actId="732"/>
        <pc:sldMkLst>
          <pc:docMk/>
          <pc:sldMk cId="3063225416" sldId="265"/>
        </pc:sldMkLst>
        <pc:spChg chg="mod">
          <ac:chgData name="鑫 王" userId="d6038b66ab098b84" providerId="LiveId" clId="{183AB744-386D-42F1-9AFF-3C07899369F4}" dt="2023-08-29T01:52:49.282" v="110" actId="20577"/>
          <ac:spMkLst>
            <pc:docMk/>
            <pc:sldMk cId="3063225416" sldId="265"/>
            <ac:spMk id="11" creationId="{CA133B1E-6873-5A22-5E8E-D0BC28B60467}"/>
          </ac:spMkLst>
        </pc:spChg>
        <pc:picChg chg="mod modCrop">
          <ac:chgData name="鑫 王" userId="d6038b66ab098b84" providerId="LiveId" clId="{183AB744-386D-42F1-9AFF-3C07899369F4}" dt="2023-08-29T13:41:30.978" v="503" actId="732"/>
          <ac:picMkLst>
            <pc:docMk/>
            <pc:sldMk cId="3063225416" sldId="265"/>
            <ac:picMk id="5" creationId="{0A80D45E-A9C6-ED1E-07C2-E13A7B17199F}"/>
          </ac:picMkLst>
        </pc:picChg>
      </pc:sldChg>
      <pc:sldChg chg="addSp delSp modSp mod">
        <pc:chgData name="鑫 王" userId="d6038b66ab098b84" providerId="LiveId" clId="{183AB744-386D-42F1-9AFF-3C07899369F4}" dt="2023-08-29T01:57:22.663" v="317" actId="20577"/>
        <pc:sldMkLst>
          <pc:docMk/>
          <pc:sldMk cId="1495447606" sldId="267"/>
        </pc:sldMkLst>
        <pc:spChg chg="del mod">
          <ac:chgData name="鑫 王" userId="d6038b66ab098b84" providerId="LiveId" clId="{183AB744-386D-42F1-9AFF-3C07899369F4}" dt="2023-08-29T01:51:11.798" v="16" actId="478"/>
          <ac:spMkLst>
            <pc:docMk/>
            <pc:sldMk cId="1495447606" sldId="267"/>
            <ac:spMk id="2" creationId="{C0470812-46FA-073C-51AC-B0BE2745B17E}"/>
          </ac:spMkLst>
        </pc:spChg>
        <pc:spChg chg="mod">
          <ac:chgData name="鑫 王" userId="d6038b66ab098b84" providerId="LiveId" clId="{183AB744-386D-42F1-9AFF-3C07899369F4}" dt="2023-08-29T01:57:22.663" v="317" actId="20577"/>
          <ac:spMkLst>
            <pc:docMk/>
            <pc:sldMk cId="1495447606" sldId="267"/>
            <ac:spMk id="3" creationId="{1140985B-68E2-47BC-B86E-299FD332A2A0}"/>
          </ac:spMkLst>
        </pc:spChg>
        <pc:spChg chg="add mod">
          <ac:chgData name="鑫 王" userId="d6038b66ab098b84" providerId="LiveId" clId="{183AB744-386D-42F1-9AFF-3C07899369F4}" dt="2023-08-29T01:51:27.858" v="27" actId="255"/>
          <ac:spMkLst>
            <pc:docMk/>
            <pc:sldMk cId="1495447606" sldId="267"/>
            <ac:spMk id="4" creationId="{6D73E20B-F789-FDF5-2B0B-088E8C012FB3}"/>
          </ac:spMkLst>
        </pc:spChg>
      </pc:sldChg>
      <pc:sldChg chg="addSp delSp modSp new mod">
        <pc:chgData name="鑫 王" userId="d6038b66ab098b84" providerId="LiveId" clId="{183AB744-386D-42F1-9AFF-3C07899369F4}" dt="2023-08-30T08:14:05.203" v="545" actId="1076"/>
        <pc:sldMkLst>
          <pc:docMk/>
          <pc:sldMk cId="2302449516" sldId="268"/>
        </pc:sldMkLst>
        <pc:spChg chg="mod">
          <ac:chgData name="鑫 王" userId="d6038b66ab098b84" providerId="LiveId" clId="{183AB744-386D-42F1-9AFF-3C07899369F4}" dt="2023-08-30T08:14:05.203" v="545" actId="1076"/>
          <ac:spMkLst>
            <pc:docMk/>
            <pc:sldMk cId="2302449516" sldId="268"/>
            <ac:spMk id="2" creationId="{F8458AF7-3BD9-6766-6ABF-50EA339D4497}"/>
          </ac:spMkLst>
        </pc:spChg>
        <pc:spChg chg="del mod">
          <ac:chgData name="鑫 王" userId="d6038b66ab098b84" providerId="LiveId" clId="{183AB744-386D-42F1-9AFF-3C07899369F4}" dt="2023-08-30T08:13:47.164" v="539" actId="478"/>
          <ac:spMkLst>
            <pc:docMk/>
            <pc:sldMk cId="2302449516" sldId="268"/>
            <ac:spMk id="3" creationId="{D581CC88-C768-E135-2FD4-FA5B8111E265}"/>
          </ac:spMkLst>
        </pc:spChg>
        <pc:spChg chg="add del mod">
          <ac:chgData name="鑫 王" userId="d6038b66ab098b84" providerId="LiveId" clId="{183AB744-386D-42F1-9AFF-3C07899369F4}" dt="2023-08-30T08:13:55.960" v="541" actId="478"/>
          <ac:spMkLst>
            <pc:docMk/>
            <pc:sldMk cId="2302449516" sldId="268"/>
            <ac:spMk id="5" creationId="{4E48218C-CE16-C8D1-3FE9-E1FAE97876D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DCC93-5407-481F-8E8A-FE1638550A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1AD75B-3D16-42CB-B607-8A7E7BCAF414}">
      <dgm:prSet/>
      <dgm:spPr/>
      <dgm:t>
        <a:bodyPr/>
        <a:lstStyle/>
        <a:p>
          <a:r>
            <a:rPr lang="en-US"/>
            <a:t>Original Problem:  sort(0,n)</a:t>
          </a:r>
        </a:p>
      </dgm:t>
    </dgm:pt>
    <dgm:pt modelId="{F9DE89A0-F870-444E-9C7C-9E02DF7B088F}" type="parTrans" cxnId="{FD04E656-BFF5-4C67-8F93-06A434FB72D6}">
      <dgm:prSet/>
      <dgm:spPr/>
      <dgm:t>
        <a:bodyPr/>
        <a:lstStyle/>
        <a:p>
          <a:endParaRPr lang="en-US"/>
        </a:p>
      </dgm:t>
    </dgm:pt>
    <dgm:pt modelId="{1953AE8B-B1A1-44B0-B09A-6A3892EA370B}" type="sibTrans" cxnId="{FD04E656-BFF5-4C67-8F93-06A434FB72D6}">
      <dgm:prSet/>
      <dgm:spPr/>
      <dgm:t>
        <a:bodyPr/>
        <a:lstStyle/>
        <a:p>
          <a:endParaRPr lang="en-US"/>
        </a:p>
      </dgm:t>
    </dgm:pt>
    <dgm:pt modelId="{5676AB25-0FF8-46D5-A616-CD80FAD920FE}">
      <dgm:prSet/>
      <dgm:spPr/>
      <dgm:t>
        <a:bodyPr/>
        <a:lstStyle/>
        <a:p>
          <a:r>
            <a:rPr lang="en-US" dirty="0"/>
            <a:t>Sub Problems :  sort(</a:t>
          </a:r>
          <a:r>
            <a:rPr lang="en-US" dirty="0" err="1"/>
            <a:t>i</a:t>
          </a:r>
          <a:r>
            <a:rPr lang="en-US" dirty="0"/>
            <a:t>, j)</a:t>
          </a:r>
        </a:p>
      </dgm:t>
    </dgm:pt>
    <dgm:pt modelId="{FD1FEA2D-5631-43FD-A9CB-45DDDBF2EC15}" type="parTrans" cxnId="{2268760E-5337-42BD-9C08-FFF8AFD2CEEE}">
      <dgm:prSet/>
      <dgm:spPr/>
      <dgm:t>
        <a:bodyPr/>
        <a:lstStyle/>
        <a:p>
          <a:endParaRPr lang="en-US"/>
        </a:p>
      </dgm:t>
    </dgm:pt>
    <dgm:pt modelId="{494680FB-3EE7-49AE-AC6C-85862A96AAA0}" type="sibTrans" cxnId="{2268760E-5337-42BD-9C08-FFF8AFD2CEEE}">
      <dgm:prSet/>
      <dgm:spPr/>
      <dgm:t>
        <a:bodyPr/>
        <a:lstStyle/>
        <a:p>
          <a:endParaRPr lang="en-US"/>
        </a:p>
      </dgm:t>
    </dgm:pt>
    <dgm:pt modelId="{ECFE9720-0E3E-48D1-8C6B-4D43E40A5807}">
      <dgm:prSet/>
      <dgm:spPr/>
      <dgm:t>
        <a:bodyPr/>
        <a:lstStyle/>
        <a:p>
          <a:r>
            <a:rPr lang="en-US" dirty="0"/>
            <a:t>Recurrence Relation: sort(</a:t>
          </a:r>
          <a:r>
            <a:rPr lang="en-US" dirty="0" err="1"/>
            <a:t>i,j</a:t>
          </a:r>
          <a:r>
            <a:rPr lang="en-US" dirty="0"/>
            <a:t>)= merge(sort(</a:t>
          </a:r>
          <a:r>
            <a:rPr lang="en-US" dirty="0" err="1"/>
            <a:t>i,m</a:t>
          </a:r>
          <a:r>
            <a:rPr lang="en-US" dirty="0"/>
            <a:t>), sort(m+1,j))</a:t>
          </a:r>
        </a:p>
      </dgm:t>
    </dgm:pt>
    <dgm:pt modelId="{849F634A-2005-4E66-B3D1-3B374EA99967}" type="parTrans" cxnId="{F630B1C8-6504-4EB5-8515-BB6AD9743AE4}">
      <dgm:prSet/>
      <dgm:spPr/>
      <dgm:t>
        <a:bodyPr/>
        <a:lstStyle/>
        <a:p>
          <a:endParaRPr lang="en-US"/>
        </a:p>
      </dgm:t>
    </dgm:pt>
    <dgm:pt modelId="{C4DD0A9B-52FF-4FAF-81DD-67FBCDD8487C}" type="sibTrans" cxnId="{F630B1C8-6504-4EB5-8515-BB6AD9743AE4}">
      <dgm:prSet/>
      <dgm:spPr/>
      <dgm:t>
        <a:bodyPr/>
        <a:lstStyle/>
        <a:p>
          <a:endParaRPr lang="en-US"/>
        </a:p>
      </dgm:t>
    </dgm:pt>
    <dgm:pt modelId="{39594407-B4AE-47AD-A251-9440243D8286}">
      <dgm:prSet/>
      <dgm:spPr/>
      <dgm:t>
        <a:bodyPr/>
        <a:lstStyle/>
        <a:p>
          <a:r>
            <a:rPr lang="en-US"/>
            <a:t>Base Case s(i,i)</a:t>
          </a:r>
        </a:p>
      </dgm:t>
    </dgm:pt>
    <dgm:pt modelId="{19B59AF5-CE07-4BB9-8E5E-3831AC4DAD03}" type="parTrans" cxnId="{F9221674-F755-4DCF-A467-F01BD9CB8336}">
      <dgm:prSet/>
      <dgm:spPr/>
      <dgm:t>
        <a:bodyPr/>
        <a:lstStyle/>
        <a:p>
          <a:endParaRPr lang="en-US"/>
        </a:p>
      </dgm:t>
    </dgm:pt>
    <dgm:pt modelId="{6ECAF8F7-E445-4155-BA8E-5857BDDA1128}" type="sibTrans" cxnId="{F9221674-F755-4DCF-A467-F01BD9CB8336}">
      <dgm:prSet/>
      <dgm:spPr/>
      <dgm:t>
        <a:bodyPr/>
        <a:lstStyle/>
        <a:p>
          <a:endParaRPr lang="en-US"/>
        </a:p>
      </dgm:t>
    </dgm:pt>
    <dgm:pt modelId="{B834671B-46E7-4FA3-80BC-8036104DF544}" type="pres">
      <dgm:prSet presAssocID="{635DCC93-5407-481F-8E8A-FE1638550A56}" presName="root" presStyleCnt="0">
        <dgm:presLayoutVars>
          <dgm:dir/>
          <dgm:resizeHandles val="exact"/>
        </dgm:presLayoutVars>
      </dgm:prSet>
      <dgm:spPr/>
    </dgm:pt>
    <dgm:pt modelId="{440C9E54-EE5E-4916-A1BE-1C4CAE87C566}" type="pres">
      <dgm:prSet presAssocID="{EE1AD75B-3D16-42CB-B607-8A7E7BCAF414}" presName="compNode" presStyleCnt="0"/>
      <dgm:spPr/>
    </dgm:pt>
    <dgm:pt modelId="{074FEC81-3831-49DE-A61F-AA4842D24D00}" type="pres">
      <dgm:prSet presAssocID="{EE1AD75B-3D16-42CB-B607-8A7E7BCAF414}" presName="bgRect" presStyleLbl="bgShp" presStyleIdx="0" presStyleCnt="4"/>
      <dgm:spPr/>
    </dgm:pt>
    <dgm:pt modelId="{B2A37E73-9C3B-4886-AB72-4407C68145FB}" type="pres">
      <dgm:prSet presAssocID="{EE1AD75B-3D16-42CB-B607-8A7E7BCAF4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机器人"/>
        </a:ext>
      </dgm:extLst>
    </dgm:pt>
    <dgm:pt modelId="{7DA5F501-8453-4C65-9D12-28E57129B037}" type="pres">
      <dgm:prSet presAssocID="{EE1AD75B-3D16-42CB-B607-8A7E7BCAF414}" presName="spaceRect" presStyleCnt="0"/>
      <dgm:spPr/>
    </dgm:pt>
    <dgm:pt modelId="{020F95E4-DBD8-47C1-B753-BFEEB6C4CDC4}" type="pres">
      <dgm:prSet presAssocID="{EE1AD75B-3D16-42CB-B607-8A7E7BCAF414}" presName="parTx" presStyleLbl="revTx" presStyleIdx="0" presStyleCnt="4">
        <dgm:presLayoutVars>
          <dgm:chMax val="0"/>
          <dgm:chPref val="0"/>
        </dgm:presLayoutVars>
      </dgm:prSet>
      <dgm:spPr/>
    </dgm:pt>
    <dgm:pt modelId="{FA1DCBE2-757B-4967-8555-018EF7D41E47}" type="pres">
      <dgm:prSet presAssocID="{1953AE8B-B1A1-44B0-B09A-6A3892EA370B}" presName="sibTrans" presStyleCnt="0"/>
      <dgm:spPr/>
    </dgm:pt>
    <dgm:pt modelId="{48793B21-E04B-4C17-94CF-419E0F823360}" type="pres">
      <dgm:prSet presAssocID="{5676AB25-0FF8-46D5-A616-CD80FAD920FE}" presName="compNode" presStyleCnt="0"/>
      <dgm:spPr/>
    </dgm:pt>
    <dgm:pt modelId="{8DEB4DB5-A2E7-47BC-BF57-D3FC8BD2BA0C}" type="pres">
      <dgm:prSet presAssocID="{5676AB25-0FF8-46D5-A616-CD80FAD920FE}" presName="bgRect" presStyleLbl="bgShp" presStyleIdx="1" presStyleCnt="4"/>
      <dgm:spPr/>
    </dgm:pt>
    <dgm:pt modelId="{DFEF76D9-4FA7-4534-9F64-8DB2E31E9D00}" type="pres">
      <dgm:prSet presAssocID="{5676AB25-0FF8-46D5-A616-CD80FAD920FE}" presName="iconRect" presStyleLbl="node1" presStyleIdx="1" presStyleCnt="4" custLinFactY="100000" custLinFactNeighborX="-2749" custLinFactNeighborY="1385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齿轮"/>
        </a:ext>
      </dgm:extLst>
    </dgm:pt>
    <dgm:pt modelId="{5B490DD1-F45B-487F-90E5-998066529C5B}" type="pres">
      <dgm:prSet presAssocID="{5676AB25-0FF8-46D5-A616-CD80FAD920FE}" presName="spaceRect" presStyleCnt="0"/>
      <dgm:spPr/>
    </dgm:pt>
    <dgm:pt modelId="{F0FD73F7-267B-4366-9CB0-D5E0F8DF0719}" type="pres">
      <dgm:prSet presAssocID="{5676AB25-0FF8-46D5-A616-CD80FAD920FE}" presName="parTx" presStyleLbl="revTx" presStyleIdx="1" presStyleCnt="4">
        <dgm:presLayoutVars>
          <dgm:chMax val="0"/>
          <dgm:chPref val="0"/>
        </dgm:presLayoutVars>
      </dgm:prSet>
      <dgm:spPr/>
    </dgm:pt>
    <dgm:pt modelId="{5A827AF5-6D3D-495D-AFEB-5956099BD590}" type="pres">
      <dgm:prSet presAssocID="{494680FB-3EE7-49AE-AC6C-85862A96AAA0}" presName="sibTrans" presStyleCnt="0"/>
      <dgm:spPr/>
    </dgm:pt>
    <dgm:pt modelId="{4369C603-BFFE-45FF-8592-E4C388860F98}" type="pres">
      <dgm:prSet presAssocID="{ECFE9720-0E3E-48D1-8C6B-4D43E40A5807}" presName="compNode" presStyleCnt="0"/>
      <dgm:spPr/>
    </dgm:pt>
    <dgm:pt modelId="{224D0C15-6720-4642-8CB0-511C40AB175C}" type="pres">
      <dgm:prSet presAssocID="{ECFE9720-0E3E-48D1-8C6B-4D43E40A5807}" presName="bgRect" presStyleLbl="bgShp" presStyleIdx="2" presStyleCnt="4" custLinFactNeighborX="169" custLinFactNeighborY="91141"/>
      <dgm:spPr/>
    </dgm:pt>
    <dgm:pt modelId="{D77B052F-C166-4689-8D8E-6FC3DF74E6B8}" type="pres">
      <dgm:prSet presAssocID="{ECFE9720-0E3E-48D1-8C6B-4D43E40A5807}" presName="iconRect" presStyleLbl="node1" presStyleIdx="2" presStyleCnt="4" custLinFactY="-100000" custLinFactNeighborX="-2749" custLinFactNeighborY="-1136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80AAF6F5-B888-4FEC-910A-4AC84DF63CDB}" type="pres">
      <dgm:prSet presAssocID="{ECFE9720-0E3E-48D1-8C6B-4D43E40A5807}" presName="spaceRect" presStyleCnt="0"/>
      <dgm:spPr/>
    </dgm:pt>
    <dgm:pt modelId="{39640268-0281-46A9-BF90-5EDC2179800D}" type="pres">
      <dgm:prSet presAssocID="{ECFE9720-0E3E-48D1-8C6B-4D43E40A5807}" presName="parTx" presStyleLbl="revTx" presStyleIdx="2" presStyleCnt="4">
        <dgm:presLayoutVars>
          <dgm:chMax val="0"/>
          <dgm:chPref val="0"/>
        </dgm:presLayoutVars>
      </dgm:prSet>
      <dgm:spPr/>
    </dgm:pt>
    <dgm:pt modelId="{7FD05490-F8DF-40C7-B90F-54F2F8E1FDB5}" type="pres">
      <dgm:prSet presAssocID="{C4DD0A9B-52FF-4FAF-81DD-67FBCDD8487C}" presName="sibTrans" presStyleCnt="0"/>
      <dgm:spPr/>
    </dgm:pt>
    <dgm:pt modelId="{77C9EEAA-8E7A-4C7A-9DF3-52D0CC0F8C34}" type="pres">
      <dgm:prSet presAssocID="{39594407-B4AE-47AD-A251-9440243D8286}" presName="compNode" presStyleCnt="0"/>
      <dgm:spPr/>
    </dgm:pt>
    <dgm:pt modelId="{E6526F12-EA98-4D0A-9234-EC1D14EB37D2}" type="pres">
      <dgm:prSet presAssocID="{39594407-B4AE-47AD-A251-9440243D8286}" presName="bgRect" presStyleLbl="bgShp" presStyleIdx="3" presStyleCnt="4"/>
      <dgm:spPr/>
    </dgm:pt>
    <dgm:pt modelId="{A4F5B4C4-CB69-4C1A-ABFE-6826F4EECAD3}" type="pres">
      <dgm:prSet presAssocID="{39594407-B4AE-47AD-A251-9440243D8286}" presName="iconRect" presStyleLbl="node1" presStyleIdx="3" presStyleCnt="4" custLinFactNeighborX="-2749" custLinFactNeighborY="-168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房子"/>
        </a:ext>
      </dgm:extLst>
    </dgm:pt>
    <dgm:pt modelId="{3BBDB91A-5399-4A60-B399-A26B1009700A}" type="pres">
      <dgm:prSet presAssocID="{39594407-B4AE-47AD-A251-9440243D8286}" presName="spaceRect" presStyleCnt="0"/>
      <dgm:spPr/>
    </dgm:pt>
    <dgm:pt modelId="{36460D50-3AD1-4639-BA76-CBC6C326DEC7}" type="pres">
      <dgm:prSet presAssocID="{39594407-B4AE-47AD-A251-9440243D82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68760E-5337-42BD-9C08-FFF8AFD2CEEE}" srcId="{635DCC93-5407-481F-8E8A-FE1638550A56}" destId="{5676AB25-0FF8-46D5-A616-CD80FAD920FE}" srcOrd="1" destOrd="0" parTransId="{FD1FEA2D-5631-43FD-A9CB-45DDDBF2EC15}" sibTransId="{494680FB-3EE7-49AE-AC6C-85862A96AAA0}"/>
    <dgm:cxn modelId="{5CE1B63E-90D9-44C8-BDEE-22E9822FFD0F}" type="presOf" srcId="{39594407-B4AE-47AD-A251-9440243D8286}" destId="{36460D50-3AD1-4639-BA76-CBC6C326DEC7}" srcOrd="0" destOrd="0" presId="urn:microsoft.com/office/officeart/2018/2/layout/IconVerticalSolidList"/>
    <dgm:cxn modelId="{9B357852-3759-4945-A39F-132715923267}" type="presOf" srcId="{5676AB25-0FF8-46D5-A616-CD80FAD920FE}" destId="{F0FD73F7-267B-4366-9CB0-D5E0F8DF0719}" srcOrd="0" destOrd="0" presId="urn:microsoft.com/office/officeart/2018/2/layout/IconVerticalSolidList"/>
    <dgm:cxn modelId="{F9221674-F755-4DCF-A467-F01BD9CB8336}" srcId="{635DCC93-5407-481F-8E8A-FE1638550A56}" destId="{39594407-B4AE-47AD-A251-9440243D8286}" srcOrd="3" destOrd="0" parTransId="{19B59AF5-CE07-4BB9-8E5E-3831AC4DAD03}" sibTransId="{6ECAF8F7-E445-4155-BA8E-5857BDDA1128}"/>
    <dgm:cxn modelId="{FD04E656-BFF5-4C67-8F93-06A434FB72D6}" srcId="{635DCC93-5407-481F-8E8A-FE1638550A56}" destId="{EE1AD75B-3D16-42CB-B607-8A7E7BCAF414}" srcOrd="0" destOrd="0" parTransId="{F9DE89A0-F870-444E-9C7C-9E02DF7B088F}" sibTransId="{1953AE8B-B1A1-44B0-B09A-6A3892EA370B}"/>
    <dgm:cxn modelId="{38624B59-B486-486C-9C0E-2C42F7181DB5}" type="presOf" srcId="{635DCC93-5407-481F-8E8A-FE1638550A56}" destId="{B834671B-46E7-4FA3-80BC-8036104DF544}" srcOrd="0" destOrd="0" presId="urn:microsoft.com/office/officeart/2018/2/layout/IconVerticalSolidList"/>
    <dgm:cxn modelId="{78998E7A-253D-449B-B53D-F715BF590A29}" type="presOf" srcId="{ECFE9720-0E3E-48D1-8C6B-4D43E40A5807}" destId="{39640268-0281-46A9-BF90-5EDC2179800D}" srcOrd="0" destOrd="0" presId="urn:microsoft.com/office/officeart/2018/2/layout/IconVerticalSolidList"/>
    <dgm:cxn modelId="{F630B1C8-6504-4EB5-8515-BB6AD9743AE4}" srcId="{635DCC93-5407-481F-8E8A-FE1638550A56}" destId="{ECFE9720-0E3E-48D1-8C6B-4D43E40A5807}" srcOrd="2" destOrd="0" parTransId="{849F634A-2005-4E66-B3D1-3B374EA99967}" sibTransId="{C4DD0A9B-52FF-4FAF-81DD-67FBCDD8487C}"/>
    <dgm:cxn modelId="{DB385FF0-E4A3-48E2-A0DE-E01DE85D9CB0}" type="presOf" srcId="{EE1AD75B-3D16-42CB-B607-8A7E7BCAF414}" destId="{020F95E4-DBD8-47C1-B753-BFEEB6C4CDC4}" srcOrd="0" destOrd="0" presId="urn:microsoft.com/office/officeart/2018/2/layout/IconVerticalSolidList"/>
    <dgm:cxn modelId="{4AD7D3AC-2921-4D1A-853C-F8A5E3FC2BEB}" type="presParOf" srcId="{B834671B-46E7-4FA3-80BC-8036104DF544}" destId="{440C9E54-EE5E-4916-A1BE-1C4CAE87C566}" srcOrd="0" destOrd="0" presId="urn:microsoft.com/office/officeart/2018/2/layout/IconVerticalSolidList"/>
    <dgm:cxn modelId="{FB00F9B2-D05D-4C96-966A-B005FC84CA6B}" type="presParOf" srcId="{440C9E54-EE5E-4916-A1BE-1C4CAE87C566}" destId="{074FEC81-3831-49DE-A61F-AA4842D24D00}" srcOrd="0" destOrd="0" presId="urn:microsoft.com/office/officeart/2018/2/layout/IconVerticalSolidList"/>
    <dgm:cxn modelId="{1C6DA057-E3F9-4516-95F1-2E241F9E830A}" type="presParOf" srcId="{440C9E54-EE5E-4916-A1BE-1C4CAE87C566}" destId="{B2A37E73-9C3B-4886-AB72-4407C68145FB}" srcOrd="1" destOrd="0" presId="urn:microsoft.com/office/officeart/2018/2/layout/IconVerticalSolidList"/>
    <dgm:cxn modelId="{63A5E97A-C326-48B9-83FF-E5AD203275F4}" type="presParOf" srcId="{440C9E54-EE5E-4916-A1BE-1C4CAE87C566}" destId="{7DA5F501-8453-4C65-9D12-28E57129B037}" srcOrd="2" destOrd="0" presId="urn:microsoft.com/office/officeart/2018/2/layout/IconVerticalSolidList"/>
    <dgm:cxn modelId="{84BE450D-1C0F-4774-90CE-D3BB7707D5F6}" type="presParOf" srcId="{440C9E54-EE5E-4916-A1BE-1C4CAE87C566}" destId="{020F95E4-DBD8-47C1-B753-BFEEB6C4CDC4}" srcOrd="3" destOrd="0" presId="urn:microsoft.com/office/officeart/2018/2/layout/IconVerticalSolidList"/>
    <dgm:cxn modelId="{CE5B64C2-4EE6-4B2E-9455-CBFA30C6FDC0}" type="presParOf" srcId="{B834671B-46E7-4FA3-80BC-8036104DF544}" destId="{FA1DCBE2-757B-4967-8555-018EF7D41E47}" srcOrd="1" destOrd="0" presId="urn:microsoft.com/office/officeart/2018/2/layout/IconVerticalSolidList"/>
    <dgm:cxn modelId="{03A83B60-36FF-4AA8-A714-FE06E81A5CA2}" type="presParOf" srcId="{B834671B-46E7-4FA3-80BC-8036104DF544}" destId="{48793B21-E04B-4C17-94CF-419E0F823360}" srcOrd="2" destOrd="0" presId="urn:microsoft.com/office/officeart/2018/2/layout/IconVerticalSolidList"/>
    <dgm:cxn modelId="{C82D818C-E24F-485D-A74C-195C8F790D1E}" type="presParOf" srcId="{48793B21-E04B-4C17-94CF-419E0F823360}" destId="{8DEB4DB5-A2E7-47BC-BF57-D3FC8BD2BA0C}" srcOrd="0" destOrd="0" presId="urn:microsoft.com/office/officeart/2018/2/layout/IconVerticalSolidList"/>
    <dgm:cxn modelId="{C0CB227B-FCA6-42DE-A3D6-0A3ED2A1AE55}" type="presParOf" srcId="{48793B21-E04B-4C17-94CF-419E0F823360}" destId="{DFEF76D9-4FA7-4534-9F64-8DB2E31E9D00}" srcOrd="1" destOrd="0" presId="urn:microsoft.com/office/officeart/2018/2/layout/IconVerticalSolidList"/>
    <dgm:cxn modelId="{4FFCCDFF-3C86-4208-A84A-E3FC51006F1B}" type="presParOf" srcId="{48793B21-E04B-4C17-94CF-419E0F823360}" destId="{5B490DD1-F45B-487F-90E5-998066529C5B}" srcOrd="2" destOrd="0" presId="urn:microsoft.com/office/officeart/2018/2/layout/IconVerticalSolidList"/>
    <dgm:cxn modelId="{CF2ED312-6F9E-4794-95F8-1539F904CB4E}" type="presParOf" srcId="{48793B21-E04B-4C17-94CF-419E0F823360}" destId="{F0FD73F7-267B-4366-9CB0-D5E0F8DF0719}" srcOrd="3" destOrd="0" presId="urn:microsoft.com/office/officeart/2018/2/layout/IconVerticalSolidList"/>
    <dgm:cxn modelId="{FB672061-10F6-4710-9752-9EE97D4122D5}" type="presParOf" srcId="{B834671B-46E7-4FA3-80BC-8036104DF544}" destId="{5A827AF5-6D3D-495D-AFEB-5956099BD590}" srcOrd="3" destOrd="0" presId="urn:microsoft.com/office/officeart/2018/2/layout/IconVerticalSolidList"/>
    <dgm:cxn modelId="{20C5AE3A-B7BC-41FF-B201-E408CD36388F}" type="presParOf" srcId="{B834671B-46E7-4FA3-80BC-8036104DF544}" destId="{4369C603-BFFE-45FF-8592-E4C388860F98}" srcOrd="4" destOrd="0" presId="urn:microsoft.com/office/officeart/2018/2/layout/IconVerticalSolidList"/>
    <dgm:cxn modelId="{90DC0AB1-8AAB-4E82-8A82-D4D9C8A5B84F}" type="presParOf" srcId="{4369C603-BFFE-45FF-8592-E4C388860F98}" destId="{224D0C15-6720-4642-8CB0-511C40AB175C}" srcOrd="0" destOrd="0" presId="urn:microsoft.com/office/officeart/2018/2/layout/IconVerticalSolidList"/>
    <dgm:cxn modelId="{6C7F227D-F87A-4127-9CBA-86784721F592}" type="presParOf" srcId="{4369C603-BFFE-45FF-8592-E4C388860F98}" destId="{D77B052F-C166-4689-8D8E-6FC3DF74E6B8}" srcOrd="1" destOrd="0" presId="urn:microsoft.com/office/officeart/2018/2/layout/IconVerticalSolidList"/>
    <dgm:cxn modelId="{05B584AE-7B6A-419B-BA2E-EFFA6376C93F}" type="presParOf" srcId="{4369C603-BFFE-45FF-8592-E4C388860F98}" destId="{80AAF6F5-B888-4FEC-910A-4AC84DF63CDB}" srcOrd="2" destOrd="0" presId="urn:microsoft.com/office/officeart/2018/2/layout/IconVerticalSolidList"/>
    <dgm:cxn modelId="{7077D3A0-80F3-49AC-9B03-5F36E0563202}" type="presParOf" srcId="{4369C603-BFFE-45FF-8592-E4C388860F98}" destId="{39640268-0281-46A9-BF90-5EDC2179800D}" srcOrd="3" destOrd="0" presId="urn:microsoft.com/office/officeart/2018/2/layout/IconVerticalSolidList"/>
    <dgm:cxn modelId="{AB1149D5-0D77-4940-B432-E5E01EAF3039}" type="presParOf" srcId="{B834671B-46E7-4FA3-80BC-8036104DF544}" destId="{7FD05490-F8DF-40C7-B90F-54F2F8E1FDB5}" srcOrd="5" destOrd="0" presId="urn:microsoft.com/office/officeart/2018/2/layout/IconVerticalSolidList"/>
    <dgm:cxn modelId="{B06AB71F-0917-4932-A4C6-8FCB034F90C3}" type="presParOf" srcId="{B834671B-46E7-4FA3-80BC-8036104DF544}" destId="{77C9EEAA-8E7A-4C7A-9DF3-52D0CC0F8C34}" srcOrd="6" destOrd="0" presId="urn:microsoft.com/office/officeart/2018/2/layout/IconVerticalSolidList"/>
    <dgm:cxn modelId="{C5F51664-752E-485A-96CB-BFB87195633A}" type="presParOf" srcId="{77C9EEAA-8E7A-4C7A-9DF3-52D0CC0F8C34}" destId="{E6526F12-EA98-4D0A-9234-EC1D14EB37D2}" srcOrd="0" destOrd="0" presId="urn:microsoft.com/office/officeart/2018/2/layout/IconVerticalSolidList"/>
    <dgm:cxn modelId="{8C2E7E58-8F58-4B97-8CF1-B60885B86533}" type="presParOf" srcId="{77C9EEAA-8E7A-4C7A-9DF3-52D0CC0F8C34}" destId="{A4F5B4C4-CB69-4C1A-ABFE-6826F4EECAD3}" srcOrd="1" destOrd="0" presId="urn:microsoft.com/office/officeart/2018/2/layout/IconVerticalSolidList"/>
    <dgm:cxn modelId="{C4B0AF91-7CEA-4738-9FB0-35CDAC5A03C8}" type="presParOf" srcId="{77C9EEAA-8E7A-4C7A-9DF3-52D0CC0F8C34}" destId="{3BBDB91A-5399-4A60-B399-A26B1009700A}" srcOrd="2" destOrd="0" presId="urn:microsoft.com/office/officeart/2018/2/layout/IconVerticalSolidList"/>
    <dgm:cxn modelId="{9F1291CA-8E66-49F4-B8BB-CADE6A2A4EB3}" type="presParOf" srcId="{77C9EEAA-8E7A-4C7A-9DF3-52D0CC0F8C34}" destId="{36460D50-3AD1-4639-BA76-CBC6C326DE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5CCAD-174C-4E08-948D-FBF1526D9E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E47106-C025-4957-96FC-6832D60ADBEA}">
      <dgm:prSet/>
      <dgm:spPr/>
      <dgm:t>
        <a:bodyPr/>
        <a:lstStyle/>
        <a:p>
          <a:r>
            <a:rPr lang="en-US" b="0" i="0" dirty="0"/>
            <a:t>Given two strings text1 and text2, return </a:t>
          </a:r>
          <a:r>
            <a:rPr lang="en-US" b="0" i="1" dirty="0"/>
            <a:t>the length of their longest </a:t>
          </a:r>
          <a:r>
            <a:rPr lang="en-US" b="1" i="1" dirty="0"/>
            <a:t>common subsequence</a:t>
          </a:r>
          <a:r>
            <a:rPr lang="en-US" b="0" i="1" dirty="0"/>
            <a:t>. </a:t>
          </a:r>
          <a:r>
            <a:rPr lang="en-US" b="0" i="0" dirty="0"/>
            <a:t>If there is no </a:t>
          </a:r>
          <a:r>
            <a:rPr lang="en-US" b="1" i="0" dirty="0"/>
            <a:t>common subsequence</a:t>
          </a:r>
          <a:r>
            <a:rPr lang="en-US" b="0" i="0" dirty="0"/>
            <a:t>, return 0</a:t>
          </a:r>
          <a:endParaRPr lang="en-US" dirty="0"/>
        </a:p>
      </dgm:t>
    </dgm:pt>
    <dgm:pt modelId="{EDF108F1-709D-4307-B109-AC28653A8CF4}" type="parTrans" cxnId="{7C83D968-7CAF-4DF7-8C73-D28B24D58DD4}">
      <dgm:prSet/>
      <dgm:spPr/>
      <dgm:t>
        <a:bodyPr/>
        <a:lstStyle/>
        <a:p>
          <a:endParaRPr lang="en-US"/>
        </a:p>
      </dgm:t>
    </dgm:pt>
    <dgm:pt modelId="{C0341206-36D1-49C1-AA81-2FC812D73951}" type="sibTrans" cxnId="{7C83D968-7CAF-4DF7-8C73-D28B24D58DD4}">
      <dgm:prSet/>
      <dgm:spPr/>
      <dgm:t>
        <a:bodyPr/>
        <a:lstStyle/>
        <a:p>
          <a:endParaRPr lang="en-US"/>
        </a:p>
      </dgm:t>
    </dgm:pt>
    <dgm:pt modelId="{2FA4CD28-B798-40AF-954F-886272DDDA61}">
      <dgm:prSet/>
      <dgm:spPr/>
      <dgm:t>
        <a:bodyPr/>
        <a:lstStyle/>
        <a:p>
          <a:r>
            <a:rPr lang="en-US" b="0" i="0" dirty="0"/>
            <a:t>“ace” is a subsequence of ”</a:t>
          </a:r>
          <a:r>
            <a:rPr lang="en-US" b="0" i="0" dirty="0" err="1"/>
            <a:t>abcde</a:t>
          </a:r>
          <a:r>
            <a:rPr lang="en-US" b="0" i="0" dirty="0"/>
            <a:t>”</a:t>
          </a:r>
          <a:endParaRPr lang="en-US" dirty="0"/>
        </a:p>
      </dgm:t>
    </dgm:pt>
    <dgm:pt modelId="{04E7E65B-37E3-4051-8EF0-B5D5EBE9BDA2}" type="parTrans" cxnId="{ED7AD3F6-8907-45F9-8AB0-137B6C730DD0}">
      <dgm:prSet/>
      <dgm:spPr/>
      <dgm:t>
        <a:bodyPr/>
        <a:lstStyle/>
        <a:p>
          <a:endParaRPr lang="en-US"/>
        </a:p>
      </dgm:t>
    </dgm:pt>
    <dgm:pt modelId="{62DCD2C1-207C-470E-8B6D-DACA1072B6EE}" type="sibTrans" cxnId="{ED7AD3F6-8907-45F9-8AB0-137B6C730DD0}">
      <dgm:prSet/>
      <dgm:spPr/>
      <dgm:t>
        <a:bodyPr/>
        <a:lstStyle/>
        <a:p>
          <a:endParaRPr lang="en-US"/>
        </a:p>
      </dgm:t>
    </dgm:pt>
    <dgm:pt modelId="{42F44242-E55B-4643-B68E-FE63F7B62812}" type="pres">
      <dgm:prSet presAssocID="{EA05CCAD-174C-4E08-948D-FBF1526D9EEC}" presName="linear" presStyleCnt="0">
        <dgm:presLayoutVars>
          <dgm:animLvl val="lvl"/>
          <dgm:resizeHandles val="exact"/>
        </dgm:presLayoutVars>
      </dgm:prSet>
      <dgm:spPr/>
    </dgm:pt>
    <dgm:pt modelId="{5F524DAB-33CA-4F4B-B8D6-EEE5D403D7BD}" type="pres">
      <dgm:prSet presAssocID="{AEE47106-C025-4957-96FC-6832D60ADB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DF96BA-0079-4E34-88DA-DF95D0106E17}" type="pres">
      <dgm:prSet presAssocID="{C0341206-36D1-49C1-AA81-2FC812D73951}" presName="spacer" presStyleCnt="0"/>
      <dgm:spPr/>
    </dgm:pt>
    <dgm:pt modelId="{405FDBF4-90EC-4D3D-A7FD-D4508C2AA6D2}" type="pres">
      <dgm:prSet presAssocID="{2FA4CD28-B798-40AF-954F-886272DDDA6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A8F23D-F7FA-4AB2-8441-803871B7A318}" type="presOf" srcId="{2FA4CD28-B798-40AF-954F-886272DDDA61}" destId="{405FDBF4-90EC-4D3D-A7FD-D4508C2AA6D2}" srcOrd="0" destOrd="0" presId="urn:microsoft.com/office/officeart/2005/8/layout/vList2"/>
    <dgm:cxn modelId="{7C83D968-7CAF-4DF7-8C73-D28B24D58DD4}" srcId="{EA05CCAD-174C-4E08-948D-FBF1526D9EEC}" destId="{AEE47106-C025-4957-96FC-6832D60ADBEA}" srcOrd="0" destOrd="0" parTransId="{EDF108F1-709D-4307-B109-AC28653A8CF4}" sibTransId="{C0341206-36D1-49C1-AA81-2FC812D73951}"/>
    <dgm:cxn modelId="{766BB8AA-1BD5-46BF-92E9-93683498725A}" type="presOf" srcId="{EA05CCAD-174C-4E08-948D-FBF1526D9EEC}" destId="{42F44242-E55B-4643-B68E-FE63F7B62812}" srcOrd="0" destOrd="0" presId="urn:microsoft.com/office/officeart/2005/8/layout/vList2"/>
    <dgm:cxn modelId="{C89E28DC-D64E-47EC-9EA2-7636F404AFB6}" type="presOf" srcId="{AEE47106-C025-4957-96FC-6832D60ADBEA}" destId="{5F524DAB-33CA-4F4B-B8D6-EEE5D403D7BD}" srcOrd="0" destOrd="0" presId="urn:microsoft.com/office/officeart/2005/8/layout/vList2"/>
    <dgm:cxn modelId="{ED7AD3F6-8907-45F9-8AB0-137B6C730DD0}" srcId="{EA05CCAD-174C-4E08-948D-FBF1526D9EEC}" destId="{2FA4CD28-B798-40AF-954F-886272DDDA61}" srcOrd="1" destOrd="0" parTransId="{04E7E65B-37E3-4051-8EF0-B5D5EBE9BDA2}" sibTransId="{62DCD2C1-207C-470E-8B6D-DACA1072B6EE}"/>
    <dgm:cxn modelId="{0B39518B-171F-4835-AFD1-7D367CC78CB9}" type="presParOf" srcId="{42F44242-E55B-4643-B68E-FE63F7B62812}" destId="{5F524DAB-33CA-4F4B-B8D6-EEE5D403D7BD}" srcOrd="0" destOrd="0" presId="urn:microsoft.com/office/officeart/2005/8/layout/vList2"/>
    <dgm:cxn modelId="{93C03AC9-D2C1-4678-8C1F-052DD5AEFBCA}" type="presParOf" srcId="{42F44242-E55B-4643-B68E-FE63F7B62812}" destId="{03DF96BA-0079-4E34-88DA-DF95D0106E17}" srcOrd="1" destOrd="0" presId="urn:microsoft.com/office/officeart/2005/8/layout/vList2"/>
    <dgm:cxn modelId="{91D8BCA0-A7A0-4A35-8FF0-80F7EC3423BB}" type="presParOf" srcId="{42F44242-E55B-4643-B68E-FE63F7B62812}" destId="{405FDBF4-90EC-4D3D-A7FD-D4508C2AA6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FEC81-3831-49DE-A61F-AA4842D24D00}">
      <dsp:nvSpPr>
        <dsp:cNvPr id="0" name=""/>
        <dsp:cNvSpPr/>
      </dsp:nvSpPr>
      <dsp:spPr>
        <a:xfrm>
          <a:off x="0" y="239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37E73-9C3B-4886-AB72-4407C68145FB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F95E4-DBD8-47C1-B753-BFEEB6C4CDC4}">
      <dsp:nvSpPr>
        <dsp:cNvPr id="0" name=""/>
        <dsp:cNvSpPr/>
      </dsp:nvSpPr>
      <dsp:spPr>
        <a:xfrm>
          <a:off x="1399293" y="239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Original Problem:  sort(0,n)</a:t>
          </a:r>
        </a:p>
      </dsp:txBody>
      <dsp:txXfrm>
        <a:off x="1399293" y="2390"/>
        <a:ext cx="5009444" cy="1211509"/>
      </dsp:txXfrm>
    </dsp:sp>
    <dsp:sp modelId="{8DEB4DB5-A2E7-47BC-BF57-D3FC8BD2BA0C}">
      <dsp:nvSpPr>
        <dsp:cNvPr id="0" name=""/>
        <dsp:cNvSpPr/>
      </dsp:nvSpPr>
      <dsp:spPr>
        <a:xfrm>
          <a:off x="0" y="1516777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F76D9-4FA7-4534-9F64-8DB2E31E9D00}">
      <dsp:nvSpPr>
        <dsp:cNvPr id="0" name=""/>
        <dsp:cNvSpPr/>
      </dsp:nvSpPr>
      <dsp:spPr>
        <a:xfrm>
          <a:off x="348164" y="337919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D73F7-267B-4366-9CB0-D5E0F8DF0719}">
      <dsp:nvSpPr>
        <dsp:cNvPr id="0" name=""/>
        <dsp:cNvSpPr/>
      </dsp:nvSpPr>
      <dsp:spPr>
        <a:xfrm>
          <a:off x="1399293" y="1516777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 Problems :  sort(</a:t>
          </a:r>
          <a:r>
            <a:rPr lang="en-US" sz="2200" kern="1200" dirty="0" err="1"/>
            <a:t>i</a:t>
          </a:r>
          <a:r>
            <a:rPr lang="en-US" sz="2200" kern="1200" dirty="0"/>
            <a:t>, j)</a:t>
          </a:r>
        </a:p>
      </dsp:txBody>
      <dsp:txXfrm>
        <a:off x="1399293" y="1516777"/>
        <a:ext cx="5009444" cy="1211509"/>
      </dsp:txXfrm>
    </dsp:sp>
    <dsp:sp modelId="{224D0C15-6720-4642-8CB0-511C40AB175C}">
      <dsp:nvSpPr>
        <dsp:cNvPr id="0" name=""/>
        <dsp:cNvSpPr/>
      </dsp:nvSpPr>
      <dsp:spPr>
        <a:xfrm>
          <a:off x="0" y="4135345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B052F-C166-4689-8D8E-6FC3DF74E6B8}">
      <dsp:nvSpPr>
        <dsp:cNvPr id="0" name=""/>
        <dsp:cNvSpPr/>
      </dsp:nvSpPr>
      <dsp:spPr>
        <a:xfrm>
          <a:off x="348164" y="1880392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40268-0281-46A9-BF90-5EDC2179800D}">
      <dsp:nvSpPr>
        <dsp:cNvPr id="0" name=""/>
        <dsp:cNvSpPr/>
      </dsp:nvSpPr>
      <dsp:spPr>
        <a:xfrm>
          <a:off x="1399293" y="3031163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Recurrence Relation: sort(</a:t>
          </a:r>
          <a:r>
            <a:rPr lang="en-US" sz="2200" kern="1200" dirty="0" err="1"/>
            <a:t>i,j</a:t>
          </a:r>
          <a:r>
            <a:rPr lang="en-US" sz="2200" kern="1200" dirty="0"/>
            <a:t>)= merge(sort(</a:t>
          </a:r>
          <a:r>
            <a:rPr lang="en-US" sz="2200" kern="1200" dirty="0" err="1"/>
            <a:t>i,m</a:t>
          </a:r>
          <a:r>
            <a:rPr lang="en-US" sz="2200" kern="1200" dirty="0"/>
            <a:t>), sort(m+1,j))</a:t>
          </a:r>
        </a:p>
      </dsp:txBody>
      <dsp:txXfrm>
        <a:off x="1399293" y="3031163"/>
        <a:ext cx="5009444" cy="1211509"/>
      </dsp:txXfrm>
    </dsp:sp>
    <dsp:sp modelId="{E6526F12-EA98-4D0A-9234-EC1D14EB37D2}">
      <dsp:nvSpPr>
        <dsp:cNvPr id="0" name=""/>
        <dsp:cNvSpPr/>
      </dsp:nvSpPr>
      <dsp:spPr>
        <a:xfrm>
          <a:off x="0" y="454555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5B4C4-CB69-4C1A-ABFE-6826F4EECAD3}">
      <dsp:nvSpPr>
        <dsp:cNvPr id="0" name=""/>
        <dsp:cNvSpPr/>
      </dsp:nvSpPr>
      <dsp:spPr>
        <a:xfrm>
          <a:off x="348164" y="4705996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60D50-3AD1-4639-BA76-CBC6C326DEC7}">
      <dsp:nvSpPr>
        <dsp:cNvPr id="0" name=""/>
        <dsp:cNvSpPr/>
      </dsp:nvSpPr>
      <dsp:spPr>
        <a:xfrm>
          <a:off x="1399293" y="454555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Base Case s(i,i)</a:t>
          </a:r>
        </a:p>
      </dsp:txBody>
      <dsp:txXfrm>
        <a:off x="1399293" y="4545550"/>
        <a:ext cx="5009444" cy="1211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24DAB-33CA-4F4B-B8D6-EEE5D403D7BD}">
      <dsp:nvSpPr>
        <dsp:cNvPr id="0" name=""/>
        <dsp:cNvSpPr/>
      </dsp:nvSpPr>
      <dsp:spPr>
        <a:xfrm>
          <a:off x="0" y="55704"/>
          <a:ext cx="6408738" cy="2782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Given two strings text1 and text2, return </a:t>
          </a:r>
          <a:r>
            <a:rPr lang="en-US" sz="2900" b="0" i="1" kern="1200" dirty="0"/>
            <a:t>the length of their longest </a:t>
          </a:r>
          <a:r>
            <a:rPr lang="en-US" sz="2900" b="1" i="1" kern="1200" dirty="0"/>
            <a:t>common subsequence</a:t>
          </a:r>
          <a:r>
            <a:rPr lang="en-US" sz="2900" b="0" i="1" kern="1200" dirty="0"/>
            <a:t>. </a:t>
          </a:r>
          <a:r>
            <a:rPr lang="en-US" sz="2900" b="0" i="0" kern="1200" dirty="0"/>
            <a:t>If there is no </a:t>
          </a:r>
          <a:r>
            <a:rPr lang="en-US" sz="2900" b="1" i="0" kern="1200" dirty="0"/>
            <a:t>common subsequence</a:t>
          </a:r>
          <a:r>
            <a:rPr lang="en-US" sz="2900" b="0" i="0" kern="1200" dirty="0"/>
            <a:t>, return 0</a:t>
          </a:r>
          <a:endParaRPr lang="en-US" sz="2900" kern="1200" dirty="0"/>
        </a:p>
      </dsp:txBody>
      <dsp:txXfrm>
        <a:off x="135819" y="191523"/>
        <a:ext cx="6137100" cy="2510622"/>
      </dsp:txXfrm>
    </dsp:sp>
    <dsp:sp modelId="{405FDBF4-90EC-4D3D-A7FD-D4508C2AA6D2}">
      <dsp:nvSpPr>
        <dsp:cNvPr id="0" name=""/>
        <dsp:cNvSpPr/>
      </dsp:nvSpPr>
      <dsp:spPr>
        <a:xfrm>
          <a:off x="0" y="2921484"/>
          <a:ext cx="6408738" cy="278226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“ace” is a subsequence of ”</a:t>
          </a:r>
          <a:r>
            <a:rPr lang="en-US" sz="2900" b="0" i="0" kern="1200" dirty="0" err="1"/>
            <a:t>abcde</a:t>
          </a:r>
          <a:r>
            <a:rPr lang="en-US" sz="2900" b="0" i="0" kern="1200" dirty="0"/>
            <a:t>”</a:t>
          </a:r>
          <a:endParaRPr lang="en-US" sz="2900" kern="1200" dirty="0"/>
        </a:p>
      </dsp:txBody>
      <dsp:txXfrm>
        <a:off x="135819" y="3057303"/>
        <a:ext cx="6137100" cy="251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5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8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7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8/30/2023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1773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D27255-235F-CACE-D81E-7C1E71E5C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altLang="zh-CN" sz="5500"/>
              <a:t>Dynamic Programing</a:t>
            </a:r>
            <a:endParaRPr lang="zh-CN" altLang="en-US" sz="5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95307-8950-415B-1878-6E77C1203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9" r="20510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3">
            <a:extLst>
              <a:ext uri="{FF2B5EF4-FFF2-40B4-BE49-F238E27FC236}">
                <a16:creationId xmlns:a16="http://schemas.microsoft.com/office/drawing/2014/main" id="{36B3A321-911A-400E-B93F-F05340D6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7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19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20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23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21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27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64F347-A0BB-5AE8-4707-C9D26FE8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zh-CN" sz="47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DengXian"/>
                <a:ea typeface="+mj-ea"/>
                <a:cs typeface="+mj-cs"/>
              </a:rPr>
              <a:t>Word1=“</a:t>
            </a:r>
            <a:r>
              <a:rPr kumimoji="0" lang="en-US" altLang="zh-CN" sz="4700" b="1" i="0" u="none" strike="noStrike" kern="1200" cap="none" spc="100" normalizeH="0" baseline="0" noProof="0" dirty="0" err="1">
                <a:ln>
                  <a:noFill/>
                </a:ln>
                <a:effectLst/>
                <a:uLnTx/>
                <a:uFillTx/>
                <a:latin typeface="DengXian"/>
                <a:ea typeface="+mj-ea"/>
                <a:cs typeface="+mj-cs"/>
              </a:rPr>
              <a:t>abcde</a:t>
            </a:r>
            <a:r>
              <a:rPr kumimoji="0" lang="en-US" altLang="zh-CN" sz="47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DengXian"/>
                <a:ea typeface="+mj-ea"/>
                <a:cs typeface="+mj-cs"/>
              </a:rPr>
              <a:t>” Word2=“ace”</a:t>
            </a:r>
            <a:endParaRPr lang="zh-CN" altLang="en-US" sz="4700" dirty="0"/>
          </a:p>
        </p:txBody>
      </p:sp>
      <p:sp>
        <p:nvSpPr>
          <p:cNvPr id="61" name="Freeform: Shape 29">
            <a:extLst>
              <a:ext uri="{FF2B5EF4-FFF2-40B4-BE49-F238E27FC236}">
                <a16:creationId xmlns:a16="http://schemas.microsoft.com/office/drawing/2014/main" id="{8996FFB8-4DC9-4EDE-841E-8E8C9071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80D45E-A9C6-ED1E-07C2-E13A7B17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7" y="559896"/>
            <a:ext cx="5353200" cy="27702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6A000C-B65E-A942-8728-1965A86C6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7" y="3984644"/>
            <a:ext cx="5353200" cy="186023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133B1E-6873-5A22-5E8E-D0BC28B60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DP feature 2  -Overlapping Subproblem   [</a:t>
            </a:r>
            <a:r>
              <a:rPr lang="en-US" altLang="zh-CN" dirty="0" err="1"/>
              <a:t>Memoization</a:t>
            </a:r>
            <a:r>
              <a:rPr lang="en-US" altLang="zh-CN" dirty="0"/>
              <a:t>]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05E7DE-AE12-0162-18C3-DE6CCBE08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737" y="4015315"/>
            <a:ext cx="3412732" cy="24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BC7DF-2207-020A-EA86-3CE394F3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762589"/>
          </a:xfrm>
        </p:spPr>
        <p:txBody>
          <a:bodyPr/>
          <a:lstStyle/>
          <a:p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LCS   TOP- </a:t>
            </a:r>
            <a:r>
              <a:rPr kumimoji="0" lang="en-US" altLang="zh-CN" sz="4000" b="1" i="0" u="none" strike="noStrike" kern="1200" cap="none" spc="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Botton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98F471B-E8E9-B82E-2CD0-47082AD60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02" y="1631950"/>
            <a:ext cx="5467165" cy="3779838"/>
          </a:xfrm>
        </p:spPr>
      </p:pic>
    </p:spTree>
    <p:extLst>
      <p:ext uri="{BB962C8B-B14F-4D97-AF65-F5344CB8AC3E}">
        <p14:creationId xmlns:p14="http://schemas.microsoft.com/office/powerpoint/2010/main" val="238944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985B-68E2-47BC-B86E-299FD332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91" y="1539081"/>
            <a:ext cx="11101136" cy="3779837"/>
          </a:xfrm>
        </p:spPr>
        <p:txBody>
          <a:bodyPr/>
          <a:lstStyle/>
          <a:p>
            <a:r>
              <a:rPr lang="zh-CN" altLang="en-US" dirty="0"/>
              <a:t>动态规划的两个特征</a:t>
            </a:r>
            <a:r>
              <a:rPr lang="en-US" altLang="zh-CN" dirty="0"/>
              <a:t>--- </a:t>
            </a:r>
            <a:r>
              <a:rPr lang="zh-CN" altLang="en-US" dirty="0"/>
              <a:t>最优子结构 </a:t>
            </a:r>
            <a:r>
              <a:rPr lang="en-US" altLang="zh-CN" dirty="0"/>
              <a:t>+ </a:t>
            </a:r>
            <a:r>
              <a:rPr lang="zh-CN" altLang="en-US" dirty="0"/>
              <a:t>重叠子问题</a:t>
            </a:r>
            <a:endParaRPr lang="en-US" altLang="zh-CN" dirty="0"/>
          </a:p>
          <a:p>
            <a:r>
              <a:rPr lang="zh-CN" altLang="en-US" dirty="0"/>
              <a:t>子问题的设计</a:t>
            </a:r>
            <a:r>
              <a:rPr lang="en-US" altLang="zh-CN" dirty="0"/>
              <a:t>---</a:t>
            </a:r>
            <a:r>
              <a:rPr lang="zh-CN" altLang="en-US" dirty="0"/>
              <a:t>前缀，后缀，子串， 组合 </a:t>
            </a:r>
            <a:r>
              <a:rPr lang="en-US" altLang="zh-CN" dirty="0"/>
              <a:t>etc.</a:t>
            </a:r>
          </a:p>
          <a:p>
            <a:r>
              <a:rPr lang="zh-CN" altLang="en-US" dirty="0"/>
              <a:t>状态转移方程</a:t>
            </a:r>
            <a:endParaRPr lang="en-US" altLang="zh-CN" dirty="0"/>
          </a:p>
          <a:p>
            <a:r>
              <a:rPr lang="en-US" altLang="zh-CN" dirty="0"/>
              <a:t>base case</a:t>
            </a:r>
          </a:p>
          <a:p>
            <a:endParaRPr lang="en-US" altLang="zh-CN" dirty="0"/>
          </a:p>
          <a:p>
            <a:r>
              <a:rPr lang="en-US" altLang="zh-CN" dirty="0"/>
              <a:t>DP=Recursion + </a:t>
            </a:r>
            <a:r>
              <a:rPr lang="en-US" altLang="zh-CN" dirty="0" err="1"/>
              <a:t>Memoization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D73E20B-F789-FDF5-2B0B-088E8C01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762589"/>
          </a:xfrm>
        </p:spPr>
        <p:txBody>
          <a:bodyPr/>
          <a:lstStyle/>
          <a:p>
            <a:r>
              <a:rPr lang="zh-CN" altLang="en-US" sz="4000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9544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58AF7-3BD9-6766-6ABF-50EA339D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097" y="2876040"/>
            <a:ext cx="3074928" cy="1105920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44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47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67" name="Rectangle 50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51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52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0" name="Rectangle 58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59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2" name="Rectangle 56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57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ectangle 55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61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E1B6EA-4D8F-08AA-1ECF-24E3504B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altLang="zh-CN"/>
              <a:t>Merge Sort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F70AF-B551-FB61-AC07-8CE88025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791847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altLang="zh-CN" sz="1600" dirty="0"/>
              <a:t>Original Problem</a:t>
            </a:r>
          </a:p>
          <a:p>
            <a:pPr>
              <a:lnSpc>
                <a:spcPct val="115000"/>
              </a:lnSpc>
            </a:pPr>
            <a:r>
              <a:rPr lang="en-US" altLang="zh-CN" sz="1600" dirty="0"/>
              <a:t>Base Case</a:t>
            </a:r>
          </a:p>
          <a:p>
            <a:pPr>
              <a:lnSpc>
                <a:spcPct val="115000"/>
              </a:lnSpc>
            </a:pPr>
            <a:r>
              <a:rPr lang="en-US" altLang="zh-CN" sz="1600" dirty="0"/>
              <a:t>Repeatedly merge </a:t>
            </a:r>
            <a:r>
              <a:rPr lang="en-US" altLang="zh-CN" sz="1600" dirty="0" err="1"/>
              <a:t>sublists</a:t>
            </a:r>
            <a:r>
              <a:rPr lang="en-US" altLang="zh-CN" sz="1600" dirty="0"/>
              <a:t> to produce new sorted </a:t>
            </a:r>
            <a:r>
              <a:rPr lang="en-US" altLang="zh-CN" sz="1600" dirty="0" err="1"/>
              <a:t>sublists</a:t>
            </a:r>
            <a:r>
              <a:rPr lang="en-US" altLang="zh-CN" sz="1600" dirty="0"/>
              <a:t> until there is only one </a:t>
            </a:r>
            <a:r>
              <a:rPr lang="en-US" altLang="zh-CN" sz="1600" dirty="0" err="1"/>
              <a:t>sublist</a:t>
            </a:r>
            <a:r>
              <a:rPr lang="en-US" altLang="zh-CN" sz="1600" dirty="0"/>
              <a:t> remaining. This will be the sorted list.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2959BE-8D97-DFC4-BABB-8466A475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" y="2871847"/>
            <a:ext cx="4869769" cy="34453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151274-6D33-48BC-D869-280862EF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944" y="2905331"/>
            <a:ext cx="5824820" cy="168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5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B7C616-563B-2477-D0F6-4D09DD90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altLang="zh-CN" sz="7500"/>
              <a:t>Merge Sort Array(0,n)</a:t>
            </a:r>
            <a:endParaRPr lang="zh-CN" altLang="en-US" sz="7500"/>
          </a:p>
        </p:txBody>
      </p:sp>
      <p:graphicFrame>
        <p:nvGraphicFramePr>
          <p:cNvPr id="28" name="内容占位符 2">
            <a:extLst>
              <a:ext uri="{FF2B5EF4-FFF2-40B4-BE49-F238E27FC236}">
                <a16:creationId xmlns:a16="http://schemas.microsoft.com/office/drawing/2014/main" id="{2ED95D3D-9D32-F3FC-1E32-EC149E47B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83156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47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E7C585-85C6-E56E-09F6-CECF0456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603588"/>
          </a:xfrm>
        </p:spPr>
        <p:txBody>
          <a:bodyPr anchor="t">
            <a:normAutofit fontScale="90000"/>
          </a:bodyPr>
          <a:lstStyle/>
          <a:p>
            <a:r>
              <a:rPr lang="en-US" altLang="zh-CN" sz="5300" dirty="0"/>
              <a:t>Longest Common Subsequence</a:t>
            </a:r>
            <a:br>
              <a:rPr lang="en-US" altLang="zh-CN" sz="8100" dirty="0"/>
            </a:br>
            <a:endParaRPr lang="zh-CN" altLang="en-US" sz="8100" dirty="0"/>
          </a:p>
        </p:txBody>
      </p:sp>
      <p:graphicFrame>
        <p:nvGraphicFramePr>
          <p:cNvPr id="62" name="内容占位符 2">
            <a:extLst>
              <a:ext uri="{FF2B5EF4-FFF2-40B4-BE49-F238E27FC236}">
                <a16:creationId xmlns:a16="http://schemas.microsoft.com/office/drawing/2014/main" id="{6A3A043E-2A65-31FF-5CC9-CDF386CF3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143269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06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ED37-3214-9A78-97F4-73FC0C95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19" y="549276"/>
            <a:ext cx="10847505" cy="788468"/>
          </a:xfrm>
        </p:spPr>
        <p:txBody>
          <a:bodyPr/>
          <a:lstStyle/>
          <a:p>
            <a:r>
              <a:rPr lang="en-US" altLang="zh-CN" sz="4000" dirty="0"/>
              <a:t>Word1=“</a:t>
            </a:r>
            <a:r>
              <a:rPr lang="en-US" altLang="zh-CN" sz="4000" dirty="0" err="1"/>
              <a:t>abcde</a:t>
            </a:r>
            <a:r>
              <a:rPr lang="en-US" altLang="zh-CN" sz="4000" dirty="0"/>
              <a:t>” Word2=“ace”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AAA396-8C81-04F9-4E96-58AA4152EE69}"/>
              </a:ext>
            </a:extLst>
          </p:cNvPr>
          <p:cNvSpPr txBox="1"/>
          <p:nvPr/>
        </p:nvSpPr>
        <p:spPr>
          <a:xfrm>
            <a:off x="566586" y="2712734"/>
            <a:ext cx="878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to define Sub Problem?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043AD1-AC68-813F-4802-44A67073350C}"/>
              </a:ext>
            </a:extLst>
          </p:cNvPr>
          <p:cNvSpPr txBox="1"/>
          <p:nvPr/>
        </p:nvSpPr>
        <p:spPr>
          <a:xfrm>
            <a:off x="566586" y="2001941"/>
            <a:ext cx="530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Brute Force: O(2^n)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34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01F67-A78F-82A3-AC21-2F6F42C3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04" y="557252"/>
            <a:ext cx="11211231" cy="852072"/>
          </a:xfrm>
        </p:spPr>
        <p:txBody>
          <a:bodyPr/>
          <a:lstStyle/>
          <a:p>
            <a:r>
              <a:rPr lang="en-US" altLang="zh-CN" sz="4000" dirty="0"/>
              <a:t>Subproblem Design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1E9E5-E8A3-4560-1159-3794FF25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04" y="1491040"/>
            <a:ext cx="11101136" cy="3779837"/>
          </a:xfrm>
        </p:spPr>
        <p:txBody>
          <a:bodyPr/>
          <a:lstStyle/>
          <a:p>
            <a:r>
              <a:rPr lang="en-US" altLang="zh-CN" dirty="0"/>
              <a:t>If input is Sequence List || Array || String</a:t>
            </a:r>
          </a:p>
          <a:p>
            <a:pPr lvl="1"/>
            <a:r>
              <a:rPr lang="en-US" altLang="zh-CN" dirty="0"/>
              <a:t>Prefixes  [ :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Suffixes   [</a:t>
            </a:r>
            <a:r>
              <a:rPr lang="en-US" altLang="zh-CN" dirty="0" err="1"/>
              <a:t>i</a:t>
            </a:r>
            <a:r>
              <a:rPr lang="en-US" altLang="zh-CN" dirty="0"/>
              <a:t> : ]</a:t>
            </a:r>
          </a:p>
          <a:p>
            <a:pPr lvl="1"/>
            <a:r>
              <a:rPr lang="en-US" altLang="zh-CN" dirty="0"/>
              <a:t>Sub String [</a:t>
            </a:r>
            <a:r>
              <a:rPr lang="en-US" altLang="zh-CN" dirty="0" err="1"/>
              <a:t>i:j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If input is multiple sequence</a:t>
            </a:r>
          </a:p>
          <a:p>
            <a:pPr lvl="1"/>
            <a:r>
              <a:rPr lang="en-US" altLang="zh-CN" dirty="0"/>
              <a:t>Prefixes A  * Prefixes B * Prefixes C</a:t>
            </a:r>
          </a:p>
          <a:p>
            <a:pPr lvl="1"/>
            <a:r>
              <a:rPr lang="en-US" altLang="zh-CN" dirty="0"/>
              <a:t>Suffixes A *  Suffixes B * Suffixes  C</a:t>
            </a:r>
          </a:p>
          <a:p>
            <a:pPr lvl="1"/>
            <a:r>
              <a:rPr lang="en-US" altLang="zh-CN" dirty="0"/>
              <a:t>Sub String A * Sub String B * Sub String C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4500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75592E2-033D-3984-DA9E-81B3340D5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97688"/>
              </p:ext>
            </p:extLst>
          </p:nvPr>
        </p:nvGraphicFramePr>
        <p:xfrm>
          <a:off x="244415" y="21090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2845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15859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79889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4728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LCS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a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5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0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9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</a:t>
                      </a:r>
                      <a:r>
                        <a:rPr lang="en-US" altLang="zh-CN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1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abc</a:t>
                      </a:r>
                      <a:r>
                        <a:rPr lang="en-US" altLang="zh-CN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2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abcd</a:t>
                      </a:r>
                      <a:r>
                        <a:rPr lang="en-US" altLang="zh-CN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67718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23DE1AC-3E0E-2933-A28A-E4E51444F49B}"/>
              </a:ext>
            </a:extLst>
          </p:cNvPr>
          <p:cNvSpPr txBox="1">
            <a:spLocks/>
          </p:cNvSpPr>
          <p:nvPr/>
        </p:nvSpPr>
        <p:spPr>
          <a:xfrm>
            <a:off x="174077" y="2705491"/>
            <a:ext cx="5851585" cy="1644507"/>
          </a:xfrm>
          <a:prstGeom prst="rect">
            <a:avLst/>
          </a:prstGeom>
        </p:spPr>
        <p:txBody>
          <a:bodyPr lIns="109728" tIns="109728" rIns="109728" bIns="91440"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Original Problem: </a:t>
            </a:r>
          </a:p>
          <a:p>
            <a:r>
              <a:rPr lang="en-US" altLang="zh-CN" dirty="0"/>
              <a:t>Sub Problem</a:t>
            </a:r>
            <a:r>
              <a:rPr lang="zh-CN" altLang="en-US" dirty="0"/>
              <a:t>： </a:t>
            </a:r>
            <a:endParaRPr lang="en-US" altLang="zh-CN" dirty="0"/>
          </a:p>
          <a:p>
            <a:r>
              <a:rPr lang="en-US" altLang="zh-CN" dirty="0"/>
              <a:t>Base Problem: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B06E2E-28C3-F81B-3549-436EB18EE9FB}"/>
              </a:ext>
            </a:extLst>
          </p:cNvPr>
          <p:cNvSpPr txBox="1"/>
          <p:nvPr/>
        </p:nvSpPr>
        <p:spPr>
          <a:xfrm>
            <a:off x="9247517" y="828136"/>
            <a:ext cx="242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 : [0:i]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3F10A1-A37A-49CF-414F-798DE29A8C51}"/>
              </a:ext>
            </a:extLst>
          </p:cNvPr>
          <p:cNvSpPr txBox="1"/>
          <p:nvPr/>
        </p:nvSpPr>
        <p:spPr>
          <a:xfrm>
            <a:off x="3004882" y="2744446"/>
            <a:ext cx="618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LCS[Word1,Word2]  =&gt;  LCS[[0:L1], [0</a:t>
            </a:r>
            <a:r>
              <a:rPr lang="zh-CN" altLang="en-US" dirty="0"/>
              <a:t>：</a:t>
            </a:r>
            <a:r>
              <a:rPr lang="en-US" altLang="zh-CN" dirty="0"/>
              <a:t>L2]] =&gt;LCS[L1 , L2]</a:t>
            </a:r>
          </a:p>
          <a:p>
            <a:r>
              <a:rPr lang="en-US" altLang="zh-CN" dirty="0"/>
              <a:t>L1=word1.length-1  L2=word2.length-1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F303D-777A-8078-6307-6A4E4B58A52B}"/>
              </a:ext>
            </a:extLst>
          </p:cNvPr>
          <p:cNvSpPr txBox="1"/>
          <p:nvPr/>
        </p:nvSpPr>
        <p:spPr>
          <a:xfrm>
            <a:off x="3004882" y="3428999"/>
            <a:ext cx="616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LCS[</a:t>
            </a:r>
            <a:r>
              <a:rPr lang="en-US" altLang="zh-CN" dirty="0" err="1"/>
              <a:t>i</a:t>
            </a:r>
            <a:r>
              <a:rPr lang="en-US" altLang="zh-CN" dirty="0"/>
              <a:t>, j]      </a:t>
            </a:r>
            <a:r>
              <a:rPr lang="en-US" altLang="zh-CN" dirty="0" err="1"/>
              <a:t>i</a:t>
            </a:r>
            <a:r>
              <a:rPr lang="zh-CN" altLang="en-US" dirty="0"/>
              <a:t>∈</a:t>
            </a:r>
            <a:r>
              <a:rPr lang="en-US" altLang="zh-CN" dirty="0"/>
              <a:t>[0, L1]  j</a:t>
            </a:r>
            <a:r>
              <a:rPr lang="zh-CN" altLang="en-US" dirty="0"/>
              <a:t>∈</a:t>
            </a:r>
            <a:r>
              <a:rPr lang="en-US" altLang="zh-CN" dirty="0"/>
              <a:t>[0,L2] 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C0ECDE-AA86-6D2C-92C6-0F44A139D2C5}"/>
              </a:ext>
            </a:extLst>
          </p:cNvPr>
          <p:cNvSpPr txBox="1"/>
          <p:nvPr/>
        </p:nvSpPr>
        <p:spPr>
          <a:xfrm>
            <a:off x="3020979" y="3920237"/>
            <a:ext cx="496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Word1.length =0 LCS[Word1, Word2] = 0</a:t>
            </a:r>
          </a:p>
          <a:p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9402E-C987-3735-0E29-C1A98ADFF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222" y="5057806"/>
            <a:ext cx="7756643" cy="1266475"/>
          </a:xfrm>
        </p:spPr>
        <p:txBody>
          <a:bodyPr/>
          <a:lstStyle/>
          <a:p>
            <a:r>
              <a:rPr lang="en-US" altLang="zh-CN" dirty="0"/>
              <a:t>When Common Sub Sequence length ++?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12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9F489-37F3-4C3E-EF0B-67344331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753962"/>
          </a:xfrm>
        </p:spPr>
        <p:txBody>
          <a:bodyPr/>
          <a:lstStyle/>
          <a:p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Word1=“</a:t>
            </a:r>
            <a:r>
              <a:rPr kumimoji="0" lang="en-US" altLang="zh-CN" sz="4000" b="1" i="0" u="none" strike="noStrike" kern="1200" cap="none" spc="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abcde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” Word2=“ace”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98771-5207-0C25-A6CD-21DAFB5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459211"/>
            <a:ext cx="11101136" cy="3779837"/>
          </a:xfrm>
        </p:spPr>
        <p:txBody>
          <a:bodyPr/>
          <a:lstStyle/>
          <a:p>
            <a:r>
              <a:rPr lang="en-US" altLang="zh-CN" dirty="0"/>
              <a:t>Case 1: if(w1[</a:t>
            </a:r>
            <a:r>
              <a:rPr lang="en-US" altLang="zh-CN" dirty="0" err="1"/>
              <a:t>i</a:t>
            </a:r>
            <a:r>
              <a:rPr lang="en-US" altLang="zh-CN" dirty="0"/>
              <a:t>] == w2[j])   =&gt;  LCS[</a:t>
            </a:r>
            <a:r>
              <a:rPr lang="en-US" altLang="zh-CN" dirty="0" err="1"/>
              <a:t>i</a:t>
            </a:r>
            <a:r>
              <a:rPr lang="en-US" altLang="zh-CN" dirty="0"/>
              <a:t>, j] = LCS[i-1,j-1]+1</a:t>
            </a:r>
          </a:p>
          <a:p>
            <a:r>
              <a:rPr lang="en-US" altLang="zh-CN" dirty="0"/>
              <a:t>Case 2: if(w1[</a:t>
            </a:r>
            <a:r>
              <a:rPr lang="en-US" altLang="zh-CN" dirty="0" err="1"/>
              <a:t>i</a:t>
            </a:r>
            <a:r>
              <a:rPr lang="en-US" altLang="zh-CN" dirty="0"/>
              <a:t>] != w2[j])   =&gt; LCS[</a:t>
            </a:r>
            <a:r>
              <a:rPr lang="en-US" altLang="zh-CN" dirty="0" err="1"/>
              <a:t>i</a:t>
            </a:r>
            <a:r>
              <a:rPr lang="en-US" altLang="zh-CN" dirty="0"/>
              <a:t>, j] = </a:t>
            </a:r>
            <a:r>
              <a:rPr lang="en-US" altLang="zh-CN" dirty="0" err="1"/>
              <a:t>Math.max</a:t>
            </a:r>
            <a:r>
              <a:rPr lang="en-US" altLang="zh-CN" dirty="0"/>
              <a:t>(LCS[i-1,j],LCS[i,j-1])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28C781-08ED-E37F-176A-D25C6DC1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56057"/>
              </p:ext>
            </p:extLst>
          </p:nvPr>
        </p:nvGraphicFramePr>
        <p:xfrm>
          <a:off x="692988" y="281607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2845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1585986"/>
                    </a:ext>
                  </a:extLst>
                </a:gridCol>
                <a:gridCol w="2083759">
                  <a:extLst>
                    <a:ext uri="{9D8B030D-6E8A-4147-A177-3AD203B41FA5}">
                      <a16:colId xmlns:a16="http://schemas.microsoft.com/office/drawing/2014/main" val="2577988910"/>
                    </a:ext>
                  </a:extLst>
                </a:gridCol>
                <a:gridCol w="1980241">
                  <a:extLst>
                    <a:ext uri="{9D8B030D-6E8A-4147-A177-3AD203B41FA5}">
                      <a16:colId xmlns:a16="http://schemas.microsoft.com/office/drawing/2014/main" val="3604728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LCS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 a</a:t>
                      </a:r>
                      <a:r>
                        <a:rPr lang="en-US" altLang="zh-CN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ac</a:t>
                      </a:r>
                      <a:r>
                        <a:rPr lang="en-US" altLang="zh-CN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5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0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r>
                        <a:rPr lang="en-US" altLang="zh-CN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9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</a:t>
                      </a:r>
                      <a:r>
                        <a:rPr lang="en-US" altLang="zh-CN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1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abc</a:t>
                      </a:r>
                      <a:r>
                        <a:rPr lang="en-US" altLang="zh-CN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2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abcd</a:t>
                      </a:r>
                      <a:r>
                        <a:rPr lang="en-US" altLang="zh-CN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46771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906CBB2A-2412-67B0-3A81-49F07A47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430" y="5081149"/>
            <a:ext cx="9043286" cy="15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F52EC-98E5-317A-8DD3-776F2B34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69623"/>
          </a:xfrm>
        </p:spPr>
        <p:txBody>
          <a:bodyPr/>
          <a:lstStyle/>
          <a:p>
            <a:r>
              <a:rPr lang="en-US" altLang="zh-CN" dirty="0"/>
              <a:t>DP feature 1  -</a:t>
            </a:r>
            <a:r>
              <a:rPr lang="zh-CN" altLang="en-US" dirty="0"/>
              <a:t>最优子结构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60F9F-77AA-EAC9-242A-071CCCB5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856026"/>
            <a:ext cx="11101136" cy="3779837"/>
          </a:xfrm>
        </p:spPr>
        <p:txBody>
          <a:bodyPr/>
          <a:lstStyle/>
          <a:p>
            <a:r>
              <a:rPr lang="en-US" altLang="zh-CN" dirty="0"/>
              <a:t>An optimal solution to a problem contains optimal solutions to subproblems</a:t>
            </a:r>
          </a:p>
          <a:p>
            <a:r>
              <a:rPr lang="zh-CN" altLang="en-US" dirty="0"/>
              <a:t>一个问题的最优解， 一定包含其子问题的最优解</a:t>
            </a:r>
            <a:endParaRPr lang="en-US" altLang="zh-CN" dirty="0"/>
          </a:p>
          <a:p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Word1=“</a:t>
            </a:r>
            <a:r>
              <a:rPr kumimoji="0" lang="en-US" altLang="zh-CN" sz="2000" b="1" i="0" u="none" strike="noStrike" kern="1200" cap="none" spc="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abcde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” Word2=“ace”       “ace”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是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LCS 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那么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a || ac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j-ea"/>
                <a:cs typeface="+mj-cs"/>
              </a:rPr>
              <a:t>一定也是其子问题的最优解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912725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DengXian"/>
        <a:ea typeface=""/>
        <a:cs typeface=""/>
      </a:majorFont>
      <a:minorFont>
        <a:latin typeface="DengXian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544</Words>
  <Application>Microsoft Office PowerPoint</Application>
  <PresentationFormat>宽屏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DengXian</vt:lpstr>
      <vt:lpstr>DengXian Light</vt:lpstr>
      <vt:lpstr>Arial</vt:lpstr>
      <vt:lpstr>GlowVTI</vt:lpstr>
      <vt:lpstr>Dynamic Programing</vt:lpstr>
      <vt:lpstr>Merge Sort</vt:lpstr>
      <vt:lpstr>Merge Sort Array(0,n)</vt:lpstr>
      <vt:lpstr>Longest Common Subsequence </vt:lpstr>
      <vt:lpstr>Word1=“abcde” Word2=“ace”</vt:lpstr>
      <vt:lpstr>Subproblem Design</vt:lpstr>
      <vt:lpstr>PowerPoint 演示文稿</vt:lpstr>
      <vt:lpstr>Word1=“abcde” Word2=“ace”</vt:lpstr>
      <vt:lpstr>DP feature 1  -最优子结构</vt:lpstr>
      <vt:lpstr>Word1=“abcde” Word2=“ace”</vt:lpstr>
      <vt:lpstr>LCS   TOP- Botton</vt:lpstr>
      <vt:lpstr>小结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Programing</dc:title>
  <dc:creator>鑫 王</dc:creator>
  <cp:lastModifiedBy>鑫 王</cp:lastModifiedBy>
  <cp:revision>2</cp:revision>
  <dcterms:created xsi:type="dcterms:W3CDTF">2023-08-20T10:06:19Z</dcterms:created>
  <dcterms:modified xsi:type="dcterms:W3CDTF">2023-08-30T08:54:09Z</dcterms:modified>
</cp:coreProperties>
</file>