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10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9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2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1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0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6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7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9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rymine27/Mini-Project-Assignment3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GUI Programming with Tkinter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A Beginner’s Guide to </a:t>
            </a:r>
            <a:r>
              <a:rPr lang="en-US" dirty="0" err="1"/>
              <a:t>Tkinter</a:t>
            </a:r>
            <a:r>
              <a:rPr lang="en-US" dirty="0"/>
              <a:t>(Python library)</a:t>
            </a:r>
            <a:endParaRPr dirty="0"/>
          </a:p>
          <a:p>
            <a:r>
              <a:rPr dirty="0"/>
              <a:t>Presented by: </a:t>
            </a:r>
            <a:r>
              <a:rPr lang="en-US" dirty="0"/>
              <a:t>Ankit Yadav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Geometry managers:</a:t>
            </a:r>
          </a:p>
          <a:p>
            <a:r>
              <a:t>• pack()</a:t>
            </a:r>
          </a:p>
          <a:p>
            <a:r>
              <a:t>• grid()</a:t>
            </a:r>
          </a:p>
          <a:p>
            <a:r>
              <a:t>• place()</a:t>
            </a:r>
          </a:p>
          <a:p>
            <a:r>
              <a:t>• Best use cases for each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Using `command=` in widgets</a:t>
            </a:r>
          </a:p>
          <a:p>
            <a:r>
              <a:t>• Binding keys and mouse actions</a:t>
            </a:r>
          </a:p>
          <a:p>
            <a:r>
              <a:t>```python</a:t>
            </a:r>
          </a:p>
          <a:p>
            <a:r>
              <a:t>widget.bind("&lt;Button-1&gt;", handler)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Message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Show info, warning, error dialogs</a:t>
            </a:r>
          </a:p>
          <a:p>
            <a:r>
              <a:t>```python</a:t>
            </a:r>
          </a:p>
          <a:p>
            <a:r>
              <a:t>from tkinter import messagebox</a:t>
            </a:r>
          </a:p>
          <a:p>
            <a:r>
              <a:t>messagebox.showinfo("Title", "Message")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Menus and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Adding Menus</a:t>
            </a:r>
          </a:p>
          <a:p>
            <a:r>
              <a:t>• Using Frames for layout</a:t>
            </a:r>
          </a:p>
          <a:p>
            <a:r>
              <a:t>```python</a:t>
            </a:r>
          </a:p>
          <a:p>
            <a:r>
              <a:t>menu = Menu(root)</a:t>
            </a:r>
          </a:p>
          <a:p>
            <a:r>
              <a:t>root.config(menu=menu)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Tkinter App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Mini calculator or form app</a:t>
            </a:r>
          </a:p>
          <a:p>
            <a:r>
              <a:t>• Combines multiple widgets and logic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 and Cons of Tkinter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Easy to use, included in Python</a:t>
            </a:r>
          </a:p>
          <a:p>
            <a:r>
              <a:t>✅ Good for small apps</a:t>
            </a:r>
          </a:p>
          <a:p>
            <a:r>
              <a:t>❌ Limited styling</a:t>
            </a:r>
          </a:p>
          <a:p>
            <a:r>
              <a:t>❌ Slower than modern frameworks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Summary of key points</a:t>
            </a:r>
          </a:p>
          <a:p>
            <a:r>
              <a:rPr dirty="0"/>
              <a:t>Further reading:</a:t>
            </a:r>
          </a:p>
          <a:p>
            <a:r>
              <a:rPr lang="en-IN" dirty="0"/>
              <a:t>  - </a:t>
            </a:r>
            <a:r>
              <a:rPr dirty="0"/>
              <a:t>Python Docs</a:t>
            </a:r>
          </a:p>
          <a:p>
            <a:r>
              <a:rPr dirty="0"/>
              <a:t>  - TutorialsPoint / </a:t>
            </a:r>
            <a:r>
              <a:rPr dirty="0" err="1"/>
              <a:t>RealPython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3421-4B72-4289-44FF-F41ABD0C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Project on </a:t>
            </a:r>
            <a:r>
              <a:rPr lang="en-US" dirty="0" err="1"/>
              <a:t>Tkinter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2E8B-8B29-9C62-DD5A-835881D69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https://github.com/angrymine27/Mini-Project-Assignment3.git</a:t>
            </a:r>
            <a:endParaRPr lang="en-IN" dirty="0"/>
          </a:p>
          <a:p>
            <a:endParaRPr lang="en-IN" dirty="0"/>
          </a:p>
          <a:p>
            <a:r>
              <a:rPr lang="en-IN" dirty="0"/>
              <a:t>The above link of my Repo where the mini project located</a:t>
            </a:r>
          </a:p>
        </p:txBody>
      </p:sp>
    </p:spTree>
    <p:extLst>
      <p:ext uri="{BB962C8B-B14F-4D97-AF65-F5344CB8AC3E}">
        <p14:creationId xmlns:p14="http://schemas.microsoft.com/office/powerpoint/2010/main" val="39007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GUI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What is GUI?</a:t>
            </a:r>
          </a:p>
          <a:p>
            <a:r>
              <a:rPr dirty="0"/>
              <a:t>Why use GUI over CLI?</a:t>
            </a:r>
          </a:p>
          <a:p>
            <a:r>
              <a:rPr dirty="0"/>
              <a:t>Importance of GUI in modern apps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Tkinter?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A 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Graphical User Interface (GUI)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 is a system of interactive visual components for computer software. It allows users to interact with electronic devices through graphical icons and visual indicators rather than text-based commands. This interface is designed to be user-friendly and intuitive, making it easier for users to perform tasks without needing to memorize complex commands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 Command Line Interface (CLI) and a Graphical User Interface (GUI) are two distinct methods for interacting with computer systems and software. Both have their own advantages and disadvantages, catering to different user needs and preferences.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GUIs are standard in software programming for computers, smartphones, and other electronic devices. They 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enhance the user experience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by allowing actions like clicking on icons, dragging and dropping files, and resizing windows.</a:t>
            </a:r>
            <a:endParaRPr lang="en-US" sz="2000" baseline="30000" dirty="0">
              <a:solidFill>
                <a:srgbClr val="123BB6"/>
              </a:solidFill>
              <a:latin typeface="Roboto" panose="020F0502020204030204" pitchFamily="2" charset="0"/>
            </a:endParaRPr>
          </a:p>
          <a:p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Installing and Importing </a:t>
            </a:r>
            <a:r>
              <a:rPr dirty="0" err="1"/>
              <a:t>Tkinter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```python</a:t>
            </a:r>
          </a:p>
          <a:p>
            <a:r>
              <a:t>import tkinter as tk</a:t>
            </a:r>
          </a:p>
          <a:p>
            <a:r>
              <a:t>from tkinter import *</a:t>
            </a:r>
          </a:p>
          <a:p>
            <a:r>
              <a:t>```</a:t>
            </a:r>
          </a:p>
          <a:p>
            <a:r>
              <a:t>• Usually pre-installed with 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A8B3-9975-BFEF-D174-551127FC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and Importing </a:t>
            </a:r>
            <a:r>
              <a:rPr lang="en-IN" dirty="0" err="1"/>
              <a:t>Tkinter</a:t>
            </a: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BA2D939-38F3-33E1-E93F-2551A25C49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35443" r="29262"/>
          <a:stretch/>
        </p:blipFill>
        <p:spPr>
          <a:xfrm>
            <a:off x="3518704" y="3109276"/>
            <a:ext cx="2187615" cy="2293833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B2154B5-6D95-7C37-0BB8-63517BDAFC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71603" y="1947002"/>
            <a:ext cx="3000794" cy="952633"/>
          </a:xfrm>
        </p:spPr>
      </p:pic>
    </p:spTree>
    <p:extLst>
      <p:ext uri="{BB962C8B-B14F-4D97-AF65-F5344CB8AC3E}">
        <p14:creationId xmlns:p14="http://schemas.microsoft.com/office/powerpoint/2010/main" val="82937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Tkinter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```python</a:t>
            </a:r>
          </a:p>
          <a:p>
            <a:r>
              <a:t>root = Tk()</a:t>
            </a:r>
          </a:p>
          <a:p>
            <a:r>
              <a:t>root.mainloop()</a:t>
            </a:r>
          </a:p>
          <a:p>
            <a:r>
              <a:t>```</a:t>
            </a:r>
          </a:p>
          <a:p>
            <a:r>
              <a:t>• Creating the root window</a:t>
            </a:r>
          </a:p>
          <a:p>
            <a:r>
              <a:t>• Running the mainloop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Tkinter Widgets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Widgets:</a:t>
            </a:r>
          </a:p>
          <a:p>
            <a:r>
              <a:t>• Label</a:t>
            </a:r>
          </a:p>
          <a:p>
            <a:r>
              <a:t>• Button</a:t>
            </a:r>
          </a:p>
          <a:p>
            <a:r>
              <a:t>• Entry</a:t>
            </a:r>
          </a:p>
          <a:p>
            <a:r>
              <a:t>• Text</a:t>
            </a:r>
          </a:p>
          <a:p>
            <a:r>
              <a:t>• Frame</a:t>
            </a:r>
          </a:p>
          <a:p>
            <a:r>
              <a:t>• Canvas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Labels and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```python</a:t>
            </a:r>
          </a:p>
          <a:p>
            <a:r>
              <a:t>Label(root, text="Hello Tkinter!").pack()</a:t>
            </a:r>
          </a:p>
          <a:p>
            <a:r>
              <a:t>Button(root, text="Click Me", command=callback).pack()</a:t>
            </a:r>
          </a:p>
          <a:p>
            <a:r>
              <a:t>```</a:t>
            </a:r>
          </a:p>
          <a:p>
            <a:r>
              <a:t>• pack() and event handling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Entry and Text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 from users</a:t>
            </a:r>
          </a:p>
          <a:p>
            <a:r>
              <a:t>```python</a:t>
            </a:r>
          </a:p>
          <a:p>
            <a:r>
              <a:t>entry = Entry(root)</a:t>
            </a:r>
          </a:p>
          <a:p>
            <a:r>
              <a:t>entry.pack()</a:t>
            </a:r>
          </a:p>
          <a:p>
            <a:r>
              <a:t>```</a:t>
            </a:r>
          </a:p>
          <a:p>
            <a:r>
              <a:t>• Multi-line input with Text()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503</Words>
  <Application>Microsoft Office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Roboto</vt:lpstr>
      <vt:lpstr>Retrospect</vt:lpstr>
      <vt:lpstr>GUI Programming with Tkinter in Python</vt:lpstr>
      <vt:lpstr>Introduction to GUI Programming</vt:lpstr>
      <vt:lpstr>What is Tkinter?</vt:lpstr>
      <vt:lpstr>Installing and Importing Tkinter</vt:lpstr>
      <vt:lpstr>Installing and Importing Tkinter</vt:lpstr>
      <vt:lpstr>Basic Tkinter Window</vt:lpstr>
      <vt:lpstr>Tkinter Widgets Overview</vt:lpstr>
      <vt:lpstr>Labels and Buttons</vt:lpstr>
      <vt:lpstr>Entry and Text Widgets</vt:lpstr>
      <vt:lpstr>Layout Management</vt:lpstr>
      <vt:lpstr>Handling Events</vt:lpstr>
      <vt:lpstr>Message Boxes</vt:lpstr>
      <vt:lpstr>Menus and Frames</vt:lpstr>
      <vt:lpstr>Simple Tkinter App Example</vt:lpstr>
      <vt:lpstr>Pros and Cons of Tkinter</vt:lpstr>
      <vt:lpstr>Conclusion &amp; Resources</vt:lpstr>
      <vt:lpstr>Mini Project on Tkinter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Ankit Yadav</cp:lastModifiedBy>
  <cp:revision>3</cp:revision>
  <dcterms:created xsi:type="dcterms:W3CDTF">2013-01-27T09:14:16Z</dcterms:created>
  <dcterms:modified xsi:type="dcterms:W3CDTF">2025-04-17T04:45:50Z</dcterms:modified>
  <cp:category/>
</cp:coreProperties>
</file>