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90" r:id="rId5"/>
    <p:sldId id="492" r:id="rId6"/>
    <p:sldId id="49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й раздел" id="{3B846DD5-1690-6542-AD47-8AA824BE4413}">
          <p14:sldIdLst>
            <p14:sldId id="490"/>
          </p14:sldIdLst>
        </p14:section>
        <p14:section name="Раздел без заголовка" id="{68407A2E-582B-AC42-81D9-7AD20E2B7AE2}">
          <p14:sldIdLst>
            <p14:sldId id="492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92231" autoAdjust="0"/>
  </p:normalViewPr>
  <p:slideViewPr>
    <p:cSldViewPr>
      <p:cViewPr varScale="1">
        <p:scale>
          <a:sx n="98" d="100"/>
          <a:sy n="98" d="100"/>
        </p:scale>
        <p:origin x="1140" y="10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1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41360F4-26D9-46D1-A501-E3A440870504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123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"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39BB2B5-DDBB-4ECA-A9B9-D51CBEE8C899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5AEEA08-73E0-4C90-83C8-446963258D83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1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5172027-24AB-4FD2-9553-57806210666A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6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489BAA-AA53-4BA7-9049-0E65A89CC280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319D80-F12D-488D-9FC1-7E1FC9C69715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FB307E7-369F-4BD7-9F53-FE667DBFC2E0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F6A4A00-FCAF-4ED5-A78F-95E71504CA4E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html?format=&amp;task=clu&amp;att=&amp;area=&amp;numAtt=&amp;numIns=&amp;type=&amp;sort=nameUp&amp;view=table" TargetMode="External"/><Relationship Id="rId2" Type="http://schemas.openxmlformats.org/officeDocument/2006/relationships/hyperlink" Target="http://cs.joensuu.fi/sipu/datase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8AF3-CA10-4FF3-9E2D-4254071EA473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82618" y="1196752"/>
            <a:ext cx="7577814" cy="273630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3</a:t>
            </a:r>
            <a:r>
              <a:rPr lang="en-US" sz="5400" b="1" u="sng" baseline="30000" dirty="0"/>
              <a:t>d </a:t>
            </a:r>
            <a:r>
              <a:rPr lang="en-US" sz="5400" b="1" dirty="0"/>
              <a:t>Laboratory work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Parallel Clustering Methods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9906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Task for Lab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2068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Describe parallel implementations of 2 algorithms: DBSCAN and K-means in terms of parallel designing (PCAM Methodology).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Select some dataset (among proposed (the next slide) or any other) and implement sequential and parallel k-Means algorithm. Compare performance of implemented algorithms.</a:t>
            </a:r>
          </a:p>
        </p:txBody>
      </p:sp>
    </p:spTree>
    <p:extLst>
      <p:ext uri="{BB962C8B-B14F-4D97-AF65-F5344CB8AC3E}">
        <p14:creationId xmlns:p14="http://schemas.microsoft.com/office/powerpoint/2010/main" val="152177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Clustering datasets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2068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http://cs.joensuu.fi/sipu/datasets/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https://archive.ics.uci.edu/ml/datasets.html?format=&amp;task=clu&amp;att=&amp;area=&amp;numAtt=&amp;numIns=&amp;type=&amp;sort=nameUp&amp;view=table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https://sites.google.com/site/fawadsyed/datasets</a:t>
            </a:r>
          </a:p>
        </p:txBody>
      </p:sp>
    </p:spTree>
    <p:extLst>
      <p:ext uri="{BB962C8B-B14F-4D97-AF65-F5344CB8AC3E}">
        <p14:creationId xmlns:p14="http://schemas.microsoft.com/office/powerpoint/2010/main" val="330660450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28" ma:contentTypeDescription="Create a new document." ma:contentTypeScope="" ma:versionID="91c327331e5971e62f2a5301ad123600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7518E80-7D8A-40BC-8871-3E8AF93FA3D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FFB1C781-CD00-44A1-B706-8C1032A9F4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131</Words>
  <Application>Microsoft Office PowerPoint</Application>
  <PresentationFormat>Экран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MS PGothic</vt:lpstr>
      <vt:lpstr>Arial</vt:lpstr>
      <vt:lpstr>Calibri</vt:lpstr>
      <vt:lpstr>Corbel</vt:lpstr>
      <vt:lpstr>DesignTemplate</vt:lpstr>
      <vt:lpstr>3d Laboratory work   Parallel Clustering Methods</vt:lpstr>
      <vt:lpstr>The Task for Lab</vt:lpstr>
      <vt:lpstr>Clustering datasets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2011-10-31T10:59:39Z</dcterms:created>
  <dcterms:modified xsi:type="dcterms:W3CDTF">2019-02-08T10:59:26Z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