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490" r:id="rId5"/>
    <p:sldId id="49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тандартный раздел" id="{3B846DD5-1690-6542-AD47-8AA824BE4413}">
          <p14:sldIdLst>
            <p14:sldId id="490"/>
            <p14:sldId id="491"/>
          </p14:sldIdLst>
        </p14:section>
        <p14:section name="Раздел без заголовка" id="{68407A2E-582B-AC42-81D9-7AD20E2B7AE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FF1CE12-B100-0000-0000-000000000002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8" autoAdjust="0"/>
    <p:restoredTop sz="92231" autoAdjust="0"/>
  </p:normalViewPr>
  <p:slideViewPr>
    <p:cSldViewPr>
      <p:cViewPr varScale="1">
        <p:scale>
          <a:sx n="107" d="100"/>
          <a:sy n="107" d="100"/>
        </p:scale>
        <p:origin x="1566" y="114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131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5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8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941360F4-26D9-46D1-A501-E3A440870504}" type="datetime1">
              <a:rPr lang="en-US" smtClean="0"/>
              <a:pPr/>
              <a:t>10/10/2017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/>
              <a:t>Санкт-Петербург</a:t>
            </a:r>
            <a:endParaRPr lang="en-US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9" cy="12309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"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/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539BB2B5-DDBB-4ECA-A9B9-D51CBEE8C899}" type="datetime1">
              <a:rPr lang="en-US" smtClean="0"/>
              <a:pPr/>
              <a:t>10/10/2017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0" y="-4371"/>
            <a:ext cx="9144001" cy="625059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/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13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05AEEA08-73E0-4C90-83C8-446963258D83}" type="datetime1">
              <a:rPr lang="en-US" smtClean="0"/>
              <a:pPr/>
              <a:t>10/10/2017</a:t>
            </a:fld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5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0" y="-4371"/>
            <a:ext cx="9144001" cy="383885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11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95172027-24AB-4FD2-9553-57806210666A}" type="datetime1">
              <a:rPr lang="en-US" smtClean="0"/>
              <a:pPr/>
              <a:t>10/10/2017</a:t>
            </a:fld>
            <a:endParaRPr lang="en-US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3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0" y="-4371"/>
            <a:ext cx="9144001" cy="383885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 в 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/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16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6B489BAA-AA53-4BA7-9049-0E65A89CC280}" type="datetime1">
              <a:rPr lang="en-US" smtClean="0"/>
              <a:pPr/>
              <a:t>10/10/2017</a:t>
            </a:fld>
            <a:endParaRPr lang="en-US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8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0" y="-4371"/>
            <a:ext cx="9144001" cy="383885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/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14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6319D80-F12D-488D-9FC1-7E1FC9C69715}" type="datetime1">
              <a:rPr lang="en-US" smtClean="0"/>
              <a:pPr/>
              <a:t>10/10/2017</a:t>
            </a:fld>
            <a:endParaRPr lang="en-US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7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0" y="-4371"/>
            <a:ext cx="9144001" cy="383885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/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1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5FB307E7-369F-4BD7-9F53-FE667DBFC2E0}" type="datetime1">
              <a:rPr lang="en-US" smtClean="0"/>
              <a:pPr/>
              <a:t>10/10/2017</a:t>
            </a:fld>
            <a:endParaRPr lang="en-US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8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0" y="-4371"/>
            <a:ext cx="9144001" cy="383885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-1" y="6145823"/>
            <a:ext cx="9144001" cy="712177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869114" y="6176963"/>
            <a:ext cx="1142633" cy="623922"/>
          </a:xfrm>
          <a:prstGeom prst="rect">
            <a:avLst/>
          </a:prstGeom>
        </p:spPr>
      </p:pic>
      <p:sp>
        <p:nvSpPr>
          <p:cNvPr id="13" name="Date Placeholder 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8F6A4A00-FCAF-4ED5-A78F-95E71504CA4E}" type="datetime1">
              <a:rPr lang="en-US" smtClean="0"/>
              <a:pPr/>
              <a:t>10/10/2017</a:t>
            </a:fld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755104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5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0" y="-4371"/>
            <a:ext cx="9144001" cy="625059"/>
          </a:xfrm>
          <a:prstGeom prst="rect">
            <a:avLst/>
          </a:prstGeom>
          <a:solidFill>
            <a:srgbClr val="44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8AF3-CA10-4FF3-9E2D-4254071EA473}" type="datetime1">
              <a:rPr lang="en-US" smtClean="0"/>
              <a:pPr/>
              <a:t>10/10/2017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Saint-Petersburg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1</a:t>
            </a:fld>
            <a:endParaRPr lang="en-US" dirty="0"/>
          </a:p>
        </p:txBody>
      </p:sp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882618" y="1772816"/>
            <a:ext cx="7577814" cy="273630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4</a:t>
            </a:r>
            <a:r>
              <a:rPr lang="en-US" sz="5400" b="1" u="sng" baseline="30000" dirty="0"/>
              <a:t>th </a:t>
            </a:r>
            <a:r>
              <a:rPr lang="en-US" sz="5400" b="1" dirty="0"/>
              <a:t>Programming Task 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 Point-to-Point Communications in MPI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9906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-189081"/>
            <a:ext cx="9036496" cy="8097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Task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B2B5-DDBB-4ECA-A9B9-D51CBEE8C899}" type="datetime1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/>
              <a:t>Санкт-Петербург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0" y="1052736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Find, download, setup MPI-library (If you </a:t>
            </a:r>
            <a:r>
              <a:rPr lang="en-US"/>
              <a:t>prefer programming </a:t>
            </a:r>
            <a:r>
              <a:rPr lang="en-US" dirty="0"/>
              <a:t>at home 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For Windows it’s better to use MPICH 2.0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Design a program in which two processes repeatedly exchange messages of  n bytes.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Perform experiments and evaluate the dependence of the program’s execution time  on the length of the message.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various blocking methods of</a:t>
            </a:r>
            <a:r>
              <a:rPr lang="ru-RU" dirty="0"/>
              <a:t> </a:t>
            </a:r>
            <a:r>
              <a:rPr lang="en-US" dirty="0"/>
              <a:t>message passing (</a:t>
            </a:r>
            <a:r>
              <a:rPr lang="en-US" dirty="0" err="1"/>
              <a:t>MPI_Send</a:t>
            </a:r>
            <a:r>
              <a:rPr lang="en-US" dirty="0"/>
              <a:t>, </a:t>
            </a:r>
            <a:r>
              <a:rPr lang="en-US" dirty="0" err="1"/>
              <a:t>MPI_Ssend</a:t>
            </a:r>
            <a:r>
              <a:rPr lang="en-US" dirty="0"/>
              <a:t>, </a:t>
            </a:r>
            <a:r>
              <a:rPr lang="en-US" dirty="0" err="1"/>
              <a:t>MPI_Bsend</a:t>
            </a:r>
            <a:r>
              <a:rPr lang="en-US" dirty="0"/>
              <a:t>, </a:t>
            </a:r>
            <a:r>
              <a:rPr lang="en-US" dirty="0" err="1"/>
              <a:t>MPI_Rsend</a:t>
            </a:r>
            <a:r>
              <a:rPr lang="en-US" dirty="0"/>
              <a:t>) and measure the program’s time execution for each case.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the non-blocking method of data transfer operations and measure the program’s time execution in this case.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the combined Send/Receive operation and measure the program’s time execution in this case. 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Compare the results of computational experiments.</a:t>
            </a:r>
          </a:p>
        </p:txBody>
      </p:sp>
    </p:spTree>
    <p:extLst>
      <p:ext uri="{BB962C8B-B14F-4D97-AF65-F5344CB8AC3E}">
        <p14:creationId xmlns:p14="http://schemas.microsoft.com/office/powerpoint/2010/main" val="3020983463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BB2780C3CC07BD4BAA623FF9571645580400D1570604EA743043A2641365C0E91715" ma:contentTypeVersion="28" ma:contentTypeDescription="Create a new document." ma:contentTypeScope="" ma:versionID="91c327331e5971e62f2a5301ad123600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7518E80-7D8A-40BC-8871-3E8AF93FA3D9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FFB1C781-CD00-44A1-B706-8C1032A9F44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A16154E-A0DF-4D27-AFD4-D3380C4344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0</TotalTime>
  <Words>142</Words>
  <Application>Microsoft Office PowerPoint</Application>
  <PresentationFormat>Экран (4:3)</PresentationFormat>
  <Paragraphs>23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MS PGothic</vt:lpstr>
      <vt:lpstr>Arial</vt:lpstr>
      <vt:lpstr>Calibri</vt:lpstr>
      <vt:lpstr>Corbel</vt:lpstr>
      <vt:lpstr>DesignTemplate</vt:lpstr>
      <vt:lpstr>4th Programming Task    Point-to-Point Communications in MPI</vt:lpstr>
      <vt:lpstr>The Task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2011-10-31T10:59:39Z</dcterms:created>
  <dcterms:modified xsi:type="dcterms:W3CDTF">2017-10-10T06:41:01Z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