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23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9395-1DBE-4B55-A73B-883CAFC4C4D3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093-0627-44F2-A537-DE9918AD28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9395-1DBE-4B55-A73B-883CAFC4C4D3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093-0627-44F2-A537-DE9918AD28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9395-1DBE-4B55-A73B-883CAFC4C4D3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093-0627-44F2-A537-DE9918AD28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Заголовок и текст"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39BB2B5-DDBB-4ECA-A9B9-D51CBEE8C899}" type="datetime1">
              <a:rPr lang="en-US" smtClean="0"/>
              <a:pPr/>
              <a:t>2/8/2019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0" y="-4371"/>
            <a:ext cx="9144001" cy="625059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9395-1DBE-4B55-A73B-883CAFC4C4D3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093-0627-44F2-A537-DE9918AD28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9395-1DBE-4B55-A73B-883CAFC4C4D3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093-0627-44F2-A537-DE9918AD28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9395-1DBE-4B55-A73B-883CAFC4C4D3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093-0627-44F2-A537-DE9918AD28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9395-1DBE-4B55-A73B-883CAFC4C4D3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093-0627-44F2-A537-DE9918AD28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9395-1DBE-4B55-A73B-883CAFC4C4D3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093-0627-44F2-A537-DE9918AD28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9395-1DBE-4B55-A73B-883CAFC4C4D3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093-0627-44F2-A537-DE9918AD28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9395-1DBE-4B55-A73B-883CAFC4C4D3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093-0627-44F2-A537-DE9918AD28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9395-1DBE-4B55-A73B-883CAFC4C4D3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093-0627-44F2-A537-DE9918AD28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E9395-1DBE-4B55-A73B-883CAFC4C4D3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54093-0627-44F2-A537-DE9918AD281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189081"/>
            <a:ext cx="9144000" cy="80976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MatrixMatrix</a:t>
            </a:r>
            <a:r>
              <a:rPr lang="en-US" dirty="0">
                <a:solidFill>
                  <a:srgbClr val="FFFFFF"/>
                </a:solidFill>
              </a:rPr>
              <a:t> Multiplication in </a:t>
            </a:r>
            <a:r>
              <a:rPr lang="en-US" dirty="0" err="1">
                <a:solidFill>
                  <a:srgbClr val="FFFFFF"/>
                </a:solidFill>
              </a:rPr>
              <a:t>OpenMP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2/8/2019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620688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Input</a:t>
            </a:r>
            <a:r>
              <a:rPr lang="en-US" sz="2400" dirty="0"/>
              <a:t>:</a:t>
            </a:r>
          </a:p>
          <a:p>
            <a:pPr lvl="3"/>
            <a:r>
              <a:rPr lang="en-US" sz="2400" dirty="0"/>
              <a:t>A (M,N)</a:t>
            </a:r>
          </a:p>
          <a:p>
            <a:pPr lvl="3"/>
            <a:r>
              <a:rPr lang="en-US" sz="2400" dirty="0"/>
              <a:t>B (N,M)</a:t>
            </a:r>
          </a:p>
          <a:p>
            <a:r>
              <a:rPr lang="en-US" sz="2400" b="1" dirty="0"/>
              <a:t>Task</a:t>
            </a:r>
            <a:r>
              <a:rPr lang="en-US" sz="2400" dirty="0"/>
              <a:t>: </a:t>
            </a:r>
          </a:p>
          <a:p>
            <a:r>
              <a:rPr lang="en-US" sz="2400" dirty="0"/>
              <a:t>1 .Implement Matrix Multiplication:</a:t>
            </a:r>
          </a:p>
          <a:p>
            <a:pPr marL="914400" lvl="1" indent="-457200"/>
            <a:r>
              <a:rPr lang="en-US" sz="2400" dirty="0"/>
              <a:t>1.1) Using SPMD Pattern</a:t>
            </a:r>
          </a:p>
          <a:p>
            <a:pPr marL="914400" lvl="1" indent="-457200"/>
            <a:r>
              <a:rPr lang="en-US" sz="2400" dirty="0"/>
              <a:t>1.2) Using </a:t>
            </a:r>
            <a:r>
              <a:rPr lang="en-US" sz="2400" dirty="0" err="1"/>
              <a:t>OpenMP</a:t>
            </a:r>
            <a:r>
              <a:rPr lang="en-US" sz="2400" dirty="0"/>
              <a:t> loop directives with different </a:t>
            </a:r>
            <a:r>
              <a:rPr lang="ru-RU" sz="2400" b="1" dirty="0" err="1"/>
              <a:t>schedule</a:t>
            </a:r>
            <a:r>
              <a:rPr lang="ru-RU" sz="2400" b="1" dirty="0"/>
              <a:t> (</a:t>
            </a:r>
            <a:r>
              <a:rPr lang="ru-RU" sz="2400" b="1" dirty="0" err="1"/>
              <a:t>type</a:t>
            </a:r>
            <a:r>
              <a:rPr lang="ru-RU" sz="2400" b="1" dirty="0"/>
              <a:t>[, </a:t>
            </a:r>
            <a:r>
              <a:rPr lang="ru-RU" sz="2400" b="1" dirty="0" err="1"/>
              <a:t>chunk</a:t>
            </a:r>
            <a:r>
              <a:rPr lang="ru-RU" sz="2400" b="1" dirty="0"/>
              <a:t>]) </a:t>
            </a:r>
            <a:r>
              <a:rPr lang="en-US" sz="2400" dirty="0"/>
              <a:t>configurations.</a:t>
            </a:r>
          </a:p>
          <a:p>
            <a:pPr marL="457200" indent="-457200"/>
            <a:r>
              <a:rPr lang="en-US" sz="2400" dirty="0"/>
              <a:t>2. Do speedup tests:</a:t>
            </a:r>
          </a:p>
          <a:p>
            <a:pPr marL="914400" lvl="1" indent="-457200"/>
            <a:r>
              <a:rPr lang="en-US" sz="2400" dirty="0"/>
              <a:t>2.1) with different amount of data</a:t>
            </a:r>
          </a:p>
          <a:p>
            <a:pPr marL="914400" lvl="1" indent="-457200"/>
            <a:r>
              <a:rPr lang="en-US" sz="2400" dirty="0"/>
              <a:t>2.2 )with different number of threads</a:t>
            </a:r>
          </a:p>
          <a:p>
            <a:pPr marL="457200" indent="-457200"/>
            <a:r>
              <a:rPr lang="en-US" sz="2400" dirty="0"/>
              <a:t>3. Write a report that should include: task definition, brief theory, implementation description, test results (tables, graphics…)</a:t>
            </a:r>
          </a:p>
        </p:txBody>
      </p:sp>
    </p:spTree>
    <p:extLst>
      <p:ext uri="{BB962C8B-B14F-4D97-AF65-F5344CB8AC3E}">
        <p14:creationId xmlns:p14="http://schemas.microsoft.com/office/powerpoint/2010/main" val="38025872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95</Words>
  <Application>Microsoft Office PowerPoint</Application>
  <PresentationFormat>Экран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MatrixMatrix Multiplication in OpenMP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MatrixMatrix Multiplication in OpenMP</dc:title>
  <dc:creator>Bochenina</dc:creator>
  <cp:lastModifiedBy>Болгова Екатерина Владимировна</cp:lastModifiedBy>
  <cp:revision>2</cp:revision>
  <dcterms:created xsi:type="dcterms:W3CDTF">2018-10-20T12:11:12Z</dcterms:created>
  <dcterms:modified xsi:type="dcterms:W3CDTF">2019-02-08T10:58:08Z</dcterms:modified>
</cp:coreProperties>
</file>