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Concurrency in Python vs Go</a:t>
            </a:r>
          </a:p>
        </p:txBody>
      </p:sp>
      <p:sp>
        <p:nvSpPr>
          <p:cNvPr id="3" name="Subtitle 2"/>
          <p:cNvSpPr>
            <a:spLocks noGrp="1"/>
          </p:cNvSpPr>
          <p:nvPr>
            <p:ph type="subTitle" idx="1"/>
          </p:nvPr>
        </p:nvSpPr>
        <p:spPr/>
        <p:txBody>
          <a:bodyPr/>
          <a:lstStyle/>
          <a:p>
            <a:r>
              <a:t>Step-by-step explanation and code comparison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step3.py</a:t>
            </a:r>
          </a:p>
        </p:txBody>
      </p:sp>
      <p:sp>
        <p:nvSpPr>
          <p:cNvPr id="3" name="Content Placeholder 2"/>
          <p:cNvSpPr>
            <a:spLocks noGrp="1"/>
          </p:cNvSpPr>
          <p:nvPr>
            <p:ph idx="1"/>
          </p:nvPr>
        </p:nvSpPr>
        <p:spPr/>
        <p:txBody>
          <a:bodyPr/>
          <a:lstStyle/>
          <a:p>
            <a:r>
              <a:t>import multiprocessing</a:t>
            </a:r>
          </a:p>
          <a:p>
            <a:r>
              <a:t>import time</a:t>
            </a:r>
          </a:p>
          <a:p/>
          <a:p>
            <a:r>
              <a:t>def task(name):</a:t>
            </a:r>
          </a:p>
          <a:p>
            <a:r>
              <a:t>    print(f"Starting task {name}")</a:t>
            </a:r>
          </a:p>
          <a:p>
            <a:r>
              <a:t>    time.sleep(2)</a:t>
            </a:r>
          </a:p>
          <a:p>
            <a:r>
              <a:t>    print(f"Task {name} completed")</a:t>
            </a:r>
          </a:p>
          <a:p/>
          <a:p>
            <a:r>
              <a:t>if __name__ == "__main__":</a:t>
            </a:r>
          </a:p>
          <a:p>
            <a:r>
              <a:t>    start = time.time()</a:t>
            </a:r>
          </a:p>
          <a:p/>
          <a:p>
            <a:r>
              <a:t>    p1 = multiprocessing.Process(target=task, args=("A",))</a:t>
            </a:r>
          </a:p>
          <a:p>
            <a:r>
              <a:t>    p2 = multiprocessing.Process(target=task, args=("B",))</a:t>
            </a:r>
          </a:p>
          <a:p/>
          <a:p>
            <a:r>
              <a:t>    p1.start()</a:t>
            </a:r>
          </a:p>
          <a:p>
            <a:r>
              <a:t>    p2.start()</a:t>
            </a:r>
          </a:p>
          <a:p/>
          <a:p>
            <a:r>
              <a:t>    p1.join()</a:t>
            </a:r>
          </a:p>
          <a:p>
            <a:r>
              <a:t>    p2.join()</a:t>
            </a:r>
          </a:p>
          <a:p/>
          <a:p>
            <a:r>
              <a:t>    end = time.time()</a:t>
            </a:r>
          </a:p>
          <a:p>
            <a:r>
              <a:t>    print(f"Total time: {end - start:.2f} seconds")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step4.py</a:t>
            </a:r>
          </a:p>
        </p:txBody>
      </p:sp>
      <p:sp>
        <p:nvSpPr>
          <p:cNvPr id="3" name="Content Placeholder 2"/>
          <p:cNvSpPr>
            <a:spLocks noGrp="1"/>
          </p:cNvSpPr>
          <p:nvPr>
            <p:ph idx="1"/>
          </p:nvPr>
        </p:nvSpPr>
        <p:spPr/>
        <p:txBody>
          <a:bodyPr/>
          <a:lstStyle/>
          <a:p>
            <a:r>
              <a:t>import time</a:t>
            </a:r>
          </a:p>
          <a:p>
            <a:r>
              <a:t>import matplotlib.pyplot as plt</a:t>
            </a:r>
          </a:p>
          <a:p>
            <a:r>
              <a:t>import concurrent.futures</a:t>
            </a:r>
          </a:p>
          <a:p>
            <a:r>
              <a:t>import multiprocessing</a:t>
            </a:r>
          </a:p>
          <a:p>
            <a:r>
              <a:t>import threading</a:t>
            </a:r>
          </a:p>
          <a:p/>
          <a:p>
            <a:r>
              <a:t>def cpu_heavy(x):</a:t>
            </a:r>
          </a:p>
          <a:p>
            <a:r>
              <a:t>    start = time.time()</a:t>
            </a:r>
          </a:p>
          <a:p>
            <a:r>
              <a:t>    total = 0</a:t>
            </a:r>
          </a:p>
          <a:p>
            <a:r>
              <a:t>    for i in range(10_000_000):</a:t>
            </a:r>
          </a:p>
          <a:p>
            <a:r>
              <a:t>        total += i * i</a:t>
            </a:r>
          </a:p>
          <a:p>
            <a:r>
              <a:t>    duration = time.time() - start</a:t>
            </a:r>
          </a:p>
          <a:p>
            <a:r>
              <a:t>    return x, duration</a:t>
            </a:r>
          </a:p>
          <a:p/>
          <a:p>
            <a:r>
              <a:t>def run_parallel_tasks(mode="threading", num_tasks=8):</a:t>
            </a:r>
          </a:p>
          <a:p>
            <a:r>
              <a:t>    times = []</a:t>
            </a:r>
          </a:p>
          <a:p/>
          <a:p>
            <a:r>
              <a:t>    if mode == "threading":</a:t>
            </a:r>
          </a:p>
          <a:p>
            <a:r>
              <a:t>        executor_class = concurrent.futures.ThreadPoolExecutor</a:t>
            </a:r>
          </a:p>
          <a:p>
            <a:r>
              <a:t>    elif mode == "multiprocessing":</a:t>
            </a:r>
          </a:p>
          <a:p>
            <a:r>
              <a:t>        executor_class = concurrent.futures.ProcessPoolExecutor</a:t>
            </a:r>
          </a:p>
          <a:p>
            <a:r>
              <a:t>    else:</a:t>
            </a:r>
          </a:p>
          <a:p>
            <a:r>
              <a:t>        raise ValueError("mode must be 'threading' or 'multiprocessing'")</a:t>
            </a:r>
          </a:p>
          <a:p/>
          <a:p>
            <a:r>
              <a:t>    with executor_class(max_workers=num_tasks) as executor:</a:t>
            </a:r>
          </a:p>
          <a:p>
            <a:r>
              <a:t>        futures = [executor.submit(cpu_heavy, i) for i in range(num_tasks)]</a:t>
            </a:r>
          </a:p>
          <a:p>
            <a:r>
              <a:t>        for future in concurrent.futures.as_completed(futures):</a:t>
            </a:r>
          </a:p>
          <a:p>
            <a:r>
              <a:t>            idx, duration = future.result()</a:t>
            </a:r>
          </a:p>
          <a:p>
            <a:r>
              <a:t>            times.append((idx, duration))</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step1.go</a:t>
            </a:r>
          </a:p>
        </p:txBody>
      </p:sp>
      <p:sp>
        <p:nvSpPr>
          <p:cNvPr id="3" name="Content Placeholder 2"/>
          <p:cNvSpPr>
            <a:spLocks noGrp="1"/>
          </p:cNvSpPr>
          <p:nvPr>
            <p:ph idx="1"/>
          </p:nvPr>
        </p:nvSpPr>
        <p:spPr/>
        <p:txBody>
          <a:bodyPr/>
          <a:lstStyle/>
          <a:p>
            <a:r>
              <a:t>// multithreading</a:t>
            </a:r>
          </a:p>
          <a:p>
            <a:r>
              <a:t>package main</a:t>
            </a:r>
          </a:p>
          <a:p/>
          <a:p>
            <a:r>
              <a:t>import (</a:t>
            </a:r>
          </a:p>
          <a:p>
            <a:r>
              <a:t>	"fmt"</a:t>
            </a:r>
          </a:p>
          <a:p>
            <a:r>
              <a:t>	"runtime"</a:t>
            </a:r>
          </a:p>
          <a:p>
            <a:r>
              <a:t>	"sync"</a:t>
            </a:r>
          </a:p>
          <a:p>
            <a:r>
              <a:t>)</a:t>
            </a:r>
          </a:p>
          <a:p/>
          <a:p>
            <a:r>
              <a:t>func cpuHeavy(name string, wg *sync.WaitGroup) {</a:t>
            </a:r>
          </a:p>
          <a:p>
            <a:r>
              <a:t>	defer wg.Done()</a:t>
            </a:r>
          </a:p>
          <a:p>
            <a:r>
              <a:t>	fmt.Printf("Starting %s\n", name)</a:t>
            </a:r>
          </a:p>
          <a:p>
            <a:r>
              <a:t>	total := 0</a:t>
            </a:r>
          </a:p>
          <a:p>
            <a:r>
              <a:t>	for i := 0; i &lt; 10_000_000; i++ {</a:t>
            </a:r>
          </a:p>
          <a:p>
            <a:r>
              <a:t>		total += i * i</a:t>
            </a:r>
          </a:p>
          <a:p>
            <a:r>
              <a:t>	}</a:t>
            </a:r>
          </a:p>
          <a:p>
            <a:r>
              <a:t>	fmt.Printf("%s complete\n", name)</a:t>
            </a:r>
          </a:p>
          <a:p>
            <a:r>
              <a:t>}</a:t>
            </a:r>
          </a:p>
          <a:p/>
          <a:p>
            <a:r>
              <a:t>func main() {</a:t>
            </a:r>
          </a:p>
          <a:p>
            <a:r>
              <a:t>	runtime.GOMAXPROCS(runtime.NumCPU()) // Use all available CPU cores</a:t>
            </a:r>
          </a:p>
          <a:p>
            <a:r>
              <a:t>	var wg sync.WaitGroup</a:t>
            </a:r>
          </a:p>
          <a:p>
            <a:r>
              <a:t>	wg.Add(2)</a:t>
            </a:r>
          </a:p>
          <a:p/>
          <a:p>
            <a:r>
              <a:t>	go cpuHeavy("Goroutine A", &amp;wg)</a:t>
            </a:r>
          </a:p>
          <a:p>
            <a:r>
              <a:t>	go cpuHeavy("Goroutine B", &amp;wg)</a:t>
            </a:r>
          </a:p>
          <a:p/>
          <a:p>
            <a:r>
              <a:t>	wg.Wait()</a:t>
            </a:r>
          </a:p>
          <a:p>
            <a:r>
              <a: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step2.go</a:t>
            </a:r>
          </a:p>
        </p:txBody>
      </p:sp>
      <p:sp>
        <p:nvSpPr>
          <p:cNvPr id="3" name="Content Placeholder 2"/>
          <p:cNvSpPr>
            <a:spLocks noGrp="1"/>
          </p:cNvSpPr>
          <p:nvPr>
            <p:ph idx="1"/>
          </p:nvPr>
        </p:nvSpPr>
        <p:spPr/>
        <p:txBody>
          <a:bodyPr/>
          <a:lstStyle/>
          <a:p>
            <a:r>
              <a:t>//multithreading</a:t>
            </a:r>
          </a:p>
          <a:p/>
          <a:p>
            <a:r>
              <a:t>package main</a:t>
            </a:r>
          </a:p>
          <a:p/>
          <a:p>
            <a:r>
              <a:t>import (</a:t>
            </a:r>
          </a:p>
          <a:p>
            <a:r>
              <a:t>	"fmt"</a:t>
            </a:r>
          </a:p>
          <a:p>
            <a:r>
              <a:t>	"os"</a:t>
            </a:r>
          </a:p>
          <a:p>
            <a:r>
              <a:t>	"runtime"</a:t>
            </a:r>
          </a:p>
          <a:p>
            <a:r>
              <a:t>	"sync"</a:t>
            </a:r>
          </a:p>
          <a:p>
            <a:r>
              <a:t>	"time"</a:t>
            </a:r>
          </a:p>
          <a:p>
            <a:r>
              <a:t>)</a:t>
            </a:r>
          </a:p>
          <a:p/>
          <a:p>
            <a:r>
              <a:t>func cpuHeavyTask(id int, wg *sync.WaitGroup, results chan&lt;- string) {</a:t>
            </a:r>
          </a:p>
          <a:p>
            <a:r>
              <a:t>	defer wg.Done()</a:t>
            </a:r>
          </a:p>
          <a:p>
            <a:r>
              <a:t>	start := time.Now()</a:t>
            </a:r>
          </a:p>
          <a:p/>
          <a:p>
            <a:r>
              <a:t>	// Simulated CPU-heavy computation</a:t>
            </a:r>
          </a:p>
          <a:p>
            <a:r>
              <a:t>	total := 0</a:t>
            </a:r>
          </a:p>
          <a:p>
            <a:r>
              <a:t>	for i := 0; i &lt; 10000000; i++ {</a:t>
            </a:r>
          </a:p>
          <a:p>
            <a:r>
              <a:t>		total += i * i</a:t>
            </a:r>
          </a:p>
          <a:p>
            <a:r>
              <a:t>	}</a:t>
            </a:r>
          </a:p>
          <a:p/>
          <a:p>
            <a:r>
              <a:t>	duration := time.Since(start)</a:t>
            </a:r>
          </a:p>
          <a:p>
            <a:r>
              <a:t>	results &lt;- fmt.Sprintf("%d,%.4f\n", id, duration.Seconds())</a:t>
            </a:r>
          </a:p>
          <a:p>
            <a:r>
              <a:t>}</a:t>
            </a:r>
          </a:p>
          <a:p/>
          <a:p>
            <a:r>
              <a:t>func main() {</a:t>
            </a:r>
          </a:p>
          <a:p>
            <a:r>
              <a:t>	numWorkers := 10</a:t>
            </a:r>
          </a:p>
          <a:p>
            <a:r>
              <a:t>	runtime.GOMAXPROCS(runtime.NumCPU())</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step3.go</a:t>
            </a:r>
          </a:p>
        </p:txBody>
      </p:sp>
      <p:sp>
        <p:nvSpPr>
          <p:cNvPr id="3" name="Content Placeholder 2"/>
          <p:cNvSpPr>
            <a:spLocks noGrp="1"/>
          </p:cNvSpPr>
          <p:nvPr>
            <p:ph idx="1"/>
          </p:nvPr>
        </p:nvSpPr>
        <p:spPr/>
        <p:txBody>
          <a:bodyPr/>
          <a:lstStyle/>
          <a:p>
            <a:r>
              <a:t>// Shows only threads</a:t>
            </a:r>
          </a:p>
          <a:p>
            <a:r>
              <a:t>package main</a:t>
            </a:r>
          </a:p>
          <a:p/>
          <a:p>
            <a:r>
              <a:t>import (</a:t>
            </a:r>
          </a:p>
          <a:p>
            <a:r>
              <a:t>	"fmt"</a:t>
            </a:r>
          </a:p>
          <a:p>
            <a:r>
              <a:t>	"os"</a:t>
            </a:r>
          </a:p>
          <a:p>
            <a:r>
              <a:t>	"strconv"</a:t>
            </a:r>
          </a:p>
          <a:p>
            <a:r>
              <a:t>	"time"</a:t>
            </a:r>
          </a:p>
          <a:p>
            <a:r>
              <a:t>)</a:t>
            </a:r>
          </a:p>
          <a:p/>
          <a:p>
            <a:r>
              <a:t>func cpuHeavyTask(id int) {</a:t>
            </a:r>
          </a:p>
          <a:p>
            <a:r>
              <a:t>	start := time.Now()</a:t>
            </a:r>
          </a:p>
          <a:p>
            <a:r>
              <a:t>	total := 0</a:t>
            </a:r>
          </a:p>
          <a:p>
            <a:r>
              <a:t>	for i := 0; i &lt; 10000000; i++ {</a:t>
            </a:r>
          </a:p>
          <a:p>
            <a:r>
              <a:t>		total += i * i</a:t>
            </a:r>
          </a:p>
          <a:p>
            <a:r>
              <a:t>	}</a:t>
            </a:r>
          </a:p>
          <a:p>
            <a:r>
              <a:t>	duration := time.Since(start)</a:t>
            </a:r>
          </a:p>
          <a:p>
            <a:r>
              <a:t>	fmt.Printf("Process %d finished in %.4f seconds\n", id, duration.Seconds())</a:t>
            </a:r>
          </a:p>
          <a:p>
            <a:r>
              <a:t>}</a:t>
            </a:r>
          </a:p>
          <a:p/>
          <a:p>
            <a:r>
              <a:t>func main() {</a:t>
            </a:r>
          </a:p>
          <a:p>
            <a:r>
              <a:t>	if len(os.Args) &lt; 2 {</a:t>
            </a:r>
          </a:p>
          <a:p>
            <a:r>
              <a:t>		fmt.Println("Usage: ./worker &lt;id&gt;")</a:t>
            </a:r>
          </a:p>
          <a:p>
            <a:r>
              <a:t>		return</a:t>
            </a:r>
          </a:p>
          <a:p>
            <a:r>
              <a:t>	}</a:t>
            </a:r>
          </a:p>
          <a:p>
            <a:r>
              <a:t>	id, _ := strconv.Atoi(os.Args[1])</a:t>
            </a:r>
          </a:p>
          <a:p>
            <a:r>
              <a:t>	cpuHeavyTask(id)</a:t>
            </a:r>
          </a:p>
          <a:p>
            <a:r>
              <a: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step4.go</a:t>
            </a:r>
          </a:p>
        </p:txBody>
      </p:sp>
      <p:sp>
        <p:nvSpPr>
          <p:cNvPr id="3" name="Content Placeholder 2"/>
          <p:cNvSpPr>
            <a:spLocks noGrp="1"/>
          </p:cNvSpPr>
          <p:nvPr>
            <p:ph idx="1"/>
          </p:nvPr>
        </p:nvSpPr>
        <p:spPr/>
        <p:txBody>
          <a:bodyPr/>
          <a:lstStyle/>
          <a:p>
            <a:r>
              <a:t>// Illustrates both threads and processes</a:t>
            </a:r>
          </a:p>
          <a:p>
            <a:r>
              <a:t>package main</a:t>
            </a:r>
          </a:p>
          <a:p/>
          <a:p>
            <a:r>
              <a:t>import (</a:t>
            </a:r>
          </a:p>
          <a:p>
            <a:r>
              <a:t>	"fmt"</a:t>
            </a:r>
          </a:p>
          <a:p>
            <a:r>
              <a:t>	"os/exec"</a:t>
            </a:r>
          </a:p>
          <a:p>
            <a:r>
              <a:t>	"runtime"</a:t>
            </a:r>
          </a:p>
          <a:p>
            <a:r>
              <a:t>	"sync"</a:t>
            </a:r>
          </a:p>
          <a:p>
            <a:r>
              <a:t>	"time"</a:t>
            </a:r>
          </a:p>
          <a:p>
            <a:r>
              <a:t>)</a:t>
            </a:r>
          </a:p>
          <a:p/>
          <a:p>
            <a:r>
              <a:t>func runGoroutine(id int, wg *sync.WaitGroup) {</a:t>
            </a:r>
          </a:p>
          <a:p>
            <a:r>
              <a:t>	defer wg.Done()</a:t>
            </a:r>
          </a:p>
          <a:p>
            <a:r>
              <a:t>	start := time.Now()</a:t>
            </a:r>
          </a:p>
          <a:p>
            <a:r>
              <a:t>	total := 0</a:t>
            </a:r>
          </a:p>
          <a:p>
            <a:r>
              <a:t>	for i := 0; i &lt; 10000000; i++ {</a:t>
            </a:r>
          </a:p>
          <a:p>
            <a:r>
              <a:t>		total += i * i</a:t>
            </a:r>
          </a:p>
          <a:p>
            <a:r>
              <a:t>	}</a:t>
            </a:r>
          </a:p>
          <a:p>
            <a:r>
              <a:t>	fmt.Printf("Goroutine %d finished in %.4f seconds\n", id, time.Since(start).Seconds())</a:t>
            </a:r>
          </a:p>
          <a:p>
            <a:r>
              <a:t>}</a:t>
            </a:r>
          </a:p>
          <a:p/>
          <a:p>
            <a:r>
              <a:t>func runProcess(id int, wg *sync.WaitGroup) {</a:t>
            </a:r>
          </a:p>
          <a:p>
            <a:r>
              <a:t>	defer wg.Done()</a:t>
            </a:r>
          </a:p>
          <a:p>
            <a:r>
              <a:t>	cmd := exec.Command("./worker", fmt.Sprintf("%d", id))</a:t>
            </a:r>
          </a:p>
          <a:p>
            <a:r>
              <a:t>	output, err := cmd.CombinedOutput()</a:t>
            </a:r>
          </a:p>
          <a:p>
            <a:r>
              <a:t>	if err != nil {</a:t>
            </a:r>
          </a:p>
          <a:p>
            <a:r>
              <a:t>		fmt.Printf("Process %d error: %v\n", id, err)</a:t>
            </a:r>
          </a:p>
          <a:p>
            <a:r>
              <a:t>	}</a:t>
            </a:r>
          </a:p>
          <a:p>
            <a:r>
              <a:t>	fmt.Printf("%s", output)</a:t>
            </a:r>
          </a:p>
          <a:p>
            <a:r>
              <a: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step5.go</a:t>
            </a:r>
          </a:p>
        </p:txBody>
      </p:sp>
      <p:sp>
        <p:nvSpPr>
          <p:cNvPr id="3" name="Content Placeholder 2"/>
          <p:cNvSpPr>
            <a:spLocks noGrp="1"/>
          </p:cNvSpPr>
          <p:nvPr>
            <p:ph idx="1"/>
          </p:nvPr>
        </p:nvSpPr>
        <p:spPr/>
        <p:txBody>
          <a:bodyPr/>
          <a:lstStyle/>
          <a:p>
            <a:r>
              <a:t>//double demo</a:t>
            </a:r>
          </a:p>
          <a:p/>
          <a:p>
            <a:r>
              <a:t>// Install Libs:</a:t>
            </a:r>
          </a:p>
          <a:p/>
          <a:p>
            <a:r>
              <a:t>//go mod tidy</a:t>
            </a:r>
          </a:p>
          <a:p>
            <a:r>
              <a:t>// go mod init runtimeviz</a:t>
            </a:r>
          </a:p>
          <a:p>
            <a:r>
              <a:t>//go get gonum.org/v1/plot/...</a:t>
            </a:r>
          </a:p>
          <a:p/>
          <a:p>
            <a:r>
              <a:t>package main</a:t>
            </a:r>
          </a:p>
          <a:p/>
          <a:p>
            <a:r>
              <a:t>import (</a:t>
            </a:r>
          </a:p>
          <a:p>
            <a:r>
              <a:t>	"fmt"</a:t>
            </a:r>
          </a:p>
          <a:p>
            <a:r>
              <a:t>	"os/exec"</a:t>
            </a:r>
          </a:p>
          <a:p>
            <a:r>
              <a:t>	"runtime"</a:t>
            </a:r>
          </a:p>
          <a:p>
            <a:r>
              <a:t>	"sync"</a:t>
            </a:r>
          </a:p>
          <a:p>
            <a:r>
              <a:t>	"time"</a:t>
            </a:r>
          </a:p>
          <a:p/>
          <a:p>
            <a:r>
              <a:t>	"gonum.org/v1/plot"</a:t>
            </a:r>
          </a:p>
          <a:p>
            <a:r>
              <a:t>	"gonum.org/v1/plot/plotter"</a:t>
            </a:r>
          </a:p>
          <a:p>
            <a:r>
              <a:t>	"gonum.org/v1/plot/plotutil"</a:t>
            </a:r>
          </a:p>
          <a:p>
            <a:r>
              <a:t>	"gonum.org/v1/plot/vg"</a:t>
            </a:r>
          </a:p>
          <a:p>
            <a:r>
              <a:t>)</a:t>
            </a:r>
          </a:p>
          <a:p/>
          <a:p>
            <a:r>
              <a:t>func cpuHeavy() float64 {</a:t>
            </a:r>
          </a:p>
          <a:p>
            <a:r>
              <a:t>	start := time.Now()</a:t>
            </a:r>
          </a:p>
          <a:p>
            <a:r>
              <a:t>	total := 0</a:t>
            </a:r>
          </a:p>
          <a:p>
            <a:r>
              <a:t>	for i := 0; i &lt; 10000000; i++ {</a:t>
            </a:r>
          </a:p>
          <a:p>
            <a:r>
              <a:t>		total += i * i</a:t>
            </a:r>
          </a:p>
          <a:p>
            <a:r>
              <a:t>	}</a:t>
            </a:r>
          </a:p>
          <a:p>
            <a:r>
              <a:t>	return time.Since(start).Seconds()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 1: Threading in Python</a:t>
            </a:r>
          </a:p>
        </p:txBody>
      </p:sp>
      <p:sp>
        <p:nvSpPr>
          <p:cNvPr id="3" name="Content Placeholder 2"/>
          <p:cNvSpPr>
            <a:spLocks noGrp="1"/>
          </p:cNvSpPr>
          <p:nvPr>
            <p:ph idx="1"/>
          </p:nvPr>
        </p:nvSpPr>
        <p:spPr/>
        <p:txBody>
          <a:bodyPr/>
          <a:lstStyle/>
          <a:p>
            <a:r>
              <a:t>Python's threading is limited by the Global Interpreter Lock (GIL), which prevents true parallel execution of threads. Threads are useful for I/O-bound tasks, not CPU-bound ones.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 2: Multiprocessing in Python</a:t>
            </a:r>
          </a:p>
        </p:txBody>
      </p:sp>
      <p:sp>
        <p:nvSpPr>
          <p:cNvPr id="3" name="Content Placeholder 2"/>
          <p:cNvSpPr>
            <a:spLocks noGrp="1"/>
          </p:cNvSpPr>
          <p:nvPr>
            <p:ph idx="1"/>
          </p:nvPr>
        </p:nvSpPr>
        <p:spPr/>
        <p:txBody>
          <a:bodyPr/>
          <a:lstStyle/>
          <a:p>
            <a:r>
              <a:t>Multiprocessing in Python avoids the GIL by running tasks in separate processes, each with its own Python interpreter and memory space. This allows true parallelism at the cost of more memory and overhead.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 3: Python's GIL Explained</a:t>
            </a:r>
          </a:p>
        </p:txBody>
      </p:sp>
      <p:sp>
        <p:nvSpPr>
          <p:cNvPr id="3" name="Content Placeholder 2"/>
          <p:cNvSpPr>
            <a:spLocks noGrp="1"/>
          </p:cNvSpPr>
          <p:nvPr>
            <p:ph idx="1"/>
          </p:nvPr>
        </p:nvSpPr>
        <p:spPr/>
        <p:txBody>
          <a:bodyPr/>
          <a:lstStyle/>
          <a:p>
            <a:r>
              <a:t>The GIL ensures that only one thread executes Python bytecode at a time. This makes CPython simpler but limits CPU-bound multithreaded performance.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 4: Multiprocessing Overhead</a:t>
            </a:r>
          </a:p>
        </p:txBody>
      </p:sp>
      <p:sp>
        <p:nvSpPr>
          <p:cNvPr id="3" name="Content Placeholder 2"/>
          <p:cNvSpPr>
            <a:spLocks noGrp="1"/>
          </p:cNvSpPr>
          <p:nvPr>
            <p:ph idx="1"/>
          </p:nvPr>
        </p:nvSpPr>
        <p:spPr/>
        <p:txBody>
          <a:bodyPr/>
          <a:lstStyle/>
          <a:p>
            <a:r>
              <a:t>While multiprocessing allows parallelism, it has overhead due to data serialization, memory duplication, and inter-process communication.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 5: Go's Goroutines</a:t>
            </a:r>
          </a:p>
        </p:txBody>
      </p:sp>
      <p:sp>
        <p:nvSpPr>
          <p:cNvPr id="3" name="Content Placeholder 2"/>
          <p:cNvSpPr>
            <a:spLocks noGrp="1"/>
          </p:cNvSpPr>
          <p:nvPr>
            <p:ph idx="1"/>
          </p:nvPr>
        </p:nvSpPr>
        <p:spPr/>
        <p:txBody>
          <a:bodyPr/>
          <a:lstStyle/>
          <a:p>
            <a:r>
              <a:t>Go uses goroutines for concurrency. They are lightweight, managed by the Go runtime, and not subject to a GIL. Goroutines can execute in parallel using multiple OS threads.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Step 6: Summary - Python vs Go</a:t>
            </a:r>
          </a:p>
        </p:txBody>
      </p:sp>
      <p:sp>
        <p:nvSpPr>
          <p:cNvPr id="3" name="Content Placeholder 2"/>
          <p:cNvSpPr>
            <a:spLocks noGrp="1"/>
          </p:cNvSpPr>
          <p:nvPr>
            <p:ph idx="1"/>
          </p:nvPr>
        </p:nvSpPr>
        <p:spPr/>
        <p:txBody>
          <a:bodyPr/>
          <a:lstStyle/>
          <a:p>
            <a:r>
              <a:t>Python excels at rapid development and I/O-bound tasks with threads. Go is better suited for scalable, parallel, CPU-bound applications due to its built-in concurrency model.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step1.py</a:t>
            </a:r>
          </a:p>
        </p:txBody>
      </p:sp>
      <p:sp>
        <p:nvSpPr>
          <p:cNvPr id="3" name="Content Placeholder 2"/>
          <p:cNvSpPr>
            <a:spLocks noGrp="1"/>
          </p:cNvSpPr>
          <p:nvPr>
            <p:ph idx="1"/>
          </p:nvPr>
        </p:nvSpPr>
        <p:spPr/>
        <p:txBody>
          <a:bodyPr/>
          <a:lstStyle/>
          <a:p>
            <a:r>
              <a:t>import time</a:t>
            </a:r>
          </a:p>
          <a:p/>
          <a:p>
            <a:r>
              <a:t>def task(name):</a:t>
            </a:r>
          </a:p>
          <a:p>
            <a:r>
              <a:t>    print(f"Starting task {name}")</a:t>
            </a:r>
          </a:p>
          <a:p>
            <a:r>
              <a:t>    time.sleep(2)</a:t>
            </a:r>
          </a:p>
          <a:p>
            <a:r>
              <a:t>    print(f"Task {name} completed")</a:t>
            </a:r>
          </a:p>
          <a:p/>
          <a:p>
            <a:r>
              <a:t>if __name__ == "__main__":</a:t>
            </a:r>
          </a:p>
          <a:p>
            <a:r>
              <a:t>    start = time.time()</a:t>
            </a:r>
          </a:p>
          <a:p/>
          <a:p>
            <a:r>
              <a:t>    task("A")</a:t>
            </a:r>
          </a:p>
          <a:p>
            <a:r>
              <a:t>    task("B")</a:t>
            </a:r>
          </a:p>
          <a:p/>
          <a:p>
            <a:r>
              <a:t>    end = time.time()</a:t>
            </a:r>
          </a:p>
          <a:p>
            <a:r>
              <a:t>    print(f"Total time: {end - start:.2f} seconds")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step2.py</a:t>
            </a:r>
          </a:p>
        </p:txBody>
      </p:sp>
      <p:sp>
        <p:nvSpPr>
          <p:cNvPr id="3" name="Content Placeholder 2"/>
          <p:cNvSpPr>
            <a:spLocks noGrp="1"/>
          </p:cNvSpPr>
          <p:nvPr>
            <p:ph idx="1"/>
          </p:nvPr>
        </p:nvSpPr>
        <p:spPr/>
        <p:txBody>
          <a:bodyPr/>
          <a:lstStyle/>
          <a:p>
            <a:r>
              <a:t>import threading</a:t>
            </a:r>
          </a:p>
          <a:p>
            <a:r>
              <a:t>import time</a:t>
            </a:r>
          </a:p>
          <a:p/>
          <a:p>
            <a:r>
              <a:t>def task(name):</a:t>
            </a:r>
          </a:p>
          <a:p>
            <a:r>
              <a:t>    print(f"Starting task {name}")</a:t>
            </a:r>
          </a:p>
          <a:p>
            <a:r>
              <a:t>    time.sleep(2)</a:t>
            </a:r>
          </a:p>
          <a:p>
            <a:r>
              <a:t>    print(f"Task {name} completed")</a:t>
            </a:r>
          </a:p>
          <a:p/>
          <a:p>
            <a:r>
              <a:t>if __name__ == "__main__":</a:t>
            </a:r>
          </a:p>
          <a:p>
            <a:r>
              <a:t>    start = time.time()</a:t>
            </a:r>
          </a:p>
          <a:p/>
          <a:p>
            <a:r>
              <a:t>    t1 = threading.Thread(target=task, args=("A",))</a:t>
            </a:r>
          </a:p>
          <a:p>
            <a:r>
              <a:t>    t2 = threading.Thread(target=task, args=("B",))</a:t>
            </a:r>
          </a:p>
          <a:p/>
          <a:p>
            <a:r>
              <a:t>    t1.start()</a:t>
            </a:r>
          </a:p>
          <a:p>
            <a:r>
              <a:t>    t2.start()</a:t>
            </a:r>
          </a:p>
          <a:p/>
          <a:p>
            <a:r>
              <a:t>    t1.join()</a:t>
            </a:r>
          </a:p>
          <a:p>
            <a:r>
              <a:t>    t2.join()</a:t>
            </a:r>
          </a:p>
          <a:p/>
          <a:p>
            <a:r>
              <a:t>    end = time.time()</a:t>
            </a:r>
          </a:p>
          <a:p>
            <a:r>
              <a:t>    print(f"Total time: {end - start:.2f} seconds")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