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Concurrency in Python vs Go</a:t>
            </a:r>
          </a:p>
        </p:txBody>
      </p:sp>
      <p:sp>
        <p:nvSpPr>
          <p:cNvPr id="3" name="Subtitle 2"/>
          <p:cNvSpPr>
            <a:spLocks noGrp="1"/>
          </p:cNvSpPr>
          <p:nvPr>
            <p:ph type="subTitle" idx="1"/>
          </p:nvPr>
        </p:nvSpPr>
        <p:spPr/>
        <p:txBody>
          <a:bodyPr/>
          <a:lstStyle/>
          <a:p>
            <a:r>
              <a:t>Step-by-step explanation and code comparison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step3.py</a:t>
            </a:r>
          </a:p>
        </p:txBody>
      </p:sp>
      <p:sp>
        <p:nvSpPr>
          <p:cNvPr id="3" name="TextBox 2"/>
          <p:cNvSpPr txBox="1"/>
          <p:nvPr/>
        </p:nvSpPr>
        <p:spPr>
          <a:xfrm>
            <a:off x="457200" y="914400"/>
            <a:ext cx="4114800" cy="4572000"/>
          </a:xfrm>
          <a:prstGeom prst="rect">
            <a:avLst/>
          </a:prstGeom>
          <a:noFill/>
        </p:spPr>
        <p:txBody>
          <a:bodyPr wrap="square">
            <a:spAutoFit/>
          </a:bodyPr>
          <a:lstStyle/>
          <a:p>
            <a:r>
              <a:rPr sz="1000"/>
              <a:t>import multiprocessing
import time
def task(name):
    print(f"Starting task {name}")
    time.sleep(2)
    print(f"Task {name} completed")
if __name__ == "__main__":
    start = time.time()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p1 = multiprocessing.Process(target=task, args=("A",))
    p2 = multiprocessing.Process(target=task, args=("B",))
    p1.start()
    p2.start()
    p1.join()
    p2.join()
    end = time.time()
    print(f"Total time: {end - start:.2f} seconds")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step4.py</a:t>
            </a:r>
          </a:p>
        </p:txBody>
      </p:sp>
      <p:sp>
        <p:nvSpPr>
          <p:cNvPr id="3" name="TextBox 2"/>
          <p:cNvSpPr txBox="1"/>
          <p:nvPr/>
        </p:nvSpPr>
        <p:spPr>
          <a:xfrm>
            <a:off x="457200" y="914400"/>
            <a:ext cx="4114800" cy="4572000"/>
          </a:xfrm>
          <a:prstGeom prst="rect">
            <a:avLst/>
          </a:prstGeom>
          <a:noFill/>
        </p:spPr>
        <p:txBody>
          <a:bodyPr wrap="square">
            <a:spAutoFit/>
          </a:bodyPr>
          <a:lstStyle/>
          <a:p>
            <a:r>
              <a:rPr sz="1000"/>
              <a:t>import time
import matplotlib.pyplot as plt
import concurrent.futures
import multiprocessing
import threading
def cpu_heavy(x):
    start = time.time()
    total = 0
    for i in range(10_000_000):
        total += i * i
    duration = time.time() - start
    return x, duration
def run_parallel_tasks(mode="threading", num_tasks=8):
    times = []
    if mode == "threading":
        executor_class = concurrent.futures.ThreadPoolExecutor
    elif mode == "multiprocessing":
        executor_class = concurrent.futures.ProcessPoolExecutor
    else:
        raise ValueError("mode must be 'threading' or 'multiprocessing'")
    with executor_class(max_workers=num_tasks) as executor: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futures = [executor.submit(cpu_heavy, i) for i in range(num_tasks)]
        for future in concurrent.futures.as_completed(futures):
            idx, duration = future.result()
            times.append((idx, duration))
    times.sort()  # ensure consistent order
    return [t[1] for t in times]
def visualize_comparison():
    tasks = 20
    threading_times = run_parallel_tasks("threading", num_tasks=tasks)
    multiprocessing_times = run_parallel_tasks("multiprocessing", num_tasks=tasks)
    plt.figure(figsize=(10, 6))
    plt.plot(threading_times, label="Multithreading", marker='o')
    plt.plot(multiprocessing_times, label="Multiprocessing", marker='s')
    plt.title("Task Duration: Threads vs Processes")
    plt.xlabel("Task Index")
    plt.ylabel("Time (seconds)")
    plt.legend()
    plt.grid(True)
    plt.tight_layout()
    plt.savefig("threads_vs_processes.png")
    plt.show()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step1.go</a:t>
            </a:r>
          </a:p>
        </p:txBody>
      </p:sp>
      <p:sp>
        <p:nvSpPr>
          <p:cNvPr id="3" name="TextBox 2"/>
          <p:cNvSpPr txBox="1"/>
          <p:nvPr/>
        </p:nvSpPr>
        <p:spPr>
          <a:xfrm>
            <a:off x="457200" y="914400"/>
            <a:ext cx="4114800" cy="4572000"/>
          </a:xfrm>
          <a:prstGeom prst="rect">
            <a:avLst/>
          </a:prstGeom>
          <a:noFill/>
        </p:spPr>
        <p:txBody>
          <a:bodyPr wrap="square">
            <a:spAutoFit/>
          </a:bodyPr>
          <a:lstStyle/>
          <a:p>
            <a:r>
              <a:rPr sz="1000"/>
              <a:t>// multithreading
package main
import (
	"fmt"
	"runtime"
	"sync"
)
func cpuHeavy(name string, wg *sync.WaitGroup) {
	defer wg.Done()
	fmt.Printf("Starting %s\n", name)
	total := 0
	for i := 0; i &lt; 10_000_000; i++ {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total += i * i
	}
	fmt.Printf("%s complete\n", name)
}
func main() {
	runtime.GOMAXPROCS(runtime.NumCPU()) // Use all available CPU cores
	var wg sync.WaitGroup
	wg.Add(2)
	go cpuHeavy("Goroutine A", &amp;wg)
	go cpuHeavy("Goroutine B", &amp;wg)
	wg.Wait()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step2.go</a:t>
            </a:r>
          </a:p>
        </p:txBody>
      </p:sp>
      <p:sp>
        <p:nvSpPr>
          <p:cNvPr id="3" name="TextBox 2"/>
          <p:cNvSpPr txBox="1"/>
          <p:nvPr/>
        </p:nvSpPr>
        <p:spPr>
          <a:xfrm>
            <a:off x="457200" y="914400"/>
            <a:ext cx="4114800" cy="4572000"/>
          </a:xfrm>
          <a:prstGeom prst="rect">
            <a:avLst/>
          </a:prstGeom>
          <a:noFill/>
        </p:spPr>
        <p:txBody>
          <a:bodyPr wrap="square">
            <a:spAutoFit/>
          </a:bodyPr>
          <a:lstStyle/>
          <a:p>
            <a:r>
              <a:rPr sz="1000"/>
              <a:t>//multithreading
package main
import (
	"fmt"
	"os"
	"runtime"
	"sync"
	"time"
)
func cpuHeavyTask(id int, wg *sync.WaitGroup, results chan&lt;- string) {
	defer wg.Done()
	start := time.Now()
	// Simulated CPU-heavy computation
	total := 0
	for i := 0; i &lt; 10000000; i++ {
		total += i * i
	}
	duration := time.Since(start)
	results &lt;- fmt.Sprintf("%d,%.4f\n", id, duration.Seconds())
}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func main() {
	numWorkers := 10
	runtime.GOMAXPROCS(runtime.NumCPU())
	var wg sync.WaitGroup
	results := make(chan string, numWorkers)
	fmt.Printf("Running %d goroutines...\n", numWorkers)
	wg.Add(numWorkers)
	for i := 0; i &lt; numWorkers; i++ {
		go cpuHeavyTask(i, &amp;wg, results)
	}
	wg.Wait()
	close(results)
	// Write results to CSV
	file, err := os.Create("goroutine_times.csv")
	if err != nil {
		fmt.Println("Error writing CSV:", err)
		return
	}
	defer file.Close()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step3.go</a:t>
            </a:r>
          </a:p>
        </p:txBody>
      </p:sp>
      <p:sp>
        <p:nvSpPr>
          <p:cNvPr id="3" name="TextBox 2"/>
          <p:cNvSpPr txBox="1"/>
          <p:nvPr/>
        </p:nvSpPr>
        <p:spPr>
          <a:xfrm>
            <a:off x="457200" y="914400"/>
            <a:ext cx="4114800" cy="4572000"/>
          </a:xfrm>
          <a:prstGeom prst="rect">
            <a:avLst/>
          </a:prstGeom>
          <a:noFill/>
        </p:spPr>
        <p:txBody>
          <a:bodyPr wrap="square">
            <a:spAutoFit/>
          </a:bodyPr>
          <a:lstStyle/>
          <a:p>
            <a:r>
              <a:rPr sz="1000"/>
              <a:t>// Shows only threads
package main
import (
	"fmt"
	"os"
	"strconv"
	"time"
)
func cpuHeavyTask(id int) {
	start := time.Now()
	total := 0
	for i := 0; i &lt; 10000000; i++ {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total += i * i
	}
	duration := time.Since(start)
	fmt.Printf("Process %d finished in %.4f seconds\n", id, duration.Seconds())
}
func main() {
	if len(os.Args) &lt; 2 {
		fmt.Println("Usage: ./worker &lt;id&gt;")
		return
	}
	id, _ := strconv.Atoi(os.Args[1])
	cpuHeavyTask(id)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step4.go</a:t>
            </a:r>
          </a:p>
        </p:txBody>
      </p:sp>
      <p:sp>
        <p:nvSpPr>
          <p:cNvPr id="3" name="TextBox 2"/>
          <p:cNvSpPr txBox="1"/>
          <p:nvPr/>
        </p:nvSpPr>
        <p:spPr>
          <a:xfrm>
            <a:off x="457200" y="914400"/>
            <a:ext cx="4114800" cy="4572000"/>
          </a:xfrm>
          <a:prstGeom prst="rect">
            <a:avLst/>
          </a:prstGeom>
          <a:noFill/>
        </p:spPr>
        <p:txBody>
          <a:bodyPr wrap="square">
            <a:spAutoFit/>
          </a:bodyPr>
          <a:lstStyle/>
          <a:p>
            <a:r>
              <a:rPr sz="1000"/>
              <a:t>// Illustrates both threads and processes
package main
import (
	"fmt"
	"os/exec"
	"runtime"
	"sync"
	"time"
)
func runGoroutine(id int, wg *sync.WaitGroup) {
	defer wg.Done()
	start := time.Now()
	total := 0
	for i := 0; i &lt; 10000000; i++ {
		total += i * i
	}
	fmt.Printf("Goroutine %d finished in %.4f seconds\n", id, time.Since(start).Seconds())
}
func runProcess(id int, wg *sync.WaitGroup) {
	defer wg.Done()
	cmd := exec.Command("./worker", fmt.Sprintf("%d", id))
	output, err := cmd.CombinedOutput()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if err != nil {
		fmt.Printf("Process %d error: %v\n", id, err)
	}
	fmt.Printf("%s", output)
}
func main() {
	runtime.GOMAXPROCS(runtime.NumCPU())
	numTasks := 4
	fmt.Println("=== Running Multithreading with Goroutines ===")
	var wg1 sync.WaitGroup
	wg1.Add(numTasks)
	for i := 0; i &lt; numTasks; i++ {
		go runGoroutine(i, &amp;wg1)
	}
	wg1.Wait()
	fmt.Println("\n=== Running Multiprocessing with Subprocesses ===")
	var wg2 sync.WaitGroup
	wg2.Add(numTasks)
	for i := 0; i &lt; numTasks; i++ {
		go runProcess(i, &amp;wg2)
	}
	wg2.Wait()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step5.go</a:t>
            </a:r>
          </a:p>
        </p:txBody>
      </p:sp>
      <p:sp>
        <p:nvSpPr>
          <p:cNvPr id="3" name="TextBox 2"/>
          <p:cNvSpPr txBox="1"/>
          <p:nvPr/>
        </p:nvSpPr>
        <p:spPr>
          <a:xfrm>
            <a:off x="457200" y="914400"/>
            <a:ext cx="4114800" cy="4572000"/>
          </a:xfrm>
          <a:prstGeom prst="rect">
            <a:avLst/>
          </a:prstGeom>
          <a:noFill/>
        </p:spPr>
        <p:txBody>
          <a:bodyPr wrap="square">
            <a:spAutoFit/>
          </a:bodyPr>
          <a:lstStyle/>
          <a:p>
            <a:r>
              <a:rPr sz="1000"/>
              <a:t>//double demo
// Install Libs:
//go mod tidy
// go mod init runtimeviz
//go get gonum.org/v1/plot/...
package main
import (
	"fmt"
	"os/exec"
	"runtime"
	"sync"
	"time"
	"gonum.org/v1/plot"
	"gonum.org/v1/plot/plotter"
	"gonum.org/v1/plot/plotutil"
	"gonum.org/v1/plot/vg"
)
func cpuHeavy() float64 {
	start := time.Now()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total := 0
	for i := 0; i &lt; 10000000; i++ {
		total += i * i
	}
	return time.Since(start).Seconds()
}
func runGoroutines(n int) []float64 {
	var wg sync.WaitGroup
	times := make([]float64, n)
	wg.Add(n)
	for i := 0; i &lt; n; i++ {
		go func(idx int) {
			defer wg.Done()
			times[idx] = cpuHeavy()
		}(i)
	}
	wg.Wait()
	return times
}
func runProcesses(n int) []float64 {
	var wg sync.WaitGroup
	times := make([]float64, 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1: Threading in Python</a:t>
            </a:r>
          </a:p>
        </p:txBody>
      </p:sp>
      <p:sp>
        <p:nvSpPr>
          <p:cNvPr id="3" name="Content Placeholder 2"/>
          <p:cNvSpPr>
            <a:spLocks noGrp="1"/>
          </p:cNvSpPr>
          <p:nvPr>
            <p:ph idx="1"/>
          </p:nvPr>
        </p:nvSpPr>
        <p:spPr/>
        <p:txBody>
          <a:bodyPr/>
          <a:lstStyle/>
          <a:p>
            <a:r>
              <a:t>Python's threading is limited by the Global Interpreter Lock (GIL), which prevents true parallel execution of threads. Threads are useful for I/O-bound tasks, not CPU-bound 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2: Multiprocessing in Python</a:t>
            </a:r>
          </a:p>
        </p:txBody>
      </p:sp>
      <p:sp>
        <p:nvSpPr>
          <p:cNvPr id="3" name="Content Placeholder 2"/>
          <p:cNvSpPr>
            <a:spLocks noGrp="1"/>
          </p:cNvSpPr>
          <p:nvPr>
            <p:ph idx="1"/>
          </p:nvPr>
        </p:nvSpPr>
        <p:spPr/>
        <p:txBody>
          <a:bodyPr/>
          <a:lstStyle/>
          <a:p>
            <a:r>
              <a:t>Multiprocessing in Python avoids the GIL by running tasks in separate processes, each with its own Python interpreter and memory space. This allows true parallelism at the cost of more memory and overhead.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3: Python's GIL Explained</a:t>
            </a:r>
          </a:p>
        </p:txBody>
      </p:sp>
      <p:sp>
        <p:nvSpPr>
          <p:cNvPr id="3" name="Content Placeholder 2"/>
          <p:cNvSpPr>
            <a:spLocks noGrp="1"/>
          </p:cNvSpPr>
          <p:nvPr>
            <p:ph idx="1"/>
          </p:nvPr>
        </p:nvSpPr>
        <p:spPr/>
        <p:txBody>
          <a:bodyPr/>
          <a:lstStyle/>
          <a:p>
            <a:r>
              <a:t>The GIL ensures that only one thread executes Python bytecode at a time. This makes CPython simpler but limits CPU-bound multithreaded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4: Multiprocessing Overhead</a:t>
            </a:r>
          </a:p>
        </p:txBody>
      </p:sp>
      <p:sp>
        <p:nvSpPr>
          <p:cNvPr id="3" name="Content Placeholder 2"/>
          <p:cNvSpPr>
            <a:spLocks noGrp="1"/>
          </p:cNvSpPr>
          <p:nvPr>
            <p:ph idx="1"/>
          </p:nvPr>
        </p:nvSpPr>
        <p:spPr/>
        <p:txBody>
          <a:bodyPr/>
          <a:lstStyle/>
          <a:p>
            <a:r>
              <a:t>While multiprocessing allows parallelism, it has overhead due to data serialization, memory duplication, and inter-process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5: Go's Goroutines</a:t>
            </a:r>
          </a:p>
        </p:txBody>
      </p:sp>
      <p:sp>
        <p:nvSpPr>
          <p:cNvPr id="3" name="Content Placeholder 2"/>
          <p:cNvSpPr>
            <a:spLocks noGrp="1"/>
          </p:cNvSpPr>
          <p:nvPr>
            <p:ph idx="1"/>
          </p:nvPr>
        </p:nvSpPr>
        <p:spPr/>
        <p:txBody>
          <a:bodyPr/>
          <a:lstStyle/>
          <a:p>
            <a:r>
              <a:t>Go uses goroutines for concurrency. They are lightweight, managed by the Go runtime, and not subject to a GIL. Goroutines can execute in parallel using multiple OS threads.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6: Summary - Python vs Go</a:t>
            </a:r>
          </a:p>
        </p:txBody>
      </p:sp>
      <p:sp>
        <p:nvSpPr>
          <p:cNvPr id="3" name="Content Placeholder 2"/>
          <p:cNvSpPr>
            <a:spLocks noGrp="1"/>
          </p:cNvSpPr>
          <p:nvPr>
            <p:ph idx="1"/>
          </p:nvPr>
        </p:nvSpPr>
        <p:spPr/>
        <p:txBody>
          <a:bodyPr/>
          <a:lstStyle/>
          <a:p>
            <a:r>
              <a:t>Python excels at rapid development and I/O-bound tasks with threads. Go is better suited for scalable, parallel, CPU-bound applications due to its built-in concurrency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step1.py</a:t>
            </a:r>
          </a:p>
        </p:txBody>
      </p:sp>
      <p:sp>
        <p:nvSpPr>
          <p:cNvPr id="3" name="TextBox 2"/>
          <p:cNvSpPr txBox="1"/>
          <p:nvPr/>
        </p:nvSpPr>
        <p:spPr>
          <a:xfrm>
            <a:off x="457200" y="914400"/>
            <a:ext cx="4114800" cy="4572000"/>
          </a:xfrm>
          <a:prstGeom prst="rect">
            <a:avLst/>
          </a:prstGeom>
          <a:noFill/>
        </p:spPr>
        <p:txBody>
          <a:bodyPr wrap="square">
            <a:spAutoFit/>
          </a:bodyPr>
          <a:lstStyle/>
          <a:p>
            <a:r>
              <a:rPr sz="1000"/>
              <a:t>import time
def task(name):
    print(f"Starting task {name}")
    time.sleep(2)
    print(f"Task {name} completed")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if __name__ == "__main__":
    start = time.time()
    task("A")
    task("B")
    end = time.time()
    print(f"Total time: {end - start:.2f} seconds")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457200"/>
          </a:xfrm>
          <a:prstGeom prst="rect">
            <a:avLst/>
          </a:prstGeom>
          <a:noFill/>
        </p:spPr>
        <p:txBody>
          <a:bodyPr wrap="none">
            <a:spAutoFit/>
          </a:bodyPr>
          <a:lstStyle/>
          <a:p>
            <a:r>
              <a:t>Code: step2.py</a:t>
            </a:r>
          </a:p>
        </p:txBody>
      </p:sp>
      <p:sp>
        <p:nvSpPr>
          <p:cNvPr id="3" name="TextBox 2"/>
          <p:cNvSpPr txBox="1"/>
          <p:nvPr/>
        </p:nvSpPr>
        <p:spPr>
          <a:xfrm>
            <a:off x="457200" y="914400"/>
            <a:ext cx="4114800" cy="4572000"/>
          </a:xfrm>
          <a:prstGeom prst="rect">
            <a:avLst/>
          </a:prstGeom>
          <a:noFill/>
        </p:spPr>
        <p:txBody>
          <a:bodyPr wrap="square">
            <a:spAutoFit/>
          </a:bodyPr>
          <a:lstStyle/>
          <a:p>
            <a:r>
              <a:rPr sz="1000"/>
              <a:t>import threading
import time
def task(name):
    print(f"Starting task {name}")
    time.sleep(2)
    print(f"Task {name} completed")
if __name__ == "__main__":
    start = time.time()
</a:t>
            </a:r>
          </a:p>
        </p:txBody>
      </p:sp>
      <p:sp>
        <p:nvSpPr>
          <p:cNvPr id="4" name="TextBox 3"/>
          <p:cNvSpPr txBox="1"/>
          <p:nvPr/>
        </p:nvSpPr>
        <p:spPr>
          <a:xfrm>
            <a:off x="4572000" y="914400"/>
            <a:ext cx="4114800" cy="4572000"/>
          </a:xfrm>
          <a:prstGeom prst="rect">
            <a:avLst/>
          </a:prstGeom>
          <a:noFill/>
        </p:spPr>
        <p:txBody>
          <a:bodyPr wrap="square">
            <a:spAutoFit/>
          </a:bodyPr>
          <a:lstStyle/>
          <a:p>
            <a:r>
              <a:rPr sz="1000"/>
              <a:t>    t1 = threading.Thread(target=task, args=("A",))
    t2 = threading.Thread(target=task, args=("B",))
    t1.start()
    t2.start()
    t1.join()
    t2.join()
    end = time.time()
    print(f"Total time: {end - start:.2f} seconds")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2438</Words>
  <Application>Microsoft Macintosh PowerPoint</Application>
  <PresentationFormat>On-screen Show (4:3)</PresentationFormat>
  <Paragraphs>41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Concurrency in Python vs Go</vt:lpstr>
      <vt:lpstr>Step 1: Threading in Python</vt:lpstr>
      <vt:lpstr>Step 2: Multiprocessing in Python</vt:lpstr>
      <vt:lpstr>Step 3: Python's GIL Explained</vt:lpstr>
      <vt:lpstr>Step 4: Multiprocessing Overhead</vt:lpstr>
      <vt:lpstr>Step 5: Go's Goroutines</vt:lpstr>
      <vt:lpstr>Step 6: Summary - Python vs 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Sean Goggins </cp:lastModifiedBy>
  <cp:revision>1</cp:revision>
  <dcterms:created xsi:type="dcterms:W3CDTF">2013-01-27T09:14:16Z</dcterms:created>
  <dcterms:modified xsi:type="dcterms:W3CDTF">2025-04-29T17:02:43Z</dcterms:modified>
  <cp:category/>
</cp:coreProperties>
</file>