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B209-D625-41C0-94BE-E95F762036A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2358-B1AD-4795-977C-CA0C70FC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654341" y="570451"/>
            <a:ext cx="1593909" cy="12667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099032" y="570451"/>
            <a:ext cx="1593909" cy="12667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6985232" y="4974671"/>
            <a:ext cx="1593909" cy="12667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985232" y="2772561"/>
            <a:ext cx="1593909" cy="12667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797416" y="2772561"/>
            <a:ext cx="1593909" cy="12667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391325" y="570451"/>
            <a:ext cx="1593909" cy="126673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Routes/Route Middleware</a:t>
            </a:r>
          </a:p>
        </p:txBody>
      </p:sp>
      <p:cxnSp>
        <p:nvCxnSpPr>
          <p:cNvPr id="10" name="Straight Arrow Connector 9"/>
          <p:cNvCxnSpPr>
            <a:stCxn id="2" idx="3"/>
            <a:endCxn id="4" idx="1"/>
          </p:cNvCxnSpPr>
          <p:nvPr/>
        </p:nvCxnSpPr>
        <p:spPr>
          <a:xfrm>
            <a:off x="2248250" y="1203820"/>
            <a:ext cx="850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4692941" y="1203820"/>
            <a:ext cx="698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7" idx="0"/>
          </p:cNvCxnSpPr>
          <p:nvPr/>
        </p:nvCxnSpPr>
        <p:spPr>
          <a:xfrm flipH="1">
            <a:off x="4594371" y="1837189"/>
            <a:ext cx="1593909" cy="93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6" idx="1"/>
          </p:cNvCxnSpPr>
          <p:nvPr/>
        </p:nvCxnSpPr>
        <p:spPr>
          <a:xfrm>
            <a:off x="5391325" y="3405930"/>
            <a:ext cx="15939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5" idx="0"/>
          </p:cNvCxnSpPr>
          <p:nvPr/>
        </p:nvCxnSpPr>
        <p:spPr>
          <a:xfrm>
            <a:off x="7782187" y="4039299"/>
            <a:ext cx="0" cy="935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2" idx="2"/>
          </p:cNvCxnSpPr>
          <p:nvPr/>
        </p:nvCxnSpPr>
        <p:spPr>
          <a:xfrm flipH="1" flipV="1">
            <a:off x="1451296" y="1837189"/>
            <a:ext cx="2346120" cy="156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86319" y="847288"/>
            <a:ext cx="359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 4 Flowchart</a:t>
            </a:r>
          </a:p>
        </p:txBody>
      </p:sp>
    </p:spTree>
    <p:extLst>
      <p:ext uri="{BB962C8B-B14F-4D97-AF65-F5344CB8AC3E}">
        <p14:creationId xmlns:p14="http://schemas.microsoft.com/office/powerpoint/2010/main" val="194779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White</dc:creator>
  <cp:lastModifiedBy>Dylan White</cp:lastModifiedBy>
  <cp:revision>2</cp:revision>
  <dcterms:created xsi:type="dcterms:W3CDTF">2017-09-18T00:38:21Z</dcterms:created>
  <dcterms:modified xsi:type="dcterms:W3CDTF">2017-09-18T00:39:22Z</dcterms:modified>
</cp:coreProperties>
</file>