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9:48:43.0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 24575,'213'-11'0,"9"0"0,521 11-1365,-720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53.05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9,'204'2,"215"-5,-393 0,-6-2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1:00.201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0,'914'0,"-894"1,0 1,0 1,-1 1,1 1,19 7,-14-4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1:02.255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45,'103'-1,"104"-15,18-3,-173 14,90 1,-122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1:09.79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1,'842'0,"-823"0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1:15.85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0,'597'0,"-578"0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1:34.1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3,'127'-2,"140"5,-181 7,-49-4,52 0,520-7,-590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1:37.97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0,'1593'0,"-1575"0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2:00.92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1,'1155'0,"-1121"0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2:08.52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0,'1122'0,"-1100"0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2:42.25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0,'1398'0,"-1371"0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9:49:14.2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 24575,'276'-17'0,"101"9"0,-218 11 0,96 14 0,-3-11-22,-157-7-1321,-76 1-5483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2:48.2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25,'97'0,"120"-17,-136 10,146 7,-97 2,-20-2,-91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2:51.1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0,'1357'0,"-1333"0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3:06.01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1,'1460'0,"-1442"0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3:10.70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1,'1017'0,"-998"0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3:14.80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1,'1109'0,"-1085"0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3:19.87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1,'1322'0,"-1293"0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5:09.09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1,'1217'0,"-1198"0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5:20.07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1,'1106'0,"-1087"0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8:15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1,'1431'0,"-1410"0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8:18.9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0,'1433'0,"-1413"0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0T19:49:16.1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 24575,'34'-1'0,"47"-9"0,26-2 0,521 11 82,-304 3-1529,-305-2-5379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8:41.2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1,'1680'0,"-1659"0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8:51.9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0,'1523'0,"-1491"0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9:09.90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0,'1585'0,"-1566"0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9:14.8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0,'1579'0,"-1558"0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9:31.8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1,'1536'0,"-1506"0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9:33.9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1,'1812'0,"-1785"0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9:43.7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1,'1770'0,"-1745"0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49:45.0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1,'1480'0,"-1459"0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5:27.9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0,'1647'0,"-1620"0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5:31.67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1,'2017'0,"-2344"0,293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00.20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1,'4'0,"9"0,5 0,5 0,8 0,15 0,25 0,35 0,18 0,14 0,10 0,-1 0,-15 0,-18 0,-25 0,-24 0,-23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6:05.0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0,'1743'0,"-1710"0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6:10.2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1,'1706'0,"-1681"0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6:18.5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1,'1648'0,"-1619"0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6:23.5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1,'1758'0,"-1733"0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6:33.25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0,'1556'0,"-1534"0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21:56:37.4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1,'1501'0,"-1475"0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24.7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1,'607'0,"-580"0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27.6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1,'178'11,"4"1,7-13,-166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40.53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0,'671'0,"-647"0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42.3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1,'607'0,"-583"0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9:50:50.95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0,'72'4,"94"15,-97-8,107 1,69-13,-224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8BD-408A-1F91-F552-B05014CA0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C522E-E602-F914-7235-C106A33C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5F36-AABD-D754-6604-56A4AB29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7400-997C-00A3-F49D-C5F34E43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B12A-5733-2FE5-A093-068C473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CE84-89C3-4B0D-69E5-C94EBBC1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B6AF-A969-3C09-18E4-2D1E7D617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05E9-E82D-AD6F-6D65-D9738913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878B-90EC-8EE6-A7F3-F67BF504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F4A6-B544-0919-4AEB-14BCD2C7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6C1AA-F88D-3310-FFA6-104F2110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7EB99-0D06-2AC1-93C4-FCC984E5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F035-29BC-2853-AB18-621DF3C3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C516-326E-063A-E176-2F6063BC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1C33-FAB5-2798-DE78-5409625C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ABD8-AF64-B6A5-8BAB-720E61D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2CB1-67ED-9CE7-7214-73D3B65B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4DC1-D7AB-B616-D068-0A593AF0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BEFF-35CD-EEEB-86FA-5DA0E118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A376-7103-7F1C-59AC-409CF03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398E-85EF-93C5-CBB9-C0BDDEE5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FED7-9FFC-F4E5-C67E-BBEEA888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D442-9363-BE86-DCDF-D42859FF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40E0-D1BA-61B2-FC2F-8632E1DA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89A0-0DF9-C13E-43A7-D20CB313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A5CA-2EB6-B832-75C0-68074D6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6C03-4D49-9645-B631-A631B760B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DAA09-71E8-055A-2F47-C31F0A173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6A03-3F85-6C20-91B7-50A6CF9F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C816-C0BD-BBBD-1117-F3A61F81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5EA1-7352-CE53-D134-F683F0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3A9-3854-8779-FFBE-A6439970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59D2-3F60-183E-1943-9FBAB692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7C70E-D810-3F35-8E8D-498AAFB6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45AE6-644D-6BB0-DAEE-7413E0FEF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E1A46-EDCE-69F2-6428-C8AAA4AB3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5C723-8737-4D5A-8B55-BB7632A2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5FADF-33D0-4418-F88E-701C58BE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4639D-9784-8AFF-3EA8-5F06150B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A766-56F8-672A-56EF-EA43BE54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B26AC-66EE-07FE-CD04-FEF7FB39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83FCD-B582-6A27-4CE9-50106935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11AC5-9E00-EDD6-E953-E38652F1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8DD2E-66DA-CB2A-F696-63DCBBE8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40153-B9A6-F4E3-EF37-3BEFF8BA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85DC7-5471-1038-D3C7-25816CCC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6E0C-4BF1-4D55-79D1-8D16629D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CEE6-2EA0-2E40-05BA-B546751A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38583-B19F-B853-F019-DDE94221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62EB-DC80-5FA5-DD1D-7298D1B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5BC57-7814-4FA3-0B5F-8BE7839B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87F5-3DAF-09DB-E32F-5396E312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EBC-102B-51F2-D757-841A8672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CF104-94EE-DE1B-9D8F-1C49AB377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555E1-42CA-3B05-DD57-84033DD9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D5D2-D2BB-B3A8-C515-E8BAB0AD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26239-7CF6-D65B-E220-84DC7393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B7D5-7A27-A61D-CA4F-7F67AE9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65553-71FC-3DAB-FCE8-36E9B4D9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F300-328C-EA3D-177A-54F2933C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CDB2-A34A-1313-27EA-32B3E35DF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709D-9407-416D-9A3A-F2DB24B4CDD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8D35-8BF0-5E3C-A2E6-9CE880B8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5300-94B3-4949-AF98-0D816F803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6A4-BC61-423B-91CA-D185575B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4.png"/><Relationship Id="rId18" Type="http://schemas.openxmlformats.org/officeDocument/2006/relationships/customXml" Target="../ink/ink36.xml"/><Relationship Id="rId3" Type="http://schemas.openxmlformats.org/officeDocument/2006/relationships/customXml" Target="../ink/ink28.xm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customXml" Target="../ink/ink33.xml"/><Relationship Id="rId17" Type="http://schemas.openxmlformats.org/officeDocument/2006/relationships/image" Target="../media/image36.png"/><Relationship Id="rId2" Type="http://schemas.openxmlformats.org/officeDocument/2006/relationships/image" Target="../media/image29.png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3.png"/><Relationship Id="rId5" Type="http://schemas.openxmlformats.org/officeDocument/2006/relationships/customXml" Target="../ink/ink29.xml"/><Relationship Id="rId15" Type="http://schemas.openxmlformats.org/officeDocument/2006/relationships/image" Target="../media/image35.png"/><Relationship Id="rId10" Type="http://schemas.openxmlformats.org/officeDocument/2006/relationships/customXml" Target="../ink/ink32.xml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Relationship Id="rId14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43.xml"/><Relationship Id="rId18" Type="http://schemas.openxmlformats.org/officeDocument/2006/relationships/image" Target="../media/image47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4.png"/><Relationship Id="rId17" Type="http://schemas.openxmlformats.org/officeDocument/2006/relationships/customXml" Target="../ink/ink45.xml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41.xml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09332BA-217B-F86F-9707-F7C7BC8AD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" y="1896255"/>
            <a:ext cx="12192000" cy="3065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DFC874-515E-BDBD-4EA3-9420FC7FE048}"/>
                  </a:ext>
                </a:extLst>
              </p14:cNvPr>
              <p14:cNvContentPartPr/>
              <p14:nvPr/>
            </p14:nvContentPartPr>
            <p14:xfrm>
              <a:off x="2417087" y="2448517"/>
              <a:ext cx="432720" cy="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DFC874-515E-BDBD-4EA3-9420FC7FE0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087" y="2439877"/>
                <a:ext cx="450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A65DF4-415B-58A8-CE5C-9A285CFD6132}"/>
                  </a:ext>
                </a:extLst>
              </p14:cNvPr>
              <p14:cNvContentPartPr/>
              <p14:nvPr/>
            </p14:nvContentPartPr>
            <p14:xfrm>
              <a:off x="9756047" y="3720037"/>
              <a:ext cx="516240" cy="9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A65DF4-415B-58A8-CE5C-9A285CFD61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7047" y="3711037"/>
                <a:ext cx="533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61E22A-C59B-6278-5823-EFC3403B437F}"/>
                  </a:ext>
                </a:extLst>
              </p14:cNvPr>
              <p14:cNvContentPartPr/>
              <p14:nvPr/>
            </p14:nvContentPartPr>
            <p14:xfrm>
              <a:off x="11067887" y="3727957"/>
              <a:ext cx="429840" cy="9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61E22A-C59B-6278-5823-EFC3403B43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8887" y="3719317"/>
                <a:ext cx="447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C81F66-AC76-6807-5EDF-6A7AF0386647}"/>
                  </a:ext>
                </a:extLst>
              </p14:cNvPr>
              <p14:cNvContentPartPr/>
              <p14:nvPr/>
            </p14:nvContentPartPr>
            <p14:xfrm>
              <a:off x="293807" y="3475597"/>
              <a:ext cx="47232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C81F66-AC76-6807-5EDF-6A7AF03866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807" y="3466957"/>
                <a:ext cx="489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A9E0205-11E6-AA6B-D9A8-A8A8927D7BE7}"/>
                  </a:ext>
                </a:extLst>
              </p14:cNvPr>
              <p14:cNvContentPartPr/>
              <p14:nvPr/>
            </p14:nvContentPartPr>
            <p14:xfrm>
              <a:off x="15527" y="2051077"/>
              <a:ext cx="2286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A9E0205-11E6-AA6B-D9A8-A8A8927D7B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0473" y="1979437"/>
                <a:ext cx="300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59973F-367B-FBB8-086E-D57328E5F95D}"/>
                  </a:ext>
                </a:extLst>
              </p14:cNvPr>
              <p14:cNvContentPartPr/>
              <p14:nvPr/>
            </p14:nvContentPartPr>
            <p14:xfrm>
              <a:off x="5621087" y="2074837"/>
              <a:ext cx="206640" cy="8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59973F-367B-FBB8-086E-D57328E5F9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5447" y="2003197"/>
                <a:ext cx="278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9F07C4-BE47-86F6-4B36-BE2B5D59B953}"/>
                  </a:ext>
                </a:extLst>
              </p14:cNvPr>
              <p14:cNvContentPartPr/>
              <p14:nvPr/>
            </p14:nvContentPartPr>
            <p14:xfrm>
              <a:off x="-313" y="2560117"/>
              <a:ext cx="2505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9F07C4-BE47-86F6-4B36-BE2B5D59B9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36313" y="2488117"/>
                <a:ext cx="322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4E6DF6-65DC-8D87-2AB7-3080E715F08B}"/>
                  </a:ext>
                </a:extLst>
              </p14:cNvPr>
              <p14:cNvContentPartPr/>
              <p14:nvPr/>
            </p14:nvContentPartPr>
            <p14:xfrm>
              <a:off x="5581487" y="2695117"/>
              <a:ext cx="2271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4E6DF6-65DC-8D87-2AB7-3080E715F0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5487" y="2623477"/>
                <a:ext cx="298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5DF0828-F2F0-AB68-CA3A-7750A187A234}"/>
                  </a:ext>
                </a:extLst>
              </p14:cNvPr>
              <p14:cNvContentPartPr/>
              <p14:nvPr/>
            </p14:nvContentPartPr>
            <p14:xfrm>
              <a:off x="-313" y="3045037"/>
              <a:ext cx="269640" cy="16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5DF0828-F2F0-AB68-CA3A-7750A187A23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36313" y="2973037"/>
                <a:ext cx="3412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2A4EDB-D005-EFA7-3892-A59FC44563D0}"/>
                  </a:ext>
                </a:extLst>
              </p14:cNvPr>
              <p14:cNvContentPartPr/>
              <p14:nvPr/>
            </p14:nvContentPartPr>
            <p14:xfrm>
              <a:off x="5605607" y="3272557"/>
              <a:ext cx="241200" cy="4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2A4EDB-D005-EFA7-3892-A59FC44563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69607" y="3200557"/>
                <a:ext cx="3128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177E3A-BA14-52C6-F7A3-566C0555574B}"/>
                  </a:ext>
                </a:extLst>
              </p14:cNvPr>
              <p14:cNvContentPartPr/>
              <p14:nvPr/>
            </p14:nvContentPartPr>
            <p14:xfrm>
              <a:off x="-31993" y="3546157"/>
              <a:ext cx="388080" cy="12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177E3A-BA14-52C6-F7A3-566C055557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67993" y="3474157"/>
                <a:ext cx="459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EF87595-C3A3-7818-A3ED-A1C69E4810AC}"/>
                  </a:ext>
                </a:extLst>
              </p14:cNvPr>
              <p14:cNvContentPartPr/>
              <p14:nvPr/>
            </p14:nvContentPartPr>
            <p14:xfrm>
              <a:off x="5573567" y="3871957"/>
              <a:ext cx="270360" cy="16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EF87595-C3A3-7818-A3ED-A1C69E4810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7927" y="3799957"/>
                <a:ext cx="342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882B-A913-0A21-127C-03DF4C672252}"/>
                  </a:ext>
                </a:extLst>
              </p14:cNvPr>
              <p14:cNvContentPartPr/>
              <p14:nvPr/>
            </p14:nvContentPartPr>
            <p14:xfrm>
              <a:off x="-40273" y="4237717"/>
              <a:ext cx="31032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882B-A913-0A21-127C-03DF4C6722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75913" y="4166077"/>
                <a:ext cx="381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2DCB440-E9E5-AF17-4B12-892FD6180D67}"/>
                  </a:ext>
                </a:extLst>
              </p14:cNvPr>
              <p14:cNvContentPartPr/>
              <p14:nvPr/>
            </p14:nvContentPartPr>
            <p14:xfrm>
              <a:off x="5613167" y="4484317"/>
              <a:ext cx="22212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2DCB440-E9E5-AF17-4B12-892FD6180D6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77527" y="4412317"/>
                <a:ext cx="29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8C4B5A-9CF9-E24F-FB4A-EE893582F278}"/>
                  </a:ext>
                </a:extLst>
              </p14:cNvPr>
              <p14:cNvContentPartPr/>
              <p14:nvPr/>
            </p14:nvContentPartPr>
            <p14:xfrm>
              <a:off x="285887" y="3378037"/>
              <a:ext cx="444600" cy="9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8C4B5A-9CF9-E24F-FB4A-EE893582F27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0247" y="3306397"/>
                <a:ext cx="516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1ED229C-4535-E13D-88BD-F9DDAE895A9F}"/>
                  </a:ext>
                </a:extLst>
              </p14:cNvPr>
              <p14:cNvContentPartPr/>
              <p14:nvPr/>
            </p14:nvContentPartPr>
            <p14:xfrm>
              <a:off x="9716447" y="3649477"/>
              <a:ext cx="58032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1ED229C-4535-E13D-88BD-F9DDAE895A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80447" y="3577477"/>
                <a:ext cx="651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7B08B45-E448-5DB1-44C0-491258DB3686}"/>
                  </a:ext>
                </a:extLst>
              </p14:cNvPr>
              <p14:cNvContentPartPr/>
              <p14:nvPr/>
            </p14:nvContentPartPr>
            <p14:xfrm>
              <a:off x="1653527" y="3857197"/>
              <a:ext cx="42840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7B08B45-E448-5DB1-44C0-491258DB36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44887" y="3848557"/>
                <a:ext cx="44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4DDA97-575E-ADCF-4B16-7A1D85350F95}"/>
                  </a:ext>
                </a:extLst>
              </p14:cNvPr>
              <p14:cNvContentPartPr/>
              <p14:nvPr/>
            </p14:nvContentPartPr>
            <p14:xfrm>
              <a:off x="4436327" y="4064197"/>
              <a:ext cx="41220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4DDA97-575E-ADCF-4B16-7A1D85350F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27687" y="4055197"/>
                <a:ext cx="429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8482574-3180-DD00-3DD1-1F27C7F5BA92}"/>
                  </a:ext>
                </a:extLst>
              </p14:cNvPr>
              <p14:cNvContentPartPr/>
              <p14:nvPr/>
            </p14:nvContentPartPr>
            <p14:xfrm>
              <a:off x="11027927" y="4350397"/>
              <a:ext cx="513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8482574-3180-DD00-3DD1-1F27C7F5BA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19287" y="4341397"/>
                <a:ext cx="531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0D52C92-80C4-52B6-F6CD-946FD360EEE3}"/>
                  </a:ext>
                </a:extLst>
              </p14:cNvPr>
              <p14:cNvContentPartPr/>
              <p14:nvPr/>
            </p14:nvContentPartPr>
            <p14:xfrm>
              <a:off x="1693127" y="3751717"/>
              <a:ext cx="317520" cy="9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0D52C92-80C4-52B6-F6CD-946FD360EE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57487" y="3680077"/>
                <a:ext cx="3891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FE80B1B-2502-551A-6E1A-68D031E41A15}"/>
                  </a:ext>
                </a:extLst>
              </p14:cNvPr>
              <p14:cNvContentPartPr/>
              <p14:nvPr/>
            </p14:nvContentPartPr>
            <p14:xfrm>
              <a:off x="11044127" y="4287397"/>
              <a:ext cx="49752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FE80B1B-2502-551A-6E1A-68D031E41A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008127" y="4215397"/>
                <a:ext cx="569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948FFD4-FE0D-9E75-C4C8-DA90377202D1}"/>
                  </a:ext>
                </a:extLst>
              </p14:cNvPr>
              <p14:cNvContentPartPr/>
              <p14:nvPr/>
            </p14:nvContentPartPr>
            <p14:xfrm>
              <a:off x="230447" y="4851157"/>
              <a:ext cx="5324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948FFD4-FE0D-9E75-C4C8-DA90377202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1447" y="4842517"/>
                <a:ext cx="550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663879-1DD6-892D-DB71-95A0666B57A4}"/>
                  </a:ext>
                </a:extLst>
              </p14:cNvPr>
              <p14:cNvContentPartPr/>
              <p14:nvPr/>
            </p14:nvContentPartPr>
            <p14:xfrm>
              <a:off x="1645607" y="4954477"/>
              <a:ext cx="37332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663879-1DD6-892D-DB71-95A0666B57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36607" y="4945837"/>
                <a:ext cx="390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06DC331-3502-F65A-C4B3-39B7DFCA3933}"/>
                  </a:ext>
                </a:extLst>
              </p14:cNvPr>
              <p14:cNvContentPartPr/>
              <p14:nvPr/>
            </p14:nvContentPartPr>
            <p14:xfrm>
              <a:off x="1653527" y="4739917"/>
              <a:ext cx="40824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06DC331-3502-F65A-C4B3-39B7DFCA39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44887" y="4731277"/>
                <a:ext cx="425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2733C9C-EDDC-BF62-97E9-4D55990601B5}"/>
                  </a:ext>
                </a:extLst>
              </p14:cNvPr>
              <p14:cNvContentPartPr/>
              <p14:nvPr/>
            </p14:nvContentPartPr>
            <p14:xfrm>
              <a:off x="3013247" y="4739917"/>
              <a:ext cx="48672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733C9C-EDDC-BF62-97E9-4D55990601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04247" y="4731277"/>
                <a:ext cx="504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97DE0DB-2F32-D6E9-1641-5EB6DBD4E15E}"/>
                  </a:ext>
                </a:extLst>
              </p14:cNvPr>
              <p14:cNvContentPartPr/>
              <p14:nvPr/>
            </p14:nvContentPartPr>
            <p14:xfrm>
              <a:off x="6496075" y="5574757"/>
              <a:ext cx="4449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97DE0DB-2F32-D6E9-1641-5EB6DBD4E15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87075" y="5566117"/>
                <a:ext cx="462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1F87C86-C83B-5DE1-290B-7A6F48C73F8E}"/>
                  </a:ext>
                </a:extLst>
              </p14:cNvPr>
              <p14:cNvContentPartPr/>
              <p14:nvPr/>
            </p14:nvContentPartPr>
            <p14:xfrm>
              <a:off x="6519835" y="5972917"/>
              <a:ext cx="405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1F87C86-C83B-5DE1-290B-7A6F48C73F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83835" y="5901277"/>
                <a:ext cx="477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0E980D9-4153-1A29-CE1E-E5C8EEE5F178}"/>
              </a:ext>
            </a:extLst>
          </p:cNvPr>
          <p:cNvSpPr txBox="1"/>
          <p:nvPr/>
        </p:nvSpPr>
        <p:spPr>
          <a:xfrm>
            <a:off x="7015897" y="5433245"/>
            <a:ext cx="3145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Chosen by one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selection method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454ED3-E5CF-5774-B90F-AD49FAAE826D}"/>
              </a:ext>
            </a:extLst>
          </p:cNvPr>
          <p:cNvSpPr txBox="1"/>
          <p:nvPr/>
        </p:nvSpPr>
        <p:spPr>
          <a:xfrm>
            <a:off x="7015897" y="5819028"/>
            <a:ext cx="378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chosen by both selection procedures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C4923-5D79-F585-9211-DC970C8A5318}"/>
              </a:ext>
            </a:extLst>
          </p:cNvPr>
          <p:cNvSpPr txBox="1"/>
          <p:nvPr/>
        </p:nvSpPr>
        <p:spPr>
          <a:xfrm>
            <a:off x="356087" y="825623"/>
            <a:ext cx="33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linic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3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1058A-F313-1F5D-DB69-5DC8A8EDD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 t="25170" r="36556" b="7483"/>
          <a:stretch/>
        </p:blipFill>
        <p:spPr>
          <a:xfrm>
            <a:off x="74192" y="899271"/>
            <a:ext cx="9780022" cy="5889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E111A-28BE-1B5B-AC15-1760E3BB4D81}"/>
              </a:ext>
            </a:extLst>
          </p:cNvPr>
          <p:cNvSpPr txBox="1"/>
          <p:nvPr/>
        </p:nvSpPr>
        <p:spPr>
          <a:xfrm>
            <a:off x="74192" y="266330"/>
            <a:ext cx="33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Outreach</a:t>
            </a:r>
            <a:r>
              <a:rPr lang="en-US" altLang="zh-CN" dirty="0"/>
              <a:t> Coverage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163784-FEF0-DAC1-B7FD-697C7E84F144}"/>
                  </a:ext>
                </a:extLst>
              </p14:cNvPr>
              <p14:cNvContentPartPr/>
              <p14:nvPr/>
            </p14:nvContentPartPr>
            <p14:xfrm>
              <a:off x="3426263" y="4994920"/>
              <a:ext cx="52308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163784-FEF0-DAC1-B7FD-697C7E84F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0623" y="4923280"/>
                <a:ext cx="594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7B728A-DFD7-BC8F-93BC-2AA62FCD1B47}"/>
                  </a:ext>
                </a:extLst>
              </p14:cNvPr>
              <p14:cNvContentPartPr/>
              <p14:nvPr/>
            </p14:nvContentPartPr>
            <p14:xfrm>
              <a:off x="7936343" y="1861120"/>
              <a:ext cx="5238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7B728A-DFD7-BC8F-93BC-2AA62FCD1B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0703" y="1789120"/>
                <a:ext cx="595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0755C59-3BB4-F99A-9935-45B3BE1F13A4}"/>
                  </a:ext>
                </a:extLst>
              </p14:cNvPr>
              <p14:cNvContentPartPr/>
              <p14:nvPr/>
            </p14:nvContentPartPr>
            <p14:xfrm>
              <a:off x="3390983" y="5563000"/>
              <a:ext cx="61272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0755C59-3BB4-F99A-9935-45B3BE1F13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983" y="5491360"/>
                <a:ext cx="684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B50D6E-C93D-8ED3-E972-A5D97689E1C9}"/>
                  </a:ext>
                </a:extLst>
              </p14:cNvPr>
              <p14:cNvContentPartPr/>
              <p14:nvPr/>
            </p14:nvContentPartPr>
            <p14:xfrm>
              <a:off x="4349663" y="2411560"/>
              <a:ext cx="5605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B50D6E-C93D-8ED3-E972-A5D97689E1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4023" y="2339560"/>
                <a:ext cx="632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5D7EDF-F544-AAC4-D994-0A5B3721A083}"/>
                  </a:ext>
                </a:extLst>
              </p14:cNvPr>
              <p14:cNvContentPartPr/>
              <p14:nvPr/>
            </p14:nvContentPartPr>
            <p14:xfrm>
              <a:off x="452303" y="3361600"/>
              <a:ext cx="5778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5D7EDF-F544-AAC4-D994-0A5B3721A0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303" y="3289600"/>
                <a:ext cx="649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31E85D-B856-2DE0-C882-7CBCB053E482}"/>
                  </a:ext>
                </a:extLst>
              </p14:cNvPr>
              <p14:cNvContentPartPr/>
              <p14:nvPr/>
            </p14:nvContentPartPr>
            <p14:xfrm>
              <a:off x="4944383" y="6131440"/>
              <a:ext cx="57672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31E85D-B856-2DE0-C882-7CBCB053E4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8743" y="6059440"/>
                <a:ext cx="648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DB232B-456A-7B4B-66B6-41D24C845C56}"/>
                  </a:ext>
                </a:extLst>
              </p14:cNvPr>
              <p14:cNvContentPartPr/>
              <p14:nvPr/>
            </p14:nvContentPartPr>
            <p14:xfrm>
              <a:off x="5832143" y="3787480"/>
              <a:ext cx="5641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DB232B-456A-7B4B-66B6-41D24C845C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6503" y="3715840"/>
                <a:ext cx="635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8494E7-35D4-3ED9-195A-DAE6D1CE7990}"/>
                  </a:ext>
                </a:extLst>
              </p14:cNvPr>
              <p14:cNvContentPartPr/>
              <p14:nvPr/>
            </p14:nvContentPartPr>
            <p14:xfrm>
              <a:off x="8522063" y="3787480"/>
              <a:ext cx="66240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8494E7-35D4-3ED9-195A-DAE6D1CE79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86423" y="3715840"/>
                <a:ext cx="734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7B3CBC-A534-7764-55A0-C7306C8D756D}"/>
                  </a:ext>
                </a:extLst>
              </p14:cNvPr>
              <p14:cNvContentPartPr/>
              <p14:nvPr/>
            </p14:nvContentPartPr>
            <p14:xfrm>
              <a:off x="7243703" y="6470560"/>
              <a:ext cx="6465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7B3CBC-A534-7764-55A0-C7306C8D75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8063" y="6398920"/>
                <a:ext cx="718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74F09CB-CCCF-2EB6-3CD0-898D1B697CBA}"/>
                  </a:ext>
                </a:extLst>
              </p14:cNvPr>
              <p14:cNvContentPartPr/>
              <p14:nvPr/>
            </p14:nvContentPartPr>
            <p14:xfrm>
              <a:off x="8575703" y="6470560"/>
              <a:ext cx="5407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74F09CB-CCCF-2EB6-3CD0-898D1B697C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9703" y="6398920"/>
                <a:ext cx="6123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6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AC689E-EF09-EDF7-1A0A-EB21D054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7" r="18105" b="7869"/>
          <a:stretch/>
        </p:blipFill>
        <p:spPr>
          <a:xfrm>
            <a:off x="0" y="994932"/>
            <a:ext cx="12192000" cy="5863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1C1C65-7FC8-82E0-AFAF-4EC031C0340D}"/>
              </a:ext>
            </a:extLst>
          </p:cNvPr>
          <p:cNvSpPr txBox="1"/>
          <p:nvPr/>
        </p:nvSpPr>
        <p:spPr>
          <a:xfrm>
            <a:off x="74192" y="266330"/>
            <a:ext cx="33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Outreach</a:t>
            </a:r>
            <a:r>
              <a:rPr lang="en-US" altLang="zh-CN" dirty="0"/>
              <a:t> Proportion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5FE72F-3818-DDED-0284-EA4EAE0FA67A}"/>
                  </a:ext>
                </a:extLst>
              </p14:cNvPr>
              <p14:cNvContentPartPr/>
              <p14:nvPr/>
            </p14:nvContentPartPr>
            <p14:xfrm>
              <a:off x="6213945" y="1483898"/>
              <a:ext cx="60300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5FE72F-3818-DDED-0284-EA4EAE0FA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945" y="1411898"/>
                <a:ext cx="67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71DC69-ACB2-5009-15B4-FA172F945098}"/>
                  </a:ext>
                </a:extLst>
              </p14:cNvPr>
              <p14:cNvContentPartPr/>
              <p14:nvPr/>
            </p14:nvContentPartPr>
            <p14:xfrm>
              <a:off x="1893945" y="4665578"/>
              <a:ext cx="7261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71DC69-ACB2-5009-15B4-FA172F9450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7945" y="4593938"/>
                <a:ext cx="797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D0F1C5-8469-A04A-7C30-51A6DDC43F06}"/>
                  </a:ext>
                </a:extLst>
              </p14:cNvPr>
              <p14:cNvContentPartPr/>
              <p14:nvPr/>
            </p14:nvContentPartPr>
            <p14:xfrm>
              <a:off x="1856505" y="2557058"/>
              <a:ext cx="6397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D0F1C5-8469-A04A-7C30-51A6DDC43F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0505" y="2485058"/>
                <a:ext cx="711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E97626-60C8-CD9E-1890-BA0A6B67E7CF}"/>
                  </a:ext>
                </a:extLst>
              </p14:cNvPr>
              <p14:cNvContentPartPr/>
              <p14:nvPr/>
            </p14:nvContentPartPr>
            <p14:xfrm>
              <a:off x="6232665" y="5682578"/>
              <a:ext cx="62352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E97626-60C8-CD9E-1890-BA0A6B67E7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6665" y="5610938"/>
                <a:ext cx="695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857260-DD1E-CF18-9E45-29FF3A741BED}"/>
                  </a:ext>
                </a:extLst>
              </p14:cNvPr>
              <p14:cNvContentPartPr/>
              <p14:nvPr/>
            </p14:nvContentPartPr>
            <p14:xfrm>
              <a:off x="7651065" y="6233018"/>
              <a:ext cx="6040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857260-DD1E-CF18-9E45-29FF3A741B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15065" y="6161378"/>
                <a:ext cx="675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132991-057D-0EA4-125A-3132BB4F681B}"/>
                  </a:ext>
                </a:extLst>
              </p14:cNvPr>
              <p14:cNvContentPartPr/>
              <p14:nvPr/>
            </p14:nvContentPartPr>
            <p14:xfrm>
              <a:off x="4161225" y="3191378"/>
              <a:ext cx="64224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132991-057D-0EA4-125A-3132BB4F68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25225" y="3119738"/>
                <a:ext cx="713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97EAEE-33D0-CEFF-DE80-003BF24BEE98}"/>
                  </a:ext>
                </a:extLst>
              </p14:cNvPr>
              <p14:cNvContentPartPr/>
              <p14:nvPr/>
            </p14:nvContentPartPr>
            <p14:xfrm>
              <a:off x="9124905" y="3891218"/>
              <a:ext cx="5684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97EAEE-33D0-CEFF-DE80-003BF24BEE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89265" y="3819218"/>
                <a:ext cx="640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BA4C71-F878-EAE0-6C79-88B38A77AF34}"/>
                  </a:ext>
                </a:extLst>
              </p14:cNvPr>
              <p14:cNvContentPartPr/>
              <p14:nvPr/>
            </p14:nvContentPartPr>
            <p14:xfrm>
              <a:off x="4814265" y="6722258"/>
              <a:ext cx="5500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BA4C71-F878-EAE0-6C79-88B38A77AF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8265" y="6650618"/>
                <a:ext cx="62172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9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陈晓婷</dc:creator>
  <cp:lastModifiedBy>陈晓婷</cp:lastModifiedBy>
  <cp:revision>3</cp:revision>
  <dcterms:created xsi:type="dcterms:W3CDTF">2022-08-10T19:42:14Z</dcterms:created>
  <dcterms:modified xsi:type="dcterms:W3CDTF">2022-08-10T22:04:55Z</dcterms:modified>
</cp:coreProperties>
</file>