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3D0A-8128-B27C-80F7-30A2FA52D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07B40-DB59-0283-A60D-B3CAF02C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7CDA-1F94-ABB7-1F4A-493B9A5F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350A-8EDC-A63B-D424-575F878C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0AC7-A4B3-E6CA-1339-5AFD7C06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2DF8-CE25-E93A-D64E-DEA1C863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0E5BF-4D0F-F7A9-C590-BFD5F3A94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CB60-D448-66C0-A8F7-3E92A343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E60-8819-B793-E6C6-3B95AED2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3BEB-56B1-62C7-2F1F-73B440F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04036-805F-8896-049D-49D7BD9D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BC71-6A0E-AE24-BFF0-BCF2DA5FD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9EDB-0718-B500-5B72-EE4CACEC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E1D6-5ACB-0EDE-D8D8-762355BE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6B9B-A500-C2DD-7F99-8DE2631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DC87-41AD-1C36-D037-467FBC44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CAEC-F771-E747-A2BB-F80A2298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9C7E-EF34-9AD3-1E4F-B3618EF5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2322-2A4F-377D-3CEC-5E4DD4CF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271E-3372-CF5E-13AD-E245B0B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93CB-8AF6-AC09-8E49-8D1DD657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34B4E-29AE-F52E-4F93-E5AFAB16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51A9-39BF-E811-B207-7816B462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87AB-B290-22D7-0BC1-76751C26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FA79-B1F2-0EAA-62A8-21778D4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900B-F4E4-E50F-23C8-54CE2309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1B49-3DB1-9E8A-4DB0-17DDC528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85482-BDEA-62B6-B9A4-28147272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EA88B-CABA-495C-7B7D-65F727C8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108C-9ABB-F381-70F7-F60BD2AF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A1F5-4EF7-9CD1-BEB5-97259DF8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1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B5B-EF99-297F-3546-9EC88025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2267-11F6-94D0-0B74-CBD550BE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47A09-F7D5-CA36-A05E-7B309D282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FDF3-2D54-80B5-4CFB-4FA0509F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5E9E7-0E58-7843-573F-24C1A0270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954F1-C3BF-56FA-5004-CD388F8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95BF9-1BA0-4CD6-AEA7-0F048C44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5E4EB-E62A-85DB-F3E6-5F1545F6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8D47-BC67-3E9E-265D-A35D3AD3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E439-FFA0-7B0B-E7C0-28EBCE4F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7CFCD-FFF3-25F9-C974-B5D110B6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59D84-4226-2971-01A1-C6A75A54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B20D9-1B1A-46B0-1099-3ACD02B8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00E78-3BD9-B20D-77BE-7E2810DF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F909-2726-7C69-6AF4-8496331C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4A7A-59A4-D4F2-D42B-E8B0FBA0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1302-8553-0BCF-EBEC-0C0454BA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BA82C-4F15-8F73-FB63-F09A03A6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AB53F-AB2C-9551-8A8E-413B0DC4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4E92C-B67D-84F8-58AA-130D49AF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59CE7-7A9F-5B85-F337-ACB8223D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FFD9-55A2-FBC2-FBF1-E48F8BB8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DA9F8-F070-3464-3182-EEA83223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07B3-7F35-6021-6C77-217225A3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4707-B9FA-BC05-25E0-3844600C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5C8B-D88F-70D7-3A13-F0830AB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A1817-7C53-D2EE-FAD2-96176EC0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41663-2A9F-BF42-41D7-EFA1F100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C0C87-F095-5563-4DB1-4052E45EA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088C-F9F0-AAAD-C3CD-4A8BA572F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B6D1-0BB0-4220-8300-A99539D6CC8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58345-051B-234D-7AD4-F570F984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1FFE-B2A6-3BB0-E34C-B25A10A48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3B57-0771-44B7-9E4B-767AB35D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D3A9D7BA-D411-4B2A-DA89-037E22615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908" y="2499321"/>
            <a:ext cx="2498296" cy="2498296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8290A3C-D885-5004-E0B3-108754D2B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18" y="2499321"/>
            <a:ext cx="2498296" cy="2498296"/>
          </a:xfrm>
          <a:prstGeom prst="rect">
            <a:avLst/>
          </a:prstGeom>
        </p:spPr>
      </p:pic>
      <p:pic>
        <p:nvPicPr>
          <p:cNvPr id="11" name="Picture 10" descr="Map&#10;&#10;Description automatically generated with low confidence">
            <a:extLst>
              <a:ext uri="{FF2B5EF4-FFF2-40B4-BE49-F238E27FC236}">
                <a16:creationId xmlns:a16="http://schemas.microsoft.com/office/drawing/2014/main" id="{BAC0ED35-96CC-F841-C46B-F99D9201D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583" y="2503490"/>
            <a:ext cx="2498296" cy="2498296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17AC840D-5FCA-AECE-C56D-A456A54A5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89" y="2590040"/>
            <a:ext cx="2498296" cy="2498296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FCF756DA-AC88-F12A-0F5F-4C263989E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13" y="2499321"/>
            <a:ext cx="2498296" cy="2498296"/>
          </a:xfrm>
          <a:prstGeom prst="rect">
            <a:avLst/>
          </a:prstGeom>
        </p:spPr>
      </p:pic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0AAD2855-A155-88EC-AB20-52F16FA91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" y="1870906"/>
            <a:ext cx="862063" cy="8620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D4A1B2-FE39-EAF6-7817-B4C9ADDEA00F}"/>
              </a:ext>
            </a:extLst>
          </p:cNvPr>
          <p:cNvSpPr txBox="1"/>
          <p:nvPr/>
        </p:nvSpPr>
        <p:spPr>
          <a:xfrm>
            <a:off x="426129" y="2574401"/>
            <a:ext cx="98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                                 B                                             C                                           D                                E</a:t>
            </a:r>
          </a:p>
        </p:txBody>
      </p:sp>
    </p:spTree>
    <p:extLst>
      <p:ext uri="{BB962C8B-B14F-4D97-AF65-F5344CB8AC3E}">
        <p14:creationId xmlns:p14="http://schemas.microsoft.com/office/powerpoint/2010/main" val="220055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陈晓婷</dc:creator>
  <cp:lastModifiedBy>陈晓婷</cp:lastModifiedBy>
  <cp:revision>9</cp:revision>
  <dcterms:created xsi:type="dcterms:W3CDTF">2022-07-26T21:36:33Z</dcterms:created>
  <dcterms:modified xsi:type="dcterms:W3CDTF">2022-10-01T00:09:01Z</dcterms:modified>
</cp:coreProperties>
</file>