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fdad032474_1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fdad032474_1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150">
                <a:solidFill>
                  <a:srgbClr val="E7E9EA"/>
                </a:solidFill>
                <a:highlight>
                  <a:schemeClr val="dk1"/>
                </a:highlight>
              </a:rPr>
              <a:t>The system retrieves the most relevant documents based on the similarity scores. The LLM processes the relevant information to formulate a detailed answer to the user’s question.</a:t>
            </a:r>
            <a:endParaRPr>
              <a:highlight>
                <a:schemeClr val="dk1"/>
              </a:highlight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fdad032474_1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fdad032474_1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150">
                <a:solidFill>
                  <a:srgbClr val="E7E9EA"/>
                </a:solidFill>
                <a:highlight>
                  <a:schemeClr val="dk1"/>
                </a:highlight>
              </a:rPr>
              <a:t>The final answer is presented to the user. This answer is generated from the most relevant information retrieved from the document, ensuring accuracy and relevance.</a:t>
            </a:r>
            <a:endParaRPr>
              <a:highlight>
                <a:schemeClr val="dk1"/>
              </a:highlight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fdad032474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fdad032474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fdad032474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fdad032474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800">
                <a:solidFill>
                  <a:srgbClr val="595959"/>
                </a:solidFill>
              </a:rPr>
              <a:t>https://blog.langchain.dev/query-transformations/</a:t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fdad0324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fdad0324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300">
                <a:solidFill>
                  <a:srgbClr val="E7E9EA"/>
                </a:solidFill>
                <a:highlight>
                  <a:schemeClr val="dk1"/>
                </a:highlight>
              </a:rPr>
              <a:t>It all starts with a </a:t>
            </a:r>
            <a:r>
              <a:rPr b="1" lang="zh-CN" sz="1300">
                <a:solidFill>
                  <a:srgbClr val="E7E9EA"/>
                </a:solidFill>
                <a:highlight>
                  <a:schemeClr val="dk1"/>
                </a:highlight>
              </a:rPr>
              <a:t>document</a:t>
            </a:r>
            <a:r>
              <a:rPr lang="zh-CN" sz="1300">
                <a:solidFill>
                  <a:srgbClr val="E7E9EA"/>
                </a:solidFill>
                <a:highlight>
                  <a:schemeClr val="dk1"/>
                </a:highlight>
              </a:rPr>
              <a:t> </a:t>
            </a:r>
            <a:endParaRPr sz="1300">
              <a:solidFill>
                <a:srgbClr val="E7E9EA"/>
              </a:solidFill>
              <a:highlight>
                <a:schemeClr val="dk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E7E9EA"/>
              </a:solidFill>
              <a:highlight>
                <a:schemeClr val="dk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E7E9EA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fdad032474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fdad032474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150">
                <a:solidFill>
                  <a:srgbClr val="E7E9EA"/>
                </a:solidFill>
                <a:highlight>
                  <a:schemeClr val="dk1"/>
                </a:highlight>
              </a:rPr>
              <a:t>Next, the document is processed by an OCR (Optical Character Recognition) model. This model extracts the text if needed.</a:t>
            </a:r>
            <a:endParaRPr>
              <a:highlight>
                <a:schemeClr val="dk1"/>
              </a:highlight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fdad032474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fdad032474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150">
                <a:solidFill>
                  <a:srgbClr val="E7E9EA"/>
                </a:solidFill>
                <a:highlight>
                  <a:schemeClr val="dk1"/>
                </a:highlight>
              </a:rPr>
              <a:t>The text is broken down into smaller, manageable pieces. This chunking allows for more efficient processing and analysis in the later stages.</a:t>
            </a:r>
            <a:endParaRPr>
              <a:highlight>
                <a:schemeClr val="dk1"/>
              </a:highlight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fdad032474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fdad032474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150">
                <a:solidFill>
                  <a:srgbClr val="E7E9EA"/>
                </a:solidFill>
                <a:highlight>
                  <a:schemeClr val="dk1"/>
                </a:highlight>
              </a:rPr>
              <a:t>Each text chunk is then passed through an embed model. This model converts the chunks into vectors, numerical representations that capture the semantic meaning of the text.</a:t>
            </a:r>
            <a:endParaRPr>
              <a:highlight>
                <a:schemeClr val="dk1"/>
              </a:highlight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fdad032474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fdad032474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150">
                <a:solidFill>
                  <a:srgbClr val="E7E9EA"/>
                </a:solidFill>
                <a:highlight>
                  <a:schemeClr val="dk1"/>
                </a:highlight>
              </a:rPr>
              <a:t>The vectors are stored in a vector database. This database allows the system to efficiently retrieve relevant information based on semantic similarity.</a:t>
            </a:r>
            <a:endParaRPr>
              <a:highlight>
                <a:schemeClr val="dk1"/>
              </a:highlight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fdad032474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fdad032474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150">
                <a:solidFill>
                  <a:srgbClr val="E7E9EA"/>
                </a:solidFill>
                <a:highlight>
                  <a:schemeClr val="dk1"/>
                </a:highlight>
              </a:rPr>
              <a:t>The user inputs a question into the system. This question will be used to retrieve the most relevant information from the vector database.</a:t>
            </a:r>
            <a:endParaRPr>
              <a:highlight>
                <a:schemeClr val="dk1"/>
              </a:highlight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fdad032474_1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fdad032474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150">
                <a:solidFill>
                  <a:srgbClr val="E7E9EA"/>
                </a:solidFill>
                <a:highlight>
                  <a:schemeClr val="dk1"/>
                </a:highlight>
              </a:rPr>
              <a:t>The question is embedded using the same embed model that processed the text chunks. This ensures that both the question and the text chunks are in the same vector space.</a:t>
            </a:r>
            <a:endParaRPr>
              <a:highlight>
                <a:schemeClr val="dk1"/>
              </a:highlight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fdad032474_1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fdad032474_1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150">
                <a:solidFill>
                  <a:srgbClr val="E7E9EA"/>
                </a:solidFill>
                <a:highlight>
                  <a:schemeClr val="dk1"/>
                </a:highlight>
              </a:rPr>
              <a:t>The embedded question is matched against the vectors in the database based on similarity. The most similar vectors (text chunks) are retrieved.</a:t>
            </a:r>
            <a:endParaRPr>
              <a:highlight>
                <a:schemeClr val="dk1"/>
              </a:highlight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RAG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0250" y="0"/>
            <a:ext cx="51435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0250" y="0"/>
            <a:ext cx="51435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2425" y="-43075"/>
            <a:ext cx="51435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CN"/>
              <a:t>https://blog.langchain.dev/query-transformations/</a:t>
            </a:r>
            <a:endParaRPr/>
          </a:p>
        </p:txBody>
      </p:sp>
      <p:pic>
        <p:nvPicPr>
          <p:cNvPr id="139" name="Google Shape;13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6363" y="323850"/>
            <a:ext cx="6391275" cy="449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Author: https://github.com/baptadn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300">
              <a:solidFill>
                <a:srgbClr val="E7E9EA"/>
              </a:solidFill>
              <a:highlight>
                <a:schemeClr val="dk1"/>
              </a:highlight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0250" y="0"/>
            <a:ext cx="51435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0250" y="0"/>
            <a:ext cx="51435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0250" y="0"/>
            <a:ext cx="51435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CN" sz="1150">
                <a:solidFill>
                  <a:srgbClr val="E7E9EA"/>
                </a:solidFill>
              </a:rPr>
              <a:t>Each text chunk is then passed through an embed model. This model converts the chunks into vectors, numerical representations that capture the semantic meaning of the text.</a:t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0250" y="0"/>
            <a:ext cx="51435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0250" y="0"/>
            <a:ext cx="51435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0250" y="0"/>
            <a:ext cx="51435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0250" y="0"/>
            <a:ext cx="51435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0250" y="0"/>
            <a:ext cx="51435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