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3843694" name=""/>
          <p:cNvSpPr txBox="1"/>
          <p:nvPr/>
        </p:nvSpPr>
        <p:spPr bwMode="auto">
          <a:xfrm flipH="0" flipV="0">
            <a:off x="4431632" y="1280160"/>
            <a:ext cx="3328735" cy="4297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>
                <a:latin typeface="Times New Roman"/>
              </a:rPr>
              <a:t>Смирнов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Times New Roman"/>
              </a:rPr>
              <a:t>Анатолий Анатольевич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test@gmail.com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88005553535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Паспорт 4132 234231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Снилс 87647163459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Номер счета 40802810335300540583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Карта 4276 8070 1492 7948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г. Санкт-Петербург, пр. Бульварный, д. 4 стр. 86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732557279170 Инн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cvv 435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логин Voldemort643s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пароль assword432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омс 7750900873002404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Это ФСБ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А это тайна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авто в404сх799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172.20.20.20</a:t>
            </a:r>
            <a:br>
              <a:rPr sz="1200">
                <a:latin typeface="Times New Roman"/>
              </a:rPr>
            </a:br>
            <a:r>
              <a:rPr sz="1200">
                <a:latin typeface="Times New Roman"/>
              </a:rPr>
              <a:t>2001:0db8:0000:0000:0000:ff00:0042:8329</a:t>
            </a:r>
            <a:endParaRPr/>
          </a:p>
          <a:p>
            <a:pPr algn="l">
              <a:defRPr/>
            </a:pPr>
            <a:endParaRPr lang="en-US" sz="1200">
              <a:latin typeface="Times New Roman"/>
            </a:endParaRPr>
          </a:p>
          <a:p>
            <a:pPr algn="l">
              <a:defRPr/>
            </a:pPr>
            <a:endParaRPr sz="1200">
              <a:latin typeface="Times New Roman"/>
            </a:endParaRPr>
          </a:p>
          <a:p>
            <a:pPr algn="l">
              <a:defRPr/>
            </a:pPr>
            <a:endParaRPr/>
          </a:p>
          <a:p>
            <a:pPr algn="l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79907283" name=""/>
          <p:cNvGraphicFramePr>
            <a:graphicFrameLocks xmlns:a="http://schemas.openxmlformats.org/drawingml/2006/main"/>
          </p:cNvGraphicFramePr>
          <p:nvPr/>
        </p:nvGraphicFramePr>
        <p:xfrm>
          <a:off x="3122611" y="2874009"/>
          <a:ext cx="8408274" cy="107686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5934073"/>
              </a:tblGrid>
              <a:tr h="274320"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latin typeface="Times New Roman"/>
                        </a:rPr>
                        <a:t>Иванов</a:t>
                      </a:r>
                      <a:r>
                        <a:rPr sz="1200">
                          <a:latin typeface="Times New Roman"/>
                        </a:rPr>
                        <a:t> Анатолий Анатольевич</a:t>
                      </a:r>
                      <a:endParaRPr/>
                    </a:p>
                  </a:txBody>
                  <a:tcPr vert="horz"/>
                </a:tc>
              </a:tr>
              <a:tr h="27432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>
                          <a:latin typeface="Times New Roman"/>
                        </a:rPr>
                        <a:t>t</a:t>
                      </a:r>
                      <a:r>
                        <a:rPr sz="1200">
                          <a:latin typeface="Times New Roman"/>
                        </a:rPr>
                        <a:t>est</a:t>
                      </a:r>
                      <a:r>
                        <a:rPr sz="1200">
                          <a:latin typeface="Times New Roman"/>
                        </a:rPr>
                        <a:t>2</a:t>
                      </a:r>
                      <a:r>
                        <a:rPr sz="1200">
                          <a:latin typeface="Times New Roman"/>
                        </a:rPr>
                        <a:t>@gmail.com</a:t>
                      </a:r>
                      <a:endParaRPr/>
                    </a:p>
                  </a:txBody>
                  <a:tcPr vert="horz"/>
                </a:tc>
              </a:tr>
              <a:tr h="274320"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latin typeface="Times New Roman"/>
                        </a:rPr>
                        <a:t>8800555</a:t>
                      </a:r>
                      <a:r>
                        <a:rPr lang="en-US" sz="1200">
                          <a:latin typeface="Times New Roman"/>
                        </a:rPr>
                        <a:t>5353</a:t>
                      </a:r>
                      <a:endParaRPr/>
                    </a:p>
                  </a:txBody>
                  <a:tcPr vert="horz"/>
                </a:tc>
              </a:tr>
              <a:tr h="274320"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latin typeface="Times New Roman"/>
                        </a:rPr>
                        <a:t>Паспорт 413</a:t>
                      </a:r>
                      <a:r>
                        <a:rPr lang="en-US" sz="1200">
                          <a:latin typeface="Times New Roman"/>
                        </a:rPr>
                        <a:t>1</a:t>
                      </a:r>
                      <a:r>
                        <a:rPr sz="1200">
                          <a:latin typeface="Times New Roman"/>
                        </a:rPr>
                        <a:t> 23423</a:t>
                      </a:r>
                      <a:r>
                        <a:rPr lang="en-US" sz="1200">
                          <a:latin typeface="Times New Roman"/>
                        </a:rPr>
                        <a:t>2</a:t>
                      </a:r>
                      <a:endParaRPr/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Р7-Офис/2024.4.1.625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2025-01-29T17:05:01Z</dcterms:modified>
  <cp:category/>
  <cp:contentStatus/>
  <cp:version/>
</cp:coreProperties>
</file>