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23af9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23af9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51e8d1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51e8d1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269e66f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269e66f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web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459075" y="22210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cost, ready to use, “disposable” tDCS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168550" y="1101100"/>
            <a:ext cx="9714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headgear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11900" y="1866963"/>
            <a:ext cx="10476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378050" y="1513050"/>
            <a:ext cx="10476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endParaRPr/>
          </a:p>
        </p:txBody>
      </p:sp>
      <p:cxnSp>
        <p:nvCxnSpPr>
          <p:cNvPr id="59" name="Google Shape;59;p13"/>
          <p:cNvCxnSpPr>
            <a:stCxn id="55" idx="3"/>
            <a:endCxn id="58" idx="0"/>
          </p:cNvCxnSpPr>
          <p:nvPr/>
        </p:nvCxnSpPr>
        <p:spPr>
          <a:xfrm>
            <a:off x="4846275" y="661600"/>
            <a:ext cx="2055600" cy="85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5" idx="1"/>
            <a:endCxn id="56" idx="0"/>
          </p:cNvCxnSpPr>
          <p:nvPr/>
        </p:nvCxnSpPr>
        <p:spPr>
          <a:xfrm flipH="1">
            <a:off x="1654275" y="661600"/>
            <a:ext cx="1804800" cy="43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1949938" y="1413500"/>
            <a:ext cx="11082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headgear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24725" y="1659300"/>
            <a:ext cx="1047600" cy="4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Strapped headgear</a:t>
            </a:r>
            <a:endParaRPr/>
          </a:p>
        </p:txBody>
      </p:sp>
      <p:cxnSp>
        <p:nvCxnSpPr>
          <p:cNvPr id="63" name="Google Shape;63;p13"/>
          <p:cNvCxnSpPr>
            <a:stCxn id="57" idx="2"/>
            <a:endCxn id="64" idx="0"/>
          </p:cNvCxnSpPr>
          <p:nvPr/>
        </p:nvCxnSpPr>
        <p:spPr>
          <a:xfrm>
            <a:off x="3835700" y="2128563"/>
            <a:ext cx="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3407625" y="2239950"/>
            <a:ext cx="856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Sponge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119475" y="1940963"/>
            <a:ext cx="15462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Non disposable cc power supply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82250" y="2777300"/>
            <a:ext cx="971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adhesive</a:t>
            </a:r>
            <a:endParaRPr/>
          </a:p>
        </p:txBody>
      </p:sp>
      <p:cxnSp>
        <p:nvCxnSpPr>
          <p:cNvPr id="67" name="Google Shape;67;p13"/>
          <p:cNvCxnSpPr>
            <a:stCxn id="56" idx="2"/>
            <a:endCxn id="61" idx="1"/>
          </p:cNvCxnSpPr>
          <p:nvPr/>
        </p:nvCxnSpPr>
        <p:spPr>
          <a:xfrm flipH="1" rot="-5400000">
            <a:off x="1671200" y="1345750"/>
            <a:ext cx="261900" cy="29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56" idx="2"/>
            <a:endCxn id="62" idx="0"/>
          </p:cNvCxnSpPr>
          <p:nvPr/>
        </p:nvCxnSpPr>
        <p:spPr>
          <a:xfrm rot="5400000">
            <a:off x="1003100" y="1008250"/>
            <a:ext cx="296700" cy="1005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7425650" y="1994250"/>
            <a:ext cx="12450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Pulse current amplifier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052513" y="3258800"/>
            <a:ext cx="1047600" cy="4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expensive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57925" y="3289788"/>
            <a:ext cx="1283400" cy="6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cheapest but </a:t>
            </a:r>
            <a:r>
              <a:rPr lang="en"/>
              <a:t>doesn't</a:t>
            </a:r>
            <a:r>
              <a:rPr lang="en"/>
              <a:t> work for hairy skin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7400" y="3570063"/>
            <a:ext cx="7608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cxnSp>
        <p:nvCxnSpPr>
          <p:cNvPr id="73" name="Google Shape;73;p13"/>
          <p:cNvCxnSpPr>
            <a:stCxn id="58" idx="2"/>
            <a:endCxn id="65" idx="0"/>
          </p:cNvCxnSpPr>
          <p:nvPr/>
        </p:nvCxnSpPr>
        <p:spPr>
          <a:xfrm rot="5400000">
            <a:off x="6339800" y="1378800"/>
            <a:ext cx="114900" cy="10092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58" idx="2"/>
            <a:endCxn id="69" idx="0"/>
          </p:cNvCxnSpPr>
          <p:nvPr/>
        </p:nvCxnSpPr>
        <p:spPr>
          <a:xfrm flipH="1" rot="-5400000">
            <a:off x="7390850" y="1336950"/>
            <a:ext cx="168300" cy="114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/>
          <p:nvPr/>
        </p:nvSpPr>
        <p:spPr>
          <a:xfrm>
            <a:off x="7698725" y="2625550"/>
            <a:ext cx="1387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Charged capacitor buck converter</a:t>
            </a:r>
            <a:endParaRPr sz="1200"/>
          </a:p>
        </p:txBody>
      </p:sp>
      <p:sp>
        <p:nvSpPr>
          <p:cNvPr id="76" name="Google Shape;76;p13"/>
          <p:cNvSpPr/>
          <p:nvPr/>
        </p:nvSpPr>
        <p:spPr>
          <a:xfrm>
            <a:off x="6223625" y="2478075"/>
            <a:ext cx="1168500" cy="72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Batteries in series for higher voltage</a:t>
            </a:r>
            <a:endParaRPr sz="1200"/>
          </a:p>
        </p:txBody>
      </p:sp>
      <p:sp>
        <p:nvSpPr>
          <p:cNvPr id="77" name="Google Shape;77;p13"/>
          <p:cNvSpPr/>
          <p:nvPr/>
        </p:nvSpPr>
        <p:spPr>
          <a:xfrm>
            <a:off x="135525" y="668450"/>
            <a:ext cx="1245000" cy="33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disposability</a:t>
            </a:r>
            <a:endParaRPr/>
          </a:p>
        </p:txBody>
      </p:sp>
      <p:cxnSp>
        <p:nvCxnSpPr>
          <p:cNvPr id="78" name="Google Shape;78;p13"/>
          <p:cNvCxnSpPr>
            <a:stCxn id="77" idx="2"/>
            <a:endCxn id="56" idx="1"/>
          </p:cNvCxnSpPr>
          <p:nvPr/>
        </p:nvCxnSpPr>
        <p:spPr>
          <a:xfrm flipH="1" rot="-5400000">
            <a:off x="849975" y="913400"/>
            <a:ext cx="226500" cy="41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58" idx="2"/>
            <a:endCxn id="76" idx="0"/>
          </p:cNvCxnSpPr>
          <p:nvPr/>
        </p:nvCxnSpPr>
        <p:spPr>
          <a:xfrm rot="5400000">
            <a:off x="6528800" y="2105100"/>
            <a:ext cx="652200" cy="93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/>
          <p:nvPr/>
        </p:nvSpPr>
        <p:spPr>
          <a:xfrm>
            <a:off x="4407275" y="2729538"/>
            <a:ext cx="7941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arbon 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696400" y="3407450"/>
            <a:ext cx="1047600" cy="55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10-20 3v coin cell batteries</a:t>
            </a:r>
            <a:endParaRPr sz="1200"/>
          </a:p>
        </p:txBody>
      </p:sp>
      <p:cxnSp>
        <p:nvCxnSpPr>
          <p:cNvPr id="82" name="Google Shape;82;p13"/>
          <p:cNvCxnSpPr>
            <a:stCxn id="80" idx="2"/>
            <a:endCxn id="80" idx="2"/>
          </p:cNvCxnSpPr>
          <p:nvPr/>
        </p:nvCxnSpPr>
        <p:spPr>
          <a:xfrm>
            <a:off x="4804325" y="30424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69" idx="2"/>
            <a:endCxn id="75" idx="0"/>
          </p:cNvCxnSpPr>
          <p:nvPr/>
        </p:nvCxnSpPr>
        <p:spPr>
          <a:xfrm flipH="1" rot="-5400000">
            <a:off x="8115650" y="2348850"/>
            <a:ext cx="209100" cy="3441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76" idx="3"/>
            <a:endCxn id="81" idx="1"/>
          </p:cNvCxnSpPr>
          <p:nvPr/>
        </p:nvCxnSpPr>
        <p:spPr>
          <a:xfrm>
            <a:off x="7392125" y="2839575"/>
            <a:ext cx="304200" cy="845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7595375" y="595350"/>
            <a:ext cx="14904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produce a safe current? (&lt;4 mA)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937900" y="2115200"/>
            <a:ext cx="7941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Porous Prong</a:t>
            </a:r>
            <a:endParaRPr/>
          </a:p>
        </p:txBody>
      </p:sp>
      <p:cxnSp>
        <p:nvCxnSpPr>
          <p:cNvPr id="87" name="Google Shape;87;p13"/>
          <p:cNvCxnSpPr>
            <a:stCxn id="66" idx="2"/>
            <a:endCxn id="66" idx="2"/>
          </p:cNvCxnSpPr>
          <p:nvPr/>
        </p:nvCxnSpPr>
        <p:spPr>
          <a:xfrm flipH="1" rot="-5400000">
            <a:off x="2867950" y="3061700"/>
            <a:ext cx="600" cy="6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3404475" y="2711025"/>
            <a:ext cx="9042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presoaked</a:t>
            </a:r>
            <a:endParaRPr sz="1100"/>
          </a:p>
        </p:txBody>
      </p:sp>
      <p:sp>
        <p:nvSpPr>
          <p:cNvPr id="89" name="Google Shape;89;p13"/>
          <p:cNvSpPr/>
          <p:nvPr/>
        </p:nvSpPr>
        <p:spPr>
          <a:xfrm>
            <a:off x="6284075" y="3407450"/>
            <a:ext cx="10476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2-6 9v battery</a:t>
            </a:r>
            <a:endParaRPr sz="1200"/>
          </a:p>
        </p:txBody>
      </p:sp>
      <p:cxnSp>
        <p:nvCxnSpPr>
          <p:cNvPr id="90" name="Google Shape;90;p13"/>
          <p:cNvCxnSpPr>
            <a:stCxn id="58" idx="3"/>
            <a:endCxn id="85" idx="2"/>
          </p:cNvCxnSpPr>
          <p:nvPr/>
        </p:nvCxnSpPr>
        <p:spPr>
          <a:xfrm flipH="1" rot="10800000">
            <a:off x="7425650" y="1474500"/>
            <a:ext cx="915000" cy="19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endCxn id="89" idx="0"/>
          </p:cNvCxnSpPr>
          <p:nvPr/>
        </p:nvCxnSpPr>
        <p:spPr>
          <a:xfrm flipH="1" rot="-5400000">
            <a:off x="6704375" y="3303950"/>
            <a:ext cx="206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5398550" y="3962150"/>
            <a:ext cx="16173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Goal 14.5-18.5v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1.5 mA to 2.5 mA</a:t>
            </a:r>
            <a:endParaRPr sz="1200"/>
          </a:p>
        </p:txBody>
      </p:sp>
      <p:cxnSp>
        <p:nvCxnSpPr>
          <p:cNvPr id="93" name="Google Shape;93;p13"/>
          <p:cNvCxnSpPr>
            <a:stCxn id="76" idx="1"/>
          </p:cNvCxnSpPr>
          <p:nvPr/>
        </p:nvCxnSpPr>
        <p:spPr>
          <a:xfrm flipH="1">
            <a:off x="5982725" y="2839575"/>
            <a:ext cx="240900" cy="115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/>
          <p:nvPr/>
        </p:nvSpPr>
        <p:spPr>
          <a:xfrm>
            <a:off x="1150438" y="2643263"/>
            <a:ext cx="10056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Premade straps</a:t>
            </a:r>
            <a:endParaRPr/>
          </a:p>
        </p:txBody>
      </p:sp>
      <p:cxnSp>
        <p:nvCxnSpPr>
          <p:cNvPr id="95" name="Google Shape;95;p13"/>
          <p:cNvCxnSpPr>
            <a:stCxn id="57" idx="3"/>
            <a:endCxn id="80" idx="0"/>
          </p:cNvCxnSpPr>
          <p:nvPr/>
        </p:nvCxnSpPr>
        <p:spPr>
          <a:xfrm>
            <a:off x="4359500" y="1997763"/>
            <a:ext cx="444900" cy="73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3"/>
          <p:cNvSpPr/>
          <p:nvPr/>
        </p:nvSpPr>
        <p:spPr>
          <a:xfrm>
            <a:off x="7256725" y="4107900"/>
            <a:ext cx="9714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20-43v in market</a:t>
            </a:r>
            <a:endParaRPr sz="1200"/>
          </a:p>
        </p:txBody>
      </p:sp>
      <p:cxnSp>
        <p:nvCxnSpPr>
          <p:cNvPr id="97" name="Google Shape;97;p13"/>
          <p:cNvCxnSpPr>
            <a:stCxn id="57" idx="1"/>
            <a:endCxn id="86" idx="3"/>
          </p:cNvCxnSpPr>
          <p:nvPr/>
        </p:nvCxnSpPr>
        <p:spPr>
          <a:xfrm flipH="1">
            <a:off x="2732000" y="1997763"/>
            <a:ext cx="579900" cy="328500"/>
          </a:xfrm>
          <a:prstGeom prst="bentConnector3">
            <a:avLst>
              <a:gd fmla="val 849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>
            <a:stCxn id="62" idx="2"/>
            <a:endCxn id="72" idx="0"/>
          </p:cNvCxnSpPr>
          <p:nvPr/>
        </p:nvCxnSpPr>
        <p:spPr>
          <a:xfrm rot="5400000">
            <a:off x="-193125" y="2728350"/>
            <a:ext cx="1472700" cy="210600"/>
          </a:xfrm>
          <a:prstGeom prst="bentConnector3">
            <a:avLst>
              <a:gd fmla="val 277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3"/>
          <p:cNvSpPr/>
          <p:nvPr/>
        </p:nvSpPr>
        <p:spPr>
          <a:xfrm>
            <a:off x="294475" y="4049275"/>
            <a:ext cx="1146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adjustable strap</a:t>
            </a:r>
            <a:endParaRPr/>
          </a:p>
        </p:txBody>
      </p:sp>
      <p:cxnSp>
        <p:nvCxnSpPr>
          <p:cNvPr id="100" name="Google Shape;100;p13"/>
          <p:cNvCxnSpPr>
            <a:stCxn id="92" idx="3"/>
            <a:endCxn id="96" idx="1"/>
          </p:cNvCxnSpPr>
          <p:nvPr/>
        </p:nvCxnSpPr>
        <p:spPr>
          <a:xfrm>
            <a:off x="7015850" y="4173200"/>
            <a:ext cx="240900" cy="145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stCxn id="62" idx="2"/>
            <a:endCxn id="94" idx="0"/>
          </p:cNvCxnSpPr>
          <p:nvPr/>
        </p:nvCxnSpPr>
        <p:spPr>
          <a:xfrm flipH="1" rot="-5400000">
            <a:off x="877875" y="1867950"/>
            <a:ext cx="546000" cy="1004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>
            <a:stCxn id="62" idx="2"/>
            <a:endCxn id="99" idx="0"/>
          </p:cNvCxnSpPr>
          <p:nvPr/>
        </p:nvCxnSpPr>
        <p:spPr>
          <a:xfrm flipH="1" rot="-5400000">
            <a:off x="-218025" y="2963850"/>
            <a:ext cx="1952100" cy="219000"/>
          </a:xfrm>
          <a:prstGeom prst="bentConnector3">
            <a:avLst>
              <a:gd fmla="val 733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55" idx="2"/>
            <a:endCxn id="57" idx="0"/>
          </p:cNvCxnSpPr>
          <p:nvPr/>
        </p:nvCxnSpPr>
        <p:spPr>
          <a:xfrm rot="5400000">
            <a:off x="3611175" y="1325500"/>
            <a:ext cx="765900" cy="317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3"/>
          <p:cNvSpPr/>
          <p:nvPr/>
        </p:nvSpPr>
        <p:spPr>
          <a:xfrm>
            <a:off x="940225" y="3171338"/>
            <a:ext cx="1245000" cy="6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Collapsible</a:t>
            </a:r>
            <a:r>
              <a:rPr lang="en"/>
              <a:t> headgear</a:t>
            </a:r>
            <a:endParaRPr/>
          </a:p>
        </p:txBody>
      </p:sp>
      <p:cxnSp>
        <p:nvCxnSpPr>
          <p:cNvPr id="105" name="Google Shape;105;p13"/>
          <p:cNvCxnSpPr>
            <a:stCxn id="104" idx="1"/>
            <a:endCxn id="62" idx="2"/>
          </p:cNvCxnSpPr>
          <p:nvPr/>
        </p:nvCxnSpPr>
        <p:spPr>
          <a:xfrm rot="10800000">
            <a:off x="648625" y="2097188"/>
            <a:ext cx="291600" cy="138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stCxn id="80" idx="2"/>
            <a:endCxn id="70" idx="0"/>
          </p:cNvCxnSpPr>
          <p:nvPr/>
        </p:nvCxnSpPr>
        <p:spPr>
          <a:xfrm rot="5400000">
            <a:off x="4582175" y="3036588"/>
            <a:ext cx="216300" cy="2280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stCxn id="57" idx="1"/>
            <a:endCxn id="66" idx="0"/>
          </p:cNvCxnSpPr>
          <p:nvPr/>
        </p:nvCxnSpPr>
        <p:spPr>
          <a:xfrm flipH="1">
            <a:off x="2867900" y="1997763"/>
            <a:ext cx="444000" cy="77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>
            <a:stCxn id="64" idx="2"/>
            <a:endCxn id="88" idx="0"/>
          </p:cNvCxnSpPr>
          <p:nvPr/>
        </p:nvCxnSpPr>
        <p:spPr>
          <a:xfrm>
            <a:off x="3835725" y="2501550"/>
            <a:ext cx="2100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0" y="0"/>
            <a:ext cx="24789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2808125" y="1918675"/>
            <a:ext cx="2396100" cy="1015500"/>
            <a:chOff x="2808125" y="1918675"/>
            <a:chExt cx="2396100" cy="1015500"/>
          </a:xfrm>
        </p:grpSpPr>
        <p:sp>
          <p:nvSpPr>
            <p:cNvPr id="115" name="Google Shape;115;p14"/>
            <p:cNvSpPr/>
            <p:nvPr/>
          </p:nvSpPr>
          <p:spPr>
            <a:xfrm>
              <a:off x="2808125" y="1918675"/>
              <a:ext cx="2396100" cy="101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558100" y="1972775"/>
              <a:ext cx="674400" cy="18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circuit</a:t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010050" y="2274050"/>
              <a:ext cx="1126200" cy="58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Current redulate (zener diode )</a:t>
              </a:r>
              <a:endParaRPr sz="1100"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951600" y="2274050"/>
              <a:ext cx="976800" cy="50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Power amplifier</a:t>
              </a:r>
              <a:endParaRPr/>
            </a:p>
          </p:txBody>
        </p:sp>
      </p:grpSp>
      <p:sp>
        <p:nvSpPr>
          <p:cNvPr id="119" name="Google Shape;119;p14"/>
          <p:cNvSpPr/>
          <p:nvPr/>
        </p:nvSpPr>
        <p:spPr>
          <a:xfrm>
            <a:off x="6074325" y="1024425"/>
            <a:ext cx="10275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headgear</a:t>
            </a:r>
            <a:endParaRPr/>
          </a:p>
        </p:txBody>
      </p:sp>
      <p:cxnSp>
        <p:nvCxnSpPr>
          <p:cNvPr id="120" name="Google Shape;120;p14"/>
          <p:cNvCxnSpPr>
            <a:endCxn id="121" idx="1"/>
          </p:cNvCxnSpPr>
          <p:nvPr/>
        </p:nvCxnSpPr>
        <p:spPr>
          <a:xfrm>
            <a:off x="5179425" y="2395925"/>
            <a:ext cx="8949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 txBox="1"/>
          <p:nvPr/>
        </p:nvSpPr>
        <p:spPr>
          <a:xfrm>
            <a:off x="5444800" y="2249975"/>
            <a:ext cx="5307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6074325" y="2249975"/>
            <a:ext cx="1199100" cy="947100"/>
            <a:chOff x="6074325" y="2249975"/>
            <a:chExt cx="1199100" cy="947100"/>
          </a:xfrm>
        </p:grpSpPr>
        <p:grpSp>
          <p:nvGrpSpPr>
            <p:cNvPr id="124" name="Google Shape;124;p14"/>
            <p:cNvGrpSpPr/>
            <p:nvPr/>
          </p:nvGrpSpPr>
          <p:grpSpPr>
            <a:xfrm>
              <a:off x="6074325" y="2249975"/>
              <a:ext cx="1199100" cy="947100"/>
              <a:chOff x="4366675" y="2901625"/>
              <a:chExt cx="1199100" cy="9471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4366675" y="2901625"/>
                <a:ext cx="1199100" cy="947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4566375" y="3136175"/>
                <a:ext cx="847200" cy="458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Sponge</a:t>
                </a:r>
                <a:endParaRPr sz="11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</a:t>
                </a:r>
                <a:r>
                  <a:rPr lang="en" sz="1100"/>
                  <a:t>Ampoule</a:t>
                </a:r>
                <a:endParaRPr sz="1100"/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566375" y="3514000"/>
                <a:ext cx="976800" cy="3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Electrode</a:t>
                </a:r>
                <a:endParaRPr sz="1100"/>
              </a:p>
            </p:txBody>
          </p:sp>
        </p:grpSp>
        <p:cxnSp>
          <p:nvCxnSpPr>
            <p:cNvPr id="127" name="Google Shape;127;p14"/>
            <p:cNvCxnSpPr>
              <a:endCxn id="125" idx="3"/>
            </p:cNvCxnSpPr>
            <p:nvPr/>
          </p:nvCxnSpPr>
          <p:spPr>
            <a:xfrm flipH="1" rot="10800000">
              <a:off x="6261725" y="2713875"/>
              <a:ext cx="8595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8" name="Google Shape;128;p14"/>
          <p:cNvCxnSpPr>
            <a:stCxn id="119" idx="2"/>
            <a:endCxn id="121" idx="0"/>
          </p:cNvCxnSpPr>
          <p:nvPr/>
        </p:nvCxnSpPr>
        <p:spPr>
          <a:xfrm>
            <a:off x="6588075" y="1655625"/>
            <a:ext cx="858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119" idx="1"/>
            <a:endCxn id="115" idx="0"/>
          </p:cNvCxnSpPr>
          <p:nvPr/>
        </p:nvCxnSpPr>
        <p:spPr>
          <a:xfrm flipH="1">
            <a:off x="4006125" y="1340025"/>
            <a:ext cx="2068200" cy="5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" name="Google Shape;130;p14"/>
          <p:cNvSpPr txBox="1"/>
          <p:nvPr/>
        </p:nvSpPr>
        <p:spPr>
          <a:xfrm>
            <a:off x="3888125" y="1119075"/>
            <a:ext cx="13701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attachment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6709125" y="1732075"/>
            <a:ext cx="13701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attachment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3878400" y="213225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cost, ready to use, “disposable” tDCS</a:t>
            </a:r>
            <a:endParaRPr/>
          </a:p>
        </p:txBody>
      </p:sp>
      <p:cxnSp>
        <p:nvCxnSpPr>
          <p:cNvPr id="137" name="Google Shape;137;p15"/>
          <p:cNvCxnSpPr>
            <a:endCxn id="138" idx="3"/>
          </p:cNvCxnSpPr>
          <p:nvPr/>
        </p:nvCxnSpPr>
        <p:spPr>
          <a:xfrm rot="10800000">
            <a:off x="3755575" y="1896575"/>
            <a:ext cx="2025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5"/>
          <p:cNvSpPr/>
          <p:nvPr/>
        </p:nvSpPr>
        <p:spPr>
          <a:xfrm>
            <a:off x="2491675" y="1740575"/>
            <a:ext cx="1263900" cy="3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Disposability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5790575" y="125350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