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0b94d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0b94d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805202a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805202a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908902" y="14175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tDCS Hat Device</a:t>
            </a:r>
            <a:endParaRPr b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225" y="197225"/>
            <a:ext cx="23526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0" y="3043225"/>
            <a:ext cx="71718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Team: Donghyun (David) Seo, Carim-Sanni Sobur, Eric Luu, Radhanath Purakait and Shalih Miah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BME 4500: Biomedical Engineering Senior Design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Sponsor: Dr. Marom Bikson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Faculty Mentor: Professor Alessandra Carriero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TA: Jack Twiddy, Evan Azoulay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Need to find a way to make a low cost tDCS device that can be disposed after a single dose (20~40 minutes). 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04050" y="15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block diagram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49650" y="877850"/>
            <a:ext cx="7918200" cy="1776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    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25950" y="2811525"/>
            <a:ext cx="7892100" cy="1915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164150" y="2809325"/>
            <a:ext cx="815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237200" y="1185900"/>
            <a:ext cx="2009400" cy="1291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10475" y="3216200"/>
            <a:ext cx="2582700" cy="143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16150" y="3239750"/>
            <a:ext cx="2185200" cy="143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061200" y="3221600"/>
            <a:ext cx="2099700" cy="143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628350" y="811363"/>
            <a:ext cx="1887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Headgear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58875" y="3216200"/>
            <a:ext cx="2312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current supply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637750" y="3239738"/>
            <a:ext cx="1632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Ramp generator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192050" y="318602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control/ safety mechanisms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694725" y="3263725"/>
            <a:ext cx="666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%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257763" y="3374125"/>
            <a:ext cx="666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r>
              <a:rPr lang="en"/>
              <a:t>%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976238" y="3263725"/>
            <a:ext cx="666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r>
              <a:rPr lang="en"/>
              <a:t>%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932500" y="3656350"/>
            <a:ext cx="954300" cy="899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124338" y="3656350"/>
            <a:ext cx="954300" cy="899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917025" y="3615800"/>
            <a:ext cx="769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source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117938" y="3606675"/>
            <a:ext cx="101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(with BJT)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596475" y="3656300"/>
            <a:ext cx="954300" cy="899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659850" y="3656300"/>
            <a:ext cx="954300" cy="899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559750" y="3593750"/>
            <a:ext cx="1083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circuit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659850" y="3616200"/>
            <a:ext cx="1083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192050" y="3747950"/>
            <a:ext cx="815700" cy="807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(with MCU)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10125" y="3747950"/>
            <a:ext cx="887100" cy="807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 man “switch”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389750" y="1574813"/>
            <a:ext cx="1704300" cy="38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Impedance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290150" y="1211150"/>
            <a:ext cx="1903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Quality 70%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389744" y="2009913"/>
            <a:ext cx="1704300" cy="38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Saline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81925" y="1163850"/>
            <a:ext cx="2185200" cy="1291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89275" y="1512000"/>
            <a:ext cx="1887300" cy="38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on pin + wires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9275" y="1948225"/>
            <a:ext cx="1887300" cy="38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Adjustable strap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132713" y="1109863"/>
            <a:ext cx="1083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 80%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881650" y="1225551"/>
            <a:ext cx="2009400" cy="1291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103550" y="1589200"/>
            <a:ext cx="1704300" cy="38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on pin 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4214950" y="1225538"/>
            <a:ext cx="1342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Sponge 100%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103544" y="2059038"/>
            <a:ext cx="1704300" cy="38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Conductive rubber </a:t>
            </a:r>
            <a:endParaRPr/>
          </a:p>
        </p:txBody>
      </p:sp>
      <p:cxnSp>
        <p:nvCxnSpPr>
          <p:cNvPr id="112" name="Google Shape;112;p15"/>
          <p:cNvCxnSpPr/>
          <p:nvPr/>
        </p:nvCxnSpPr>
        <p:spPr>
          <a:xfrm flipH="1">
            <a:off x="4248875" y="4473900"/>
            <a:ext cx="1010700" cy="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4248825" y="4152600"/>
            <a:ext cx="20094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control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 flipH="1" rot="10800000">
            <a:off x="1412775" y="4471050"/>
            <a:ext cx="1178100" cy="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 txBox="1"/>
          <p:nvPr/>
        </p:nvSpPr>
        <p:spPr>
          <a:xfrm>
            <a:off x="1085300" y="4409300"/>
            <a:ext cx="1887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high voltage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 rot="10800000">
            <a:off x="2854575" y="1830600"/>
            <a:ext cx="9396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5"/>
          <p:cNvSpPr txBox="1"/>
          <p:nvPr/>
        </p:nvSpPr>
        <p:spPr>
          <a:xfrm>
            <a:off x="2694713" y="1405663"/>
            <a:ext cx="17043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attached to </a:t>
            </a:r>
            <a:endParaRPr/>
          </a:p>
        </p:txBody>
      </p:sp>
      <p:cxnSp>
        <p:nvCxnSpPr>
          <p:cNvPr id="118" name="Google Shape;118;p15"/>
          <p:cNvCxnSpPr>
            <a:stCxn id="109" idx="3"/>
          </p:cNvCxnSpPr>
          <p:nvPr/>
        </p:nvCxnSpPr>
        <p:spPr>
          <a:xfrm>
            <a:off x="5807850" y="1781500"/>
            <a:ext cx="5769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1" idx="3"/>
          </p:cNvCxnSpPr>
          <p:nvPr/>
        </p:nvCxnSpPr>
        <p:spPr>
          <a:xfrm flipH="1" rot="10800000">
            <a:off x="5807844" y="1862538"/>
            <a:ext cx="576900" cy="3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