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slide" Target="slide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7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31b3b234e8b2131d88c4ad7f2b40b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1280"/>
            <a:ext cx="12192635" cy="7183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f040a6b062fad405ed2bb97e74c2e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42315"/>
            <a:ext cx="12192000" cy="77108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78340" y="621474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22c1c566142e54abec6cd2ee4db3a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4625" y="-333375"/>
            <a:ext cx="12366625" cy="72993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37065" y="593661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Click to see what you need to prepare for school.</a:t>
            </a:r>
            <a:endParaRPr lang="en-US" altLang="zh-CN"/>
          </a:p>
        </p:txBody>
      </p:sp>
      <p:sp>
        <p:nvSpPr>
          <p:cNvPr id="4" name="太阳形 3">
            <a:hlinkClick r:id="rId1" action="ppaction://hlinksldjump"/>
          </p:cNvPr>
          <p:cNvSpPr/>
          <p:nvPr/>
        </p:nvSpPr>
        <p:spPr>
          <a:xfrm>
            <a:off x="3159125" y="2764155"/>
            <a:ext cx="596265" cy="535305"/>
          </a:xfrm>
          <a:prstGeom prst="sun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太阳形 4">
            <a:hlinkClick r:id="rId2" action="ppaction://hlinksldjump"/>
          </p:cNvPr>
          <p:cNvSpPr/>
          <p:nvPr/>
        </p:nvSpPr>
        <p:spPr>
          <a:xfrm>
            <a:off x="2976245" y="4227195"/>
            <a:ext cx="596265" cy="535305"/>
          </a:xfrm>
          <a:prstGeom prst="sun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太阳形 5">
            <a:hlinkClick r:id="rId3" action="ppaction://hlinksldjump"/>
          </p:cNvPr>
          <p:cNvSpPr/>
          <p:nvPr/>
        </p:nvSpPr>
        <p:spPr>
          <a:xfrm>
            <a:off x="3892550" y="5511165"/>
            <a:ext cx="596265" cy="535305"/>
          </a:xfrm>
          <a:prstGeom prst="sun">
            <a:avLst/>
          </a:prstGeom>
          <a:gradFill>
            <a:gsLst>
              <a:gs pos="25000">
                <a:srgbClr val="F4594F"/>
              </a:gs>
              <a:gs pos="75000">
                <a:srgbClr val="F6A487"/>
              </a:gs>
              <a:gs pos="0">
                <a:srgbClr val="FF3E35"/>
              </a:gs>
              <a:gs pos="100000">
                <a:srgbClr val="FFDEA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太阳形 6">
            <a:hlinkClick r:id="rId4" action="ppaction://hlinksldjump"/>
          </p:cNvPr>
          <p:cNvSpPr/>
          <p:nvPr/>
        </p:nvSpPr>
        <p:spPr>
          <a:xfrm>
            <a:off x="7654925" y="3079115"/>
            <a:ext cx="781685" cy="699770"/>
          </a:xfrm>
          <a:prstGeom prst="sun">
            <a:avLst/>
          </a:prstGeom>
          <a:gradFill>
            <a:gsLst>
              <a:gs pos="25000">
                <a:srgbClr val="FF566A"/>
              </a:gs>
              <a:gs pos="75000">
                <a:srgbClr val="F6AABA"/>
              </a:gs>
              <a:gs pos="0">
                <a:srgbClr val="EB3A48"/>
              </a:gs>
              <a:gs pos="100000">
                <a:srgbClr val="FFCFD9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太阳形 7">
            <a:hlinkClick r:id="rId5" action="ppaction://hlinksldjump"/>
          </p:cNvPr>
          <p:cNvSpPr/>
          <p:nvPr/>
        </p:nvSpPr>
        <p:spPr>
          <a:xfrm>
            <a:off x="4907915" y="1941195"/>
            <a:ext cx="576580" cy="555625"/>
          </a:xfrm>
          <a:prstGeom prst="sun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太阳形 8">
            <a:hlinkClick r:id="rId6" action="ppaction://hlinksldjump"/>
          </p:cNvPr>
          <p:cNvSpPr/>
          <p:nvPr/>
        </p:nvSpPr>
        <p:spPr>
          <a:xfrm>
            <a:off x="6740525" y="2003425"/>
            <a:ext cx="607060" cy="586105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太阳形 9">
            <a:hlinkClick r:id="rId7" action="ppaction://hlinksldjump"/>
          </p:cNvPr>
          <p:cNvSpPr/>
          <p:nvPr/>
        </p:nvSpPr>
        <p:spPr>
          <a:xfrm>
            <a:off x="5361305" y="3671570"/>
            <a:ext cx="864235" cy="823595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太阳形 10">
            <a:hlinkClick r:id="rId8" action="ppaction://hlinksldjump"/>
          </p:cNvPr>
          <p:cNvSpPr/>
          <p:nvPr/>
        </p:nvSpPr>
        <p:spPr>
          <a:xfrm>
            <a:off x="6308090" y="5511165"/>
            <a:ext cx="956945" cy="822960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太阳形 11">
            <a:hlinkClick r:id="rId9" action="ppaction://hlinksldjump"/>
          </p:cNvPr>
          <p:cNvSpPr/>
          <p:nvPr/>
        </p:nvSpPr>
        <p:spPr>
          <a:xfrm>
            <a:off x="7644130" y="4271645"/>
            <a:ext cx="473075" cy="390525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0040" y="2375535"/>
            <a:ext cx="1348105" cy="37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/>
                </a:solidFill>
              </a:rPr>
              <a:t>backpack</a:t>
            </a:r>
            <a:endParaRPr lang="en-US" altLang="zh-CN" b="1">
              <a:solidFill>
                <a:schemeClr val="accent3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0040" y="3825875"/>
            <a:ext cx="997585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pencils</a:t>
            </a:r>
            <a:endParaRPr lang="en-US" altLang="zh-CN" b="1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165" y="1678305"/>
            <a:ext cx="751840" cy="26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</a:rPr>
              <a:t>ruler</a:t>
            </a:r>
            <a:endParaRPr lang="en-US" altLang="zh-CN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7020" y="1664970"/>
            <a:ext cx="91503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eraser</a:t>
            </a:r>
            <a:endParaRPr lang="en-US" altLang="zh-CN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7750" y="3947795"/>
            <a:ext cx="1131570" cy="323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crayon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en-US" altLang="zh-CN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8090" y="5173980"/>
            <a:ext cx="103949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sweater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55390" y="5184140"/>
            <a:ext cx="802640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</a:rPr>
              <a:t>sister</a:t>
            </a:r>
            <a:endParaRPr lang="en-US" altLang="zh-CN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1150" y="3201035"/>
            <a:ext cx="835025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6"/>
                </a:solidFill>
              </a:rPr>
              <a:t>lunch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31760" y="2734945"/>
            <a:ext cx="628015" cy="34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</a:rPr>
              <a:t>hug</a:t>
            </a:r>
            <a:endParaRPr lang="en-US" altLang="zh-CN" b="1">
              <a:gradFill>
                <a:gsLst>
                  <a:gs pos="50000">
                    <a:schemeClr val="accent6"/>
                  </a:gs>
                  <a:gs pos="0">
                    <a:schemeClr val="accent6">
                      <a:lumMod val="25000"/>
                      <a:lumOff val="75000"/>
                    </a:schemeClr>
                  </a:gs>
                  <a:gs pos="100000">
                    <a:schemeClr val="accent6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bbeb5a5c105b40b4b0a3776299ee9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8900"/>
            <a:ext cx="12192000" cy="710438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16331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5624b02eb31d2c386cf1fcbe009cb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4325"/>
            <a:ext cx="12192000" cy="725487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20395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75abdf7fa08849cc0798126c91b18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6220"/>
            <a:ext cx="12193270" cy="733044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42048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e93598491fc7467b0b81089bf9a85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9765" y="-212725"/>
            <a:ext cx="13018135" cy="75317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24522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99e093c4a72016107eb3602fa518b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8745" y="-104775"/>
            <a:ext cx="12310745" cy="70669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03948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2b23a305794ee090e5d04dda0be3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8115"/>
            <a:ext cx="12191365" cy="70161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57385" y="593661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a3dfe26658794a3cca9ba857a02bf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0495" y="-501015"/>
            <a:ext cx="12536170" cy="73590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629775" y="587502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881,4364957,4364888,4364884,4364886,4364878,4364912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928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resource_record_key" val="{&quot;13&quot;:[4364881,4364957,4364888,4364884,4364886,4364878,4364912,4364928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38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Click to see what you need to prepare for school.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159</cp:revision>
  <dcterms:created xsi:type="dcterms:W3CDTF">2019-06-19T02:08:00Z</dcterms:created>
  <dcterms:modified xsi:type="dcterms:W3CDTF">2025-03-31T13:49:19Z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81C8CEBD1BD94E1D8C3F2C72A772D426_11</vt:lpwstr>
  </property>
</Properties>
</file>