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3" r:id="rId5"/>
    <p:sldId id="262" r:id="rId6"/>
    <p:sldId id="261" r:id="rId7"/>
    <p:sldId id="260" r:id="rId8"/>
    <p:sldId id="259" r:id="rId9"/>
    <p:sldId id="257" r:id="rId10"/>
    <p:sldId id="258" r:id="rId11"/>
    <p:sldId id="264" r:id="rId12"/>
  </p:sldIdLst>
  <p:sldSz cx="8999855" cy="10799445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401"/>
        <p:guide pos="2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4941" y="1440000"/>
            <a:ext cx="7233662" cy="40478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90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84941" y="5606929"/>
            <a:ext cx="7233662" cy="231874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360" spc="200"/>
            </a:lvl1pPr>
            <a:lvl2pPr marL="450215" indent="0" algn="ctr">
              <a:buNone/>
              <a:defRPr sz="1970"/>
            </a:lvl2pPr>
            <a:lvl3pPr marL="899795" indent="0" algn="ctr">
              <a:buNone/>
              <a:defRPr sz="1770"/>
            </a:lvl3pPr>
            <a:lvl4pPr marL="1350010" indent="0" algn="ctr">
              <a:buNone/>
              <a:defRPr sz="1575"/>
            </a:lvl4pPr>
            <a:lvl5pPr marL="1800225" indent="0" algn="ctr">
              <a:buNone/>
              <a:defRPr sz="1575"/>
            </a:lvl5pPr>
            <a:lvl6pPr marL="2249805" indent="0" algn="ctr">
              <a:buNone/>
              <a:defRPr sz="1575"/>
            </a:lvl6pPr>
            <a:lvl7pPr marL="2700020" indent="0" algn="ctr">
              <a:buNone/>
              <a:defRPr sz="1575"/>
            </a:lvl7pPr>
            <a:lvl8pPr marL="3150235" indent="0" algn="ctr">
              <a:buNone/>
              <a:defRPr sz="1575"/>
            </a:lvl8pPr>
            <a:lvl9pPr marL="3599815" indent="0" algn="ctr">
              <a:buNone/>
              <a:defRPr sz="157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49114" y="1218898"/>
            <a:ext cx="8100000" cy="86343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84941" y="3911811"/>
            <a:ext cx="7233662" cy="160440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9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84941" y="5606929"/>
            <a:ext cx="7233662" cy="74267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3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9114" y="2347086"/>
            <a:ext cx="8097343" cy="749480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69587" y="6060472"/>
            <a:ext cx="5734843" cy="120755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3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69587" y="7268031"/>
            <a:ext cx="5734843" cy="136629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7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02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9979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2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02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23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49114" y="2364094"/>
            <a:ext cx="3821457" cy="747779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32972" y="2364094"/>
            <a:ext cx="3821457" cy="747779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49114" y="2250709"/>
            <a:ext cx="3943701" cy="600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9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9114" y="2919685"/>
            <a:ext cx="3943701" cy="692220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03162" y="2238943"/>
            <a:ext cx="3943701" cy="600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9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03162" y="2919685"/>
            <a:ext cx="3943701" cy="692220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49114" y="2449134"/>
            <a:ext cx="3863000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57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87795" y="2449134"/>
            <a:ext cx="3858661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57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555217" y="1440000"/>
            <a:ext cx="770669" cy="792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7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75000" y="1440000"/>
            <a:ext cx="6768602" cy="7920000"/>
          </a:xfrm>
        </p:spPr>
        <p:txBody>
          <a:bodyPr vert="eaVert" lIns="46800" tIns="46800" rIns="46800" bIns="46800"/>
          <a:lstStyle>
            <a:lvl1pPr marL="224790" indent="-224790">
              <a:spcAft>
                <a:spcPts val="1000"/>
              </a:spcAft>
              <a:defRPr spc="300"/>
            </a:lvl1pPr>
            <a:lvl2pPr marL="675005" indent="-224790">
              <a:defRPr spc="300"/>
            </a:lvl2pPr>
            <a:lvl3pPr marL="1125220" indent="-224790">
              <a:defRPr spc="300"/>
            </a:lvl3pPr>
            <a:lvl4pPr marL="1574800" indent="-224790">
              <a:defRPr spc="300"/>
            </a:lvl4pPr>
            <a:lvl5pPr marL="2025015" indent="-2247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49114" y="958110"/>
            <a:ext cx="8097343" cy="111118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49114" y="2347086"/>
            <a:ext cx="8097343" cy="749480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1772" y="9943936"/>
            <a:ext cx="1993110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38386" y="9943936"/>
            <a:ext cx="2923228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53347" y="9943936"/>
            <a:ext cx="1993110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99795" rtl="0" eaLnBrk="1" fontAlgn="auto" latinLnBrk="0" hangingPunct="1">
        <a:lnSpc>
          <a:spcPct val="100000"/>
        </a:lnSpc>
        <a:spcBef>
          <a:spcPct val="0"/>
        </a:spcBef>
        <a:buNone/>
        <a:defRPr sz="354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4790" indent="-224790" algn="l" defTabSz="89979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75005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584325" algn="l"/>
          <a:tab pos="1584325" algn="l"/>
          <a:tab pos="1584325" algn="l"/>
          <a:tab pos="1584325" algn="l"/>
        </a:tabLst>
        <a:defRPr sz="15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25220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5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574800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25015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47523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524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980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2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5023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10428093475036d6de624fa257f9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83820"/>
            <a:ext cx="7502525" cy="1071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c1b852decec8f618749f2f86f59b3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-74930"/>
            <a:ext cx="7395845" cy="1087437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6708140" y="993521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Click to see what's in Hamster's house.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324" y="2347086"/>
            <a:ext cx="8097343" cy="7494803"/>
          </a:xfrm>
        </p:spPr>
        <p:txBody>
          <a:bodyPr/>
          <a:p>
            <a:r>
              <a:rPr lang="en-US" altLang="zh-CN">
                <a:solidFill>
                  <a:schemeClr val="accent3"/>
                </a:solidFill>
              </a:rPr>
              <a:t>happy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2040255" y="3442335"/>
            <a:ext cx="738505" cy="615950"/>
          </a:xfrm>
          <a:prstGeom prst="ellipse">
            <a:avLst/>
          </a:prstGeom>
          <a:gradFill>
            <a:gsLst>
              <a:gs pos="25000">
                <a:srgbClr val="FCD254"/>
              </a:gs>
              <a:gs pos="75000">
                <a:srgbClr val="FFE890"/>
              </a:gs>
              <a:gs pos="0">
                <a:srgbClr val="EDBE32"/>
              </a:gs>
              <a:gs pos="100000">
                <a:srgbClr val="FFEEB1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5979160" y="3306445"/>
            <a:ext cx="548640" cy="530860"/>
          </a:xfrm>
          <a:prstGeom prst="ellipse">
            <a:avLst/>
          </a:prstGeom>
          <a:gradFill>
            <a:gsLst>
              <a:gs pos="0">
                <a:srgbClr val="D3FBF9"/>
              </a:gs>
              <a:gs pos="100000">
                <a:srgbClr val="FADD99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967105" y="4589780"/>
            <a:ext cx="739140" cy="669290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>
            <a:hlinkClick r:id="rId4" action="ppaction://hlinksldjump"/>
          </p:cNvPr>
          <p:cNvSpPr/>
          <p:nvPr/>
        </p:nvSpPr>
        <p:spPr>
          <a:xfrm>
            <a:off x="1884045" y="7277100"/>
            <a:ext cx="835025" cy="655955"/>
          </a:xfrm>
          <a:prstGeom prst="ellipse">
            <a:avLst/>
          </a:prstGeom>
          <a:gradFill>
            <a:gsLst>
              <a:gs pos="0">
                <a:srgbClr val="CFF9AE"/>
              </a:gs>
              <a:gs pos="90000">
                <a:srgbClr val="49E7CE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>
            <a:hlinkClick r:id="rId5" action="ppaction://hlinksldjump"/>
          </p:cNvPr>
          <p:cNvSpPr/>
          <p:nvPr/>
        </p:nvSpPr>
        <p:spPr>
          <a:xfrm>
            <a:off x="3900170" y="3165475"/>
            <a:ext cx="641350" cy="532765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>
            <a:hlinkClick r:id="rId6" action="ppaction://hlinksldjump"/>
          </p:cNvPr>
          <p:cNvSpPr/>
          <p:nvPr/>
        </p:nvSpPr>
        <p:spPr>
          <a:xfrm>
            <a:off x="967105" y="6104890"/>
            <a:ext cx="791210" cy="619760"/>
          </a:xfrm>
          <a:prstGeom prst="ellipse">
            <a:avLst/>
          </a:prstGeom>
          <a:gradFill>
            <a:gsLst>
              <a:gs pos="50410">
                <a:srgbClr val="FB9B36"/>
              </a:gs>
              <a:gs pos="0">
                <a:srgbClr val="FE564D"/>
              </a:gs>
              <a:gs pos="100000">
                <a:srgbClr val="F9CA26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>
            <a:hlinkClick r:id="rId7" action="ppaction://hlinksldjump"/>
          </p:cNvPr>
          <p:cNvSpPr/>
          <p:nvPr/>
        </p:nvSpPr>
        <p:spPr>
          <a:xfrm>
            <a:off x="6034405" y="4965700"/>
            <a:ext cx="808990" cy="767080"/>
          </a:xfrm>
          <a:prstGeom prst="ellipse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  <a:ln>
            <a:gradFill>
              <a:gsLst>
                <a:gs pos="0">
                  <a:srgbClr val="D7F0FC"/>
                </a:gs>
                <a:gs pos="52000">
                  <a:srgbClr val="FFEFDE"/>
                </a:gs>
                <a:gs pos="100000">
                  <a:srgbClr val="FFDCFC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8" action="ppaction://hlinksldjump"/>
          </p:cNvPr>
          <p:cNvSpPr/>
          <p:nvPr/>
        </p:nvSpPr>
        <p:spPr>
          <a:xfrm>
            <a:off x="5309870" y="7042785"/>
            <a:ext cx="724535" cy="727075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17925" y="2683510"/>
            <a:ext cx="1090295" cy="31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ball</a:t>
            </a:r>
            <a:endParaRPr lang="en-US" altLang="zh-CN" sz="32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4045" y="2850515"/>
            <a:ext cx="131191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50000"/>
                  </a:schemeClr>
                </a:solidFill>
              </a:rPr>
              <a:t>cage</a:t>
            </a:r>
            <a:endParaRPr lang="en-US" altLang="zh-CN" sz="3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2930" y="2850515"/>
            <a:ext cx="1181100" cy="40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food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540" y="4058285"/>
            <a:ext cx="156527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water</a:t>
            </a:r>
            <a:endParaRPr lang="en-US" altLang="zh-CN" sz="32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3115" y="5516245"/>
            <a:ext cx="109093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nest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26990" y="6586220"/>
            <a:ext cx="108966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</a:rPr>
              <a:t>tube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58315" y="6724650"/>
            <a:ext cx="144780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wheel</a:t>
            </a:r>
            <a:endParaRPr lang="en-US" altLang="zh-C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3425" y="4458970"/>
            <a:ext cx="1413510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home</a:t>
            </a:r>
            <a:endParaRPr lang="en-US" altLang="zh-CN" sz="32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9936f1c037d63a36fb8cd24974588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0"/>
            <a:ext cx="7216775" cy="108400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708140" y="9726295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fe4daddba575a60f03652f36076f8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-8890"/>
            <a:ext cx="7141210" cy="1078293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6708140" y="9726295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f643f6798675ab11294ad9aa89cc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-50165"/>
            <a:ext cx="7128510" cy="1084961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591300" y="989330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f37682cb6767e681c36c01e1eb532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7940"/>
            <a:ext cx="7247890" cy="107715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626860" y="985139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481c59853fe72456a4b5d4700df99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0"/>
            <a:ext cx="7092315" cy="108337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513830" y="994918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7e54dc93d62f35108e83465108b7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0"/>
            <a:ext cx="7018655" cy="108299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477000" y="983742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5923b5577047ea4de584d08b4c0ce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0"/>
            <a:ext cx="7031990" cy="1079944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483350" y="987933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933,4364957,4364886,4364903,20242013,4364878,4650229,20481693,4364879,4364950,4364947,4364928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879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resource_record_key" val="{&quot;13&quot;:[4364933,4364957,4364886,4364903,20242013,4364878,4650229,20481693,4364950,4364947,4364928,4364879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36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Click to see what's in Hamster's house.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158</cp:revision>
  <dcterms:created xsi:type="dcterms:W3CDTF">2019-06-19T02:08:00Z</dcterms:created>
  <dcterms:modified xsi:type="dcterms:W3CDTF">2025-03-31T13:49:39Z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918642B677F24D3CADA9941856BD0EEA_11</vt:lpwstr>
  </property>
</Properties>
</file>