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</p:sldIdLst>
  <p:sldSz cx="7559675" cy="10691495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.xml"/><Relationship Id="rId8" Type="http://schemas.openxmlformats.org/officeDocument/2006/relationships/slide" Target="slide9.xml"/><Relationship Id="rId7" Type="http://schemas.openxmlformats.org/officeDocument/2006/relationships/slide" Target="slide5.xml"/><Relationship Id="rId6" Type="http://schemas.openxmlformats.org/officeDocument/2006/relationships/slide" Target="slide4.xml"/><Relationship Id="rId5" Type="http://schemas.openxmlformats.org/officeDocument/2006/relationships/slide" Target="slide7.xml"/><Relationship Id="rId4" Type="http://schemas.openxmlformats.org/officeDocument/2006/relationships/slide" Target="slide8.xml"/><Relationship Id="rId3" Type="http://schemas.openxmlformats.org/officeDocument/2006/relationships/slide" Target="slide6.xml"/><Relationship Id="rId2" Type="http://schemas.openxmlformats.org/officeDocument/2006/relationships/slide" Target="slide3.xml"/><Relationship Id="rId10" Type="http://schemas.openxmlformats.org/officeDocument/2006/relationships/slideLayout" Target="../slideLayouts/slideLayout1.xml"/><Relationship Id="rId1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slide" Target="slide10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slide" Target="slide10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slide" Target="slide10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slide" Target="slide10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slide" Target="slide10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slide" Target="slide10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slide" Target="slide10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slide" Target="slide10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 t="15792" b="21493"/>
          <a:stretch>
            <a:fillRect/>
          </a:stretch>
        </p:blipFill>
        <p:spPr bwMode="auto">
          <a:xfrm>
            <a:off x="306070" y="3060065"/>
            <a:ext cx="6946900" cy="6705600"/>
          </a:xfrm>
          <a:prstGeom prst="rect">
            <a:avLst/>
          </a:prstGeom>
          <a:noFill/>
        </p:spPr>
      </p:pic>
      <p:sp>
        <p:nvSpPr>
          <p:cNvPr id="2" name="文本框 1"/>
          <p:cNvSpPr txBox="1"/>
          <p:nvPr/>
        </p:nvSpPr>
        <p:spPr>
          <a:xfrm>
            <a:off x="1264920" y="850265"/>
            <a:ext cx="510476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1500" b="1"/>
              <a:t>I Can</a:t>
            </a:r>
            <a:endParaRPr lang="en-US" altLang="zh-CN" sz="115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/>
        </p:nvSpPr>
        <p:spPr>
          <a:xfrm>
            <a:off x="380304" y="8256499"/>
            <a:ext cx="6989644" cy="2344506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4400">
                <a:latin typeface="+mj-ea"/>
                <a:ea typeface="+mj-ea"/>
              </a:rPr>
              <a:t>Click on the colored buttons to start getting to know the them!</a:t>
            </a:r>
            <a:endParaRPr lang="en-US" altLang="zh-CN" sz="4400">
              <a:latin typeface="+mj-ea"/>
              <a:ea typeface="+mj-ea"/>
            </a:endParaRPr>
          </a:p>
        </p:txBody>
      </p:sp>
      <p:sp>
        <p:nvSpPr>
          <p:cNvPr id="2" name="椭圆 1">
            <a:hlinkClick r:id="rId1" action="ppaction://hlinksldjump"/>
          </p:cNvPr>
          <p:cNvSpPr/>
          <p:nvPr/>
        </p:nvSpPr>
        <p:spPr>
          <a:xfrm>
            <a:off x="2117432" y="2415115"/>
            <a:ext cx="591611" cy="6121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45"/>
          </a:p>
        </p:txBody>
      </p:sp>
      <p:sp>
        <p:nvSpPr>
          <p:cNvPr id="16" name="椭圆 15">
            <a:hlinkClick r:id="rId2" action="ppaction://hlinksldjump"/>
          </p:cNvPr>
          <p:cNvSpPr/>
          <p:nvPr/>
        </p:nvSpPr>
        <p:spPr>
          <a:xfrm>
            <a:off x="4990480" y="2531655"/>
            <a:ext cx="591611" cy="61217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45"/>
          </a:p>
        </p:txBody>
      </p:sp>
      <p:sp>
        <p:nvSpPr>
          <p:cNvPr id="17" name="椭圆 16">
            <a:hlinkClick r:id="rId3" action="ppaction://hlinksldjump"/>
          </p:cNvPr>
          <p:cNvSpPr/>
          <p:nvPr/>
        </p:nvSpPr>
        <p:spPr>
          <a:xfrm>
            <a:off x="5859730" y="5220981"/>
            <a:ext cx="591611" cy="61217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45"/>
          </a:p>
        </p:txBody>
      </p:sp>
      <p:sp>
        <p:nvSpPr>
          <p:cNvPr id="19" name="椭圆 18">
            <a:hlinkClick r:id="rId4" action="ppaction://hlinksldjump"/>
          </p:cNvPr>
          <p:cNvSpPr/>
          <p:nvPr/>
        </p:nvSpPr>
        <p:spPr>
          <a:xfrm>
            <a:off x="3768105" y="7250597"/>
            <a:ext cx="591611" cy="61217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45"/>
          </a:p>
        </p:txBody>
      </p:sp>
      <p:sp>
        <p:nvSpPr>
          <p:cNvPr id="20" name="椭圆 19">
            <a:hlinkClick r:id="rId5" action="ppaction://hlinksldjump"/>
          </p:cNvPr>
          <p:cNvSpPr/>
          <p:nvPr/>
        </p:nvSpPr>
        <p:spPr>
          <a:xfrm>
            <a:off x="1525816" y="7174355"/>
            <a:ext cx="591611" cy="61217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45"/>
          </a:p>
        </p:txBody>
      </p:sp>
      <p:sp>
        <p:nvSpPr>
          <p:cNvPr id="21" name="椭圆 20">
            <a:hlinkClick r:id="rId6" action="ppaction://hlinksldjump"/>
          </p:cNvPr>
          <p:cNvSpPr/>
          <p:nvPr/>
        </p:nvSpPr>
        <p:spPr>
          <a:xfrm>
            <a:off x="1320163" y="5077706"/>
            <a:ext cx="591611" cy="61217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45"/>
          </a:p>
        </p:txBody>
      </p:sp>
      <p:sp>
        <p:nvSpPr>
          <p:cNvPr id="22" name="椭圆 21">
            <a:hlinkClick r:id="rId7" action="ppaction://hlinksldjump"/>
          </p:cNvPr>
          <p:cNvSpPr/>
          <p:nvPr/>
        </p:nvSpPr>
        <p:spPr>
          <a:xfrm>
            <a:off x="3575550" y="4769218"/>
            <a:ext cx="591611" cy="6121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45"/>
          </a:p>
        </p:txBody>
      </p:sp>
      <p:sp>
        <p:nvSpPr>
          <p:cNvPr id="3" name="文本框 2"/>
          <p:cNvSpPr txBox="1"/>
          <p:nvPr/>
        </p:nvSpPr>
        <p:spPr>
          <a:xfrm>
            <a:off x="1320163" y="1319641"/>
            <a:ext cx="2380153" cy="884331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6475">
                <a:solidFill>
                  <a:srgbClr val="4874CB"/>
                </a:solidFill>
                <a:latin typeface="+mj-ea"/>
                <a:ea typeface="+mj-ea"/>
              </a:rPr>
              <a:t>run</a:t>
            </a:r>
            <a:endParaRPr lang="en-US" altLang="zh-CN" sz="6475">
              <a:solidFill>
                <a:srgbClr val="4874CB"/>
              </a:solidFill>
              <a:latin typeface="+mj-ea"/>
              <a:ea typeface="+mj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02384" y="1319641"/>
            <a:ext cx="2380153" cy="884331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6475">
                <a:solidFill>
                  <a:srgbClr val="30C0B4"/>
                </a:solidFill>
                <a:latin typeface="+mj-ea"/>
                <a:ea typeface="+mj-ea"/>
              </a:rPr>
              <a:t>jump</a:t>
            </a:r>
            <a:endParaRPr lang="en-US" altLang="zh-CN" sz="6475">
              <a:solidFill>
                <a:srgbClr val="30C0B4"/>
              </a:solidFill>
              <a:latin typeface="+mj-ea"/>
              <a:ea typeface="+mj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80304" y="4024049"/>
            <a:ext cx="2380153" cy="884331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6475">
                <a:solidFill>
                  <a:srgbClr val="E54C5E"/>
                </a:solidFill>
                <a:latin typeface="+mj-ea"/>
                <a:ea typeface="+mj-ea"/>
              </a:rPr>
              <a:t>swing</a:t>
            </a:r>
            <a:endParaRPr lang="en-US" altLang="zh-CN" sz="6475">
              <a:solidFill>
                <a:srgbClr val="E54C5E"/>
              </a:solidFill>
              <a:latin typeface="+mj-ea"/>
              <a:ea typeface="+mj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874255" y="3802624"/>
            <a:ext cx="2380153" cy="884331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6475">
                <a:solidFill>
                  <a:srgbClr val="FED961"/>
                </a:solidFill>
                <a:latin typeface="+mj-ea"/>
                <a:ea typeface="+mj-ea"/>
              </a:rPr>
              <a:t>hop</a:t>
            </a:r>
            <a:endParaRPr lang="en-US" altLang="zh-CN" sz="6475">
              <a:solidFill>
                <a:srgbClr val="FED961"/>
              </a:solidFill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191340" y="4257129"/>
            <a:ext cx="2380153" cy="884331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6475">
                <a:solidFill>
                  <a:srgbClr val="75BD42"/>
                </a:solidFill>
                <a:latin typeface="+mj-ea"/>
                <a:ea typeface="+mj-ea"/>
              </a:rPr>
              <a:t>ride</a:t>
            </a:r>
            <a:endParaRPr lang="en-US" altLang="zh-CN" sz="6475">
              <a:solidFill>
                <a:srgbClr val="75BD42"/>
              </a:solidFill>
              <a:latin typeface="+mj-ea"/>
              <a:ea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55606" y="6031143"/>
            <a:ext cx="2380153" cy="884331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6475">
                <a:solidFill>
                  <a:srgbClr val="7DDFD7"/>
                </a:solidFill>
                <a:latin typeface="+mj-ea"/>
                <a:ea typeface="+mj-ea"/>
              </a:rPr>
              <a:t>climb</a:t>
            </a:r>
            <a:endParaRPr lang="en-US" altLang="zh-CN" sz="6475">
              <a:solidFill>
                <a:srgbClr val="7DDFD7"/>
              </a:solidFill>
              <a:latin typeface="+mj-ea"/>
              <a:ea typeface="+mj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941320" y="6183630"/>
            <a:ext cx="2251075" cy="884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6475">
                <a:solidFill>
                  <a:srgbClr val="F2BA02"/>
                </a:solidFill>
                <a:latin typeface="+mj-ea"/>
                <a:ea typeface="+mj-ea"/>
              </a:rPr>
              <a:t>crawl</a:t>
            </a:r>
            <a:endParaRPr lang="en-US" altLang="zh-CN" sz="6475">
              <a:solidFill>
                <a:srgbClr val="F2BA02"/>
              </a:solidFill>
              <a:latin typeface="+mj-ea"/>
              <a:ea typeface="+mj-ea"/>
            </a:endParaRPr>
          </a:p>
        </p:txBody>
      </p:sp>
      <p:sp>
        <p:nvSpPr>
          <p:cNvPr id="4" name="椭圆 3">
            <a:hlinkClick r:id="rId8" action="ppaction://hlinksldjump"/>
          </p:cNvPr>
          <p:cNvSpPr/>
          <p:nvPr/>
        </p:nvSpPr>
        <p:spPr>
          <a:xfrm>
            <a:off x="5760735" y="7326797"/>
            <a:ext cx="591611" cy="61217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945"/>
          </a:p>
        </p:txBody>
      </p:sp>
      <p:sp>
        <p:nvSpPr>
          <p:cNvPr id="5" name="文本框 4"/>
          <p:cNvSpPr txBox="1"/>
          <p:nvPr/>
        </p:nvSpPr>
        <p:spPr>
          <a:xfrm>
            <a:off x="5192395" y="6154420"/>
            <a:ext cx="3784600" cy="10883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6475">
                <a:solidFill>
                  <a:schemeClr val="tx1"/>
                </a:solidFill>
                <a:latin typeface="+mj-ea"/>
                <a:ea typeface="+mj-ea"/>
                <a:sym typeface="+mn-ea"/>
              </a:rPr>
              <a:t>play</a:t>
            </a:r>
            <a:endParaRPr lang="en-US" altLang="zh-CN" sz="6475">
              <a:solidFill>
                <a:schemeClr val="tx1"/>
              </a:solidFill>
              <a:latin typeface="+mj-ea"/>
              <a:ea typeface="+mj-ea"/>
              <a:sym typeface="+mn-ea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04800" y="0"/>
            <a:ext cx="6946900" cy="106920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 t="9378" b="10803"/>
          <a:stretch>
            <a:fillRect/>
          </a:stretch>
        </p:blipFill>
        <p:spPr bwMode="auto">
          <a:xfrm>
            <a:off x="304800" y="545465"/>
            <a:ext cx="6946900" cy="8534400"/>
          </a:xfrm>
          <a:prstGeom prst="rect">
            <a:avLst/>
          </a:prstGeom>
          <a:noFill/>
        </p:spPr>
      </p:pic>
      <p:sp>
        <p:nvSpPr>
          <p:cNvPr id="4" name="圆角矩形 3">
            <a:hlinkClick r:id="rId2" action="ppaction://hlinksldjump"/>
          </p:cNvPr>
          <p:cNvSpPr/>
          <p:nvPr/>
        </p:nvSpPr>
        <p:spPr>
          <a:xfrm>
            <a:off x="5760720" y="9536430"/>
            <a:ext cx="1600200" cy="685800"/>
          </a:xfrm>
          <a:prstGeom prst="roundRect">
            <a:avLst/>
          </a:prstGeom>
          <a:solidFill>
            <a:srgbClr val="4874CB"/>
          </a:solidFill>
          <a:ln w="12700" cap="flat" cmpd="sng" algn="ctr">
            <a:solidFill>
              <a:srgbClr val="4874CB">
                <a:lumMod val="75000"/>
              </a:srgbClr>
            </a:solidFill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ysClr val="window" lastClr="FFFFFF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Return</a:t>
            </a:r>
            <a:endParaRPr lang="en-US" altLang="zh-CN">
              <a:solidFill>
                <a:sysClr val="window" lastClr="FFFFFF"/>
              </a:solidFill>
              <a:latin typeface="Calibri" panose="020F050202020403020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 l="439" t="4276" r="-439" b="8778"/>
          <a:stretch>
            <a:fillRect/>
          </a:stretch>
        </p:blipFill>
        <p:spPr bwMode="auto">
          <a:xfrm>
            <a:off x="304800" y="469265"/>
            <a:ext cx="6946900" cy="9296400"/>
          </a:xfrm>
          <a:prstGeom prst="rect">
            <a:avLst/>
          </a:prstGeom>
          <a:noFill/>
        </p:spPr>
      </p:pic>
      <p:sp>
        <p:nvSpPr>
          <p:cNvPr id="2" name="圆角矩形 1">
            <a:hlinkClick r:id="rId2" action="ppaction://hlinksldjump"/>
          </p:cNvPr>
          <p:cNvSpPr/>
          <p:nvPr/>
        </p:nvSpPr>
        <p:spPr>
          <a:xfrm>
            <a:off x="5760720" y="9460230"/>
            <a:ext cx="1600200" cy="685800"/>
          </a:xfrm>
          <a:prstGeom prst="roundRect">
            <a:avLst/>
          </a:prstGeom>
          <a:solidFill>
            <a:srgbClr val="4874CB"/>
          </a:solidFill>
          <a:ln w="12700" cap="flat" cmpd="sng" algn="ctr">
            <a:solidFill>
              <a:srgbClr val="4874CB">
                <a:lumMod val="75000"/>
              </a:srgbClr>
            </a:solidFill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ysClr val="window" lastClr="FFFFFF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Return</a:t>
            </a:r>
            <a:endParaRPr lang="en-US" altLang="zh-CN">
              <a:solidFill>
                <a:sysClr val="window" lastClr="FFFFFF"/>
              </a:solidFill>
              <a:latin typeface="Calibri" panose="020F050202020403020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 t="12941" b="9378"/>
          <a:stretch>
            <a:fillRect/>
          </a:stretch>
        </p:blipFill>
        <p:spPr bwMode="auto">
          <a:xfrm>
            <a:off x="304800" y="850265"/>
            <a:ext cx="6946900" cy="8305800"/>
          </a:xfrm>
          <a:prstGeom prst="rect">
            <a:avLst/>
          </a:prstGeom>
          <a:noFill/>
        </p:spPr>
      </p:pic>
      <p:sp>
        <p:nvSpPr>
          <p:cNvPr id="2" name="圆角矩形 1">
            <a:hlinkClick r:id="rId2" action="ppaction://hlinksldjump"/>
          </p:cNvPr>
          <p:cNvSpPr/>
          <p:nvPr/>
        </p:nvSpPr>
        <p:spPr>
          <a:xfrm>
            <a:off x="5760720" y="9460230"/>
            <a:ext cx="1600200" cy="685800"/>
          </a:xfrm>
          <a:prstGeom prst="roundRect">
            <a:avLst/>
          </a:prstGeom>
          <a:solidFill>
            <a:srgbClr val="4874CB"/>
          </a:solidFill>
          <a:ln w="12700" cap="flat" cmpd="sng" algn="ctr">
            <a:solidFill>
              <a:srgbClr val="4874CB">
                <a:lumMod val="75000"/>
              </a:srgbClr>
            </a:solidFill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ysClr val="window" lastClr="FFFFFF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Return</a:t>
            </a:r>
            <a:endParaRPr lang="en-US" altLang="zh-CN">
              <a:solidFill>
                <a:sysClr val="window" lastClr="FFFFFF"/>
              </a:solidFill>
              <a:latin typeface="Calibri" panose="020F050202020403020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 t="6527" b="10090"/>
          <a:stretch>
            <a:fillRect/>
          </a:stretch>
        </p:blipFill>
        <p:spPr bwMode="auto">
          <a:xfrm>
            <a:off x="274320" y="469265"/>
            <a:ext cx="6946900" cy="8915400"/>
          </a:xfrm>
          <a:prstGeom prst="rect">
            <a:avLst/>
          </a:prstGeom>
          <a:noFill/>
        </p:spPr>
      </p:pic>
      <p:sp>
        <p:nvSpPr>
          <p:cNvPr id="2" name="圆角矩形 1">
            <a:hlinkClick r:id="rId2" action="ppaction://hlinksldjump"/>
          </p:cNvPr>
          <p:cNvSpPr/>
          <p:nvPr/>
        </p:nvSpPr>
        <p:spPr>
          <a:xfrm>
            <a:off x="5760720" y="9460230"/>
            <a:ext cx="1600200" cy="685800"/>
          </a:xfrm>
          <a:prstGeom prst="roundRect">
            <a:avLst/>
          </a:prstGeom>
          <a:solidFill>
            <a:srgbClr val="4874CB"/>
          </a:solidFill>
          <a:ln w="12700" cap="flat" cmpd="sng" algn="ctr">
            <a:solidFill>
              <a:srgbClr val="4874CB">
                <a:lumMod val="75000"/>
              </a:srgbClr>
            </a:solidFill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ysClr val="window" lastClr="FFFFFF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Return</a:t>
            </a:r>
            <a:endParaRPr lang="en-US" altLang="zh-CN">
              <a:solidFill>
                <a:sysClr val="window" lastClr="FFFFFF"/>
              </a:solidFill>
              <a:latin typeface="Calibri" panose="020F050202020403020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 t="8665" b="10090"/>
          <a:stretch>
            <a:fillRect/>
          </a:stretch>
        </p:blipFill>
        <p:spPr bwMode="auto">
          <a:xfrm>
            <a:off x="304800" y="545465"/>
            <a:ext cx="6946900" cy="8686800"/>
          </a:xfrm>
          <a:prstGeom prst="rect">
            <a:avLst/>
          </a:prstGeom>
          <a:noFill/>
        </p:spPr>
      </p:pic>
      <p:sp>
        <p:nvSpPr>
          <p:cNvPr id="2" name="圆角矩形 1">
            <a:hlinkClick r:id="rId2" action="ppaction://hlinksldjump"/>
          </p:cNvPr>
          <p:cNvSpPr/>
          <p:nvPr/>
        </p:nvSpPr>
        <p:spPr>
          <a:xfrm>
            <a:off x="5760720" y="9460230"/>
            <a:ext cx="1600200" cy="685800"/>
          </a:xfrm>
          <a:prstGeom prst="roundRect">
            <a:avLst/>
          </a:prstGeom>
          <a:solidFill>
            <a:srgbClr val="4874CB"/>
          </a:solidFill>
          <a:ln w="12700" cap="flat" cmpd="sng" algn="ctr">
            <a:solidFill>
              <a:srgbClr val="4874CB">
                <a:lumMod val="75000"/>
              </a:srgbClr>
            </a:solidFill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ysClr val="window" lastClr="FFFFFF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Return</a:t>
            </a:r>
            <a:endParaRPr lang="en-US" altLang="zh-CN">
              <a:solidFill>
                <a:sysClr val="window" lastClr="FFFFFF"/>
              </a:solidFill>
              <a:latin typeface="Calibri" panose="020F050202020403020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 t="5814" b="10090"/>
          <a:stretch>
            <a:fillRect/>
          </a:stretch>
        </p:blipFill>
        <p:spPr bwMode="auto">
          <a:xfrm>
            <a:off x="304800" y="316865"/>
            <a:ext cx="6946900" cy="8991600"/>
          </a:xfrm>
          <a:prstGeom prst="rect">
            <a:avLst/>
          </a:prstGeom>
          <a:noFill/>
        </p:spPr>
      </p:pic>
      <p:sp>
        <p:nvSpPr>
          <p:cNvPr id="2" name="圆角矩形 1">
            <a:hlinkClick r:id="rId2" action="ppaction://hlinksldjump"/>
          </p:cNvPr>
          <p:cNvSpPr/>
          <p:nvPr/>
        </p:nvSpPr>
        <p:spPr>
          <a:xfrm>
            <a:off x="5760720" y="9460230"/>
            <a:ext cx="1600200" cy="685800"/>
          </a:xfrm>
          <a:prstGeom prst="roundRect">
            <a:avLst/>
          </a:prstGeom>
          <a:solidFill>
            <a:srgbClr val="4874CB"/>
          </a:solidFill>
          <a:ln w="12700" cap="flat" cmpd="sng" algn="ctr">
            <a:solidFill>
              <a:srgbClr val="4874CB">
                <a:lumMod val="75000"/>
              </a:srgbClr>
            </a:solidFill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ysClr val="window" lastClr="FFFFFF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Return</a:t>
            </a:r>
            <a:endParaRPr lang="en-US" altLang="zh-CN">
              <a:solidFill>
                <a:sysClr val="window" lastClr="FFFFFF"/>
              </a:solidFill>
              <a:latin typeface="Calibri" panose="020F050202020403020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 l="-23" t="12828" r="23" b="8065"/>
          <a:stretch>
            <a:fillRect/>
          </a:stretch>
        </p:blipFill>
        <p:spPr bwMode="auto">
          <a:xfrm>
            <a:off x="304800" y="1002030"/>
            <a:ext cx="6946900" cy="8458200"/>
          </a:xfrm>
          <a:prstGeom prst="rect">
            <a:avLst/>
          </a:prstGeom>
          <a:noFill/>
        </p:spPr>
      </p:pic>
      <p:sp>
        <p:nvSpPr>
          <p:cNvPr id="2" name="圆角矩形 1">
            <a:hlinkClick r:id="rId2" action="ppaction://hlinksldjump"/>
          </p:cNvPr>
          <p:cNvSpPr/>
          <p:nvPr/>
        </p:nvSpPr>
        <p:spPr>
          <a:xfrm>
            <a:off x="5760720" y="9460230"/>
            <a:ext cx="1600200" cy="685800"/>
          </a:xfrm>
          <a:prstGeom prst="roundRect">
            <a:avLst/>
          </a:prstGeom>
          <a:solidFill>
            <a:srgbClr val="4874CB"/>
          </a:solidFill>
          <a:ln w="12700" cap="flat" cmpd="sng" algn="ctr">
            <a:solidFill>
              <a:srgbClr val="4874CB">
                <a:lumMod val="75000"/>
              </a:srgbClr>
            </a:solidFill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ysClr val="window" lastClr="FFFFFF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Return</a:t>
            </a:r>
            <a:endParaRPr lang="en-US" altLang="zh-CN">
              <a:solidFill>
                <a:sysClr val="window" lastClr="FFFFFF"/>
              </a:solidFill>
              <a:latin typeface="Calibri" panose="020F050202020403020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/>
          <a:srcRect t="5814" b="8665"/>
          <a:stretch>
            <a:fillRect/>
          </a:stretch>
        </p:blipFill>
        <p:spPr bwMode="auto">
          <a:xfrm>
            <a:off x="304800" y="88265"/>
            <a:ext cx="6946900" cy="9144000"/>
          </a:xfrm>
          <a:prstGeom prst="rect">
            <a:avLst/>
          </a:prstGeom>
          <a:noFill/>
        </p:spPr>
      </p:pic>
      <p:sp>
        <p:nvSpPr>
          <p:cNvPr id="3" name="圆角矩形 2">
            <a:hlinkClick r:id="rId2" action="ppaction://hlinksldjump"/>
          </p:cNvPr>
          <p:cNvSpPr/>
          <p:nvPr/>
        </p:nvSpPr>
        <p:spPr>
          <a:xfrm>
            <a:off x="5760720" y="9460230"/>
            <a:ext cx="1600200" cy="685800"/>
          </a:xfrm>
          <a:prstGeom prst="roundRect">
            <a:avLst/>
          </a:prstGeom>
          <a:solidFill>
            <a:srgbClr val="4874CB"/>
          </a:solidFill>
          <a:ln w="12700" cap="flat" cmpd="sng" algn="ctr">
            <a:solidFill>
              <a:srgbClr val="4874CB">
                <a:lumMod val="75000"/>
              </a:srgbClr>
            </a:solidFill>
            <a:prstDash val="solid"/>
            <a:miter lim="800000"/>
          </a:ln>
          <a:effectLst/>
        </p:spPr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>
                <a:solidFill>
                  <a:sysClr val="window" lastClr="FFFFFF"/>
                </a:solidFill>
                <a:latin typeface="Calibri" panose="020F0502020204030204" charset="0"/>
                <a:ea typeface="微软雅黑" panose="020B0503020204020204" charset="-122"/>
                <a:sym typeface="+mn-ea"/>
              </a:rPr>
              <a:t>Return</a:t>
            </a:r>
            <a:endParaRPr lang="en-US" altLang="zh-CN">
              <a:solidFill>
                <a:sysClr val="window" lastClr="FFFFFF"/>
              </a:solidFill>
              <a:latin typeface="Calibri" panose="020F0502020204030204" charset="0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WPS 演示</Application>
  <PresentationFormat>On-screen Show (4:3)</PresentationFormat>
  <Paragraphs>36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Arial</vt:lpstr>
      <vt:lpstr>宋体</vt:lpstr>
      <vt:lpstr>Wingdings</vt:lpstr>
      <vt:lpstr>Calibri</vt:lpstr>
      <vt:lpstr>微软雅黑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Linda.璽</cp:lastModifiedBy>
  <cp:revision>7</cp:revision>
  <dcterms:created xsi:type="dcterms:W3CDTF">2006-08-16T00:00:00Z</dcterms:created>
  <dcterms:modified xsi:type="dcterms:W3CDTF">2025-03-31T13:49:40Z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FA413164CAFA4AEEA42C896288A610A3_12</vt:lpwstr>
  </property>
  <property fmtid="{D5CDD505-2E9C-101B-9397-08002B2CF9AE}" pid="3" name="KSOProductBuildVer">
    <vt:lpwstr>2052-12.1.0.20305</vt:lpwstr>
  </property>
</Properties>
</file>