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7" r:id="rId3"/>
    <p:sldId id="293" r:id="rId4"/>
    <p:sldId id="279" r:id="rId5"/>
    <p:sldId id="287" r:id="rId6"/>
    <p:sldId id="288" r:id="rId7"/>
    <p:sldId id="289" r:id="rId8"/>
    <p:sldId id="290" r:id="rId9"/>
    <p:sldId id="292" r:id="rId10"/>
  </p:sldIdLst>
  <p:sldSz cx="6858000" cy="9903460" type="A4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dbbee42-fcd1-4159-83d1-9b1ae4ef8db8}">
          <p14:sldIdLst>
            <p14:sldId id="267"/>
            <p14:sldId id="293"/>
            <p14:sldId id="279"/>
            <p14:sldId id="287"/>
            <p14:sldId id="288"/>
            <p14:sldId id="289"/>
            <p14:sldId id="290"/>
            <p14:sldId id="292"/>
          </p14:sldIdLst>
        </p14:section>
        <p14:section name="无标题节" id="{a4cdbf3f-9c8d-4821-a652-4c7090e30f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13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C2C5D4"/>
    <a:srgbClr val="FE7324"/>
    <a:srgbClr val="B97E54"/>
    <a:srgbClr val="E67196"/>
    <a:srgbClr val="7D5A9E"/>
    <a:srgbClr val="498BC9"/>
    <a:srgbClr val="FC011A"/>
    <a:srgbClr val="EDC037"/>
    <a:srgbClr val="789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113"/>
        <p:guide pos="219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461" y="1143000"/>
            <a:ext cx="213707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4325" y="1320480"/>
            <a:ext cx="5512050" cy="371190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74325" y="5141554"/>
            <a:ext cx="5512050" cy="212628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117729"/>
            <a:ext cx="6172200" cy="791768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3587131"/>
            <a:ext cx="5512050" cy="147124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5141554"/>
            <a:ext cx="5512050" cy="6810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005827"/>
            <a:ext cx="6170175" cy="1018953"/>
          </a:xfrm>
        </p:spPr>
        <p:txBody>
          <a:bodyPr vert="horz" lIns="90000" tIns="46800" rIns="90000" bIns="46800" rtlCol="0" anchor="ctr" anchorCtr="0">
            <a:noAutofit/>
          </a:bodyPr>
          <a:lstStyle>
            <a:lvl1pPr>
              <a:defRPr sz="44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1049918"/>
            <a:ext cx="6170175" cy="687273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5557453"/>
            <a:ext cx="4369950" cy="110733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6664785"/>
            <a:ext cx="4369950" cy="125289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167875"/>
            <a:ext cx="2911950" cy="68571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167875"/>
            <a:ext cx="2911950" cy="685713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063900"/>
            <a:ext cx="3005100" cy="551066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053111"/>
            <a:ext cx="3005100" cy="551066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225" y="2245856"/>
            <a:ext cx="2943606" cy="66543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245856"/>
            <a:ext cx="2940300" cy="66543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320480"/>
            <a:ext cx="587250" cy="726264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320480"/>
            <a:ext cx="5157675" cy="726264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878587"/>
            <a:ext cx="6170175" cy="101895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152278"/>
            <a:ext cx="6170175" cy="6872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9118590"/>
            <a:ext cx="151875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9118590"/>
            <a:ext cx="222750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9118590"/>
            <a:ext cx="151875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slide" Target="slide8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slide" Target="slide4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slide" Target="slide6.xml"/><Relationship Id="rId14" Type="http://schemas.openxmlformats.org/officeDocument/2006/relationships/tags" Target="../tags/tag72.xml"/><Relationship Id="rId13" Type="http://schemas.openxmlformats.org/officeDocument/2006/relationships/slide" Target="slide7.xml"/><Relationship Id="rId12" Type="http://schemas.openxmlformats.org/officeDocument/2006/relationships/tags" Target="../tags/tag71.xml"/><Relationship Id="rId11" Type="http://schemas.openxmlformats.org/officeDocument/2006/relationships/slide" Target="slide5.xml"/><Relationship Id="rId10" Type="http://schemas.openxmlformats.org/officeDocument/2006/relationships/tags" Target="../tags/tag70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slide" Target="slide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slide" Target="slide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slide" Target="slide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2625" y="250190"/>
            <a:ext cx="5731510" cy="1104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6600">
                <a:latin typeface="+mj-ea"/>
                <a:ea typeface="+mj-ea"/>
              </a:rPr>
              <a:t>I Save Money</a:t>
            </a:r>
            <a:endParaRPr lang="en-US" altLang="zh-CN" sz="660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" y="1797685"/>
            <a:ext cx="5474970" cy="5699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" y="321945"/>
            <a:ext cx="6598920" cy="1778635"/>
          </a:xfrm>
        </p:spPr>
        <p:txBody>
          <a:bodyPr/>
          <a:p>
            <a:r>
              <a:rPr lang="en-US" altLang="zh-CN">
                <a:sym typeface="+mn-ea"/>
              </a:rPr>
              <a:t>Click to see you</a:t>
            </a:r>
            <a:r>
              <a:rPr lang="en-US" altLang="zh-CN"/>
              <a:t> saved how much money?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225" y="2516133"/>
            <a:ext cx="6170175" cy="6872735"/>
          </a:xfrm>
        </p:spPr>
        <p:txBody>
          <a:bodyPr/>
          <a:p>
            <a:endParaRPr lang="zh-CN" altLang="en-US"/>
          </a:p>
        </p:txBody>
      </p:sp>
      <p:sp>
        <p:nvSpPr>
          <p:cNvPr id="4" name="椭圆 3">
            <a:hlinkClick r:id="rId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832485" y="4079240"/>
            <a:ext cx="584200" cy="4883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21945" y="3166745"/>
            <a:ext cx="1605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penny</a:t>
            </a: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174875" y="3227070"/>
            <a:ext cx="1528445" cy="58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rgbClr val="FFFF00"/>
                </a:solidFill>
              </a:rPr>
              <a:t>nickel</a:t>
            </a:r>
            <a:endParaRPr lang="en-US" altLang="zh-CN" sz="3600">
              <a:solidFill>
                <a:srgbClr val="FFFF00"/>
              </a:solidFill>
            </a:endParaRPr>
          </a:p>
        </p:txBody>
      </p:sp>
      <p:sp>
        <p:nvSpPr>
          <p:cNvPr id="7" name="椭圆 6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651125" y="4079240"/>
            <a:ext cx="584200" cy="488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939030" y="5284470"/>
            <a:ext cx="191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2"/>
                </a:solidFill>
              </a:rPr>
              <a:t>money</a:t>
            </a:r>
            <a:endParaRPr lang="en-US" altLang="zh-CN" sz="3200">
              <a:solidFill>
                <a:schemeClr val="accent2"/>
              </a:solidFill>
            </a:endParaRPr>
          </a:p>
        </p:txBody>
      </p:sp>
      <p:sp>
        <p:nvSpPr>
          <p:cNvPr id="9" name="椭圆 8">
            <a:hlinkClick r:id="rId8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5295900" y="5978525"/>
            <a:ext cx="584200" cy="4883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959225" y="3320415"/>
            <a:ext cx="1590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5"/>
                </a:solidFill>
              </a:rPr>
              <a:t>dime</a:t>
            </a:r>
            <a:endParaRPr lang="en-US" altLang="zh-CN" sz="3200">
              <a:solidFill>
                <a:schemeClr val="accent5"/>
              </a:solidFill>
            </a:endParaRPr>
          </a:p>
        </p:txBody>
      </p:sp>
      <p:sp>
        <p:nvSpPr>
          <p:cNvPr id="11" name="椭圆 10">
            <a:hlinkClick r:id="rId11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4074795" y="4079240"/>
            <a:ext cx="584200" cy="4883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>
            <a:hlinkClick r:id="rId13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832485" y="6158230"/>
            <a:ext cx="584200" cy="48831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>
            <a:hlinkClick r:id="rId15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5498465" y="4079240"/>
            <a:ext cx="584200" cy="4883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453390" y="5284470"/>
            <a:ext cx="1810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2060"/>
                </a:solidFill>
                <a:sym typeface="+mn-ea"/>
              </a:rPr>
              <a:t>dollars</a:t>
            </a:r>
            <a:endParaRPr lang="en-US" altLang="zh-CN" sz="3200">
              <a:solidFill>
                <a:srgbClr val="002060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5295900" y="3320415"/>
            <a:ext cx="1216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B050"/>
                </a:solidFill>
              </a:rPr>
              <a:t>dollar</a:t>
            </a:r>
            <a:endParaRPr lang="en-US" altLang="zh-CN" sz="3200">
              <a:solidFill>
                <a:srgbClr val="00B050"/>
              </a:solidFill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 save a penny.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3770" y="1202690"/>
            <a:ext cx="5044440" cy="5431790"/>
          </a:xfrm>
          <a:prstGeom prst="rect">
            <a:avLst/>
          </a:prstGeom>
        </p:spPr>
      </p:pic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2" action="ppaction://hlinksldjump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 save a nickel.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825" y="864870"/>
            <a:ext cx="5193665" cy="583057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2" action="ppaction://hlinksldjump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 save a dime.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061085"/>
            <a:ext cx="6042025" cy="549338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2" action="ppaction://hlinksldjump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 save a dollar.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448310"/>
            <a:ext cx="4653915" cy="2791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8690"/>
            <a:ext cx="6031230" cy="4018280"/>
          </a:xfrm>
          <a:prstGeom prst="rect">
            <a:avLst/>
          </a:prstGeom>
        </p:spPr>
      </p:pic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3" action="ppaction://hlinksldjump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Isave five dollars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9630" y="329565"/>
            <a:ext cx="5155565" cy="3387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3950970"/>
            <a:ext cx="5063490" cy="3592830"/>
          </a:xfrm>
          <a:prstGeom prst="rect">
            <a:avLst/>
          </a:prstGeom>
        </p:spPr>
      </p:pic>
      <p:sp>
        <p:nvSpPr>
          <p:cNvPr id="3" name="矩形 2">
            <a:hlinkClick r:id="rId3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3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3" action="ppaction://hlinksldjump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 save money.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7695" y="959485"/>
            <a:ext cx="5666740" cy="587692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4707890" y="9164320"/>
            <a:ext cx="2047875" cy="470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hlinkClick r:id="rId2" action="ppaction://hlinksldjump"/>
              </a:rPr>
              <a:t>return</a:t>
            </a:r>
            <a:endParaRPr lang="en-US" altLang="zh-CN">
              <a:solidFill>
                <a:schemeClr val="bg1"/>
              </a:solidFill>
              <a:hlinkClick r:id="rId2" action="ppaction://hlinksldjump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65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66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67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68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69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71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72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3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4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75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21577939,21578031,50026982],&quot;65&quot;:[20205081]}"/>
</p:tagLst>
</file>

<file path=ppt/tags/tag83.xml><?xml version="1.0" encoding="utf-8"?>
<p:tagLst xmlns:p="http://schemas.openxmlformats.org/presentationml/2006/main">
  <p:tag name="resource_record_key" val="{&quot;10&quot;:[21577939,21578031,50026982],&quot;65&quot;:[20205081]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40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WPS</vt:lpstr>
      <vt:lpstr>PowerPoint 演示文稿</vt:lpstr>
      <vt:lpstr>Click to see you saved how much money?</vt:lpstr>
      <vt:lpstr>I save a penny.</vt:lpstr>
      <vt:lpstr>I save a nickel.</vt:lpstr>
      <vt:lpstr>I save a dime.</vt:lpstr>
      <vt:lpstr>I save a dollar.</vt:lpstr>
      <vt:lpstr>Isave five dollars.</vt:lpstr>
      <vt:lpstr>I save money.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Linda.璽</cp:lastModifiedBy>
  <cp:revision>165</cp:revision>
  <dcterms:created xsi:type="dcterms:W3CDTF">2019-06-19T02:08:00Z</dcterms:created>
  <dcterms:modified xsi:type="dcterms:W3CDTF">2025-03-31T13:49:40Z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23BEE187157A4AF2845EAF4E5888F3B4_13</vt:lpwstr>
  </property>
</Properties>
</file>