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</p:sldIdLst>
  <p:sldSz cx="7559675" cy="10691495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43318" y="1425553"/>
            <a:ext cx="6076014" cy="400726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6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43318" y="5550676"/>
            <a:ext cx="6076014" cy="229547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945" spc="200"/>
            </a:lvl1pPr>
            <a:lvl2pPr marL="370205" indent="0" algn="ctr">
              <a:buNone/>
              <a:defRPr sz="1620"/>
            </a:lvl2pPr>
            <a:lvl3pPr marL="740410" indent="0" algn="ctr">
              <a:buNone/>
              <a:defRPr sz="1455"/>
            </a:lvl3pPr>
            <a:lvl4pPr marL="1110615" indent="0" algn="ctr">
              <a:buNone/>
              <a:defRPr sz="1295"/>
            </a:lvl4pPr>
            <a:lvl5pPr marL="1480820" indent="0" algn="ctr">
              <a:buNone/>
              <a:defRPr sz="1295"/>
            </a:lvl5pPr>
            <a:lvl6pPr marL="1851025" indent="0" algn="ctr">
              <a:buNone/>
              <a:defRPr sz="1295"/>
            </a:lvl6pPr>
            <a:lvl7pPr marL="2221230" indent="0" algn="ctr">
              <a:buNone/>
              <a:defRPr sz="1295"/>
            </a:lvl7pPr>
            <a:lvl8pPr marL="2591435" indent="0" algn="ctr">
              <a:buNone/>
              <a:defRPr sz="1295"/>
            </a:lvl8pPr>
            <a:lvl9pPr marL="2961640" indent="0" algn="ctr">
              <a:buNone/>
              <a:defRPr sz="129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7240" y="8642864"/>
            <a:ext cx="6801475" cy="1100033"/>
          </a:xfrm>
        </p:spPr>
        <p:txBody>
          <a:bodyPr vert="horz" lIns="90000" tIns="46800" rIns="90000" bIns="46800" rtlCol="0" anchor="ctr" anchorCtr="0">
            <a:noAutofit/>
          </a:bodyPr>
          <a:lstStyle>
            <a:lvl1pPr>
              <a:defRPr sz="475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77240" y="1133462"/>
            <a:ext cx="6801475" cy="741961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34400" y="5999669"/>
            <a:ext cx="4817061" cy="119544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56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34400" y="7195113"/>
            <a:ext cx="4817061" cy="1352591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45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0205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2pPr>
            <a:lvl3pPr marL="740410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3pPr>
            <a:lvl4pPr marL="1110615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4pPr>
            <a:lvl5pPr marL="1480820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5pPr>
            <a:lvl6pPr marL="1851025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6pPr>
            <a:lvl7pPr marL="2221230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7pPr>
            <a:lvl8pPr marL="2591435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8pPr>
            <a:lvl9pPr marL="2961640" indent="0">
              <a:buNone/>
              <a:defRPr sz="1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7240" y="948498"/>
            <a:ext cx="6801475" cy="110003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77240" y="2340376"/>
            <a:ext cx="3209886" cy="740277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975526" y="2340376"/>
            <a:ext cx="3209886" cy="7402772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7240" y="948498"/>
            <a:ext cx="6801475" cy="110003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77240" y="2228128"/>
            <a:ext cx="3312566" cy="59491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2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0205" indent="0">
              <a:buNone/>
              <a:defRPr sz="1620" b="1"/>
            </a:lvl2pPr>
            <a:lvl3pPr marL="740410" indent="0">
              <a:buNone/>
              <a:defRPr sz="1455" b="1"/>
            </a:lvl3pPr>
            <a:lvl4pPr marL="1110615" indent="0">
              <a:buNone/>
              <a:defRPr sz="1295" b="1"/>
            </a:lvl4pPr>
            <a:lvl5pPr marL="1480820" indent="0">
              <a:buNone/>
              <a:defRPr sz="1295" b="1"/>
            </a:lvl5pPr>
            <a:lvl6pPr marL="1851025" indent="0">
              <a:buNone/>
              <a:defRPr sz="1295" b="1"/>
            </a:lvl6pPr>
            <a:lvl7pPr marL="2221230" indent="0">
              <a:buNone/>
              <a:defRPr sz="1295" b="1"/>
            </a:lvl7pPr>
            <a:lvl8pPr marL="2591435" indent="0">
              <a:buNone/>
              <a:defRPr sz="1295" b="1"/>
            </a:lvl8pPr>
            <a:lvl9pPr marL="2961640" indent="0">
              <a:buNone/>
              <a:defRPr sz="129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77240" y="2890392"/>
            <a:ext cx="3312566" cy="685275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866489" y="2216481"/>
            <a:ext cx="3312566" cy="59491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2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0205" indent="0">
              <a:buNone/>
              <a:defRPr sz="1620" b="1"/>
            </a:lvl2pPr>
            <a:lvl3pPr marL="740410" indent="0">
              <a:buNone/>
              <a:defRPr sz="1455" b="1"/>
            </a:lvl3pPr>
            <a:lvl4pPr marL="1110615" indent="0">
              <a:buNone/>
              <a:defRPr sz="1295" b="1"/>
            </a:lvl4pPr>
            <a:lvl5pPr marL="1480820" indent="0">
              <a:buNone/>
              <a:defRPr sz="1295" b="1"/>
            </a:lvl5pPr>
            <a:lvl6pPr marL="1851025" indent="0">
              <a:buNone/>
              <a:defRPr sz="1295" b="1"/>
            </a:lvl6pPr>
            <a:lvl7pPr marL="2221230" indent="0">
              <a:buNone/>
              <a:defRPr sz="1295" b="1"/>
            </a:lvl7pPr>
            <a:lvl8pPr marL="2591435" indent="0">
              <a:buNone/>
              <a:defRPr sz="1295" b="1"/>
            </a:lvl8pPr>
            <a:lvl9pPr marL="2961640" indent="0">
              <a:buNone/>
              <a:defRPr sz="129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866489" y="2890392"/>
            <a:ext cx="3312566" cy="6852756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7240" y="948498"/>
            <a:ext cx="6801475" cy="110003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77240" y="2424563"/>
            <a:ext cx="3244781" cy="718388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9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937579" y="2424563"/>
            <a:ext cx="3241136" cy="718388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9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6346109" y="1425553"/>
            <a:ext cx="647334" cy="7840541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26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66976" y="1425553"/>
            <a:ext cx="5685382" cy="7840541"/>
          </a:xfrm>
        </p:spPr>
        <p:txBody>
          <a:bodyPr vert="eaVert" lIns="46800" tIns="46800" rIns="46800" bIns="46800"/>
          <a:lstStyle>
            <a:lvl1pPr marL="184785" indent="-184785">
              <a:spcAft>
                <a:spcPts val="1000"/>
              </a:spcAft>
              <a:defRPr spc="300"/>
            </a:lvl1pPr>
            <a:lvl2pPr marL="554990" indent="-184785">
              <a:defRPr spc="300"/>
            </a:lvl2pPr>
            <a:lvl3pPr marL="925195" indent="-184785">
              <a:defRPr spc="300"/>
            </a:lvl3pPr>
            <a:lvl4pPr marL="1295400" indent="-184785">
              <a:defRPr spc="300"/>
            </a:lvl4pPr>
            <a:lvl5pPr marL="1665605" indent="-18478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77240" y="1206669"/>
            <a:ext cx="6803708" cy="85477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743318" y="3872565"/>
            <a:ext cx="6076014" cy="1588312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86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43318" y="5550676"/>
            <a:ext cx="6076014" cy="735226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94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77240" y="948498"/>
            <a:ext cx="6801475" cy="1100033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77240" y="2323538"/>
            <a:ext cx="6801475" cy="741961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79472" y="9844172"/>
            <a:ext cx="1674141" cy="49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8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552134" y="9844172"/>
            <a:ext cx="2455406" cy="49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8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5504574" y="9844172"/>
            <a:ext cx="1674141" cy="493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8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40410" rtl="0" eaLnBrk="1" fontAlgn="auto" latinLnBrk="0" hangingPunct="1">
        <a:lnSpc>
          <a:spcPct val="100000"/>
        </a:lnSpc>
        <a:spcBef>
          <a:spcPct val="0"/>
        </a:spcBef>
        <a:buNone/>
        <a:defRPr sz="291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84785" indent="-184785" algn="l" defTabSz="74041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4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54990" indent="-184785" algn="l" defTabSz="74041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303020" algn="l"/>
          <a:tab pos="1303020" algn="l"/>
          <a:tab pos="1303020" algn="l"/>
          <a:tab pos="1303020" algn="l"/>
        </a:tabLst>
        <a:defRPr sz="12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925195" indent="-184785" algn="l" defTabSz="74041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95400" indent="-184785" algn="l" defTabSz="74041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1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665605" indent="-184785" algn="l" defTabSz="74041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1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035810" indent="-184785" algn="l" defTabSz="74041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6pPr>
      <a:lvl7pPr marL="2406015" indent="-184785" algn="l" defTabSz="74041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7pPr>
      <a:lvl8pPr marL="2776220" indent="-184785" algn="l" defTabSz="74041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8pPr>
      <a:lvl9pPr marL="3146425" indent="-184785" algn="l" defTabSz="74041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04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1pPr>
      <a:lvl2pPr marL="370205" algn="l" defTabSz="7404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2pPr>
      <a:lvl3pPr marL="740410" algn="l" defTabSz="7404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3pPr>
      <a:lvl4pPr marL="1110615" algn="l" defTabSz="7404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4pPr>
      <a:lvl5pPr marL="1480820" algn="l" defTabSz="7404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5pPr>
      <a:lvl6pPr marL="1851025" algn="l" defTabSz="7404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6pPr>
      <a:lvl7pPr marL="2221230" algn="l" defTabSz="7404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7pPr>
      <a:lvl8pPr marL="2591435" algn="l" defTabSz="7404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8pPr>
      <a:lvl9pPr marL="2961640" algn="l" defTabSz="740410" rtl="0" eaLnBrk="1" latinLnBrk="0" hangingPunct="1">
        <a:defRPr sz="1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slide" Target="slide10.xml"/><Relationship Id="rId7" Type="http://schemas.openxmlformats.org/officeDocument/2006/relationships/slide" Target="slide6.xml"/><Relationship Id="rId6" Type="http://schemas.openxmlformats.org/officeDocument/2006/relationships/slide" Target="slide5.xml"/><Relationship Id="rId5" Type="http://schemas.openxmlformats.org/officeDocument/2006/relationships/slide" Target="slide8.xml"/><Relationship Id="rId4" Type="http://schemas.openxmlformats.org/officeDocument/2006/relationships/slide" Target="slide9.xml"/><Relationship Id="rId3" Type="http://schemas.openxmlformats.org/officeDocument/2006/relationships/slide" Target="slide7.xml"/><Relationship Id="rId2" Type="http://schemas.openxmlformats.org/officeDocument/2006/relationships/slide" Target="slide4.xml"/><Relationship Id="rId10" Type="http://schemas.openxmlformats.org/officeDocument/2006/relationships/slideLayout" Target="../slideLayouts/slideLayout12.xml"/><Relationship Id="rId1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0"/>
            <a:ext cx="6946900" cy="106920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0"/>
            <a:ext cx="6946900" cy="10692003"/>
          </a:xfrm>
          <a:prstGeom prst="rect">
            <a:avLst/>
          </a:prstGeom>
          <a:noFill/>
        </p:spPr>
      </p:pic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5761355" y="9841865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80304" y="8256499"/>
            <a:ext cx="6989644" cy="2344506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750">
                <a:latin typeface="+mj-ea"/>
                <a:ea typeface="+mj-ea"/>
              </a:rPr>
              <a:t>Click on the colored buttons to start getting to know the </a:t>
            </a:r>
            <a:r>
              <a:rPr lang="en-US" altLang="zh-CN" sz="4750">
                <a:latin typeface="+mj-ea"/>
                <a:ea typeface="+mj-ea"/>
              </a:rPr>
              <a:t>colors!</a:t>
            </a:r>
            <a:endParaRPr lang="en-US" altLang="zh-CN" sz="4750">
              <a:latin typeface="+mj-ea"/>
              <a:ea typeface="+mj-ea"/>
            </a:endParaRPr>
          </a:p>
        </p:txBody>
      </p:sp>
      <p:sp>
        <p:nvSpPr>
          <p:cNvPr id="2" name="椭圆 1">
            <a:hlinkClick r:id="rId1" action="ppaction://hlinksldjump"/>
          </p:cNvPr>
          <p:cNvSpPr/>
          <p:nvPr/>
        </p:nvSpPr>
        <p:spPr>
          <a:xfrm>
            <a:off x="2117432" y="2415115"/>
            <a:ext cx="591611" cy="6121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16" name="椭圆 15">
            <a:hlinkClick r:id="rId2" action="ppaction://hlinksldjump"/>
          </p:cNvPr>
          <p:cNvSpPr/>
          <p:nvPr/>
        </p:nvSpPr>
        <p:spPr>
          <a:xfrm>
            <a:off x="4990480" y="2531655"/>
            <a:ext cx="591611" cy="6121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17" name="椭圆 16">
            <a:hlinkClick r:id="rId3" action="ppaction://hlinksldjump"/>
          </p:cNvPr>
          <p:cNvSpPr/>
          <p:nvPr/>
        </p:nvSpPr>
        <p:spPr>
          <a:xfrm>
            <a:off x="5859730" y="5220981"/>
            <a:ext cx="591611" cy="61217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19" name="椭圆 18">
            <a:hlinkClick r:id="rId4" action="ppaction://hlinksldjump"/>
          </p:cNvPr>
          <p:cNvSpPr/>
          <p:nvPr/>
        </p:nvSpPr>
        <p:spPr>
          <a:xfrm>
            <a:off x="3575065" y="7555397"/>
            <a:ext cx="591611" cy="6121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20" name="椭圆 19">
            <a:hlinkClick r:id="rId5" action="ppaction://hlinksldjump"/>
          </p:cNvPr>
          <p:cNvSpPr/>
          <p:nvPr/>
        </p:nvSpPr>
        <p:spPr>
          <a:xfrm>
            <a:off x="1264831" y="7238490"/>
            <a:ext cx="591611" cy="61217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21" name="椭圆 20">
            <a:hlinkClick r:id="rId6" action="ppaction://hlinksldjump"/>
          </p:cNvPr>
          <p:cNvSpPr/>
          <p:nvPr/>
        </p:nvSpPr>
        <p:spPr>
          <a:xfrm>
            <a:off x="1320163" y="5077706"/>
            <a:ext cx="591611" cy="612177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22" name="椭圆 21">
            <a:hlinkClick r:id="rId7" action="ppaction://hlinksldjump"/>
          </p:cNvPr>
          <p:cNvSpPr/>
          <p:nvPr/>
        </p:nvSpPr>
        <p:spPr>
          <a:xfrm>
            <a:off x="3575550" y="4769218"/>
            <a:ext cx="591611" cy="612177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3" name="文本框 2"/>
          <p:cNvSpPr txBox="1"/>
          <p:nvPr/>
        </p:nvSpPr>
        <p:spPr>
          <a:xfrm>
            <a:off x="1320163" y="1319641"/>
            <a:ext cx="2380153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0">
                <a:solidFill>
                  <a:schemeClr val="tx1"/>
                </a:solidFill>
                <a:latin typeface="+mj-ea"/>
                <a:ea typeface="+mj-ea"/>
              </a:rPr>
              <a:t>blue</a:t>
            </a:r>
            <a:endParaRPr lang="en-US" altLang="zh-CN" sz="6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2384" y="1319641"/>
            <a:ext cx="2380153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6000">
                <a:latin typeface="+mj-ea"/>
                <a:ea typeface="+mj-ea"/>
              </a:rPr>
              <a:t>green</a:t>
            </a:r>
            <a:endParaRPr lang="en-US" altLang="zh-CN" sz="6000"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8930" y="4126865"/>
            <a:ext cx="2858770" cy="884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6000">
                <a:latin typeface="+mj-ea"/>
                <a:ea typeface="+mj-ea"/>
              </a:rPr>
              <a:t>purple</a:t>
            </a:r>
            <a:endParaRPr lang="en-US" altLang="zh-CN" sz="6000"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74010" y="3802380"/>
            <a:ext cx="2742565" cy="884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0">
                <a:latin typeface="+mj-ea"/>
                <a:ea typeface="+mj-ea"/>
              </a:rPr>
              <a:t>brown</a:t>
            </a:r>
            <a:endParaRPr lang="en-US" altLang="zh-CN" sz="5400">
              <a:solidFill>
                <a:srgbClr val="FED961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1340" y="4257129"/>
            <a:ext cx="2380153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6000">
                <a:latin typeface="+mj-ea"/>
                <a:ea typeface="+mj-ea"/>
              </a:rPr>
              <a:t>pink</a:t>
            </a:r>
            <a:endParaRPr lang="en-US" altLang="zh-CN" sz="6000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08006" y="6107343"/>
            <a:ext cx="2380153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6000">
                <a:latin typeface="+mj-ea"/>
                <a:ea typeface="+mj-ea"/>
              </a:rPr>
              <a:t>red</a:t>
            </a:r>
            <a:endParaRPr lang="en-US" altLang="zh-CN" sz="6000">
              <a:latin typeface="+mj-ea"/>
              <a:ea typeface="+mj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560611" y="6407725"/>
            <a:ext cx="2792156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ClrTx/>
              <a:buSzTx/>
              <a:buFontTx/>
            </a:pPr>
            <a:r>
              <a:rPr lang="en-US" altLang="zh-CN" sz="6000">
                <a:latin typeface="+mj-ea"/>
                <a:ea typeface="+mj-ea"/>
              </a:rPr>
              <a:t>orange</a:t>
            </a:r>
            <a:endParaRPr lang="en-US" altLang="zh-CN" sz="6000">
              <a:latin typeface="+mj-ea"/>
              <a:ea typeface="+mj-ea"/>
            </a:endParaRPr>
          </a:p>
        </p:txBody>
      </p:sp>
      <p:sp>
        <p:nvSpPr>
          <p:cNvPr id="4" name="椭圆 3">
            <a:hlinkClick r:id="rId8" action="ppaction://hlinksldjump"/>
          </p:cNvPr>
          <p:cNvSpPr/>
          <p:nvPr/>
        </p:nvSpPr>
        <p:spPr>
          <a:xfrm>
            <a:off x="6446535" y="7479197"/>
            <a:ext cx="591611" cy="61217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5" name="文本框 4"/>
          <p:cNvSpPr txBox="1"/>
          <p:nvPr/>
        </p:nvSpPr>
        <p:spPr>
          <a:xfrm>
            <a:off x="5191125" y="6537325"/>
            <a:ext cx="30949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6000">
                <a:latin typeface="+mj-ea"/>
                <a:ea typeface="+mj-ea"/>
              </a:rPr>
              <a:t> gold</a:t>
            </a:r>
            <a:endParaRPr lang="en-US" altLang="zh-CN" sz="6000">
              <a:latin typeface="+mj-ea"/>
              <a:ea typeface="+mj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0"/>
            <a:ext cx="6946900" cy="10692003"/>
          </a:xfrm>
          <a:prstGeom prst="rect">
            <a:avLst/>
          </a:prstGeom>
          <a:noFill/>
        </p:spPr>
      </p:pic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5761355" y="9841865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0"/>
            <a:ext cx="6946900" cy="10692003"/>
          </a:xfrm>
          <a:prstGeom prst="rect">
            <a:avLst/>
          </a:prstGeom>
          <a:noFill/>
        </p:spPr>
      </p:pic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5761355" y="9841865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0"/>
            <a:ext cx="6946900" cy="10692003"/>
          </a:xfrm>
          <a:prstGeom prst="rect">
            <a:avLst/>
          </a:prstGeom>
          <a:noFill/>
        </p:spPr>
      </p:pic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5761355" y="9841865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0"/>
            <a:ext cx="6946900" cy="10692003"/>
          </a:xfrm>
          <a:prstGeom prst="rect">
            <a:avLst/>
          </a:prstGeom>
          <a:noFill/>
        </p:spPr>
      </p:pic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5761355" y="9841865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0"/>
            <a:ext cx="6946900" cy="10692003"/>
          </a:xfrm>
          <a:prstGeom prst="rect">
            <a:avLst/>
          </a:prstGeom>
          <a:noFill/>
        </p:spPr>
      </p:pic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5761355" y="9841865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0"/>
            <a:ext cx="6946900" cy="10692003"/>
          </a:xfrm>
          <a:prstGeom prst="rect">
            <a:avLst/>
          </a:prstGeom>
          <a:noFill/>
        </p:spPr>
      </p:pic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5761355" y="9841865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0"/>
            <a:ext cx="6946900" cy="10692003"/>
          </a:xfrm>
          <a:prstGeom prst="rect">
            <a:avLst/>
          </a:prstGeom>
          <a:noFill/>
        </p:spPr>
      </p:pic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5761355" y="9841865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0"/>
            <a:ext cx="6946900" cy="10692003"/>
          </a:xfrm>
          <a:prstGeom prst="rect">
            <a:avLst/>
          </a:prstGeom>
          <a:noFill/>
        </p:spPr>
      </p:pic>
      <p:sp>
        <p:nvSpPr>
          <p:cNvPr id="5" name="圆角矩形 4">
            <a:hlinkClick r:id="rId2" action="ppaction://hlinksldjump"/>
          </p:cNvPr>
          <p:cNvSpPr/>
          <p:nvPr/>
        </p:nvSpPr>
        <p:spPr>
          <a:xfrm>
            <a:off x="5761355" y="9841865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WPS 演示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Calibri</vt:lpstr>
      <vt:lpstr>微软雅黑</vt:lpstr>
      <vt:lpstr>Office Theme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Linda.璽</cp:lastModifiedBy>
  <cp:revision>7</cp:revision>
  <dcterms:created xsi:type="dcterms:W3CDTF">2006-08-16T00:00:00Z</dcterms:created>
  <dcterms:modified xsi:type="dcterms:W3CDTF">2025-03-31T13:49:44Z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E951CBB6C8434D65ABD3471A78BD0F9B_12</vt:lpwstr>
  </property>
  <property fmtid="{D5CDD505-2E9C-101B-9397-08002B2CF9AE}" pid="3" name="KSOProductBuildVer">
    <vt:lpwstr>2052-12.1.0.20305</vt:lpwstr>
  </property>
</Properties>
</file>