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3208000" cy="9906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a3f2cbd-3ae5-483f-bca4-8c260d475b41}">
          <p14:sldIdLst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无标题节" id="{675972f8-4d7e-4c7e-b92c-44538afd956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233" autoAdjust="0"/>
  </p:normalViewPr>
  <p:slideViewPr>
    <p:cSldViewPr snapToGrid="0">
      <p:cViewPr varScale="1">
        <p:scale>
          <a:sx n="77" d="100"/>
          <a:sy n="77" d="100"/>
        </p:scale>
        <p:origin x="1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5"/>
            </a:lvl1pPr>
            <a:lvl2pPr marL="660400" indent="0" algn="ctr">
              <a:buNone/>
              <a:defRPr sz="2890"/>
            </a:lvl2pPr>
            <a:lvl3pPr marL="1320800" indent="0" algn="ctr">
              <a:buNone/>
              <a:defRPr sz="2600"/>
            </a:lvl3pPr>
            <a:lvl4pPr marL="1981200" indent="0" algn="ctr">
              <a:buNone/>
              <a:defRPr sz="2310"/>
            </a:lvl4pPr>
            <a:lvl5pPr marL="2641600" indent="0" algn="ctr">
              <a:buNone/>
              <a:defRPr sz="2310"/>
            </a:lvl5pPr>
            <a:lvl6pPr marL="3302000" indent="0" algn="ctr">
              <a:buNone/>
              <a:defRPr sz="2310"/>
            </a:lvl6pPr>
            <a:lvl7pPr marL="3962400" indent="0" algn="ctr">
              <a:buNone/>
              <a:defRPr sz="2310"/>
            </a:lvl7pPr>
            <a:lvl8pPr marL="4622800" indent="0" algn="ctr">
              <a:buNone/>
              <a:defRPr sz="2310"/>
            </a:lvl8pPr>
            <a:lvl9pPr marL="5283200" indent="0" algn="ctr">
              <a:buNone/>
              <a:defRPr sz="23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5">
                <a:solidFill>
                  <a:schemeClr val="tx1"/>
                </a:solidFill>
              </a:defRPr>
            </a:lvl1pPr>
            <a:lvl2pPr marL="660400" indent="0">
              <a:buNone/>
              <a:defRPr sz="2890">
                <a:solidFill>
                  <a:schemeClr val="tx1">
                    <a:tint val="75000"/>
                  </a:schemeClr>
                </a:solidFill>
              </a:defRPr>
            </a:lvl2pPr>
            <a:lvl3pPr marL="132080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4pPr>
            <a:lvl5pPr marL="26416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5pPr>
            <a:lvl6pPr marL="33020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6pPr>
            <a:lvl7pPr marL="39624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7pPr>
            <a:lvl8pPr marL="46228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8pPr>
            <a:lvl9pPr marL="528320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5" b="1"/>
            </a:lvl1pPr>
            <a:lvl2pPr marL="660400" indent="0">
              <a:buNone/>
              <a:defRPr sz="2890" b="1"/>
            </a:lvl2pPr>
            <a:lvl3pPr marL="1320800" indent="0">
              <a:buNone/>
              <a:defRPr sz="2600" b="1"/>
            </a:lvl3pPr>
            <a:lvl4pPr marL="1981200" indent="0">
              <a:buNone/>
              <a:defRPr sz="2310" b="1"/>
            </a:lvl4pPr>
            <a:lvl5pPr marL="2641600" indent="0">
              <a:buNone/>
              <a:defRPr sz="2310" b="1"/>
            </a:lvl5pPr>
            <a:lvl6pPr marL="3302000" indent="0">
              <a:buNone/>
              <a:defRPr sz="2310" b="1"/>
            </a:lvl6pPr>
            <a:lvl7pPr marL="3962400" indent="0">
              <a:buNone/>
              <a:defRPr sz="2310" b="1"/>
            </a:lvl7pPr>
            <a:lvl8pPr marL="4622800" indent="0">
              <a:buNone/>
              <a:defRPr sz="2310" b="1"/>
            </a:lvl8pPr>
            <a:lvl9pPr marL="5283200" indent="0">
              <a:buNone/>
              <a:defRPr sz="23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0"/>
            </a:lvl1pPr>
            <a:lvl2pPr>
              <a:defRPr sz="4045"/>
            </a:lvl2pPr>
            <a:lvl3pPr>
              <a:defRPr sz="3465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0"/>
            </a:lvl1pPr>
            <a:lvl2pPr marL="660400" indent="0">
              <a:buNone/>
              <a:defRPr sz="4045"/>
            </a:lvl2pPr>
            <a:lvl3pPr marL="1320800" indent="0">
              <a:buNone/>
              <a:defRPr sz="3465"/>
            </a:lvl3pPr>
            <a:lvl4pPr marL="1981200" indent="0">
              <a:buNone/>
              <a:defRPr sz="2890"/>
            </a:lvl4pPr>
            <a:lvl5pPr marL="2641600" indent="0">
              <a:buNone/>
              <a:defRPr sz="2890"/>
            </a:lvl5pPr>
            <a:lvl6pPr marL="3302000" indent="0">
              <a:buNone/>
              <a:defRPr sz="2890"/>
            </a:lvl6pPr>
            <a:lvl7pPr marL="3962400" indent="0">
              <a:buNone/>
              <a:defRPr sz="2890"/>
            </a:lvl7pPr>
            <a:lvl8pPr marL="4622800" indent="0">
              <a:buNone/>
              <a:defRPr sz="2890"/>
            </a:lvl8pPr>
            <a:lvl9pPr marL="5283200" indent="0">
              <a:buNone/>
              <a:defRPr sz="2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0"/>
            </a:lvl1pPr>
            <a:lvl2pPr marL="660400" indent="0">
              <a:buNone/>
              <a:defRPr sz="2020"/>
            </a:lvl2pPr>
            <a:lvl3pPr marL="1320800" indent="0">
              <a:buNone/>
              <a:defRPr sz="1735"/>
            </a:lvl3pPr>
            <a:lvl4pPr marL="1981200" indent="0">
              <a:buNone/>
              <a:defRPr sz="1445"/>
            </a:lvl4pPr>
            <a:lvl5pPr marL="2641600" indent="0">
              <a:buNone/>
              <a:defRPr sz="1445"/>
            </a:lvl5pPr>
            <a:lvl6pPr marL="3302000" indent="0">
              <a:buNone/>
              <a:defRPr sz="1445"/>
            </a:lvl6pPr>
            <a:lvl7pPr marL="3962400" indent="0">
              <a:buNone/>
              <a:defRPr sz="1445"/>
            </a:lvl7pPr>
            <a:lvl8pPr marL="4622800" indent="0">
              <a:buNone/>
              <a:defRPr sz="1445"/>
            </a:lvl8pPr>
            <a:lvl9pPr marL="5283200" indent="0">
              <a:buNone/>
              <a:defRPr sz="14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050" y="527405"/>
            <a:ext cx="113919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22D3-F7CE-42BC-B54E-5354BA1D76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A76A-4A87-46A1-BB55-207693E73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800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200" indent="-330200" algn="l" defTabSz="1320800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2pPr>
      <a:lvl3pPr marL="1651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1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8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2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6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0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400" indent="-330200" algn="l" defTabSz="1320800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6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0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8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200" algn="l" defTabSz="132080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slide" Target="slide8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slide" Target="slide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4.xml"/><Relationship Id="rId21" Type="http://schemas.openxmlformats.org/officeDocument/2006/relationships/slide" Target="slide10.xml"/><Relationship Id="rId20" Type="http://schemas.openxmlformats.org/officeDocument/2006/relationships/tags" Target="../tags/tag13.xml"/><Relationship Id="rId2" Type="http://schemas.openxmlformats.org/officeDocument/2006/relationships/tags" Target="../tags/tag1.xml"/><Relationship Id="rId19" Type="http://schemas.openxmlformats.org/officeDocument/2006/relationships/slide" Target="slide9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slide" Target="slide6.xml"/><Relationship Id="rId14" Type="http://schemas.openxmlformats.org/officeDocument/2006/relationships/tags" Target="../tags/tag9.xml"/><Relationship Id="rId13" Type="http://schemas.openxmlformats.org/officeDocument/2006/relationships/slide" Target="slide7.xml"/><Relationship Id="rId12" Type="http://schemas.openxmlformats.org/officeDocument/2006/relationships/tags" Target="../tags/tag8.xml"/><Relationship Id="rId11" Type="http://schemas.openxmlformats.org/officeDocument/2006/relationships/slide" Target="slide5.xml"/><Relationship Id="rId10" Type="http://schemas.openxmlformats.org/officeDocument/2006/relationships/tags" Target="../tags/tag7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9645" y="366395"/>
            <a:ext cx="11268710" cy="1465580"/>
          </a:xfrm>
        </p:spPr>
        <p:txBody>
          <a:bodyPr>
            <a:noAutofit/>
          </a:bodyPr>
          <a:lstStyle/>
          <a:p>
            <a:pPr algn="ctr"/>
            <a:r>
              <a:rPr lang="en-US" altLang="zh-CN" sz="9600" b="1" dirty="0"/>
              <a:t>I Set the Table.</a:t>
            </a:r>
            <a:endParaRPr lang="zh-CN" altLang="en-US" sz="9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255" y="2124710"/>
            <a:ext cx="10706100" cy="5655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265" y="7023735"/>
            <a:ext cx="8546465" cy="19145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8000" b="1" dirty="0">
                <a:sym typeface="+mn-ea"/>
              </a:rPr>
              <a:t>I put the flowers here </a:t>
            </a:r>
            <a:r>
              <a:rPr lang="en-US" altLang="zh-CN" sz="8000" b="1" dirty="0"/>
              <a:t>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036320"/>
            <a:ext cx="11079480" cy="59874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Click to see what</a:t>
            </a:r>
            <a:r>
              <a:rPr lang="en-US" altLang="zh-CN"/>
              <a:t> did you put on the table.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>
            <a:hlinkClick r:id="rId1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1227455" y="3995420"/>
            <a:ext cx="584200" cy="4883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056640" y="3166745"/>
            <a:ext cx="127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</a:rPr>
              <a:t>cloth</a:t>
            </a:r>
            <a:endParaRPr lang="en-US" altLang="zh-CN" sz="36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272665" y="3319145"/>
            <a:ext cx="1341120" cy="5848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plate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7" name="椭圆 6">
            <a:hlinkClick r:id="rId5" action="ppaction://hlinksldjump"/>
          </p:cNvPr>
          <p:cNvSpPr/>
          <p:nvPr>
            <p:custDataLst>
              <p:tags r:id="rId6"/>
            </p:custDataLst>
          </p:nvPr>
        </p:nvSpPr>
        <p:spPr>
          <a:xfrm>
            <a:off x="2651125" y="4079240"/>
            <a:ext cx="584200" cy="48831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407285" y="5394960"/>
            <a:ext cx="12833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2"/>
                </a:solidFill>
              </a:rPr>
              <a:t>spoon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9" name="椭圆 8">
            <a:hlinkClick r:id="rId8" action="ppaction://hlinksldjump"/>
          </p:cNvPr>
          <p:cNvSpPr/>
          <p:nvPr>
            <p:custDataLst>
              <p:tags r:id="rId9"/>
            </p:custDataLst>
          </p:nvPr>
        </p:nvSpPr>
        <p:spPr>
          <a:xfrm>
            <a:off x="2553335" y="5978525"/>
            <a:ext cx="584200" cy="48831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3959225" y="3320415"/>
            <a:ext cx="1590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accent5"/>
                </a:solidFill>
              </a:rPr>
              <a:t>napkin</a:t>
            </a:r>
            <a:endParaRPr lang="en-US" altLang="zh-CN" sz="3200">
              <a:solidFill>
                <a:schemeClr val="accent5"/>
              </a:solidFill>
            </a:endParaRPr>
          </a:p>
        </p:txBody>
      </p:sp>
      <p:sp>
        <p:nvSpPr>
          <p:cNvPr id="11" name="椭圆 10">
            <a:hlinkClick r:id="rId11" action="ppaction://hlinksldjump"/>
          </p:cNvPr>
          <p:cNvSpPr/>
          <p:nvPr>
            <p:custDataLst>
              <p:tags r:id="rId12"/>
            </p:custDataLst>
          </p:nvPr>
        </p:nvSpPr>
        <p:spPr>
          <a:xfrm>
            <a:off x="4074795" y="4079240"/>
            <a:ext cx="584200" cy="48831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>
            <a:hlinkClick r:id="rId13" action="ppaction://hlinksldjump"/>
          </p:cNvPr>
          <p:cNvSpPr/>
          <p:nvPr>
            <p:custDataLst>
              <p:tags r:id="rId14"/>
            </p:custDataLst>
          </p:nvPr>
        </p:nvSpPr>
        <p:spPr>
          <a:xfrm>
            <a:off x="1219835" y="5978525"/>
            <a:ext cx="584200" cy="48831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15" action="ppaction://hlinksldjump"/>
          </p:cNvPr>
          <p:cNvSpPr/>
          <p:nvPr>
            <p:custDataLst>
              <p:tags r:id="rId16"/>
            </p:custDataLst>
          </p:nvPr>
        </p:nvSpPr>
        <p:spPr>
          <a:xfrm>
            <a:off x="6148705" y="4079240"/>
            <a:ext cx="584200" cy="48831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1056640" y="5394960"/>
            <a:ext cx="1350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2060"/>
                </a:solidFill>
              </a:rPr>
              <a:t>knife</a:t>
            </a:r>
            <a:endParaRPr lang="en-US" altLang="zh-CN" sz="3200">
              <a:solidFill>
                <a:srgbClr val="00206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8"/>
            </p:custDataLst>
          </p:nvPr>
        </p:nvSpPr>
        <p:spPr>
          <a:xfrm>
            <a:off x="6148705" y="3411855"/>
            <a:ext cx="1216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00B050"/>
                </a:solidFill>
              </a:rPr>
              <a:t>fork</a:t>
            </a:r>
            <a:endParaRPr lang="en-US" altLang="zh-CN" sz="3200">
              <a:solidFill>
                <a:srgbClr val="00B050"/>
              </a:solidFill>
            </a:endParaRPr>
          </a:p>
        </p:txBody>
      </p:sp>
      <p:sp>
        <p:nvSpPr>
          <p:cNvPr id="16" name="椭圆 15">
            <a:hlinkClick r:id="rId19" action="ppaction://hlinksldjump"/>
          </p:cNvPr>
          <p:cNvSpPr/>
          <p:nvPr>
            <p:custDataLst>
              <p:tags r:id="rId20"/>
            </p:custDataLst>
          </p:nvPr>
        </p:nvSpPr>
        <p:spPr>
          <a:xfrm>
            <a:off x="4074795" y="5978525"/>
            <a:ext cx="584200" cy="48831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34130" y="5394960"/>
            <a:ext cx="1064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chemeClr val="tx2">
                    <a:lumMod val="50000"/>
                  </a:schemeClr>
                </a:solidFill>
              </a:rPr>
              <a:t>glass</a:t>
            </a:r>
            <a:endParaRPr lang="en-US" altLang="zh-CN" sz="3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椭圆 17">
            <a:hlinkClick r:id="rId21" action="ppaction://hlinksldjump"/>
          </p:cNvPr>
          <p:cNvSpPr/>
          <p:nvPr>
            <p:custDataLst>
              <p:tags r:id="rId22"/>
            </p:custDataLst>
          </p:nvPr>
        </p:nvSpPr>
        <p:spPr>
          <a:xfrm>
            <a:off x="6133465" y="5978525"/>
            <a:ext cx="584200" cy="48831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96255" y="5394960"/>
            <a:ext cx="190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7030A0"/>
                </a:solidFill>
              </a:rPr>
              <a:t>flowers</a:t>
            </a:r>
            <a:endParaRPr lang="en-US" altLang="zh-CN" sz="3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256" y="6774621"/>
            <a:ext cx="11391900" cy="1914702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b="1" dirty="0"/>
              <a:t>I put the cloth here.                             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765810"/>
            <a:ext cx="10037445" cy="545592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620510"/>
            <a:ext cx="11476355" cy="1914525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plate here. </a:t>
            </a:r>
            <a:endParaRPr lang="zh-CN" altLang="en-US" sz="8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" y="744220"/>
            <a:ext cx="10852150" cy="544322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7023554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napkin here. </a:t>
            </a:r>
            <a:endParaRPr lang="en-US" altLang="zh-CN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1222375"/>
            <a:ext cx="9516745" cy="534416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080" y="6855053"/>
            <a:ext cx="11911838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fork here. 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292225"/>
            <a:ext cx="10393680" cy="541147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45" y="6964781"/>
            <a:ext cx="12030710" cy="1914702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knife here.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238250"/>
            <a:ext cx="10127615" cy="49530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8050" y="6937349"/>
            <a:ext cx="11391900" cy="1914702"/>
          </a:xfrm>
        </p:spPr>
        <p:txBody>
          <a:bodyPr>
            <a:normAutofit/>
          </a:bodyPr>
          <a:lstStyle/>
          <a:p>
            <a:r>
              <a:rPr lang="en-US" altLang="zh-CN" sz="8000" b="1" dirty="0">
                <a:sym typeface="+mn-ea"/>
              </a:rPr>
              <a:t>I put the spoon here.</a:t>
            </a:r>
            <a:endParaRPr lang="zh-CN" altLang="en-US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1354455"/>
            <a:ext cx="10678160" cy="485965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773" y="7235952"/>
            <a:ext cx="15578582" cy="2048915"/>
          </a:xfrm>
        </p:spPr>
        <p:txBody>
          <a:bodyPr>
            <a:noAutofit/>
          </a:bodyPr>
          <a:lstStyle/>
          <a:p>
            <a:r>
              <a:rPr lang="en-US" altLang="zh-CN" sz="8000" b="1" dirty="0">
                <a:sym typeface="+mn-ea"/>
              </a:rPr>
              <a:t>I put the glass here.</a:t>
            </a:r>
            <a:endParaRPr lang="en-US" altLang="zh-CN" sz="8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6030" y="1130935"/>
            <a:ext cx="10795000" cy="589153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10807700" y="8818880"/>
            <a:ext cx="2047875" cy="4705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hlinkClick r:id="rId2" action="ppaction://hlinksldjump"/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10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1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12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3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4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15.xml><?xml version="1.0" encoding="utf-8"?>
<p:tagLst xmlns:p="http://schemas.openxmlformats.org/presentationml/2006/main">
  <p:tag name="COMMONDATA" val="eyJoZGlkIjoiM2ZhM2IyYWQ1YTJkNDNkYjA5MWNiZTAzOGU1NTkwMmEifQ=="/>
</p:tagLst>
</file>

<file path=ppt/tags/tag2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3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4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5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6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ags/tag7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8.xml><?xml version="1.0" encoding="utf-8"?>
<p:tagLst xmlns:p="http://schemas.openxmlformats.org/presentationml/2006/main">
  <p:tag name="KSO_WM_DIAGRAM_VIRTUALLY_FRAME" val="{&quot;height&quot;:354.7,&quot;left&quot;:77.95,&quot;top&quot;:116.05,&quot;width&quot;:359}"/>
</p:tagLst>
</file>

<file path=ppt/tags/tag9.xml><?xml version="1.0" encoding="utf-8"?>
<p:tagLst xmlns:p="http://schemas.openxmlformats.org/presentationml/2006/main">
  <p:tag name="KSO_WM_DIAGRAM_VIRTUALLY_FRAME" val="{&quot;height&quot;:231,&quot;left&quot;:77.95,&quot;top&quot;:116.05,&quot;width&quot;:317.2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352</Words>
  <Application>WPS 演示</Application>
  <PresentationFormat>自定义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Office 主题​​</vt:lpstr>
      <vt:lpstr>I Set the Table.</vt:lpstr>
      <vt:lpstr>Click to see what did you put on the table.</vt:lpstr>
      <vt:lpstr>I put the cloth here.                             </vt:lpstr>
      <vt:lpstr>I put the plate here. </vt:lpstr>
      <vt:lpstr>I put the napkin here. </vt:lpstr>
      <vt:lpstr>I put the fork here. </vt:lpstr>
      <vt:lpstr>I put the knife here.</vt:lpstr>
      <vt:lpstr>I put the spoon here.</vt:lpstr>
      <vt:lpstr>I put the glass here.</vt:lpstr>
      <vt:lpstr>I put the flowers here 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进贤 崔</dc:creator>
  <cp:lastModifiedBy>Linda.璽</cp:lastModifiedBy>
  <cp:revision>15</cp:revision>
  <dcterms:created xsi:type="dcterms:W3CDTF">2025-03-28T06:12:00Z</dcterms:created>
  <dcterms:modified xsi:type="dcterms:W3CDTF">2025-03-31T13:49:40Z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1BB7849E49CB4C59B604DB1291BA51B3_13</vt:lpwstr>
  </property>
  <property fmtid="{D5CDD505-2E9C-101B-9397-08002B2CF9AE}" pid="3" name="KSOProductBuildVer">
    <vt:lpwstr>2052-12.1.0.20305</vt:lpwstr>
  </property>
</Properties>
</file>