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</p:sldIdLst>
  <p:sldSz cx="7559675" cy="10691495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.xml"/><Relationship Id="rId7" Type="http://schemas.openxmlformats.org/officeDocument/2006/relationships/slide" Target="slide5.xml"/><Relationship Id="rId6" Type="http://schemas.openxmlformats.org/officeDocument/2006/relationships/slide" Target="slide4.xml"/><Relationship Id="rId5" Type="http://schemas.openxmlformats.org/officeDocument/2006/relationships/slide" Target="slide7.xml"/><Relationship Id="rId4" Type="http://schemas.openxmlformats.org/officeDocument/2006/relationships/slide" Target="slide9.xml"/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0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0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0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0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0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0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0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0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l="-23" t="19955" r="23" b="34434"/>
          <a:stretch>
            <a:fillRect/>
          </a:stretch>
        </p:blipFill>
        <p:spPr bwMode="auto">
          <a:xfrm>
            <a:off x="306705" y="2755265"/>
            <a:ext cx="6946900" cy="4876800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731520" y="1002665"/>
            <a:ext cx="61328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 b="1"/>
              <a:t>In and Out</a:t>
            </a:r>
            <a:endParaRPr lang="en-US" altLang="zh-CN" sz="8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80365" y="8256270"/>
            <a:ext cx="6315075" cy="164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4000">
                <a:latin typeface="+mj-ea"/>
                <a:ea typeface="+mj-ea"/>
              </a:rPr>
              <a:t>Click on the colored buttons to start getting to know the them!</a:t>
            </a:r>
            <a:endParaRPr lang="en-US" altLang="zh-CN" sz="4000">
              <a:latin typeface="+mj-ea"/>
              <a:ea typeface="+mj-ea"/>
            </a:endParaRPr>
          </a:p>
        </p:txBody>
      </p:sp>
      <p:sp>
        <p:nvSpPr>
          <p:cNvPr id="2" name="椭圆 1">
            <a:hlinkClick r:id="rId1" action="ppaction://hlinksldjump"/>
          </p:cNvPr>
          <p:cNvSpPr/>
          <p:nvPr/>
        </p:nvSpPr>
        <p:spPr>
          <a:xfrm>
            <a:off x="2117432" y="2415115"/>
            <a:ext cx="591611" cy="6121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16" name="椭圆 15">
            <a:hlinkClick r:id="rId2" action="ppaction://hlinksldjump"/>
          </p:cNvPr>
          <p:cNvSpPr/>
          <p:nvPr/>
        </p:nvSpPr>
        <p:spPr>
          <a:xfrm>
            <a:off x="4990480" y="2531655"/>
            <a:ext cx="591611" cy="61217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17" name="椭圆 16">
            <a:hlinkClick r:id="rId3" action="ppaction://hlinksldjump"/>
          </p:cNvPr>
          <p:cNvSpPr/>
          <p:nvPr/>
        </p:nvSpPr>
        <p:spPr>
          <a:xfrm>
            <a:off x="5859730" y="5220981"/>
            <a:ext cx="591611" cy="6121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19" name="椭圆 18">
            <a:hlinkClick r:id="rId4" action="ppaction://hlinksldjump"/>
          </p:cNvPr>
          <p:cNvSpPr/>
          <p:nvPr/>
        </p:nvSpPr>
        <p:spPr>
          <a:xfrm>
            <a:off x="4990480" y="7454432"/>
            <a:ext cx="591611" cy="6121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20" name="椭圆 19">
            <a:hlinkClick r:id="rId5" action="ppaction://hlinksldjump"/>
          </p:cNvPr>
          <p:cNvSpPr/>
          <p:nvPr/>
        </p:nvSpPr>
        <p:spPr>
          <a:xfrm>
            <a:off x="2180501" y="7238490"/>
            <a:ext cx="591611" cy="6121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21" name="椭圆 20">
            <a:hlinkClick r:id="rId6" action="ppaction://hlinksldjump"/>
          </p:cNvPr>
          <p:cNvSpPr/>
          <p:nvPr/>
        </p:nvSpPr>
        <p:spPr>
          <a:xfrm>
            <a:off x="1320163" y="5077706"/>
            <a:ext cx="591611" cy="6121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22" name="椭圆 21">
            <a:hlinkClick r:id="rId7" action="ppaction://hlinksldjump"/>
          </p:cNvPr>
          <p:cNvSpPr/>
          <p:nvPr/>
        </p:nvSpPr>
        <p:spPr>
          <a:xfrm>
            <a:off x="3575550" y="4769218"/>
            <a:ext cx="591611" cy="6121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3" name="文本框 2"/>
          <p:cNvSpPr txBox="1"/>
          <p:nvPr/>
        </p:nvSpPr>
        <p:spPr>
          <a:xfrm>
            <a:off x="1417318" y="1626346"/>
            <a:ext cx="2380153" cy="88433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solidFill>
                  <a:srgbClr val="4874CB"/>
                </a:solidFill>
                <a:latin typeface="+mj-ea"/>
                <a:ea typeface="+mj-ea"/>
              </a:rPr>
              <a:t>dogs go in</a:t>
            </a:r>
            <a:endParaRPr lang="en-US" altLang="zh-CN" sz="3200">
              <a:solidFill>
                <a:srgbClr val="4874CB"/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02150" y="1611630"/>
            <a:ext cx="2379980" cy="884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rgbClr val="4874CB"/>
                </a:solidFill>
                <a:latin typeface="+mj-ea"/>
                <a:ea typeface="+mj-ea"/>
                <a:sym typeface="+mn-ea"/>
              </a:rPr>
              <a:t>dogs go out</a:t>
            </a:r>
            <a:endParaRPr lang="en-US" altLang="zh-CN" sz="2800">
              <a:solidFill>
                <a:srgbClr val="4874CB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0304" y="4024049"/>
            <a:ext cx="2380153" cy="88433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solidFill>
                  <a:srgbClr val="E54C5E"/>
                </a:solidFill>
                <a:latin typeface="+mj-ea"/>
                <a:ea typeface="+mj-ea"/>
              </a:rPr>
              <a:t>cats go in</a:t>
            </a:r>
            <a:endParaRPr lang="en-US" altLang="zh-CN" sz="3200">
              <a:solidFill>
                <a:srgbClr val="E54C5E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74890" y="4050274"/>
            <a:ext cx="2380153" cy="88433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rgbClr val="FED961"/>
                </a:solidFill>
                <a:latin typeface="+mj-ea"/>
                <a:ea typeface="+mj-ea"/>
              </a:rPr>
              <a:t>cats go out</a:t>
            </a:r>
            <a:endParaRPr lang="en-US" altLang="zh-CN" sz="2800">
              <a:solidFill>
                <a:srgbClr val="FED961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91340" y="4257129"/>
            <a:ext cx="2380153" cy="88433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solidFill>
                  <a:srgbClr val="75BD42"/>
                </a:solidFill>
                <a:latin typeface="+mj-ea"/>
                <a:ea typeface="+mj-ea"/>
              </a:rPr>
              <a:t>cows go in</a:t>
            </a:r>
            <a:endParaRPr lang="en-US" altLang="zh-CN" sz="3200">
              <a:solidFill>
                <a:srgbClr val="75BD42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94441" y="6421668"/>
            <a:ext cx="2380153" cy="88433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olidFill>
                  <a:srgbClr val="7DDFD7"/>
                </a:solidFill>
                <a:latin typeface="+mj-ea"/>
                <a:ea typeface="+mj-ea"/>
              </a:rPr>
              <a:t>cows go out</a:t>
            </a:r>
            <a:endParaRPr lang="en-US" altLang="zh-CN" sz="2800">
              <a:solidFill>
                <a:srgbClr val="7DDFD7"/>
              </a:solidFill>
              <a:latin typeface="+mj-ea"/>
              <a:ea typeface="+mj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694211" y="6602035"/>
            <a:ext cx="2792156" cy="88433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400">
                <a:solidFill>
                  <a:srgbClr val="F2BA02"/>
                </a:solidFill>
                <a:latin typeface="+mj-ea"/>
                <a:ea typeface="+mj-ea"/>
              </a:rPr>
              <a:t>mud</a:t>
            </a:r>
            <a:endParaRPr lang="en-US" altLang="zh-CN" sz="4400">
              <a:solidFill>
                <a:srgbClr val="F2BA02"/>
              </a:solidFill>
              <a:latin typeface="+mj-ea"/>
              <a:ea typeface="+mj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t="3676" b="15079"/>
          <a:stretch>
            <a:fillRect/>
          </a:stretch>
        </p:blipFill>
        <p:spPr bwMode="auto">
          <a:xfrm>
            <a:off x="304800" y="393065"/>
            <a:ext cx="6946900" cy="8686800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1417320" y="8241665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>
            <a:hlinkClick r:id="rId2" action="ppaction://hlinksldjump"/>
          </p:cNvPr>
          <p:cNvSpPr/>
          <p:nvPr/>
        </p:nvSpPr>
        <p:spPr>
          <a:xfrm>
            <a:off x="5760720" y="9460230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t="5814" b="14366"/>
          <a:stretch>
            <a:fillRect/>
          </a:stretch>
        </p:blipFill>
        <p:spPr bwMode="auto">
          <a:xfrm>
            <a:off x="304800" y="621665"/>
            <a:ext cx="6946900" cy="8534400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1417320" y="8241665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>
            <a:hlinkClick r:id="rId2" action="ppaction://hlinksldjump"/>
          </p:cNvPr>
          <p:cNvSpPr/>
          <p:nvPr/>
        </p:nvSpPr>
        <p:spPr>
          <a:xfrm>
            <a:off x="5760720" y="9460230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t="5814" b="15079"/>
          <a:stretch>
            <a:fillRect/>
          </a:stretch>
        </p:blipFill>
        <p:spPr bwMode="auto">
          <a:xfrm>
            <a:off x="304800" y="621665"/>
            <a:ext cx="6946900" cy="8458200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1417320" y="8241665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>
            <a:hlinkClick r:id="rId2" action="ppaction://hlinksldjump"/>
          </p:cNvPr>
          <p:cNvSpPr/>
          <p:nvPr/>
        </p:nvSpPr>
        <p:spPr>
          <a:xfrm>
            <a:off x="5760720" y="9460230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t="5814" b="15079"/>
          <a:stretch>
            <a:fillRect/>
          </a:stretch>
        </p:blipFill>
        <p:spPr bwMode="auto">
          <a:xfrm>
            <a:off x="304800" y="621665"/>
            <a:ext cx="6946900" cy="8458200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1417320" y="8241665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>
            <a:hlinkClick r:id="rId2" action="ppaction://hlinksldjump"/>
          </p:cNvPr>
          <p:cNvSpPr/>
          <p:nvPr/>
        </p:nvSpPr>
        <p:spPr>
          <a:xfrm>
            <a:off x="5760720" y="9460230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t="5814" b="15792"/>
          <a:stretch>
            <a:fillRect/>
          </a:stretch>
        </p:blipFill>
        <p:spPr bwMode="auto">
          <a:xfrm>
            <a:off x="304800" y="621665"/>
            <a:ext cx="6946900" cy="8382000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1417320" y="8241665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>
            <a:hlinkClick r:id="rId2" action="ppaction://hlinksldjump"/>
          </p:cNvPr>
          <p:cNvSpPr/>
          <p:nvPr/>
        </p:nvSpPr>
        <p:spPr>
          <a:xfrm>
            <a:off x="5760720" y="9460230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t="5102" b="15079"/>
          <a:stretch>
            <a:fillRect/>
          </a:stretch>
        </p:blipFill>
        <p:spPr bwMode="auto">
          <a:xfrm>
            <a:off x="304800" y="545465"/>
            <a:ext cx="6946900" cy="8534400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1417320" y="8241665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>
            <a:hlinkClick r:id="rId2" action="ppaction://hlinksldjump"/>
          </p:cNvPr>
          <p:cNvSpPr/>
          <p:nvPr/>
        </p:nvSpPr>
        <p:spPr>
          <a:xfrm>
            <a:off x="5760720" y="9460230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t="4389" b="14361"/>
          <a:stretch>
            <a:fillRect/>
          </a:stretch>
        </p:blipFill>
        <p:spPr bwMode="auto">
          <a:xfrm>
            <a:off x="304800" y="469265"/>
            <a:ext cx="6946900" cy="8686800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1417320" y="8241665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>
            <a:hlinkClick r:id="rId2" action="ppaction://hlinksldjump"/>
          </p:cNvPr>
          <p:cNvSpPr/>
          <p:nvPr/>
        </p:nvSpPr>
        <p:spPr>
          <a:xfrm>
            <a:off x="5760720" y="9460230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t="5814" b="13654"/>
          <a:stretch>
            <a:fillRect/>
          </a:stretch>
        </p:blipFill>
        <p:spPr bwMode="auto">
          <a:xfrm>
            <a:off x="304800" y="621665"/>
            <a:ext cx="6946900" cy="8610600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1645920" y="8241665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>
            <a:hlinkClick r:id="rId2" action="ppaction://hlinksldjump"/>
          </p:cNvPr>
          <p:cNvSpPr/>
          <p:nvPr/>
        </p:nvSpPr>
        <p:spPr>
          <a:xfrm>
            <a:off x="5760720" y="9460230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WPS 演示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Linda.璽</cp:lastModifiedBy>
  <cp:revision>8</cp:revision>
  <dcterms:created xsi:type="dcterms:W3CDTF">2006-08-16T00:00:00Z</dcterms:created>
  <dcterms:modified xsi:type="dcterms:W3CDTF">2025-03-31T13:49:41Z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BF9E64EAF02C45F2ABD7A7317FFA953A_12</vt:lpwstr>
  </property>
  <property fmtid="{D5CDD505-2E9C-101B-9397-08002B2CF9AE}" pid="3" name="KSOProductBuildVer">
    <vt:lpwstr>2052-12.1.0.20305</vt:lpwstr>
  </property>
</Properties>
</file>