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3208000" cy="9906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3f2cbd-3ae5-483f-bca4-8c260d475b41}">
          <p14:sldIdLst>
            <p14:sldId id="257"/>
            <p14:sldId id="26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无标题节" id="{675972f8-4d7e-4c7e-b92c-44538afd956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233" autoAdjust="0"/>
  </p:normalViewPr>
  <p:slideViewPr>
    <p:cSldViewPr snapToGrid="0">
      <p:cViewPr varScale="1">
        <p:scale>
          <a:sx n="77" d="100"/>
          <a:sy n="77" d="100"/>
        </p:scale>
        <p:origin x="1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5"/>
            </a:lvl1pPr>
            <a:lvl2pPr marL="660400" indent="0" algn="ctr">
              <a:buNone/>
              <a:defRPr sz="2890"/>
            </a:lvl2pPr>
            <a:lvl3pPr marL="1320800" indent="0" algn="ctr">
              <a:buNone/>
              <a:defRPr sz="2600"/>
            </a:lvl3pPr>
            <a:lvl4pPr marL="1981200" indent="0" algn="ctr">
              <a:buNone/>
              <a:defRPr sz="2310"/>
            </a:lvl4pPr>
            <a:lvl5pPr marL="2641600" indent="0" algn="ctr">
              <a:buNone/>
              <a:defRPr sz="2310"/>
            </a:lvl5pPr>
            <a:lvl6pPr marL="3302000" indent="0" algn="ctr">
              <a:buNone/>
              <a:defRPr sz="2310"/>
            </a:lvl6pPr>
            <a:lvl7pPr marL="3962400" indent="0" algn="ctr">
              <a:buNone/>
              <a:defRPr sz="2310"/>
            </a:lvl7pPr>
            <a:lvl8pPr marL="4622800" indent="0" algn="ctr">
              <a:buNone/>
              <a:defRPr sz="2310"/>
            </a:lvl8pPr>
            <a:lvl9pPr marL="5283200" indent="0" algn="ctr">
              <a:buNone/>
              <a:defRPr sz="23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5">
                <a:solidFill>
                  <a:schemeClr val="tx1"/>
                </a:solidFill>
              </a:defRPr>
            </a:lvl1pPr>
            <a:lvl2pPr marL="660400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2pPr>
            <a:lvl3pPr marL="132080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2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4pPr>
            <a:lvl5pPr marL="26416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5pPr>
            <a:lvl6pPr marL="33020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6pPr>
            <a:lvl7pPr marL="39624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7pPr>
            <a:lvl8pPr marL="46228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8pPr>
            <a:lvl9pPr marL="52832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5" b="1"/>
            </a:lvl1pPr>
            <a:lvl2pPr marL="660400" indent="0">
              <a:buNone/>
              <a:defRPr sz="2890" b="1"/>
            </a:lvl2pPr>
            <a:lvl3pPr marL="1320800" indent="0">
              <a:buNone/>
              <a:defRPr sz="2600" b="1"/>
            </a:lvl3pPr>
            <a:lvl4pPr marL="1981200" indent="0">
              <a:buNone/>
              <a:defRPr sz="2310" b="1"/>
            </a:lvl4pPr>
            <a:lvl5pPr marL="2641600" indent="0">
              <a:buNone/>
              <a:defRPr sz="2310" b="1"/>
            </a:lvl5pPr>
            <a:lvl6pPr marL="3302000" indent="0">
              <a:buNone/>
              <a:defRPr sz="2310" b="1"/>
            </a:lvl6pPr>
            <a:lvl7pPr marL="3962400" indent="0">
              <a:buNone/>
              <a:defRPr sz="2310" b="1"/>
            </a:lvl7pPr>
            <a:lvl8pPr marL="4622800" indent="0">
              <a:buNone/>
              <a:defRPr sz="2310" b="1"/>
            </a:lvl8pPr>
            <a:lvl9pPr marL="5283200" indent="0">
              <a:buNone/>
              <a:defRPr sz="23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5" b="1"/>
            </a:lvl1pPr>
            <a:lvl2pPr marL="660400" indent="0">
              <a:buNone/>
              <a:defRPr sz="2890" b="1"/>
            </a:lvl2pPr>
            <a:lvl3pPr marL="1320800" indent="0">
              <a:buNone/>
              <a:defRPr sz="2600" b="1"/>
            </a:lvl3pPr>
            <a:lvl4pPr marL="1981200" indent="0">
              <a:buNone/>
              <a:defRPr sz="2310" b="1"/>
            </a:lvl4pPr>
            <a:lvl5pPr marL="2641600" indent="0">
              <a:buNone/>
              <a:defRPr sz="2310" b="1"/>
            </a:lvl5pPr>
            <a:lvl6pPr marL="3302000" indent="0">
              <a:buNone/>
              <a:defRPr sz="2310" b="1"/>
            </a:lvl6pPr>
            <a:lvl7pPr marL="3962400" indent="0">
              <a:buNone/>
              <a:defRPr sz="2310" b="1"/>
            </a:lvl7pPr>
            <a:lvl8pPr marL="4622800" indent="0">
              <a:buNone/>
              <a:defRPr sz="2310" b="1"/>
            </a:lvl8pPr>
            <a:lvl9pPr marL="5283200" indent="0">
              <a:buNone/>
              <a:defRPr sz="23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0"/>
            </a:lvl1pPr>
            <a:lvl2pPr>
              <a:defRPr sz="4045"/>
            </a:lvl2pPr>
            <a:lvl3pPr>
              <a:defRPr sz="3465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0"/>
            </a:lvl1pPr>
            <a:lvl2pPr marL="660400" indent="0">
              <a:buNone/>
              <a:defRPr sz="2020"/>
            </a:lvl2pPr>
            <a:lvl3pPr marL="1320800" indent="0">
              <a:buNone/>
              <a:defRPr sz="1735"/>
            </a:lvl3pPr>
            <a:lvl4pPr marL="1981200" indent="0">
              <a:buNone/>
              <a:defRPr sz="1445"/>
            </a:lvl4pPr>
            <a:lvl5pPr marL="2641600" indent="0">
              <a:buNone/>
              <a:defRPr sz="1445"/>
            </a:lvl5pPr>
            <a:lvl6pPr marL="3302000" indent="0">
              <a:buNone/>
              <a:defRPr sz="1445"/>
            </a:lvl6pPr>
            <a:lvl7pPr marL="3962400" indent="0">
              <a:buNone/>
              <a:defRPr sz="1445"/>
            </a:lvl7pPr>
            <a:lvl8pPr marL="4622800" indent="0">
              <a:buNone/>
              <a:defRPr sz="1445"/>
            </a:lvl8pPr>
            <a:lvl9pPr marL="5283200" indent="0">
              <a:buNone/>
              <a:defRPr sz="14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0"/>
            </a:lvl1pPr>
            <a:lvl2pPr marL="660400" indent="0">
              <a:buNone/>
              <a:defRPr sz="4045"/>
            </a:lvl2pPr>
            <a:lvl3pPr marL="1320800" indent="0">
              <a:buNone/>
              <a:defRPr sz="3465"/>
            </a:lvl3pPr>
            <a:lvl4pPr marL="1981200" indent="0">
              <a:buNone/>
              <a:defRPr sz="2890"/>
            </a:lvl4pPr>
            <a:lvl5pPr marL="2641600" indent="0">
              <a:buNone/>
              <a:defRPr sz="2890"/>
            </a:lvl5pPr>
            <a:lvl6pPr marL="3302000" indent="0">
              <a:buNone/>
              <a:defRPr sz="2890"/>
            </a:lvl6pPr>
            <a:lvl7pPr marL="3962400" indent="0">
              <a:buNone/>
              <a:defRPr sz="2890"/>
            </a:lvl7pPr>
            <a:lvl8pPr marL="4622800" indent="0">
              <a:buNone/>
              <a:defRPr sz="2890"/>
            </a:lvl8pPr>
            <a:lvl9pPr marL="5283200" indent="0">
              <a:buNone/>
              <a:defRPr sz="2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0"/>
            </a:lvl1pPr>
            <a:lvl2pPr marL="660400" indent="0">
              <a:buNone/>
              <a:defRPr sz="2020"/>
            </a:lvl2pPr>
            <a:lvl3pPr marL="1320800" indent="0">
              <a:buNone/>
              <a:defRPr sz="1735"/>
            </a:lvl3pPr>
            <a:lvl4pPr marL="1981200" indent="0">
              <a:buNone/>
              <a:defRPr sz="1445"/>
            </a:lvl4pPr>
            <a:lvl5pPr marL="2641600" indent="0">
              <a:buNone/>
              <a:defRPr sz="1445"/>
            </a:lvl5pPr>
            <a:lvl6pPr marL="3302000" indent="0">
              <a:buNone/>
              <a:defRPr sz="1445"/>
            </a:lvl6pPr>
            <a:lvl7pPr marL="3962400" indent="0">
              <a:buNone/>
              <a:defRPr sz="1445"/>
            </a:lvl7pPr>
            <a:lvl8pPr marL="4622800" indent="0">
              <a:buNone/>
              <a:defRPr sz="1445"/>
            </a:lvl8pPr>
            <a:lvl9pPr marL="5283200" indent="0">
              <a:buNone/>
              <a:defRPr sz="14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800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200" indent="-330200" algn="l" defTabSz="1320800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2pPr>
      <a:lvl3pPr marL="16510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14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8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2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6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30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4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4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8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2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6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20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8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2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1.xml"/><Relationship Id="rId8" Type="http://schemas.openxmlformats.org/officeDocument/2006/relationships/slide" Target="slide10.xml"/><Relationship Id="rId7" Type="http://schemas.openxmlformats.org/officeDocument/2006/relationships/slide" Target="slide9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6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9645" y="366395"/>
            <a:ext cx="11268710" cy="1465580"/>
          </a:xfrm>
        </p:spPr>
        <p:txBody>
          <a:bodyPr>
            <a:noAutofit/>
          </a:bodyPr>
          <a:lstStyle/>
          <a:p>
            <a:r>
              <a:rPr lang="en-US" altLang="zh-CN" sz="9600" b="1" dirty="0"/>
              <a:t>Maria Goes </a:t>
            </a:r>
            <a:r>
              <a:rPr lang="en-US" altLang="zh-CN" sz="9600" b="1" dirty="0"/>
              <a:t>to School</a:t>
            </a:r>
            <a:endParaRPr lang="en-US" altLang="zh-CN" sz="9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2145030"/>
            <a:ext cx="11393805" cy="6736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392" y="7023746"/>
            <a:ext cx="8318246" cy="1914702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b="1" dirty="0">
                <a:sym typeface="+mn-ea"/>
              </a:rPr>
              <a:t>I get my lunch</a:t>
            </a:r>
            <a:r>
              <a:rPr lang="en-US" altLang="zh-CN" sz="8000" b="1" dirty="0"/>
              <a:t>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800735"/>
            <a:ext cx="11013440" cy="598805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264265" y="893826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0790" y="7070090"/>
            <a:ext cx="8975725" cy="1914525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get my bug.</a:t>
            </a:r>
            <a:endParaRPr lang="zh-CN" altLang="en-US" sz="8000" b="1">
              <a:cs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804545"/>
            <a:ext cx="10795000" cy="5833745"/>
          </a:xfrm>
          <a:prstGeom prst="rect">
            <a:avLst/>
          </a:prstGeom>
        </p:spPr>
      </p:pic>
      <p:sp>
        <p:nvSpPr>
          <p:cNvPr id="3" name="文本框 2">
            <a:hlinkClick r:id="rId2" action="ppaction://hlinksldjump"/>
          </p:cNvPr>
          <p:cNvSpPr txBox="1"/>
          <p:nvPr/>
        </p:nvSpPr>
        <p:spPr>
          <a:xfrm>
            <a:off x="11229975" y="893064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139700"/>
            <a:ext cx="11391900" cy="140652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Click to see </a:t>
            </a:r>
            <a:r>
              <a:rPr lang="en-US" altLang="zh-CN">
                <a:sym typeface="+mn-ea"/>
              </a:rPr>
              <a:t>What stationery should you  bring.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64565" y="1327785"/>
            <a:ext cx="4319905" cy="11785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backpack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13" name="椭圆 12">
            <a:hlinkClick r:id="rId1" action="ppaction://hlinksldjump"/>
          </p:cNvPr>
          <p:cNvSpPr/>
          <p:nvPr/>
        </p:nvSpPr>
        <p:spPr>
          <a:xfrm>
            <a:off x="2069179" y="2721475"/>
            <a:ext cx="548005" cy="5670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>
            <a:hlinkClick r:id="rId2" action="ppaction://hlinksldjump"/>
          </p:cNvPr>
          <p:cNvSpPr/>
          <p:nvPr/>
        </p:nvSpPr>
        <p:spPr>
          <a:xfrm>
            <a:off x="6478776" y="2807801"/>
            <a:ext cx="548005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32705" y="1120140"/>
            <a:ext cx="39744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pencils</a:t>
            </a:r>
            <a:endParaRPr lang="en-US" altLang="zh-CN" sz="8000" b="1" dirty="0">
              <a:solidFill>
                <a:schemeClr val="accent1">
                  <a:lumMod val="40000"/>
                  <a:lumOff val="60000"/>
                </a:schemeClr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71840" y="1184275"/>
            <a:ext cx="3420110" cy="13220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ruler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16" name="椭圆 15">
            <a:hlinkClick r:id="rId3" action="ppaction://hlinksldjump"/>
          </p:cNvPr>
          <p:cNvSpPr/>
          <p:nvPr/>
        </p:nvSpPr>
        <p:spPr>
          <a:xfrm>
            <a:off x="9657305" y="2721882"/>
            <a:ext cx="548005" cy="567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68705" y="3288665"/>
            <a:ext cx="29527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rgbClr val="FFC000"/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eraser</a:t>
            </a:r>
            <a:endParaRPr lang="en-US" altLang="zh-CN" sz="8000" b="1" dirty="0">
              <a:solidFill>
                <a:srgbClr val="FFC000"/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18" name="椭圆 17">
            <a:hlinkClick r:id="rId4" action="ppaction://hlinksldjump"/>
          </p:cNvPr>
          <p:cNvSpPr/>
          <p:nvPr/>
        </p:nvSpPr>
        <p:spPr>
          <a:xfrm>
            <a:off x="1776600" y="4669753"/>
            <a:ext cx="548005" cy="567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90645" y="3375025"/>
            <a:ext cx="43897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000" b="1" dirty="0">
                <a:solidFill>
                  <a:srgbClr val="C00000"/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crayons</a:t>
            </a:r>
            <a:endParaRPr lang="en-US" altLang="zh-CN" sz="8000" b="1" dirty="0">
              <a:solidFill>
                <a:srgbClr val="C00000"/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0" name="椭圆 19">
            <a:hlinkClick r:id="rId5" action="ppaction://hlinksldjump"/>
          </p:cNvPr>
          <p:cNvSpPr/>
          <p:nvPr/>
        </p:nvSpPr>
        <p:spPr>
          <a:xfrm>
            <a:off x="5284708" y="4825970"/>
            <a:ext cx="548005" cy="5670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95845" y="3503930"/>
            <a:ext cx="402717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sweater</a:t>
            </a:r>
            <a:endParaRPr lang="en-US" altLang="zh-CN" sz="8000" b="1" dirty="0">
              <a:solidFill>
                <a:schemeClr val="accent4">
                  <a:lumMod val="50000"/>
                </a:schemeClr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2" name="椭圆 21">
            <a:hlinkClick r:id="rId6" action="ppaction://hlinksldjump"/>
          </p:cNvPr>
          <p:cNvSpPr/>
          <p:nvPr/>
        </p:nvSpPr>
        <p:spPr>
          <a:xfrm>
            <a:off x="9014954" y="4890192"/>
            <a:ext cx="548005" cy="56705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64565" y="5823585"/>
            <a:ext cx="34010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brother</a:t>
            </a:r>
            <a:endParaRPr lang="en-US" altLang="zh-CN" sz="8000" b="1" dirty="0">
              <a:solidFill>
                <a:schemeClr val="bg2">
                  <a:lumMod val="50000"/>
                </a:schemeClr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4" name="椭圆 23">
            <a:hlinkClick r:id="rId7" action="ppaction://hlinksldjump"/>
          </p:cNvPr>
          <p:cNvSpPr/>
          <p:nvPr/>
        </p:nvSpPr>
        <p:spPr>
          <a:xfrm>
            <a:off x="1686512" y="7145647"/>
            <a:ext cx="548005" cy="5670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437380" y="5887720"/>
            <a:ext cx="29584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gradFill>
                  <a:gsLst>
                    <a:gs pos="50410">
                      <a:srgbClr val="FB9B36"/>
                    </a:gs>
                    <a:gs pos="0">
                      <a:srgbClr val="FE564D"/>
                    </a:gs>
                    <a:gs pos="100000">
                      <a:srgbClr val="F9CA26"/>
                    </a:gs>
                  </a:gsLst>
                  <a:lin ang="5400000" scaled="1"/>
                  <a:tileRect r="-100000" b="-100000"/>
                </a:gra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lunch</a:t>
            </a:r>
            <a:endParaRPr lang="en-US" altLang="zh-CN" sz="8000" b="1" dirty="0">
              <a:gradFill>
                <a:gsLst>
                  <a:gs pos="50410">
                    <a:srgbClr val="FB9B36"/>
                  </a:gs>
                  <a:gs pos="0">
                    <a:srgbClr val="FE564D"/>
                  </a:gs>
                  <a:gs pos="100000">
                    <a:srgbClr val="F9CA26"/>
                  </a:gs>
                </a:gsLst>
                <a:lin ang="5400000" scaled="1"/>
                <a:tileRect r="-100000" b="-100000"/>
              </a:gra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28" name="椭圆 27">
            <a:hlinkClick r:id="rId8" action="ppaction://hlinksldjump"/>
          </p:cNvPr>
          <p:cNvSpPr/>
          <p:nvPr/>
        </p:nvSpPr>
        <p:spPr>
          <a:xfrm>
            <a:off x="5520560" y="7145618"/>
            <a:ext cx="548005" cy="567055"/>
          </a:xfrm>
          <a:prstGeom prst="ellipse">
            <a:avLst/>
          </a:prstGeom>
          <a:gradFill>
            <a:gsLst>
              <a:gs pos="25000">
                <a:srgbClr val="FFAE41"/>
              </a:gs>
              <a:gs pos="75000">
                <a:srgbClr val="FFDC7A"/>
              </a:gs>
              <a:gs pos="0">
                <a:srgbClr val="FF6B2E"/>
              </a:gs>
              <a:gs pos="100000">
                <a:srgbClr val="FFF6B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810500" y="5927090"/>
            <a:ext cx="20066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 b="1" dirty="0">
                <a:solidFill>
                  <a:srgbClr val="00B050"/>
                </a:solidFill>
                <a:latin typeface="Calibri Light" panose="020F0302020204030204"/>
                <a:ea typeface="等线 Light" panose="02010600030101010101" charset="-122"/>
                <a:cs typeface="Calibri Light" panose="020F0302020204030204"/>
                <a:sym typeface="+mn-ea"/>
              </a:rPr>
              <a:t>bug</a:t>
            </a:r>
            <a:endParaRPr lang="en-US" altLang="zh-CN" sz="8000" b="1" dirty="0">
              <a:solidFill>
                <a:srgbClr val="00B050"/>
              </a:solidFill>
              <a:latin typeface="Calibri Light" panose="020F0302020204030204"/>
              <a:ea typeface="等线 Light" panose="0201060003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32" name="椭圆 31">
            <a:hlinkClick r:id="rId9" action="ppaction://hlinksldjump"/>
          </p:cNvPr>
          <p:cNvSpPr/>
          <p:nvPr/>
        </p:nvSpPr>
        <p:spPr>
          <a:xfrm>
            <a:off x="8280270" y="7209753"/>
            <a:ext cx="548005" cy="567055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256" y="6774621"/>
            <a:ext cx="11391900" cy="1914702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b="1" dirty="0"/>
              <a:t>I get my backpack.                             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1163955"/>
            <a:ext cx="10814685" cy="5004435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170285" y="868934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6620510"/>
            <a:ext cx="11476355" cy="1914525"/>
          </a:xfrm>
        </p:spPr>
        <p:txBody>
          <a:bodyPr>
            <a:normAutofit/>
          </a:bodyPr>
          <a:lstStyle/>
          <a:p>
            <a:r>
              <a:rPr lang="en-US" altLang="zh-CN" sz="8000" b="1" dirty="0"/>
              <a:t>I get my pencils.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1037590"/>
            <a:ext cx="10956925" cy="516128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145520" y="8651875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7023554"/>
            <a:ext cx="11391900" cy="1914702"/>
          </a:xfrm>
        </p:spPr>
        <p:txBody>
          <a:bodyPr>
            <a:normAutofit/>
          </a:bodyPr>
          <a:lstStyle/>
          <a:p>
            <a:r>
              <a:rPr lang="en-US" altLang="zh-CN" sz="8000" b="1" dirty="0"/>
              <a:t>I get my ruler.</a:t>
            </a:r>
            <a:endParaRPr lang="en-US" altLang="zh-CN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1319530"/>
            <a:ext cx="10654665" cy="570484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069955" y="880364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080" y="6855053"/>
            <a:ext cx="11911838" cy="1914702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get my eraser.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908050"/>
            <a:ext cx="10655935" cy="530987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271885" y="8769985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45" y="6964781"/>
            <a:ext cx="12030710" cy="1914702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get my </a:t>
            </a:r>
            <a:r>
              <a:rPr lang="en-US" altLang="zh-CN" sz="8000" b="1" dirty="0"/>
              <a:t>crayons.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826135"/>
            <a:ext cx="11692890" cy="5376545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374120" y="893953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6937349"/>
            <a:ext cx="11391900" cy="1914702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get my </a:t>
            </a:r>
            <a:r>
              <a:rPr lang="en-US" altLang="zh-CN" sz="8000" b="1" dirty="0"/>
              <a:t>sweater.</a:t>
            </a:r>
            <a:endParaRPr lang="zh-CN" altLang="en-US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963295"/>
            <a:ext cx="11354435" cy="582041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255375" y="8851900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068" y="7022592"/>
            <a:ext cx="15578582" cy="2048915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get my brother.</a:t>
            </a:r>
            <a:endParaRPr lang="en-US" altLang="zh-CN" sz="8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580" y="897890"/>
            <a:ext cx="10702925" cy="5335270"/>
          </a:xfrm>
          <a:prstGeom prst="rect">
            <a:avLst/>
          </a:prstGeom>
        </p:spPr>
      </p:pic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1363325" y="8756015"/>
            <a:ext cx="17379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ZhM2IyYWQ1YTJkNDNkYjA5MWNiZTAzOGU1NTkwMmEifQ=="/>
  <p:tag name="resource_record_key" val="{&quot;13&quot;:[4364947,4364933,4364878]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350</Words>
  <Application>WPS 演示</Application>
  <PresentationFormat>自定义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等线 Light</vt:lpstr>
      <vt:lpstr>微软雅黑</vt:lpstr>
      <vt:lpstr>Office 主题​​</vt:lpstr>
      <vt:lpstr>Maria Goes to School</vt:lpstr>
      <vt:lpstr>Click to see What stationery should you  bring.</vt:lpstr>
      <vt:lpstr>I get my backpack.                             </vt:lpstr>
      <vt:lpstr>I get my pencils.</vt:lpstr>
      <vt:lpstr>I get my ruler.</vt:lpstr>
      <vt:lpstr>I get my eraser.</vt:lpstr>
      <vt:lpstr>I get my crayons.</vt:lpstr>
      <vt:lpstr>I get my sweater.</vt:lpstr>
      <vt:lpstr>I get my brother.</vt:lpstr>
      <vt:lpstr>I get my lunch.</vt:lpstr>
      <vt:lpstr>I get my bug.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进贤 崔</dc:creator>
  <cp:lastModifiedBy>Linda.璽</cp:lastModifiedBy>
  <cp:revision>16</cp:revision>
  <dcterms:created xsi:type="dcterms:W3CDTF">2025-03-28T06:12:00Z</dcterms:created>
  <dcterms:modified xsi:type="dcterms:W3CDTF">2025-03-31T13:49:44Z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85BA982E4D8A48CFB47CA626574D444F_13</vt:lpwstr>
  </property>
  <property fmtid="{D5CDD505-2E9C-101B-9397-08002B2CF9AE}" pid="3" name="KSOProductBuildVer">
    <vt:lpwstr>2052-12.1.0.20305</vt:lpwstr>
  </property>
</Properties>
</file>