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6858000" cy="990346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9" userDrawn="1">
          <p15:clr>
            <a:srgbClr val="A4A3A4"/>
          </p15:clr>
        </p15:guide>
        <p15:guide id="2" pos="22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3119"/>
        <p:guide pos="224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461" y="1143000"/>
            <a:ext cx="2137079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74325" y="1320480"/>
            <a:ext cx="5512050" cy="3711901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74325" y="5141554"/>
            <a:ext cx="5512050" cy="2126285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spc="2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342225" y="1117729"/>
            <a:ext cx="6172200" cy="791768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74325" y="3587131"/>
            <a:ext cx="5512050" cy="147124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45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74325" y="5141554"/>
            <a:ext cx="5512050" cy="681035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225" y="8005827"/>
            <a:ext cx="6170175" cy="1018953"/>
          </a:xfrm>
        </p:spPr>
        <p:txBody>
          <a:bodyPr vert="horz" lIns="90000" tIns="46800" rIns="90000" bIns="46800" rtlCol="0" anchor="ctr" anchorCtr="0">
            <a:noAutofit/>
          </a:bodyPr>
          <a:lstStyle>
            <a:lvl1pPr>
              <a:defRPr sz="4400" u="none" strike="noStrike" kern="1200" cap="none" spc="6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42225" y="1049918"/>
            <a:ext cx="6170175" cy="6872735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119825" y="5557453"/>
            <a:ext cx="4369950" cy="1107332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119825" y="6664785"/>
            <a:ext cx="4369950" cy="1252896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225" y="878587"/>
            <a:ext cx="6170175" cy="1018953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42225" y="2167875"/>
            <a:ext cx="2911950" cy="6857138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606525" y="2167875"/>
            <a:ext cx="2911950" cy="6857138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225" y="878587"/>
            <a:ext cx="6170175" cy="1018953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42225" y="2063900"/>
            <a:ext cx="3005100" cy="551066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42225" y="2677351"/>
            <a:ext cx="3005100" cy="634766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3507609" y="2053111"/>
            <a:ext cx="3005100" cy="551066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3507609" y="2677351"/>
            <a:ext cx="3005100" cy="634766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225" y="878587"/>
            <a:ext cx="6170175" cy="1018953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42225" y="2245856"/>
            <a:ext cx="2943606" cy="665438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572100" y="2245856"/>
            <a:ext cx="2940300" cy="665438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5757075" y="1320480"/>
            <a:ext cx="587250" cy="726264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1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14350" y="1320480"/>
            <a:ext cx="5157675" cy="7262640"/>
          </a:xfrm>
        </p:spPr>
        <p:txBody>
          <a:bodyPr vert="eaVert" lIns="46800" tIns="46800" rIns="46800" bIns="46800"/>
          <a:lstStyle>
            <a:lvl1pPr marL="171450" indent="-171450">
              <a:spcAft>
                <a:spcPts val="1000"/>
              </a:spcAft>
              <a:defRPr spc="300"/>
            </a:lvl1pPr>
            <a:lvl2pPr marL="514350" indent="-171450">
              <a:defRPr spc="300"/>
            </a:lvl2pPr>
            <a:lvl3pPr marL="857250" indent="-171450">
              <a:defRPr spc="300"/>
            </a:lvl3pPr>
            <a:lvl4pPr marL="1200150" indent="-171450">
              <a:defRPr spc="300"/>
            </a:lvl4pPr>
            <a:lvl5pPr marL="1543050" indent="-17145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342225" y="878587"/>
            <a:ext cx="6170175" cy="1018953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342225" y="2152278"/>
            <a:ext cx="6170175" cy="687273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344250" y="9118590"/>
            <a:ext cx="1518750" cy="457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2315250" y="9118590"/>
            <a:ext cx="2227500" cy="457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4993650" y="9118590"/>
            <a:ext cx="1518750" cy="457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3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07135" algn="l"/>
          <a:tab pos="1207135" algn="l"/>
          <a:tab pos="1207135" algn="l"/>
          <a:tab pos="1207135" algn="l"/>
        </a:tabLst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63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" Target="slide9.xml"/><Relationship Id="rId8" Type="http://schemas.openxmlformats.org/officeDocument/2006/relationships/slide" Target="slide8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64.xml"/><Relationship Id="rId14" Type="http://schemas.openxmlformats.org/officeDocument/2006/relationships/slide" Target="slide3.xml"/><Relationship Id="rId13" Type="http://schemas.openxmlformats.org/officeDocument/2006/relationships/slide" Target="slide7.xml"/><Relationship Id="rId12" Type="http://schemas.openxmlformats.org/officeDocument/2006/relationships/slide" Target="slide6.xml"/><Relationship Id="rId11" Type="http://schemas.openxmlformats.org/officeDocument/2006/relationships/slide" Target="slide5.xml"/><Relationship Id="rId10" Type="http://schemas.openxmlformats.org/officeDocument/2006/relationships/slide" Target="slide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slide" Target="slide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slide" Target="slide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slide" Target="slide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slide" Target="slide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slide" Target="slide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slide" Target="slide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slide" Target="slide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截图 2025-03-26 1416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5205" y="3708400"/>
            <a:ext cx="2197100" cy="2194560"/>
          </a:xfrm>
          <a:prstGeom prst="rect">
            <a:avLst/>
          </a:prstGeom>
        </p:spPr>
      </p:pic>
      <p:pic>
        <p:nvPicPr>
          <p:cNvPr id="5" name="图片 4" descr="屏幕截图 2025-03-26 141630"/>
          <p:cNvPicPr>
            <a:picLocks noChangeAspect="1"/>
          </p:cNvPicPr>
          <p:nvPr/>
        </p:nvPicPr>
        <p:blipFill>
          <a:blip r:embed="rId2"/>
          <a:srcRect l="4306" r="5723"/>
          <a:stretch>
            <a:fillRect/>
          </a:stretch>
        </p:blipFill>
        <p:spPr>
          <a:xfrm>
            <a:off x="4645025" y="3708400"/>
            <a:ext cx="1976755" cy="1951990"/>
          </a:xfrm>
          <a:prstGeom prst="rect">
            <a:avLst/>
          </a:prstGeom>
        </p:spPr>
      </p:pic>
      <p:pic>
        <p:nvPicPr>
          <p:cNvPr id="6" name="图片 5" descr="屏幕截图 2025-03-26 141638"/>
          <p:cNvPicPr>
            <a:picLocks noChangeAspect="1"/>
          </p:cNvPicPr>
          <p:nvPr/>
        </p:nvPicPr>
        <p:blipFill>
          <a:blip r:embed="rId3"/>
          <a:srcRect l="7657" r="3294"/>
          <a:stretch>
            <a:fillRect/>
          </a:stretch>
        </p:blipFill>
        <p:spPr>
          <a:xfrm>
            <a:off x="3965575" y="6264275"/>
            <a:ext cx="1957070" cy="1879600"/>
          </a:xfrm>
          <a:prstGeom prst="rect">
            <a:avLst/>
          </a:prstGeom>
        </p:spPr>
      </p:pic>
      <p:pic>
        <p:nvPicPr>
          <p:cNvPr id="7" name="图片 6" descr="屏幕截图 2025-03-26 1416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" y="6521450"/>
            <a:ext cx="2197735" cy="1962150"/>
          </a:xfrm>
          <a:prstGeom prst="rect">
            <a:avLst/>
          </a:prstGeom>
        </p:spPr>
      </p:pic>
      <p:pic>
        <p:nvPicPr>
          <p:cNvPr id="8" name="图片 7" descr="屏幕截图 2025-03-26 1416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055" y="3474720"/>
            <a:ext cx="2197100" cy="2428240"/>
          </a:xfrm>
          <a:prstGeom prst="rect">
            <a:avLst/>
          </a:prstGeom>
        </p:spPr>
      </p:pic>
      <p:pic>
        <p:nvPicPr>
          <p:cNvPr id="10" name="图片 9" descr="屏幕截图 2025-03-26 141703"/>
          <p:cNvPicPr>
            <a:picLocks noChangeAspect="1"/>
          </p:cNvPicPr>
          <p:nvPr/>
        </p:nvPicPr>
        <p:blipFill>
          <a:blip r:embed="rId6"/>
          <a:srcRect l="7281"/>
          <a:stretch>
            <a:fillRect/>
          </a:stretch>
        </p:blipFill>
        <p:spPr>
          <a:xfrm>
            <a:off x="1156970" y="583565"/>
            <a:ext cx="2037715" cy="228917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441450" y="2905760"/>
            <a:ext cx="4251960" cy="3571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4400">
                <a:latin typeface="+mj-ea"/>
                <a:ea typeface="+mj-ea"/>
              </a:rPr>
              <a:t>Do You know</a:t>
            </a:r>
            <a:endParaRPr lang="en-US" altLang="zh-CN" sz="4400">
              <a:latin typeface="+mj-ea"/>
              <a:ea typeface="+mj-ea"/>
            </a:endParaRPr>
          </a:p>
          <a:p>
            <a:pPr algn="ctr"/>
            <a:endParaRPr lang="en-US" altLang="zh-CN" sz="4400">
              <a:latin typeface="+mj-ea"/>
              <a:ea typeface="+mj-ea"/>
            </a:endParaRPr>
          </a:p>
          <a:p>
            <a:pPr algn="ctr"/>
            <a:endParaRPr lang="en-US" altLang="zh-CN" sz="4400">
              <a:latin typeface="+mj-ea"/>
              <a:ea typeface="+mj-ea"/>
            </a:endParaRPr>
          </a:p>
          <a:p>
            <a:pPr algn="ctr"/>
            <a:endParaRPr lang="en-US" altLang="zh-CN" sz="4400">
              <a:latin typeface="+mj-ea"/>
              <a:ea typeface="+mj-ea"/>
            </a:endParaRPr>
          </a:p>
          <a:p>
            <a:pPr algn="ctr"/>
            <a:r>
              <a:rPr lang="en-US" altLang="zh-CN" sz="4400">
                <a:latin typeface="+mj-ea"/>
                <a:ea typeface="+mj-ea"/>
              </a:rPr>
              <a:t>These Baby Animals?</a:t>
            </a:r>
            <a:endParaRPr lang="en-US" altLang="zh-CN" sz="4400">
              <a:latin typeface="+mj-ea"/>
              <a:ea typeface="+mj-ea"/>
            </a:endParaRPr>
          </a:p>
        </p:txBody>
      </p:sp>
      <p:pic>
        <p:nvPicPr>
          <p:cNvPr id="20" name="图片 19" descr="屏幕截图 2025-03-26 1416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4040" y="779780"/>
            <a:ext cx="1803400" cy="189738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截图 2025-03-26 1416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5205" y="3232150"/>
            <a:ext cx="2197100" cy="2194560"/>
          </a:xfrm>
          <a:prstGeom prst="rect">
            <a:avLst/>
          </a:prstGeom>
        </p:spPr>
      </p:pic>
      <p:pic>
        <p:nvPicPr>
          <p:cNvPr id="5" name="图片 4" descr="屏幕截图 2025-03-26 141630"/>
          <p:cNvPicPr>
            <a:picLocks noChangeAspect="1"/>
          </p:cNvPicPr>
          <p:nvPr/>
        </p:nvPicPr>
        <p:blipFill>
          <a:blip r:embed="rId2"/>
          <a:srcRect l="4306" r="5723"/>
          <a:stretch>
            <a:fillRect/>
          </a:stretch>
        </p:blipFill>
        <p:spPr>
          <a:xfrm>
            <a:off x="4645025" y="3460750"/>
            <a:ext cx="1976755" cy="1951990"/>
          </a:xfrm>
          <a:prstGeom prst="rect">
            <a:avLst/>
          </a:prstGeom>
        </p:spPr>
      </p:pic>
      <p:pic>
        <p:nvPicPr>
          <p:cNvPr id="6" name="图片 5" descr="屏幕截图 2025-03-26 141638"/>
          <p:cNvPicPr>
            <a:picLocks noChangeAspect="1"/>
          </p:cNvPicPr>
          <p:nvPr/>
        </p:nvPicPr>
        <p:blipFill>
          <a:blip r:embed="rId3"/>
          <a:srcRect l="7657" r="3294"/>
          <a:stretch>
            <a:fillRect/>
          </a:stretch>
        </p:blipFill>
        <p:spPr>
          <a:xfrm>
            <a:off x="3965575" y="5588000"/>
            <a:ext cx="1957070" cy="1879600"/>
          </a:xfrm>
          <a:prstGeom prst="rect">
            <a:avLst/>
          </a:prstGeom>
        </p:spPr>
      </p:pic>
      <p:pic>
        <p:nvPicPr>
          <p:cNvPr id="7" name="图片 6" descr="屏幕截图 2025-03-26 1416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" y="5558155"/>
            <a:ext cx="2197735" cy="1962150"/>
          </a:xfrm>
          <a:prstGeom prst="rect">
            <a:avLst/>
          </a:prstGeom>
        </p:spPr>
      </p:pic>
      <p:pic>
        <p:nvPicPr>
          <p:cNvPr id="8" name="图片 7" descr="屏幕截图 2025-03-26 1416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055" y="3150870"/>
            <a:ext cx="2197100" cy="2428240"/>
          </a:xfrm>
          <a:prstGeom prst="rect">
            <a:avLst/>
          </a:prstGeom>
        </p:spPr>
      </p:pic>
      <p:pic>
        <p:nvPicPr>
          <p:cNvPr id="10" name="图片 9" descr="屏幕截图 2025-03-26 141703"/>
          <p:cNvPicPr>
            <a:picLocks noChangeAspect="1"/>
          </p:cNvPicPr>
          <p:nvPr/>
        </p:nvPicPr>
        <p:blipFill>
          <a:blip r:embed="rId6"/>
          <a:srcRect l="2398"/>
          <a:stretch>
            <a:fillRect/>
          </a:stretch>
        </p:blipFill>
        <p:spPr>
          <a:xfrm>
            <a:off x="1049655" y="583565"/>
            <a:ext cx="2145030" cy="228917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80035" y="7647940"/>
            <a:ext cx="6474460" cy="2171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4400">
                <a:latin typeface="+mj-ea"/>
                <a:ea typeface="+mj-ea"/>
              </a:rPr>
              <a:t>Click on the colored buttons to start getting to know them!</a:t>
            </a:r>
            <a:endParaRPr lang="en-US" altLang="zh-CN" sz="4400">
              <a:latin typeface="+mj-ea"/>
              <a:ea typeface="+mj-ea"/>
            </a:endParaRPr>
          </a:p>
        </p:txBody>
      </p:sp>
      <p:pic>
        <p:nvPicPr>
          <p:cNvPr id="23" name="图片 22" descr="屏幕截图 2025-03-26 1416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0215" y="741680"/>
            <a:ext cx="1803400" cy="1897380"/>
          </a:xfrm>
          <a:prstGeom prst="rect">
            <a:avLst/>
          </a:prstGeom>
        </p:spPr>
      </p:pic>
      <p:sp>
        <p:nvSpPr>
          <p:cNvPr id="2" name="椭圆 1">
            <a:hlinkClick r:id="rId8" action="ppaction://hlinksldjump"/>
          </p:cNvPr>
          <p:cNvSpPr/>
          <p:nvPr/>
        </p:nvSpPr>
        <p:spPr>
          <a:xfrm>
            <a:off x="1993900" y="2230755"/>
            <a:ext cx="548005" cy="567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>
            <a:hlinkClick r:id="rId9" action="ppaction://hlinksldjump"/>
          </p:cNvPr>
          <p:cNvSpPr/>
          <p:nvPr/>
        </p:nvSpPr>
        <p:spPr>
          <a:xfrm>
            <a:off x="4472305" y="2305685"/>
            <a:ext cx="548005" cy="5670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>
            <a:hlinkClick r:id="rId10" action="ppaction://hlinksldjump"/>
          </p:cNvPr>
          <p:cNvSpPr/>
          <p:nvPr/>
        </p:nvSpPr>
        <p:spPr>
          <a:xfrm>
            <a:off x="5374640" y="4840605"/>
            <a:ext cx="548005" cy="5670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>
            <a:hlinkClick r:id="rId11" action="ppaction://hlinksldjump"/>
          </p:cNvPr>
          <p:cNvSpPr/>
          <p:nvPr/>
        </p:nvSpPr>
        <p:spPr>
          <a:xfrm>
            <a:off x="4826635" y="6900545"/>
            <a:ext cx="548005" cy="567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>
            <a:hlinkClick r:id="rId12" action="ppaction://hlinksldjump"/>
          </p:cNvPr>
          <p:cNvSpPr/>
          <p:nvPr/>
        </p:nvSpPr>
        <p:spPr>
          <a:xfrm>
            <a:off x="1993900" y="6953250"/>
            <a:ext cx="548005" cy="56705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>
            <a:hlinkClick r:id="rId13" action="ppaction://hlinksldjump"/>
          </p:cNvPr>
          <p:cNvSpPr/>
          <p:nvPr/>
        </p:nvSpPr>
        <p:spPr>
          <a:xfrm>
            <a:off x="939800" y="4863465"/>
            <a:ext cx="548005" cy="56705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>
            <a:hlinkClick r:id="rId14" action="ppaction://hlinksldjump"/>
          </p:cNvPr>
          <p:cNvSpPr/>
          <p:nvPr/>
        </p:nvSpPr>
        <p:spPr>
          <a:xfrm>
            <a:off x="3194685" y="4840605"/>
            <a:ext cx="548005" cy="56705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This is a puppy.</a:t>
            </a:r>
            <a:endParaRPr lang="en-US" altLang="zh-CN"/>
          </a:p>
        </p:txBody>
      </p:sp>
      <p:pic>
        <p:nvPicPr>
          <p:cNvPr id="4" name="内容占位符 3" descr="屏幕截图 2025-03-26 14162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2265" y="1405255"/>
            <a:ext cx="6170295" cy="616140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-711835" y="-117475"/>
            <a:ext cx="8268335" cy="1023556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This is a chick.</a:t>
            </a:r>
            <a:endParaRPr lang="en-US" altLang="zh-CN"/>
          </a:p>
        </p:txBody>
      </p:sp>
      <p:pic>
        <p:nvPicPr>
          <p:cNvPr id="4" name="内容占位符 3" descr="屏幕截图 2025-03-26 141630"/>
          <p:cNvPicPr>
            <a:picLocks noChangeAspect="1"/>
          </p:cNvPicPr>
          <p:nvPr>
            <p:ph idx="1"/>
          </p:nvPr>
        </p:nvPicPr>
        <p:blipFill>
          <a:blip r:embed="rId1"/>
          <a:srcRect l="5496" r="3942"/>
          <a:stretch>
            <a:fillRect/>
          </a:stretch>
        </p:blipFill>
        <p:spPr>
          <a:xfrm>
            <a:off x="681355" y="1745615"/>
            <a:ext cx="5588000" cy="548068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-711835" y="-117475"/>
            <a:ext cx="8268335" cy="1023556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This is a cub.</a:t>
            </a:r>
            <a:endParaRPr lang="en-US" altLang="zh-CN"/>
          </a:p>
        </p:txBody>
      </p:sp>
      <p:pic>
        <p:nvPicPr>
          <p:cNvPr id="4" name="内容占位符 3" descr="屏幕截图 2025-03-26 141638"/>
          <p:cNvPicPr>
            <a:picLocks noChangeAspect="1"/>
          </p:cNvPicPr>
          <p:nvPr>
            <p:ph idx="1"/>
          </p:nvPr>
        </p:nvPicPr>
        <p:blipFill>
          <a:blip r:embed="rId1"/>
          <a:srcRect l="5187" r="2192"/>
          <a:stretch>
            <a:fillRect/>
          </a:stretch>
        </p:blipFill>
        <p:spPr>
          <a:xfrm>
            <a:off x="662305" y="1847215"/>
            <a:ext cx="5715000" cy="5276850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-711835" y="-117475"/>
            <a:ext cx="8268335" cy="1023556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This is a calf.</a:t>
            </a:r>
            <a:endParaRPr lang="en-US" altLang="zh-CN"/>
          </a:p>
        </p:txBody>
      </p:sp>
      <p:pic>
        <p:nvPicPr>
          <p:cNvPr id="4" name="内容占位符 3" descr="屏幕截图 2025-03-26 14164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2265" y="1732280"/>
            <a:ext cx="6170295" cy="550735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-711835" y="-117475"/>
            <a:ext cx="8268335" cy="1023556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This is a kid.</a:t>
            </a:r>
            <a:endParaRPr lang="en-US" altLang="zh-CN"/>
          </a:p>
        </p:txBody>
      </p:sp>
      <p:pic>
        <p:nvPicPr>
          <p:cNvPr id="4" name="内容占位符 3" descr="屏幕截图 2025-03-26 14165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2265" y="1076960"/>
            <a:ext cx="6170295" cy="681799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-711835" y="-117475"/>
            <a:ext cx="8268335" cy="1023556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This is a foal.</a:t>
            </a:r>
            <a:endParaRPr lang="en-US" altLang="zh-CN"/>
          </a:p>
        </p:txBody>
      </p:sp>
      <p:pic>
        <p:nvPicPr>
          <p:cNvPr id="4" name="内容占位符 3" descr="屏幕截图 2025-03-26 141703"/>
          <p:cNvPicPr>
            <a:picLocks noChangeAspect="1"/>
          </p:cNvPicPr>
          <p:nvPr>
            <p:ph idx="1"/>
          </p:nvPr>
        </p:nvPicPr>
        <p:blipFill>
          <a:blip r:embed="rId1"/>
          <a:srcRect l="1698" r="2357"/>
          <a:stretch>
            <a:fillRect/>
          </a:stretch>
        </p:blipFill>
        <p:spPr>
          <a:xfrm>
            <a:off x="447040" y="1272540"/>
            <a:ext cx="5920105" cy="6426200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-711835" y="-117475"/>
            <a:ext cx="8268335" cy="1023556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This is a cat.</a:t>
            </a:r>
            <a:endParaRPr lang="en-US" altLang="zh-CN"/>
          </a:p>
        </p:txBody>
      </p:sp>
      <p:pic>
        <p:nvPicPr>
          <p:cNvPr id="6" name="内容占位符 5" descr="屏幕截图 2025-03-26 1416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2265" y="1240790"/>
            <a:ext cx="6170295" cy="6489700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-711835" y="-117475"/>
            <a:ext cx="8268335" cy="1023556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WPS 演示</Application>
  <PresentationFormat>宽屏</PresentationFormat>
  <Paragraphs>22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这是一只小狗。</vt:lpstr>
      <vt:lpstr>这是一只小鸡。</vt:lpstr>
      <vt:lpstr>这是一只小狮子。</vt:lpstr>
      <vt:lpstr>这是一只小牛。</vt:lpstr>
      <vt:lpstr>这是一只小山羊。</vt:lpstr>
      <vt:lpstr>这是一只小马驹。</vt:lpstr>
      <vt:lpstr>这是一只小猫。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Linda.璽</cp:lastModifiedBy>
  <cp:revision>157</cp:revision>
  <dcterms:created xsi:type="dcterms:W3CDTF">2019-06-19T02:08:00Z</dcterms:created>
  <dcterms:modified xsi:type="dcterms:W3CDTF">2025-03-26T11:12:57Z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83B536A5E9974C32B42FC312A2FCD06F_11</vt:lpwstr>
  </property>
</Properties>
</file>