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68" r:id="rId4"/>
    <p:sldId id="260" r:id="rId5"/>
    <p:sldId id="262" r:id="rId6"/>
    <p:sldId id="263" r:id="rId7"/>
    <p:sldId id="264" r:id="rId8"/>
    <p:sldId id="265" r:id="rId9"/>
    <p:sldId id="266" r:id="rId10"/>
    <p:sldId id="267" r:id="rId11"/>
  </p:sldIdLst>
  <p:sldSz cx="6858000" cy="12192635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384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63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74325" y="1625760"/>
            <a:ext cx="5512050" cy="457005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74325" y="6330223"/>
            <a:ext cx="5512050" cy="2617858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 spc="2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342225" y="1376135"/>
            <a:ext cx="6172200" cy="974816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74325" y="4416435"/>
            <a:ext cx="5512050" cy="1811378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45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674325" y="6330223"/>
            <a:ext cx="5512050" cy="838483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18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42225" y="1081707"/>
            <a:ext cx="6170175" cy="125452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42225" y="2649861"/>
            <a:ext cx="6170175" cy="8461633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119825" y="6842274"/>
            <a:ext cx="4369950" cy="1363334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119825" y="8205608"/>
            <a:ext cx="4369950" cy="1542552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42225" y="1081707"/>
            <a:ext cx="6170175" cy="125452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342225" y="2669063"/>
            <a:ext cx="2911950" cy="8442431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606525" y="2669063"/>
            <a:ext cx="2911950" cy="8442431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42225" y="1081707"/>
            <a:ext cx="6170175" cy="125452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342225" y="2541050"/>
            <a:ext cx="3005100" cy="678467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5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42225" y="3296325"/>
            <a:ext cx="3005100" cy="7815169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3507609" y="2527767"/>
            <a:ext cx="3005100" cy="678467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5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3507609" y="3296325"/>
            <a:ext cx="3005100" cy="7815169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42225" y="1081707"/>
            <a:ext cx="6170175" cy="125452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42225" y="2765072"/>
            <a:ext cx="2943606" cy="819280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2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3572100" y="2765072"/>
            <a:ext cx="2940300" cy="819280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5757075" y="1625760"/>
            <a:ext cx="587250" cy="894168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1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514350" y="1625760"/>
            <a:ext cx="5157675" cy="8941680"/>
          </a:xfrm>
        </p:spPr>
        <p:txBody>
          <a:bodyPr vert="eaVert" lIns="46800" tIns="46800" rIns="46800" bIns="46800"/>
          <a:lstStyle>
            <a:lvl1pPr marL="171450" indent="-171450">
              <a:spcAft>
                <a:spcPts val="1000"/>
              </a:spcAft>
              <a:defRPr spc="300"/>
            </a:lvl1pPr>
            <a:lvl2pPr marL="514350" indent="-171450">
              <a:defRPr spc="300"/>
            </a:lvl2pPr>
            <a:lvl3pPr marL="857250" indent="-171450">
              <a:defRPr spc="300"/>
            </a:lvl3pPr>
            <a:lvl4pPr marL="1200150" indent="-171450">
              <a:defRPr spc="300"/>
            </a:lvl4pPr>
            <a:lvl5pPr marL="1543050" indent="-17145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342225" y="1081707"/>
            <a:ext cx="6170175" cy="125452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342225" y="2649861"/>
            <a:ext cx="6170175" cy="8461633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344250" y="11226705"/>
            <a:ext cx="1518750" cy="563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2315250" y="11226705"/>
            <a:ext cx="2227500" cy="563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4993650" y="11226705"/>
            <a:ext cx="1518750" cy="5632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7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7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3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207135" algn="l"/>
          <a:tab pos="1207135" algn="l"/>
          <a:tab pos="1207135" algn="l"/>
          <a:tab pos="1207135" algn="l"/>
        </a:tabLst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slide" Target="slide9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2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2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2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0ab104d661198451f24f15e1e84e87f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9220" y="227965"/>
            <a:ext cx="6967220" cy="116922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44725" y="10336530"/>
            <a:ext cx="3245485" cy="855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225" y="609902"/>
            <a:ext cx="6170175" cy="1254524"/>
          </a:xfrm>
        </p:spPr>
        <p:txBody>
          <a:bodyPr/>
          <a:p>
            <a:r>
              <a:rPr lang="en-US" altLang="zh-CN"/>
              <a:t>Click on the words and see what they are.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0715" y="3234055"/>
            <a:ext cx="1482725" cy="746125"/>
          </a:xfrm>
        </p:spPr>
        <p:txBody>
          <a:bodyPr/>
          <a:p>
            <a:pPr marL="0" indent="0">
              <a:buNone/>
            </a:pPr>
            <a:r>
              <a:rPr lang="en-US" altLang="zh-CN" sz="3200" b="1">
                <a:gradFill>
                  <a:gsLst>
                    <a:gs pos="100000">
                      <a:srgbClr val="F5C5D6"/>
                    </a:gs>
                    <a:gs pos="0">
                      <a:srgbClr val="9A97EF"/>
                    </a:gs>
                  </a:gsLst>
                  <a:lin ang="2700000" scaled="1"/>
                </a:gradFill>
              </a:rPr>
              <a:t>shirt</a:t>
            </a:r>
            <a:endParaRPr lang="en-US" altLang="zh-CN" sz="3200" b="1">
              <a:gradFill>
                <a:gsLst>
                  <a:gs pos="100000">
                    <a:srgbClr val="F5C5D6"/>
                  </a:gs>
                  <a:gs pos="0">
                    <a:srgbClr val="9A97EF"/>
                  </a:gs>
                </a:gsLst>
                <a:lin ang="2700000" scaled="1"/>
              </a:gradFill>
            </a:endParaRPr>
          </a:p>
        </p:txBody>
      </p:sp>
      <p:sp>
        <p:nvSpPr>
          <p:cNvPr id="4" name="椭圆 3">
            <a:hlinkClick r:id="rId1" action="ppaction://hlinksldjump"/>
          </p:cNvPr>
          <p:cNvSpPr/>
          <p:nvPr/>
        </p:nvSpPr>
        <p:spPr>
          <a:xfrm>
            <a:off x="1090930" y="4074160"/>
            <a:ext cx="597535" cy="582295"/>
          </a:xfrm>
          <a:prstGeom prst="ellipse">
            <a:avLst/>
          </a:prstGeom>
          <a:gradFill>
            <a:gsLst>
              <a:gs pos="100000">
                <a:srgbClr val="F5C5D6"/>
              </a:gs>
              <a:gs pos="0">
                <a:srgbClr val="9A97EF"/>
              </a:gs>
            </a:gsLst>
            <a:lin ang="27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>
            <a:hlinkClick r:id="rId2" action="ppaction://hlinksldjump"/>
          </p:cNvPr>
          <p:cNvSpPr/>
          <p:nvPr/>
        </p:nvSpPr>
        <p:spPr>
          <a:xfrm>
            <a:off x="3329940" y="3335020"/>
            <a:ext cx="723900" cy="64516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173730" y="2887980"/>
            <a:ext cx="1058545" cy="390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chemeClr val="accent3">
                    <a:lumMod val="75000"/>
                  </a:schemeClr>
                </a:solidFill>
              </a:rPr>
              <a:t>bel</a:t>
            </a:r>
            <a:r>
              <a:rPr lang="en-US" altLang="zh-CN" sz="3200" b="1">
                <a:solidFill>
                  <a:schemeClr val="accent3">
                    <a:lumMod val="75000"/>
                  </a:schemeClr>
                </a:solidFill>
              </a:rPr>
              <a:t>t</a:t>
            </a:r>
            <a:endParaRPr lang="en-US" altLang="zh-CN" sz="32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椭圆 7">
            <a:hlinkClick r:id="rId3" action="ppaction://hlinksldjump"/>
          </p:cNvPr>
          <p:cNvSpPr/>
          <p:nvPr/>
        </p:nvSpPr>
        <p:spPr>
          <a:xfrm>
            <a:off x="3047365" y="5601335"/>
            <a:ext cx="1085850" cy="9753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884805" y="5001260"/>
            <a:ext cx="1410335" cy="489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chemeClr val="accent4">
                    <a:lumMod val="60000"/>
                    <a:lumOff val="40000"/>
                  </a:schemeClr>
                </a:solidFill>
              </a:rPr>
              <a:t>socks</a:t>
            </a:r>
            <a:endParaRPr lang="en-US" altLang="zh-CN" sz="3200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椭圆 9">
            <a:hlinkClick r:id="rId4" action="ppaction://hlinksldjump"/>
          </p:cNvPr>
          <p:cNvSpPr/>
          <p:nvPr/>
        </p:nvSpPr>
        <p:spPr>
          <a:xfrm>
            <a:off x="875665" y="5946140"/>
            <a:ext cx="739775" cy="70802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9755" y="5481955"/>
            <a:ext cx="1366520" cy="464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>
                <a:solidFill>
                  <a:schemeClr val="accent5">
                    <a:lumMod val="60000"/>
                    <a:lumOff val="40000"/>
                  </a:schemeClr>
                </a:solidFill>
              </a:rPr>
              <a:t>shoes</a:t>
            </a:r>
            <a:endParaRPr lang="en-US" altLang="zh-CN" sz="320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椭圆 11">
            <a:hlinkClick r:id="rId5" action="ppaction://hlinksldjump"/>
          </p:cNvPr>
          <p:cNvSpPr/>
          <p:nvPr/>
        </p:nvSpPr>
        <p:spPr>
          <a:xfrm>
            <a:off x="5234305" y="4314190"/>
            <a:ext cx="849630" cy="83375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638675" y="3756660"/>
            <a:ext cx="1873885" cy="5721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chemeClr val="accent1">
                    <a:lumMod val="75000"/>
                  </a:schemeClr>
                </a:solidFill>
              </a:rPr>
              <a:t>glasses</a:t>
            </a:r>
            <a:endParaRPr lang="en-US" altLang="zh-CN" sz="32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椭圆 13">
            <a:hlinkClick r:id="rId6" action="ppaction://hlinksldjump"/>
          </p:cNvPr>
          <p:cNvSpPr/>
          <p:nvPr/>
        </p:nvSpPr>
        <p:spPr>
          <a:xfrm>
            <a:off x="4857115" y="7409180"/>
            <a:ext cx="927735" cy="7867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638675" y="6812915"/>
            <a:ext cx="1410970" cy="4006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j</a:t>
            </a:r>
            <a:r>
              <a:rPr lang="en-US" altLang="zh-CN" sz="32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acket</a:t>
            </a:r>
            <a:endParaRPr lang="en-US" altLang="zh-CN" sz="3200" b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椭圆 15">
            <a:hlinkClick r:id="rId7" action="ppaction://hlinksldjump"/>
          </p:cNvPr>
          <p:cNvSpPr/>
          <p:nvPr/>
        </p:nvSpPr>
        <p:spPr>
          <a:xfrm>
            <a:off x="2597785" y="7762240"/>
            <a:ext cx="928370" cy="8813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946275" y="7213600"/>
            <a:ext cx="2286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backpack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pic>
        <p:nvPicPr>
          <p:cNvPr id="5" name="图片 4" descr="31f051061b6a985273e41b09169feca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54990"/>
            <a:ext cx="6858000" cy="1081341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111750" y="10739120"/>
            <a:ext cx="1746250" cy="629285"/>
          </a:xfrm>
          <a:prstGeom prst="rect">
            <a:avLst/>
          </a:prstGeom>
          <a:gradFill>
            <a:gsLst>
              <a:gs pos="51300">
                <a:srgbClr val="FE5F4A"/>
              </a:gs>
              <a:gs pos="0">
                <a:srgbClr val="DF0303"/>
              </a:gs>
              <a:gs pos="100000">
                <a:srgbClr val="FEA06E"/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AFAFA"/>
                      <wpsdc:folHlinkClr xmlns:wpsdc="http://www.wps.cn/officeDocument/2017/drawingmlCustomData" val="FAFAFA"/>
                      <wpsdc:hlinkUnderline xmlns:wpsdc="http://www.wps.cn/officeDocument/2017/drawingmlCustomData" val="1"/>
                    </a:ext>
                  </a:extLst>
                </a:hlinkClick>
              </a:rPr>
              <a:t>return</a:t>
            </a:r>
            <a:endParaRPr lang="en-US" altLang="zh-CN" sz="320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pic>
        <p:nvPicPr>
          <p:cNvPr id="4" name="图片 3" descr="15e7d2571803efbf50aced022abaa5b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38200"/>
            <a:ext cx="6858000" cy="10362565"/>
          </a:xfrm>
          <a:prstGeom prst="rect">
            <a:avLst/>
          </a:prstGeom>
        </p:spPr>
      </p:pic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5111750" y="10739120"/>
            <a:ext cx="1746250" cy="629285"/>
          </a:xfrm>
          <a:prstGeom prst="rect">
            <a:avLst/>
          </a:prstGeom>
          <a:gradFill>
            <a:gsLst>
              <a:gs pos="51300">
                <a:srgbClr val="FE5F4A"/>
              </a:gs>
              <a:gs pos="0">
                <a:srgbClr val="DF0303"/>
              </a:gs>
              <a:gs pos="100000">
                <a:srgbClr val="FEA06E"/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AFAFA"/>
                      <wpsdc:folHlinkClr xmlns:wpsdc="http://www.wps.cn/officeDocument/2017/drawingmlCustomData" val="FAFAFA"/>
                      <wpsdc:hlinkUnderline xmlns:wpsdc="http://www.wps.cn/officeDocument/2017/drawingmlCustomData" val="1"/>
                    </a:ext>
                  </a:extLst>
                </a:hlinkClick>
              </a:rPr>
              <a:t>return</a:t>
            </a:r>
            <a:endParaRPr lang="en-US" altLang="zh-CN" sz="320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pic>
        <p:nvPicPr>
          <p:cNvPr id="4" name="图片 3" descr="f5ec07257a10bbd0594b5626fbefde7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650875"/>
            <a:ext cx="6858000" cy="106349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111750" y="10518775"/>
            <a:ext cx="1746250" cy="629285"/>
          </a:xfrm>
          <a:prstGeom prst="rect">
            <a:avLst/>
          </a:prstGeom>
          <a:gradFill>
            <a:gsLst>
              <a:gs pos="51300">
                <a:srgbClr val="FE5F4A"/>
              </a:gs>
              <a:gs pos="0">
                <a:srgbClr val="DF0303"/>
              </a:gs>
              <a:gs pos="100000">
                <a:srgbClr val="FEA06E"/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AFAFA"/>
                      <wpsdc:folHlinkClr xmlns:wpsdc="http://www.wps.cn/officeDocument/2017/drawingmlCustomData" val="FAFAFA"/>
                      <wpsdc:hlinkUnderline xmlns:wpsdc="http://www.wps.cn/officeDocument/2017/drawingmlCustomData" val="1"/>
                    </a:ext>
                  </a:extLst>
                </a:hlinkClick>
              </a:rPr>
              <a:t>return</a:t>
            </a:r>
            <a:endParaRPr lang="en-US" altLang="zh-CN" sz="320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pic>
        <p:nvPicPr>
          <p:cNvPr id="4" name="图片 3" descr="6577a88ec590d2849728e52ff35ffa8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850900"/>
            <a:ext cx="6857365" cy="10638790"/>
          </a:xfrm>
          <a:prstGeom prst="rect">
            <a:avLst/>
          </a:prstGeom>
        </p:spPr>
      </p:pic>
      <p:sp>
        <p:nvSpPr>
          <p:cNvPr id="6" name="矩形 5">
            <a:hlinkClick r:id="rId2" action="ppaction://hlinksldjump"/>
          </p:cNvPr>
          <p:cNvSpPr/>
          <p:nvPr/>
        </p:nvSpPr>
        <p:spPr>
          <a:xfrm>
            <a:off x="5111750" y="10739120"/>
            <a:ext cx="1746250" cy="629285"/>
          </a:xfrm>
          <a:prstGeom prst="rect">
            <a:avLst/>
          </a:prstGeom>
          <a:gradFill>
            <a:gsLst>
              <a:gs pos="51300">
                <a:srgbClr val="FE5F4A"/>
              </a:gs>
              <a:gs pos="0">
                <a:srgbClr val="DF0303"/>
              </a:gs>
              <a:gs pos="100000">
                <a:srgbClr val="FEA06E"/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AFAFA"/>
                      <wpsdc:folHlinkClr xmlns:wpsdc="http://www.wps.cn/officeDocument/2017/drawingmlCustomData" val="FAFAFA"/>
                      <wpsdc:hlinkUnderline xmlns:wpsdc="http://www.wps.cn/officeDocument/2017/drawingmlCustomData" val="1"/>
                    </a:ext>
                  </a:extLst>
                </a:hlinkClick>
              </a:rPr>
              <a:t>return</a:t>
            </a:r>
            <a:endParaRPr lang="en-US" altLang="zh-CN" sz="320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pic>
        <p:nvPicPr>
          <p:cNvPr id="4" name="图片 3" descr="817dbcc95a32060014b2a00c1efdfac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34975"/>
            <a:ext cx="6858000" cy="1070102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111750" y="10506710"/>
            <a:ext cx="1746250" cy="629285"/>
          </a:xfrm>
          <a:prstGeom prst="rect">
            <a:avLst/>
          </a:prstGeom>
          <a:gradFill>
            <a:gsLst>
              <a:gs pos="51300">
                <a:srgbClr val="FE5F4A"/>
              </a:gs>
              <a:gs pos="0">
                <a:srgbClr val="DF0303"/>
              </a:gs>
              <a:gs pos="100000">
                <a:srgbClr val="FEA06E"/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AFAFA"/>
                      <wpsdc:folHlinkClr xmlns:wpsdc="http://www.wps.cn/officeDocument/2017/drawingmlCustomData" val="FAFAFA"/>
                      <wpsdc:hlinkUnderline xmlns:wpsdc="http://www.wps.cn/officeDocument/2017/drawingmlCustomData" val="1"/>
                    </a:ext>
                  </a:extLst>
                </a:hlinkClick>
              </a:rPr>
              <a:t>return</a:t>
            </a:r>
            <a:endParaRPr lang="en-US" altLang="zh-CN" sz="320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pic>
        <p:nvPicPr>
          <p:cNvPr id="4" name="图片 3" descr="4a88b4140f4f327ed50b3146fbf7bba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21030"/>
            <a:ext cx="6858635" cy="104927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970145" y="10314305"/>
            <a:ext cx="1746250" cy="629285"/>
          </a:xfrm>
          <a:prstGeom prst="rect">
            <a:avLst/>
          </a:prstGeom>
          <a:gradFill>
            <a:gsLst>
              <a:gs pos="51300">
                <a:srgbClr val="FE5F4A"/>
              </a:gs>
              <a:gs pos="0">
                <a:srgbClr val="DF0303"/>
              </a:gs>
              <a:gs pos="100000">
                <a:srgbClr val="FEA06E"/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AFAFA"/>
                      <wpsdc:folHlinkClr xmlns:wpsdc="http://www.wps.cn/officeDocument/2017/drawingmlCustomData" val="FAFAFA"/>
                      <wpsdc:hlinkUnderline xmlns:wpsdc="http://www.wps.cn/officeDocument/2017/drawingmlCustomData" val="1"/>
                    </a:ext>
                  </a:extLst>
                </a:hlinkClick>
              </a:rPr>
              <a:t>return</a:t>
            </a:r>
            <a:endParaRPr lang="en-US" altLang="zh-CN" sz="320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pic>
        <p:nvPicPr>
          <p:cNvPr id="4" name="图片 3" descr="659881328835e98161e80c58cc7b5ac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788670"/>
            <a:ext cx="6857365" cy="1061529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111750" y="10487025"/>
            <a:ext cx="1746250" cy="629285"/>
          </a:xfrm>
          <a:prstGeom prst="rect">
            <a:avLst/>
          </a:prstGeom>
          <a:gradFill>
            <a:gsLst>
              <a:gs pos="51300">
                <a:srgbClr val="FE5F4A"/>
              </a:gs>
              <a:gs pos="0">
                <a:srgbClr val="DF0303"/>
              </a:gs>
              <a:gs pos="100000">
                <a:srgbClr val="FEA06E"/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200">
                <a:hlinkClick r:id="rId2" action="ppaction://hlinksldjump">
                  <a:extLst>
                    <a:ext uri="{DAF060AB-1E55-43B9-8AAB-6FB025537F2F}">
                      <wpsdc:hlinkClr xmlns:wpsdc="http://www.wps.cn/officeDocument/2017/drawingmlCustomData" val="FAFAFA"/>
                      <wpsdc:folHlinkClr xmlns:wpsdc="http://www.wps.cn/officeDocument/2017/drawingmlCustomData" val="FAFAFA"/>
                      <wpsdc:hlinkUnderline xmlns:wpsdc="http://www.wps.cn/officeDocument/2017/drawingmlCustomData" val="1"/>
                    </a:ext>
                  </a:extLst>
                </a:hlinkClick>
              </a:rPr>
              <a:t>return</a:t>
            </a:r>
            <a:endParaRPr lang="en-US" altLang="zh-CN" sz="3200"/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resource_record_key" val="{&quot;13&quot;:[4364950,4364912]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WPS 演示</Application>
  <PresentationFormat>宽屏</PresentationFormat>
  <Paragraphs>30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Click on the words and see what they are.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Linda.璽</cp:lastModifiedBy>
  <cp:revision>159</cp:revision>
  <dcterms:created xsi:type="dcterms:W3CDTF">2019-06-19T02:08:00Z</dcterms:created>
  <dcterms:modified xsi:type="dcterms:W3CDTF">2025-03-31T05:50:17Z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77EEE3545E9A408DB349F3B2078D00F4_11</vt:lpwstr>
  </property>
</Properties>
</file>