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3" r:id="rId5"/>
    <p:sldId id="262" r:id="rId6"/>
    <p:sldId id="261" r:id="rId7"/>
    <p:sldId id="260" r:id="rId8"/>
    <p:sldId id="259" r:id="rId9"/>
    <p:sldId id="257" r:id="rId10"/>
    <p:sldId id="258" r:id="rId11"/>
    <p:sldId id="264" r:id="rId12"/>
  </p:sldIdLst>
  <p:sldSz cx="8999855" cy="10799445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401"/>
        <p:guide pos="28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84941" y="1440000"/>
            <a:ext cx="7233662" cy="404787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590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84941" y="5606929"/>
            <a:ext cx="7233662" cy="231874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360" spc="200"/>
            </a:lvl1pPr>
            <a:lvl2pPr marL="450215" indent="0" algn="ctr">
              <a:buNone/>
              <a:defRPr sz="1970"/>
            </a:lvl2pPr>
            <a:lvl3pPr marL="899795" indent="0" algn="ctr">
              <a:buNone/>
              <a:defRPr sz="1770"/>
            </a:lvl3pPr>
            <a:lvl4pPr marL="1350010" indent="0" algn="ctr">
              <a:buNone/>
              <a:defRPr sz="1575"/>
            </a:lvl4pPr>
            <a:lvl5pPr marL="1800225" indent="0" algn="ctr">
              <a:buNone/>
              <a:defRPr sz="1575"/>
            </a:lvl5pPr>
            <a:lvl6pPr marL="2249805" indent="0" algn="ctr">
              <a:buNone/>
              <a:defRPr sz="1575"/>
            </a:lvl6pPr>
            <a:lvl7pPr marL="2700020" indent="0" algn="ctr">
              <a:buNone/>
              <a:defRPr sz="1575"/>
            </a:lvl7pPr>
            <a:lvl8pPr marL="3150235" indent="0" algn="ctr">
              <a:buNone/>
              <a:defRPr sz="1575"/>
            </a:lvl8pPr>
            <a:lvl9pPr marL="3599815" indent="0" algn="ctr">
              <a:buNone/>
              <a:defRPr sz="157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49114" y="1218898"/>
            <a:ext cx="8100000" cy="863433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884941" y="3911811"/>
            <a:ext cx="7233662" cy="1604409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590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884941" y="5606929"/>
            <a:ext cx="7233662" cy="74267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36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9114" y="958110"/>
            <a:ext cx="8097343" cy="111118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49114" y="2347086"/>
            <a:ext cx="8097343" cy="7494803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469587" y="6060472"/>
            <a:ext cx="5734843" cy="1207559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33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469587" y="7268031"/>
            <a:ext cx="5734843" cy="1366299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77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021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89979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3500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80022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70002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5023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9114" y="958110"/>
            <a:ext cx="8097343" cy="111118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49114" y="2364094"/>
            <a:ext cx="3821457" cy="747779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732972" y="2364094"/>
            <a:ext cx="3821457" cy="7477795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9114" y="958110"/>
            <a:ext cx="8097343" cy="111118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49114" y="2250709"/>
            <a:ext cx="3943701" cy="600945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97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0215" indent="0">
              <a:buNone/>
              <a:defRPr sz="1970" b="1"/>
            </a:lvl2pPr>
            <a:lvl3pPr marL="899795" indent="0">
              <a:buNone/>
              <a:defRPr sz="1770" b="1"/>
            </a:lvl3pPr>
            <a:lvl4pPr marL="1350010" indent="0">
              <a:buNone/>
              <a:defRPr sz="1575" b="1"/>
            </a:lvl4pPr>
            <a:lvl5pPr marL="1800225" indent="0">
              <a:buNone/>
              <a:defRPr sz="1575" b="1"/>
            </a:lvl5pPr>
            <a:lvl6pPr marL="2249805" indent="0">
              <a:buNone/>
              <a:defRPr sz="1575" b="1"/>
            </a:lvl6pPr>
            <a:lvl7pPr marL="2700020" indent="0">
              <a:buNone/>
              <a:defRPr sz="1575" b="1"/>
            </a:lvl7pPr>
            <a:lvl8pPr marL="3150235" indent="0">
              <a:buNone/>
              <a:defRPr sz="1575" b="1"/>
            </a:lvl8pPr>
            <a:lvl9pPr marL="3599815" indent="0">
              <a:buNone/>
              <a:defRPr sz="157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49114" y="2919685"/>
            <a:ext cx="3943701" cy="692220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03162" y="2238943"/>
            <a:ext cx="3943701" cy="600945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97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0215" indent="0">
              <a:buNone/>
              <a:defRPr sz="1970" b="1"/>
            </a:lvl2pPr>
            <a:lvl3pPr marL="899795" indent="0">
              <a:buNone/>
              <a:defRPr sz="1770" b="1"/>
            </a:lvl3pPr>
            <a:lvl4pPr marL="1350010" indent="0">
              <a:buNone/>
              <a:defRPr sz="1575" b="1"/>
            </a:lvl4pPr>
            <a:lvl5pPr marL="1800225" indent="0">
              <a:buNone/>
              <a:defRPr sz="1575" b="1"/>
            </a:lvl5pPr>
            <a:lvl6pPr marL="2249805" indent="0">
              <a:buNone/>
              <a:defRPr sz="1575" b="1"/>
            </a:lvl6pPr>
            <a:lvl7pPr marL="2700020" indent="0">
              <a:buNone/>
              <a:defRPr sz="1575" b="1"/>
            </a:lvl7pPr>
            <a:lvl8pPr marL="3150235" indent="0">
              <a:buNone/>
              <a:defRPr sz="1575" b="1"/>
            </a:lvl8pPr>
            <a:lvl9pPr marL="3599815" indent="0">
              <a:buNone/>
              <a:defRPr sz="157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03162" y="2919685"/>
            <a:ext cx="3943701" cy="6922204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49114" y="958110"/>
            <a:ext cx="8097343" cy="1111181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49114" y="2449134"/>
            <a:ext cx="3863000" cy="725669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57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87795" y="2449134"/>
            <a:ext cx="3858661" cy="7256693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57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7555217" y="1440000"/>
            <a:ext cx="770669" cy="79200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75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75000" y="1440000"/>
            <a:ext cx="6768602" cy="7920000"/>
          </a:xfrm>
        </p:spPr>
        <p:txBody>
          <a:bodyPr vert="eaVert" lIns="46800" tIns="46800" rIns="46800" bIns="46800"/>
          <a:lstStyle>
            <a:lvl1pPr marL="224790" indent="-224790">
              <a:spcAft>
                <a:spcPts val="1000"/>
              </a:spcAft>
              <a:defRPr spc="300"/>
            </a:lvl1pPr>
            <a:lvl2pPr marL="675005" indent="-224790">
              <a:defRPr spc="300"/>
            </a:lvl2pPr>
            <a:lvl3pPr marL="1125220" indent="-224790">
              <a:defRPr spc="300"/>
            </a:lvl3pPr>
            <a:lvl4pPr marL="1574800" indent="-224790">
              <a:defRPr spc="300"/>
            </a:lvl4pPr>
            <a:lvl5pPr marL="2025015" indent="-22479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49114" y="958110"/>
            <a:ext cx="8097343" cy="1111181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49114" y="2347086"/>
            <a:ext cx="8097343" cy="749480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1772" y="9943936"/>
            <a:ext cx="1993110" cy="498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38386" y="9943936"/>
            <a:ext cx="2923228" cy="498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553347" y="9943936"/>
            <a:ext cx="1993110" cy="498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99795" rtl="0" eaLnBrk="1" fontAlgn="auto" latinLnBrk="0" hangingPunct="1">
        <a:lnSpc>
          <a:spcPct val="100000"/>
        </a:lnSpc>
        <a:spcBef>
          <a:spcPct val="0"/>
        </a:spcBef>
        <a:buNone/>
        <a:defRPr sz="354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4790" indent="-224790" algn="l" defTabSz="89979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77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75005" indent="-224790" algn="l" defTabSz="89979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584325" algn="l"/>
          <a:tab pos="1584325" algn="l"/>
          <a:tab pos="1584325" algn="l"/>
          <a:tab pos="1584325" algn="l"/>
        </a:tabLst>
        <a:defRPr sz="15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25220" indent="-224790" algn="l" defTabSz="89979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57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574800" indent="-224790" algn="l" defTabSz="89979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3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25015" indent="-224790" algn="l" defTabSz="89979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38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475230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924810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375025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825240" indent="-224790" algn="l" defTabSz="899795" rtl="0" eaLnBrk="1" latinLnBrk="0" hangingPunct="1">
        <a:lnSpc>
          <a:spcPct val="90000"/>
        </a:lnSpc>
        <a:spcBef>
          <a:spcPct val="99000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1pPr>
      <a:lvl2pPr marL="45021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9979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3pPr>
      <a:lvl4pPr marL="1350010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5pPr>
      <a:lvl6pPr marL="224980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6pPr>
      <a:lvl7pPr marL="2700020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7pPr>
      <a:lvl8pPr marL="315023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5" algn="l" defTabSz="899795" rtl="0" eaLnBrk="1" latinLnBrk="0" hangingPunct="1">
        <a:defRPr sz="17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2.xml"/><Relationship Id="rId2" Type="http://schemas.openxmlformats.org/officeDocument/2006/relationships/slide" Target="slide2.xml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slide" Target="slide8.xml"/><Relationship Id="rId7" Type="http://schemas.openxmlformats.org/officeDocument/2006/relationships/slide" Target="slide10.xml"/><Relationship Id="rId6" Type="http://schemas.openxmlformats.org/officeDocument/2006/relationships/slide" Target="slide7.xml"/><Relationship Id="rId5" Type="http://schemas.openxmlformats.org/officeDocument/2006/relationships/slide" Target="slide3.xml"/><Relationship Id="rId4" Type="http://schemas.openxmlformats.org/officeDocument/2006/relationships/slide" Target="slide9.xml"/><Relationship Id="rId3" Type="http://schemas.openxmlformats.org/officeDocument/2006/relationships/slide" Target="slide6.xml"/><Relationship Id="rId2" Type="http://schemas.openxmlformats.org/officeDocument/2006/relationships/slide" Target="slide5.xml"/><Relationship Id="rId10" Type="http://schemas.openxmlformats.org/officeDocument/2006/relationships/slideLayout" Target="../slideLayouts/slideLayout2.xml"/><Relationship Id="rId1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slide" Target="slide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slide" Target="slide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7.xml"/><Relationship Id="rId2" Type="http://schemas.openxmlformats.org/officeDocument/2006/relationships/slide" Target="slide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slide" Target="slide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9.xml"/><Relationship Id="rId2" Type="http://schemas.openxmlformats.org/officeDocument/2006/relationships/slide" Target="slide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slide" Target="slide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slide" Target="slide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010428093475036d6de624fa257f9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83820"/>
            <a:ext cx="7502525" cy="10715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c1b852decec8f618749f2f86f59b3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" y="-74930"/>
            <a:ext cx="7395845" cy="10874375"/>
          </a:xfrm>
          <a:prstGeom prst="rect">
            <a:avLst/>
          </a:prstGeom>
        </p:spPr>
      </p:pic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6708140" y="9935210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Click to see what's in Hamster's house.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324" y="2347086"/>
            <a:ext cx="8097343" cy="7494803"/>
          </a:xfrm>
        </p:spPr>
        <p:txBody>
          <a:bodyPr/>
          <a:p>
            <a:r>
              <a:rPr lang="en-US" altLang="zh-CN">
                <a:solidFill>
                  <a:schemeClr val="accent3"/>
                </a:solidFill>
              </a:rPr>
              <a:t>happy</a:t>
            </a:r>
            <a:endParaRPr lang="en-US" altLang="zh-CN">
              <a:solidFill>
                <a:schemeClr val="accent3"/>
              </a:solidFill>
            </a:endParaRPr>
          </a:p>
        </p:txBody>
      </p:sp>
      <p:sp>
        <p:nvSpPr>
          <p:cNvPr id="4" name="椭圆 3">
            <a:hlinkClick r:id="rId1" action="ppaction://hlinksldjump"/>
          </p:cNvPr>
          <p:cNvSpPr/>
          <p:nvPr/>
        </p:nvSpPr>
        <p:spPr>
          <a:xfrm>
            <a:off x="2040255" y="3442335"/>
            <a:ext cx="738505" cy="615950"/>
          </a:xfrm>
          <a:prstGeom prst="ellipse">
            <a:avLst/>
          </a:prstGeom>
          <a:gradFill>
            <a:gsLst>
              <a:gs pos="25000">
                <a:srgbClr val="FCD254"/>
              </a:gs>
              <a:gs pos="75000">
                <a:srgbClr val="FFE890"/>
              </a:gs>
              <a:gs pos="0">
                <a:srgbClr val="EDBE32"/>
              </a:gs>
              <a:gs pos="100000">
                <a:srgbClr val="FFEEB1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>
            <a:hlinkClick r:id="rId2" action="ppaction://hlinksldjump"/>
          </p:cNvPr>
          <p:cNvSpPr/>
          <p:nvPr/>
        </p:nvSpPr>
        <p:spPr>
          <a:xfrm>
            <a:off x="5979160" y="3306445"/>
            <a:ext cx="548640" cy="530860"/>
          </a:xfrm>
          <a:prstGeom prst="ellipse">
            <a:avLst/>
          </a:prstGeom>
          <a:gradFill>
            <a:gsLst>
              <a:gs pos="0">
                <a:srgbClr val="D3FBF9"/>
              </a:gs>
              <a:gs pos="100000">
                <a:srgbClr val="FADD99"/>
              </a:gs>
            </a:gsLst>
            <a:lin ang="27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>
            <a:hlinkClick r:id="rId3" action="ppaction://hlinksldjump"/>
          </p:cNvPr>
          <p:cNvSpPr/>
          <p:nvPr/>
        </p:nvSpPr>
        <p:spPr>
          <a:xfrm>
            <a:off x="967105" y="4589780"/>
            <a:ext cx="739140" cy="669290"/>
          </a:xfrm>
          <a:prstGeom prst="ellipse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>
            <a:hlinkClick r:id="rId4" action="ppaction://hlinksldjump"/>
          </p:cNvPr>
          <p:cNvSpPr/>
          <p:nvPr/>
        </p:nvSpPr>
        <p:spPr>
          <a:xfrm>
            <a:off x="1884045" y="7277100"/>
            <a:ext cx="835025" cy="655955"/>
          </a:xfrm>
          <a:prstGeom prst="ellipse">
            <a:avLst/>
          </a:prstGeom>
          <a:gradFill>
            <a:gsLst>
              <a:gs pos="0">
                <a:srgbClr val="CFF9AE"/>
              </a:gs>
              <a:gs pos="90000">
                <a:srgbClr val="49E7CE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>
            <a:hlinkClick r:id="rId5" action="ppaction://hlinksldjump"/>
          </p:cNvPr>
          <p:cNvSpPr/>
          <p:nvPr/>
        </p:nvSpPr>
        <p:spPr>
          <a:xfrm>
            <a:off x="3900170" y="3165475"/>
            <a:ext cx="641350" cy="532765"/>
          </a:xfrm>
          <a:prstGeom prst="ellipse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>
            <a:hlinkClick r:id="rId6" action="ppaction://hlinksldjump"/>
          </p:cNvPr>
          <p:cNvSpPr/>
          <p:nvPr/>
        </p:nvSpPr>
        <p:spPr>
          <a:xfrm>
            <a:off x="967105" y="6104890"/>
            <a:ext cx="791210" cy="619760"/>
          </a:xfrm>
          <a:prstGeom prst="ellipse">
            <a:avLst/>
          </a:prstGeom>
          <a:gradFill>
            <a:gsLst>
              <a:gs pos="50410">
                <a:srgbClr val="FB9B36"/>
              </a:gs>
              <a:gs pos="0">
                <a:srgbClr val="FE564D"/>
              </a:gs>
              <a:gs pos="100000">
                <a:srgbClr val="F9CA26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>
            <a:hlinkClick r:id="rId7" action="ppaction://hlinksldjump"/>
          </p:cNvPr>
          <p:cNvSpPr/>
          <p:nvPr/>
        </p:nvSpPr>
        <p:spPr>
          <a:xfrm>
            <a:off x="6034405" y="4965700"/>
            <a:ext cx="808990" cy="767080"/>
          </a:xfrm>
          <a:prstGeom prst="ellipse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  <a:ln>
            <a:gradFill>
              <a:gsLst>
                <a:gs pos="0">
                  <a:srgbClr val="D7F0FC"/>
                </a:gs>
                <a:gs pos="52000">
                  <a:srgbClr val="FFEFDE"/>
                </a:gs>
                <a:gs pos="100000">
                  <a:srgbClr val="FFDCFC"/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>
            <a:hlinkClick r:id="rId8" action="ppaction://hlinksldjump"/>
          </p:cNvPr>
          <p:cNvSpPr/>
          <p:nvPr/>
        </p:nvSpPr>
        <p:spPr>
          <a:xfrm>
            <a:off x="5309870" y="7042785"/>
            <a:ext cx="724535" cy="727075"/>
          </a:xfrm>
          <a:prstGeom prst="ellipse">
            <a:avLst/>
          </a:prstGeom>
          <a:gradFill>
            <a:gsLst>
              <a:gs pos="100000">
                <a:srgbClr val="F5C5D6"/>
              </a:gs>
              <a:gs pos="0">
                <a:srgbClr val="9A97EF"/>
              </a:gs>
            </a:gsLst>
            <a:lin ang="27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717925" y="2683510"/>
            <a:ext cx="1090295" cy="319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ball</a:t>
            </a:r>
            <a:endParaRPr lang="en-US" altLang="zh-CN" sz="3200" b="1">
              <a:gradFill>
                <a:gsLst>
                  <a:gs pos="50000">
                    <a:schemeClr val="accent5"/>
                  </a:gs>
                  <a:gs pos="0">
                    <a:schemeClr val="accent5">
                      <a:lumMod val="25000"/>
                      <a:lumOff val="75000"/>
                    </a:schemeClr>
                  </a:gs>
                  <a:gs pos="100000">
                    <a:schemeClr val="accent5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84045" y="2850515"/>
            <a:ext cx="1311910" cy="727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3">
                    <a:lumMod val="50000"/>
                  </a:schemeClr>
                </a:solidFill>
              </a:rPr>
              <a:t>cage</a:t>
            </a:r>
            <a:endParaRPr lang="en-US" altLang="zh-CN" sz="3200" b="1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662930" y="2850515"/>
            <a:ext cx="1181100" cy="401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00B0F0"/>
                </a:solidFill>
              </a:rPr>
              <a:t>food</a:t>
            </a:r>
            <a:endParaRPr lang="en-US" altLang="zh-CN" sz="3200" b="1">
              <a:solidFill>
                <a:srgbClr val="00B0F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37540" y="4058285"/>
            <a:ext cx="1565275" cy="581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water</a:t>
            </a:r>
            <a:endParaRPr lang="en-US" altLang="zh-CN" sz="3200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3115" y="5516245"/>
            <a:ext cx="1090930" cy="331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3">
                    <a:lumMod val="75000"/>
                  </a:schemeClr>
                </a:solidFill>
              </a:rPr>
              <a:t>nest</a:t>
            </a:r>
            <a:endParaRPr lang="en-US" altLang="zh-CN" sz="3200" b="1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126990" y="6586220"/>
            <a:ext cx="1089660" cy="372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7030A0"/>
                </a:solidFill>
              </a:rPr>
              <a:t>tube</a:t>
            </a:r>
            <a:endParaRPr lang="en-US" altLang="zh-CN" sz="3200" b="1">
              <a:solidFill>
                <a:srgbClr val="7030A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58315" y="6724650"/>
            <a:ext cx="1447800" cy="23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1">
                    <a:lumMod val="75000"/>
                  </a:schemeClr>
                </a:solidFill>
              </a:rPr>
              <a:t>wheel</a:t>
            </a:r>
            <a:endParaRPr lang="en-US" altLang="zh-CN" sz="3200" b="1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813425" y="4458970"/>
            <a:ext cx="1413510" cy="506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chemeClr val="accent3">
                    <a:lumMod val="60000"/>
                    <a:lumOff val="40000"/>
                  </a:schemeClr>
                </a:solidFill>
              </a:rPr>
              <a:t>home</a:t>
            </a:r>
            <a:endParaRPr lang="en-US" altLang="zh-CN" sz="3200" b="1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c9936f1c037d63a36fb8cd24974588a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0"/>
            <a:ext cx="7216775" cy="1084008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6708140" y="9726295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fe4daddba575a60f03652f36076f86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1545" y="-8890"/>
            <a:ext cx="7141210" cy="10782935"/>
          </a:xfrm>
          <a:prstGeom prst="rect">
            <a:avLst/>
          </a:prstGeom>
        </p:spPr>
      </p:pic>
      <p:sp>
        <p:nvSpPr>
          <p:cNvPr id="4" name="矩形 3">
            <a:hlinkClick r:id="rId2" action="ppaction://hlinksldjump"/>
          </p:cNvPr>
          <p:cNvSpPr/>
          <p:nvPr/>
        </p:nvSpPr>
        <p:spPr>
          <a:xfrm>
            <a:off x="6708140" y="9726295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1f643f6798675ab11294ad9aa89ccf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045" y="-50165"/>
            <a:ext cx="7128510" cy="10849610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6591300" y="9893300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f37682cb6767e681c36c01e1eb532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1225" y="27940"/>
            <a:ext cx="7247890" cy="1077150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6626860" y="9851390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8481c59853fe72456a4b5d4700df994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3770" y="0"/>
            <a:ext cx="7092315" cy="1083373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6513830" y="9949180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417e54dc93d62f35108e83465108b7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0"/>
            <a:ext cx="7018655" cy="1082992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6477000" y="9837420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f5923b5577047ea4de584d08b4c0cec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0"/>
            <a:ext cx="7031990" cy="10799445"/>
          </a:xfrm>
          <a:prstGeom prst="rect">
            <a:avLst/>
          </a:prstGeom>
        </p:spPr>
      </p:pic>
      <p:sp>
        <p:nvSpPr>
          <p:cNvPr id="3" name="矩形 2">
            <a:hlinkClick r:id="rId2" action="ppaction://hlinksldjump"/>
          </p:cNvPr>
          <p:cNvSpPr/>
          <p:nvPr/>
        </p:nvSpPr>
        <p:spPr>
          <a:xfrm>
            <a:off x="6483350" y="9879330"/>
            <a:ext cx="1532255" cy="598805"/>
          </a:xfrm>
          <a:prstGeom prst="rect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return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3&quot;:[4364933,4364957,4364886,4364903,20242013,4364878,4650229,20481693,4364879,4364950,4364947,4364928],&quot;65&quot;:[20205081]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3&quot;:[4364879],&quot;65&quot;:[20205081]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resource_record_key" val="{&quot;13&quot;:[4364933,4364957,4364886,4364903,20242013,4364878,4650229,20481693,4364950,4364947,4364928,4364879],&quot;65&quot;:[20205081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WPS 演示</Application>
  <PresentationFormat>宽屏</PresentationFormat>
  <Paragraphs>36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Click to see what's in Hamster's house.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Linda.璽</cp:lastModifiedBy>
  <cp:revision>157</cp:revision>
  <dcterms:created xsi:type="dcterms:W3CDTF">2019-06-19T02:08:00Z</dcterms:created>
  <dcterms:modified xsi:type="dcterms:W3CDTF">2025-03-31T05:50:46Z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918642B677F24D3CADA9941856BD0EEA_11</vt:lpwstr>
  </property>
</Properties>
</file>