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7" r:id="rId4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6929755" cy="12192635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840"/>
        <p:guide pos="218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52008" y="1143000"/>
            <a:ext cx="1753984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1405" y="1625760"/>
            <a:ext cx="556992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4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1405" y="6330223"/>
            <a:ext cx="556992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20" spc="200"/>
            </a:lvl1pPr>
            <a:lvl2pPr marL="346710" indent="0" algn="ctr">
              <a:buNone/>
              <a:defRPr sz="1515"/>
            </a:lvl2pPr>
            <a:lvl3pPr marL="692785" indent="0" algn="ctr">
              <a:buNone/>
              <a:defRPr sz="1365"/>
            </a:lvl3pPr>
            <a:lvl4pPr marL="1039495" indent="0" algn="ctr">
              <a:buNone/>
              <a:defRPr sz="1215"/>
            </a:lvl4pPr>
            <a:lvl5pPr marL="1386205" indent="0" algn="ctr">
              <a:buNone/>
              <a:defRPr sz="1215"/>
            </a:lvl5pPr>
            <a:lvl6pPr marL="1732280" indent="0" algn="ctr">
              <a:buNone/>
              <a:defRPr sz="1215"/>
            </a:lvl6pPr>
            <a:lvl7pPr marL="2078990" indent="0" algn="ctr">
              <a:buNone/>
              <a:defRPr sz="1215"/>
            </a:lvl7pPr>
            <a:lvl8pPr marL="2425700" indent="0" algn="ctr">
              <a:buNone/>
              <a:defRPr sz="1215"/>
            </a:lvl8pPr>
            <a:lvl9pPr marL="2771775" indent="0" algn="ctr">
              <a:buNone/>
              <a:defRPr sz="121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5818" y="1376135"/>
            <a:ext cx="6237001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81405" y="4416435"/>
            <a:ext cx="556992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4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81405" y="6330223"/>
            <a:ext cx="556992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2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5818" y="2649861"/>
            <a:ext cx="6234954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1582" y="6842274"/>
            <a:ext cx="4415829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3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31582" y="8205608"/>
            <a:ext cx="4415829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6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671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2pPr>
            <a:lvl3pPr marL="69278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103949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4pPr>
            <a:lvl5pPr marL="138620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5pPr>
            <a:lvl6pPr marL="173228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6pPr>
            <a:lvl7pPr marL="207899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7pPr>
            <a:lvl8pPr marL="242570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8pPr>
            <a:lvl9pPr marL="2771775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5818" y="2669063"/>
            <a:ext cx="2942522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44389" y="2669063"/>
            <a:ext cx="2942522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5818" y="2541050"/>
            <a:ext cx="303665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1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6710" indent="0">
              <a:buNone/>
              <a:defRPr sz="1515" b="1"/>
            </a:lvl2pPr>
            <a:lvl3pPr marL="692785" indent="0">
              <a:buNone/>
              <a:defRPr sz="1365" b="1"/>
            </a:lvl3pPr>
            <a:lvl4pPr marL="1039495" indent="0">
              <a:buNone/>
              <a:defRPr sz="1215" b="1"/>
            </a:lvl4pPr>
            <a:lvl5pPr marL="1386205" indent="0">
              <a:buNone/>
              <a:defRPr sz="1215" b="1"/>
            </a:lvl5pPr>
            <a:lvl6pPr marL="1732280" indent="0">
              <a:buNone/>
              <a:defRPr sz="1215" b="1"/>
            </a:lvl6pPr>
            <a:lvl7pPr marL="2078990" indent="0">
              <a:buNone/>
              <a:defRPr sz="1215" b="1"/>
            </a:lvl7pPr>
            <a:lvl8pPr marL="2425700" indent="0">
              <a:buNone/>
              <a:defRPr sz="1215" b="1"/>
            </a:lvl8pPr>
            <a:lvl9pPr marL="2771775" indent="0">
              <a:buNone/>
              <a:defRPr sz="121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5818" y="3296325"/>
            <a:ext cx="303665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44435" y="2527767"/>
            <a:ext cx="303665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1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6710" indent="0">
              <a:buNone/>
              <a:defRPr sz="1515" b="1"/>
            </a:lvl2pPr>
            <a:lvl3pPr marL="692785" indent="0">
              <a:buNone/>
              <a:defRPr sz="1365" b="1"/>
            </a:lvl3pPr>
            <a:lvl4pPr marL="1039495" indent="0">
              <a:buNone/>
              <a:defRPr sz="1215" b="1"/>
            </a:lvl4pPr>
            <a:lvl5pPr marL="1386205" indent="0">
              <a:buNone/>
              <a:defRPr sz="1215" b="1"/>
            </a:lvl5pPr>
            <a:lvl6pPr marL="1732280" indent="0">
              <a:buNone/>
              <a:defRPr sz="1215" b="1"/>
            </a:lvl6pPr>
            <a:lvl7pPr marL="2078990" indent="0">
              <a:buNone/>
              <a:defRPr sz="1215" b="1"/>
            </a:lvl7pPr>
            <a:lvl8pPr marL="2425700" indent="0">
              <a:buNone/>
              <a:defRPr sz="1215" b="1"/>
            </a:lvl8pPr>
            <a:lvl9pPr marL="2771775" indent="0">
              <a:buNone/>
              <a:defRPr sz="121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44435" y="3296325"/>
            <a:ext cx="303665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5818" y="1081707"/>
            <a:ext cx="6234954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5818" y="2765072"/>
            <a:ext cx="297451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1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609603" y="2765072"/>
            <a:ext cx="297117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1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817517" y="1625760"/>
            <a:ext cx="593415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9750" y="1625760"/>
            <a:ext cx="5211824" cy="8941680"/>
          </a:xfrm>
        </p:spPr>
        <p:txBody>
          <a:bodyPr vert="eaVert" lIns="46800" tIns="46800" rIns="46800" bIns="46800"/>
          <a:lstStyle>
            <a:lvl1pPr marL="173355" indent="-173355">
              <a:spcAft>
                <a:spcPts val="1000"/>
              </a:spcAft>
              <a:defRPr spc="300"/>
            </a:lvl1pPr>
            <a:lvl2pPr marL="520065" indent="-173355">
              <a:defRPr spc="300"/>
            </a:lvl2pPr>
            <a:lvl3pPr marL="866140" indent="-173355">
              <a:defRPr spc="300"/>
            </a:lvl3pPr>
            <a:lvl4pPr marL="1212850" indent="-173355">
              <a:defRPr spc="300"/>
            </a:lvl4pPr>
            <a:lvl5pPr marL="1559560" indent="-17335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5818" y="1081707"/>
            <a:ext cx="6234954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5818" y="2649861"/>
            <a:ext cx="6234954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7864" y="11226705"/>
            <a:ext cx="1534695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39557" y="11226705"/>
            <a:ext cx="2250886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046077" y="11226705"/>
            <a:ext cx="1534695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92785" rtl="0" eaLnBrk="1" fontAlgn="auto" latinLnBrk="0" hangingPunct="1">
        <a:lnSpc>
          <a:spcPct val="100000"/>
        </a:lnSpc>
        <a:spcBef>
          <a:spcPct val="0"/>
        </a:spcBef>
        <a:buNone/>
        <a:defRPr sz="273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3355" indent="-173355" algn="l" defTabSz="6927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20065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19835" algn="l"/>
          <a:tab pos="1219835" algn="l"/>
          <a:tab pos="1219835" algn="l"/>
          <a:tab pos="1219835" algn="l"/>
        </a:tabLst>
        <a:defRPr sz="12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6614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1285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59560" indent="-173355" algn="l" defTabSz="6927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90563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25234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599055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945130" indent="-173355" algn="l" defTabSz="692785" rtl="0" eaLnBrk="1" latinLnBrk="0" hangingPunct="1">
        <a:lnSpc>
          <a:spcPct val="90000"/>
        </a:lnSpc>
        <a:spcBef>
          <a:spcPct val="76000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4671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2pPr>
      <a:lvl3pPr marL="69278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3949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4pPr>
      <a:lvl5pPr marL="138620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5pPr>
      <a:lvl6pPr marL="173228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6pPr>
      <a:lvl7pPr marL="207899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7pPr>
      <a:lvl8pPr marL="2425700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8pPr>
      <a:lvl9pPr marL="2771775" algn="l" defTabSz="692785" rtl="0" eaLnBrk="1" latinLnBrk="0" hangingPunct="1">
        <a:defRPr sz="13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7.xml"/><Relationship Id="rId3" Type="http://schemas.openxmlformats.org/officeDocument/2006/relationships/slide" Target="slide3.xml"/><Relationship Id="rId2" Type="http://schemas.openxmlformats.org/officeDocument/2006/relationships/slide" Target="slide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19ab4c2b8f30cf682fa2b862eebea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9085"/>
            <a:ext cx="6930390" cy="10833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f9d2356ce9d8816c29e20f318ca01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6949440" cy="1080135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562715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Click to see where he has gone.</a:t>
            </a:r>
            <a:endParaRPr lang="en-US" altLang="zh-CN"/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2431415" y="4192270"/>
            <a:ext cx="633730" cy="651510"/>
          </a:xfrm>
          <a:prstGeom prst="ellipse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888365" y="5599430"/>
            <a:ext cx="582295" cy="613410"/>
          </a:xfrm>
          <a:prstGeom prst="ellipse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4164330" y="4435475"/>
            <a:ext cx="897255" cy="880745"/>
          </a:xfrm>
          <a:prstGeom prst="ellipse">
            <a:avLst/>
          </a:prstGeo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>
            <a:hlinkClick r:id="rId4" action="ppaction://hlinksldjump"/>
          </p:cNvPr>
          <p:cNvSpPr/>
          <p:nvPr/>
        </p:nvSpPr>
        <p:spPr>
          <a:xfrm>
            <a:off x="1031240" y="7272655"/>
            <a:ext cx="645160" cy="723900"/>
          </a:xfrm>
          <a:prstGeom prst="ellipse">
            <a:avLst/>
          </a:prstGeom>
          <a:gradFill>
            <a:gsLst>
              <a:gs pos="50000">
                <a:srgbClr val="1F5FBF"/>
              </a:gs>
              <a:gs pos="0">
                <a:srgbClr val="1486CB"/>
              </a:gs>
              <a:gs pos="100000">
                <a:srgbClr val="2A34B2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>
            <a:hlinkClick r:id="rId5" action="ppaction://hlinksldjump"/>
          </p:cNvPr>
          <p:cNvSpPr/>
          <p:nvPr/>
        </p:nvSpPr>
        <p:spPr>
          <a:xfrm>
            <a:off x="5061585" y="6056630"/>
            <a:ext cx="708025" cy="629285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>
            <a:hlinkClick r:id="rId6" action="ppaction://hlinksldjump"/>
          </p:cNvPr>
          <p:cNvSpPr/>
          <p:nvPr/>
        </p:nvSpPr>
        <p:spPr>
          <a:xfrm>
            <a:off x="5403215" y="7426325"/>
            <a:ext cx="629285" cy="739140"/>
          </a:xfrm>
          <a:prstGeom prst="ellipse">
            <a:avLst/>
          </a:prstGeom>
          <a:gradFill>
            <a:gsLst>
              <a:gs pos="25000">
                <a:srgbClr val="FF566A"/>
              </a:gs>
              <a:gs pos="75000">
                <a:srgbClr val="F6AABA"/>
              </a:gs>
              <a:gs pos="0">
                <a:srgbClr val="EB3A48"/>
              </a:gs>
              <a:gs pos="100000">
                <a:srgbClr val="FFCFD9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>
            <a:hlinkClick r:id="rId7" action="ppaction://hlinksldjump"/>
          </p:cNvPr>
          <p:cNvSpPr/>
          <p:nvPr/>
        </p:nvSpPr>
        <p:spPr>
          <a:xfrm>
            <a:off x="2031365" y="8522335"/>
            <a:ext cx="833120" cy="817880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>
            <a:hlinkClick r:id="rId8" action="ppaction://hlinksldjump"/>
          </p:cNvPr>
          <p:cNvSpPr/>
          <p:nvPr/>
        </p:nvSpPr>
        <p:spPr>
          <a:xfrm>
            <a:off x="4164330" y="8636635"/>
            <a:ext cx="456565" cy="408940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64330" y="3805555"/>
            <a:ext cx="1113790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bus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47920" y="5599430"/>
            <a:ext cx="2310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CFF9AE"/>
                    </a:gs>
                    <a:gs pos="90000">
                      <a:srgbClr val="49E7CE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train</a:t>
            </a:r>
            <a:endParaRPr lang="en-US" altLang="zh-CN" sz="3200" b="1">
              <a:gradFill>
                <a:gsLst>
                  <a:gs pos="0">
                    <a:srgbClr val="CFF9AE"/>
                  </a:gs>
                  <a:gs pos="90000">
                    <a:srgbClr val="49E7CE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1390" y="3611880"/>
            <a:ext cx="1419225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6">
                    <a:lumMod val="75000"/>
                  </a:schemeClr>
                </a:solidFill>
              </a:rPr>
              <a:t>boat</a:t>
            </a:r>
            <a:endParaRPr lang="en-US" altLang="zh-CN"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7685" y="5099050"/>
            <a:ext cx="130365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C00000"/>
                </a:solidFill>
              </a:rPr>
              <a:t>plane</a:t>
            </a:r>
            <a:endParaRPr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4845" y="6753225"/>
            <a:ext cx="156654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</a:rPr>
              <a:t>school</a:t>
            </a:r>
            <a:endParaRPr lang="en-US" altLang="zh-CN" sz="32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0615" y="7959725"/>
            <a:ext cx="1410970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1300">
                      <a:srgbClr val="32B0EA"/>
                    </a:gs>
                    <a:gs pos="0">
                      <a:srgbClr val="005F9F"/>
                    </a:gs>
                    <a:gs pos="100000">
                      <a:srgbClr val="ADDCE1"/>
                    </a:gs>
                  </a:gsLst>
                  <a:lin ang="5400000" scaled="1"/>
                </a:gradFill>
              </a:rPr>
              <a:t>st</a:t>
            </a:r>
            <a:r>
              <a:rPr lang="en-US" altLang="zh-CN" sz="3200" b="1">
                <a:gradFill>
                  <a:gsLst>
                    <a:gs pos="51300">
                      <a:srgbClr val="32B0EA"/>
                    </a:gs>
                    <a:gs pos="0">
                      <a:srgbClr val="005F9F"/>
                    </a:gs>
                    <a:gs pos="100000">
                      <a:srgbClr val="ADDCE1"/>
                    </a:gs>
                  </a:gsLst>
                  <a:lin ang="5400000" scaled="1"/>
                </a:gradFill>
              </a:rPr>
              <a:t>ore</a:t>
            </a:r>
            <a:endParaRPr lang="en-US" altLang="zh-CN" sz="3200" b="1">
              <a:gradFill>
                <a:gsLst>
                  <a:gs pos="51300">
                    <a:srgbClr val="32B0EA"/>
                  </a:gs>
                  <a:gs pos="0">
                    <a:srgbClr val="005F9F"/>
                  </a:gs>
                  <a:gs pos="100000">
                    <a:srgbClr val="ADDCE1"/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14620" y="6890385"/>
            <a:ext cx="1365250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pool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31340" y="7996555"/>
            <a:ext cx="1477645" cy="41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en-US" altLang="zh-CN" sz="3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abb91169e48dc1ee30785c5ea0e3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6760"/>
            <a:ext cx="6943725" cy="106991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287f9c2820e9b0a970ee292f801e5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79475"/>
            <a:ext cx="6929755" cy="1064196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89170" y="1152144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3e8bfa46a1c182e609862a6403962f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952500"/>
            <a:ext cx="6929120" cy="1071943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34807f2abe74c8361c387bc28e80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10"/>
            <a:ext cx="6951345" cy="1066736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84e72328b29d55585d1077fc21951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5480"/>
            <a:ext cx="6929755" cy="106432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dd6d61dbd409e6f950f7646a8d8677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18795"/>
            <a:ext cx="6930390" cy="106102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452860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ccabd75f57c9748978a6f17321e50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25195"/>
            <a:ext cx="6930390" cy="1064641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647565" y="11571605"/>
            <a:ext cx="1934845" cy="5194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b="1"/>
              <a:t>return</a:t>
            </a:r>
            <a:endParaRPr lang="en-US" altLang="zh-CN" sz="3200" b="1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886,4364947,4364928,4364950,4364912,4364942,4364903,4364888,4364943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884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resource_record_key" val="{&quot;13&quot;:[4364886,4364947,4364928,4364950,4364912,4364942,4364903,4364888,4364943,4364884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34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Click to see where he has gone.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huang</dc:creator>
  <cp:lastModifiedBy>找祷墓桃彩</cp:lastModifiedBy>
  <cp:revision>157</cp:revision>
  <dcterms:created xsi:type="dcterms:W3CDTF">2019-06-19T02:08:00Z</dcterms:created>
  <dcterms:modified xsi:type="dcterms:W3CDTF">2025-03-30T12:15:18Z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3C336801189549FDA300B8082F9C77CF_11</vt:lpwstr>
  </property>
</Properties>
</file>