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2" r:id="rId4"/>
    <p:sldId id="265" r:id="rId5"/>
    <p:sldId id="258" r:id="rId6"/>
    <p:sldId id="268" r:id="rId7"/>
    <p:sldId id="269" r:id="rId8"/>
    <p:sldId id="270" r:id="rId9"/>
    <p:sldId id="271" r:id="rId10"/>
    <p:sldId id="272" r:id="rId11"/>
    <p:sldId id="259" r:id="rId12"/>
    <p:sldId id="266" r:id="rId13"/>
    <p:sldId id="256" r:id="rId14"/>
    <p:sldId id="267" r:id="rId15"/>
    <p:sldId id="260" r:id="rId16"/>
    <p:sldId id="26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임 승우" userId="012dd0398fa04a5a" providerId="LiveId" clId="{40224C94-BD9B-4FCA-B6A1-7CFF3D37405F}"/>
    <pc:docChg chg="undo custSel addSld modSld">
      <pc:chgData name="임 승우" userId="012dd0398fa04a5a" providerId="LiveId" clId="{40224C94-BD9B-4FCA-B6A1-7CFF3D37405F}" dt="2020-02-05T02:55:13.157" v="2693" actId="20577"/>
      <pc:docMkLst>
        <pc:docMk/>
      </pc:docMkLst>
      <pc:sldChg chg="addSp modSp">
        <pc:chgData name="임 승우" userId="012dd0398fa04a5a" providerId="LiveId" clId="{40224C94-BD9B-4FCA-B6A1-7CFF3D37405F}" dt="2020-01-29T08:43:01.949" v="839"/>
        <pc:sldMkLst>
          <pc:docMk/>
          <pc:sldMk cId="3106964597" sldId="256"/>
        </pc:sldMkLst>
        <pc:spChg chg="mod">
          <ac:chgData name="임 승우" userId="012dd0398fa04a5a" providerId="LiveId" clId="{40224C94-BD9B-4FCA-B6A1-7CFF3D37405F}" dt="2020-01-29T08:43:01.949" v="839"/>
          <ac:spMkLst>
            <pc:docMk/>
            <pc:sldMk cId="3106964597" sldId="256"/>
            <ac:spMk id="9" creationId="{89F5A634-B8CC-4218-826B-8BF19AF064B2}"/>
          </ac:spMkLst>
        </pc:spChg>
        <pc:spChg chg="mod ord">
          <ac:chgData name="임 승우" userId="012dd0398fa04a5a" providerId="LiveId" clId="{40224C94-BD9B-4FCA-B6A1-7CFF3D37405F}" dt="2020-01-29T08:40:23.767" v="774" actId="20577"/>
          <ac:spMkLst>
            <pc:docMk/>
            <pc:sldMk cId="3106964597" sldId="256"/>
            <ac:spMk id="10" creationId="{FD783766-F886-46B6-8172-724A52401ACB}"/>
          </ac:spMkLst>
        </pc:spChg>
        <pc:spChg chg="ord">
          <ac:chgData name="임 승우" userId="012dd0398fa04a5a" providerId="LiveId" clId="{40224C94-BD9B-4FCA-B6A1-7CFF3D37405F}" dt="2020-01-29T08:40:03.315" v="767" actId="166"/>
          <ac:spMkLst>
            <pc:docMk/>
            <pc:sldMk cId="3106964597" sldId="256"/>
            <ac:spMk id="12" creationId="{7D0CA4A5-4A1F-4835-9789-66FB5A7624B1}"/>
          </ac:spMkLst>
        </pc:spChg>
        <pc:cxnChg chg="add mod">
          <ac:chgData name="임 승우" userId="012dd0398fa04a5a" providerId="LiveId" clId="{40224C94-BD9B-4FCA-B6A1-7CFF3D37405F}" dt="2020-01-29T08:41:24.798" v="787" actId="1035"/>
          <ac:cxnSpMkLst>
            <pc:docMk/>
            <pc:sldMk cId="3106964597" sldId="256"/>
            <ac:cxnSpMk id="3" creationId="{D4FBA2B5-DC2C-4857-9A3B-862BFE03D7B9}"/>
          </ac:cxnSpMkLst>
        </pc:cxnChg>
      </pc:sldChg>
      <pc:sldChg chg="modSp">
        <pc:chgData name="임 승우" userId="012dd0398fa04a5a" providerId="LiveId" clId="{40224C94-BD9B-4FCA-B6A1-7CFF3D37405F}" dt="2020-01-30T01:57:27.241" v="1085" actId="20577"/>
        <pc:sldMkLst>
          <pc:docMk/>
          <pc:sldMk cId="16471634" sldId="257"/>
        </pc:sldMkLst>
        <pc:spChg chg="mod">
          <ac:chgData name="임 승우" userId="012dd0398fa04a5a" providerId="LiveId" clId="{40224C94-BD9B-4FCA-B6A1-7CFF3D37405F}" dt="2020-01-30T01:57:27.241" v="1085" actId="20577"/>
          <ac:spMkLst>
            <pc:docMk/>
            <pc:sldMk cId="16471634" sldId="257"/>
            <ac:spMk id="2" creationId="{4131E47D-F372-4835-AF4D-A2754533FF4D}"/>
          </ac:spMkLst>
        </pc:spChg>
      </pc:sldChg>
      <pc:sldChg chg="modSp">
        <pc:chgData name="임 승우" userId="012dd0398fa04a5a" providerId="LiveId" clId="{40224C94-BD9B-4FCA-B6A1-7CFF3D37405F}" dt="2020-01-30T01:09:01.244" v="1074"/>
        <pc:sldMkLst>
          <pc:docMk/>
          <pc:sldMk cId="1211820268" sldId="258"/>
        </pc:sldMkLst>
        <pc:spChg chg="mod">
          <ac:chgData name="임 승우" userId="012dd0398fa04a5a" providerId="LiveId" clId="{40224C94-BD9B-4FCA-B6A1-7CFF3D37405F}" dt="2020-01-30T01:09:01.244" v="1074"/>
          <ac:spMkLst>
            <pc:docMk/>
            <pc:sldMk cId="1211820268" sldId="258"/>
            <ac:spMk id="20" creationId="{3ED9D606-EA90-4F43-B337-E3891A289E8D}"/>
          </ac:spMkLst>
        </pc:spChg>
      </pc:sldChg>
      <pc:sldChg chg="addSp delSp modSp">
        <pc:chgData name="임 승우" userId="012dd0398fa04a5a" providerId="LiveId" clId="{40224C94-BD9B-4FCA-B6A1-7CFF3D37405F}" dt="2020-01-30T01:15:09.997" v="1075" actId="20577"/>
        <pc:sldMkLst>
          <pc:docMk/>
          <pc:sldMk cId="778735253" sldId="259"/>
        </pc:sldMkLst>
        <pc:spChg chg="mod">
          <ac:chgData name="임 승우" userId="012dd0398fa04a5a" providerId="LiveId" clId="{40224C94-BD9B-4FCA-B6A1-7CFF3D37405F}" dt="2020-01-29T08:35:14.593" v="402" actId="14100"/>
          <ac:spMkLst>
            <pc:docMk/>
            <pc:sldMk cId="778735253" sldId="259"/>
            <ac:spMk id="3" creationId="{180B18B3-1D2A-4EEF-861A-5DFDE5AEE2B5}"/>
          </ac:spMkLst>
        </pc:spChg>
        <pc:spChg chg="add del mod">
          <ac:chgData name="임 승우" userId="012dd0398fa04a5a" providerId="LiveId" clId="{40224C94-BD9B-4FCA-B6A1-7CFF3D37405F}" dt="2020-01-29T08:35:23.695" v="405" actId="478"/>
          <ac:spMkLst>
            <pc:docMk/>
            <pc:sldMk cId="778735253" sldId="259"/>
            <ac:spMk id="15" creationId="{E410726D-EFEF-415A-8169-A3A7447A1644}"/>
          </ac:spMkLst>
        </pc:spChg>
        <pc:spChg chg="mod">
          <ac:chgData name="임 승우" userId="012dd0398fa04a5a" providerId="LiveId" clId="{40224C94-BD9B-4FCA-B6A1-7CFF3D37405F}" dt="2020-01-30T01:15:09.997" v="1075" actId="20577"/>
          <ac:spMkLst>
            <pc:docMk/>
            <pc:sldMk cId="778735253" sldId="259"/>
            <ac:spMk id="16" creationId="{D83BBB1B-209F-4B43-AB48-C8754B227B07}"/>
          </ac:spMkLst>
        </pc:spChg>
        <pc:spChg chg="add mod">
          <ac:chgData name="임 승우" userId="012dd0398fa04a5a" providerId="LiveId" clId="{40224C94-BD9B-4FCA-B6A1-7CFF3D37405F}" dt="2020-01-29T08:35:30.520" v="407" actId="1076"/>
          <ac:spMkLst>
            <pc:docMk/>
            <pc:sldMk cId="778735253" sldId="259"/>
            <ac:spMk id="17" creationId="{FBDC8E41-6884-4335-9390-A0787436E417}"/>
          </ac:spMkLst>
        </pc:spChg>
      </pc:sldChg>
      <pc:sldChg chg="modSp">
        <pc:chgData name="임 승우" userId="012dd0398fa04a5a" providerId="LiveId" clId="{40224C94-BD9B-4FCA-B6A1-7CFF3D37405F}" dt="2020-01-28T07:01:05.697" v="0" actId="2711"/>
        <pc:sldMkLst>
          <pc:docMk/>
          <pc:sldMk cId="2413982834" sldId="261"/>
        </pc:sldMkLst>
        <pc:spChg chg="mod">
          <ac:chgData name="임 승우" userId="012dd0398fa04a5a" providerId="LiveId" clId="{40224C94-BD9B-4FCA-B6A1-7CFF3D37405F}" dt="2020-01-28T07:01:05.697" v="0" actId="2711"/>
          <ac:spMkLst>
            <pc:docMk/>
            <pc:sldMk cId="2413982834" sldId="261"/>
            <ac:spMk id="4" creationId="{41AD9DC0-DB81-401E-897B-30A4068F8322}"/>
          </ac:spMkLst>
        </pc:spChg>
      </pc:sldChg>
      <pc:sldChg chg="delSp modSp">
        <pc:chgData name="임 승우" userId="012dd0398fa04a5a" providerId="LiveId" clId="{40224C94-BD9B-4FCA-B6A1-7CFF3D37405F}" dt="2020-02-05T02:49:58.780" v="2565"/>
        <pc:sldMkLst>
          <pc:docMk/>
          <pc:sldMk cId="896902729" sldId="262"/>
        </pc:sldMkLst>
        <pc:spChg chg="mod">
          <ac:chgData name="임 승우" userId="012dd0398fa04a5a" providerId="LiveId" clId="{40224C94-BD9B-4FCA-B6A1-7CFF3D37405F}" dt="2020-02-05T02:49:58.780" v="2565"/>
          <ac:spMkLst>
            <pc:docMk/>
            <pc:sldMk cId="896902729" sldId="262"/>
            <ac:spMk id="2" creationId="{4131E47D-F372-4835-AF4D-A2754533FF4D}"/>
          </ac:spMkLst>
        </pc:spChg>
        <pc:spChg chg="del">
          <ac:chgData name="임 승우" userId="012dd0398fa04a5a" providerId="LiveId" clId="{40224C94-BD9B-4FCA-B6A1-7CFF3D37405F}" dt="2020-01-28T07:04:24.555" v="19" actId="478"/>
          <ac:spMkLst>
            <pc:docMk/>
            <pc:sldMk cId="896902729" sldId="262"/>
            <ac:spMk id="7" creationId="{5B62F87E-52F2-418C-A330-5FE6C9B51F7E}"/>
          </ac:spMkLst>
        </pc:spChg>
        <pc:spChg chg="del">
          <ac:chgData name="임 승우" userId="012dd0398fa04a5a" providerId="LiveId" clId="{40224C94-BD9B-4FCA-B6A1-7CFF3D37405F}" dt="2020-01-28T07:04:24.555" v="19" actId="478"/>
          <ac:spMkLst>
            <pc:docMk/>
            <pc:sldMk cId="896902729" sldId="262"/>
            <ac:spMk id="8" creationId="{21BC5A0E-88EF-43C0-8AF2-FC08127AC07A}"/>
          </ac:spMkLst>
        </pc:spChg>
        <pc:graphicFrameChg chg="del">
          <ac:chgData name="임 승우" userId="012dd0398fa04a5a" providerId="LiveId" clId="{40224C94-BD9B-4FCA-B6A1-7CFF3D37405F}" dt="2020-01-28T07:04:24.555" v="19" actId="478"/>
          <ac:graphicFrameMkLst>
            <pc:docMk/>
            <pc:sldMk cId="896902729" sldId="262"/>
            <ac:graphicFrameMk id="4" creationId="{265A3A3A-CE2B-49F1-8870-4AB4037C7BDC}"/>
          </ac:graphicFrameMkLst>
        </pc:graphicFrameChg>
        <pc:graphicFrameChg chg="del">
          <ac:chgData name="임 승우" userId="012dd0398fa04a5a" providerId="LiveId" clId="{40224C94-BD9B-4FCA-B6A1-7CFF3D37405F}" dt="2020-01-28T07:04:24.555" v="19" actId="478"/>
          <ac:graphicFrameMkLst>
            <pc:docMk/>
            <pc:sldMk cId="896902729" sldId="262"/>
            <ac:graphicFrameMk id="6" creationId="{7C1C9B94-EB1E-4E03-97B6-83C00D4A3869}"/>
          </ac:graphicFrameMkLst>
        </pc:graphicFrameChg>
      </pc:sldChg>
      <pc:sldChg chg="modSp add">
        <pc:chgData name="임 승우" userId="012dd0398fa04a5a" providerId="LiveId" clId="{40224C94-BD9B-4FCA-B6A1-7CFF3D37405F}" dt="2020-01-28T07:06:13.049" v="192" actId="20577"/>
        <pc:sldMkLst>
          <pc:docMk/>
          <pc:sldMk cId="2433125698" sldId="265"/>
        </pc:sldMkLst>
        <pc:spChg chg="mod">
          <ac:chgData name="임 승우" userId="012dd0398fa04a5a" providerId="LiveId" clId="{40224C94-BD9B-4FCA-B6A1-7CFF3D37405F}" dt="2020-01-28T07:06:13.049" v="192" actId="20577"/>
          <ac:spMkLst>
            <pc:docMk/>
            <pc:sldMk cId="2433125698" sldId="265"/>
            <ac:spMk id="2" creationId="{4131E47D-F372-4835-AF4D-A2754533FF4D}"/>
          </ac:spMkLst>
        </pc:spChg>
      </pc:sldChg>
      <pc:sldChg chg="addSp delSp modSp add">
        <pc:chgData name="임 승우" userId="012dd0398fa04a5a" providerId="LiveId" clId="{40224C94-BD9B-4FCA-B6A1-7CFF3D37405F}" dt="2020-01-30T01:52:30.033" v="1078"/>
        <pc:sldMkLst>
          <pc:docMk/>
          <pc:sldMk cId="2682097213" sldId="266"/>
        </pc:sldMkLst>
        <pc:spChg chg="del">
          <ac:chgData name="임 승우" userId="012dd0398fa04a5a" providerId="LiveId" clId="{40224C94-BD9B-4FCA-B6A1-7CFF3D37405F}" dt="2020-01-30T01:52:25.336" v="1077" actId="478"/>
          <ac:spMkLst>
            <pc:docMk/>
            <pc:sldMk cId="2682097213" sldId="266"/>
            <ac:spMk id="2" creationId="{3CB8ABA4-7ECF-4EEC-9D81-18B6EFECB3C1}"/>
          </ac:spMkLst>
        </pc:spChg>
        <pc:spChg chg="del">
          <ac:chgData name="임 승우" userId="012dd0398fa04a5a" providerId="LiveId" clId="{40224C94-BD9B-4FCA-B6A1-7CFF3D37405F}" dt="2020-01-30T01:52:25.336" v="1077" actId="478"/>
          <ac:spMkLst>
            <pc:docMk/>
            <pc:sldMk cId="2682097213" sldId="266"/>
            <ac:spMk id="3" creationId="{802CE1DC-2478-4EAA-8EC8-155AC324BFEF}"/>
          </ac:spMkLst>
        </pc:spChg>
        <pc:picChg chg="add mod">
          <ac:chgData name="임 승우" userId="012dd0398fa04a5a" providerId="LiveId" clId="{40224C94-BD9B-4FCA-B6A1-7CFF3D37405F}" dt="2020-01-30T01:52:30.033" v="1078"/>
          <ac:picMkLst>
            <pc:docMk/>
            <pc:sldMk cId="2682097213" sldId="266"/>
            <ac:picMk id="5" creationId="{D56E9314-DBD4-45DB-ADBD-5DABAD1B5637}"/>
          </ac:picMkLst>
        </pc:picChg>
      </pc:sldChg>
      <pc:sldChg chg="addSp delSp modSp add">
        <pc:chgData name="임 승우" userId="012dd0398fa04a5a" providerId="LiveId" clId="{40224C94-BD9B-4FCA-B6A1-7CFF3D37405F}" dt="2020-01-30T01:53:00.201" v="1081"/>
        <pc:sldMkLst>
          <pc:docMk/>
          <pc:sldMk cId="883220032" sldId="267"/>
        </pc:sldMkLst>
        <pc:spChg chg="del">
          <ac:chgData name="임 승우" userId="012dd0398fa04a5a" providerId="LiveId" clId="{40224C94-BD9B-4FCA-B6A1-7CFF3D37405F}" dt="2020-01-30T01:52:57.552" v="1080" actId="478"/>
          <ac:spMkLst>
            <pc:docMk/>
            <pc:sldMk cId="883220032" sldId="267"/>
            <ac:spMk id="2" creationId="{0A39E5C7-3B9F-45CB-9113-46E6A2EE6508}"/>
          </ac:spMkLst>
        </pc:spChg>
        <pc:spChg chg="del">
          <ac:chgData name="임 승우" userId="012dd0398fa04a5a" providerId="LiveId" clId="{40224C94-BD9B-4FCA-B6A1-7CFF3D37405F}" dt="2020-01-30T01:52:57.552" v="1080" actId="478"/>
          <ac:spMkLst>
            <pc:docMk/>
            <pc:sldMk cId="883220032" sldId="267"/>
            <ac:spMk id="3" creationId="{B4ED84B9-8838-4606-8678-794E012D069F}"/>
          </ac:spMkLst>
        </pc:spChg>
        <pc:picChg chg="add mod">
          <ac:chgData name="임 승우" userId="012dd0398fa04a5a" providerId="LiveId" clId="{40224C94-BD9B-4FCA-B6A1-7CFF3D37405F}" dt="2020-01-30T01:53:00.201" v="1081"/>
          <ac:picMkLst>
            <pc:docMk/>
            <pc:sldMk cId="883220032" sldId="267"/>
            <ac:picMk id="5" creationId="{EFB3B8DD-A0C7-4421-B6CB-0EFCE50079DE}"/>
          </ac:picMkLst>
        </pc:picChg>
      </pc:sldChg>
      <pc:sldChg chg="addSp delSp modSp add">
        <pc:chgData name="임 승우" userId="012dd0398fa04a5a" providerId="LiveId" clId="{40224C94-BD9B-4FCA-B6A1-7CFF3D37405F}" dt="2020-02-05T02:52:37.763" v="2594" actId="20577"/>
        <pc:sldMkLst>
          <pc:docMk/>
          <pc:sldMk cId="382950261" sldId="268"/>
        </pc:sldMkLst>
        <pc:spChg chg="del">
          <ac:chgData name="임 승우" userId="012dd0398fa04a5a" providerId="LiveId" clId="{40224C94-BD9B-4FCA-B6A1-7CFF3D37405F}" dt="2020-01-31T00:57:30.709" v="1087" actId="478"/>
          <ac:spMkLst>
            <pc:docMk/>
            <pc:sldMk cId="382950261" sldId="268"/>
            <ac:spMk id="2" creationId="{380889FE-8415-41B6-A4F9-110E11116632}"/>
          </ac:spMkLst>
        </pc:spChg>
        <pc:spChg chg="del">
          <ac:chgData name="임 승우" userId="012dd0398fa04a5a" providerId="LiveId" clId="{40224C94-BD9B-4FCA-B6A1-7CFF3D37405F}" dt="2020-01-31T00:57:30.709" v="1087" actId="478"/>
          <ac:spMkLst>
            <pc:docMk/>
            <pc:sldMk cId="382950261" sldId="268"/>
            <ac:spMk id="3" creationId="{047A8744-5548-41BD-84A2-96C8AE7C7E40}"/>
          </ac:spMkLst>
        </pc:spChg>
        <pc:spChg chg="add mod">
          <ac:chgData name="임 승우" userId="012dd0398fa04a5a" providerId="LiveId" clId="{40224C94-BD9B-4FCA-B6A1-7CFF3D37405F}" dt="2020-02-05T02:52:11.169" v="2577"/>
          <ac:spMkLst>
            <pc:docMk/>
            <pc:sldMk cId="382950261" sldId="268"/>
            <ac:spMk id="4" creationId="{A95F8468-B222-4DD9-A3EC-38DA8A361553}"/>
          </ac:spMkLst>
        </pc:spChg>
        <pc:spChg chg="add mod">
          <ac:chgData name="임 승우" userId="012dd0398fa04a5a" providerId="LiveId" clId="{40224C94-BD9B-4FCA-B6A1-7CFF3D37405F}" dt="2020-02-05T02:52:37.763" v="2594" actId="20577"/>
          <ac:spMkLst>
            <pc:docMk/>
            <pc:sldMk cId="382950261" sldId="268"/>
            <ac:spMk id="9" creationId="{3A4F1973-36C2-4D52-9948-38AFC08CBE75}"/>
          </ac:spMkLst>
        </pc:spChg>
        <pc:spChg chg="add mod">
          <ac:chgData name="임 승우" userId="012dd0398fa04a5a" providerId="LiveId" clId="{40224C94-BD9B-4FCA-B6A1-7CFF3D37405F}" dt="2020-01-31T01:53:00.413" v="1760" actId="1076"/>
          <ac:spMkLst>
            <pc:docMk/>
            <pc:sldMk cId="382950261" sldId="268"/>
            <ac:spMk id="10" creationId="{B20A1467-10C1-4E4F-99E8-87F8B21A7647}"/>
          </ac:spMkLst>
        </pc:spChg>
        <pc:spChg chg="add mod">
          <ac:chgData name="임 승우" userId="012dd0398fa04a5a" providerId="LiveId" clId="{40224C94-BD9B-4FCA-B6A1-7CFF3D37405F}" dt="2020-01-31T01:53:20.267" v="1766" actId="1076"/>
          <ac:spMkLst>
            <pc:docMk/>
            <pc:sldMk cId="382950261" sldId="268"/>
            <ac:spMk id="11" creationId="{743A8AD2-821E-4B93-8EA7-79ED42837AF3}"/>
          </ac:spMkLst>
        </pc:spChg>
        <pc:graphicFrameChg chg="add del mod modGraphic">
          <ac:chgData name="임 승우" userId="012dd0398fa04a5a" providerId="LiveId" clId="{40224C94-BD9B-4FCA-B6A1-7CFF3D37405F}" dt="2020-01-31T01:03:07.360" v="1269" actId="2165"/>
          <ac:graphicFrameMkLst>
            <pc:docMk/>
            <pc:sldMk cId="382950261" sldId="268"/>
            <ac:graphicFrameMk id="5" creationId="{B2E23321-CCE4-4AAB-93A3-7A3B7F53FFEF}"/>
          </ac:graphicFrameMkLst>
        </pc:graphicFrameChg>
        <pc:graphicFrameChg chg="add mod">
          <ac:chgData name="임 승우" userId="012dd0398fa04a5a" providerId="LiveId" clId="{40224C94-BD9B-4FCA-B6A1-7CFF3D37405F}" dt="2020-01-31T01:03:20.674" v="1277" actId="1076"/>
          <ac:graphicFrameMkLst>
            <pc:docMk/>
            <pc:sldMk cId="382950261" sldId="268"/>
            <ac:graphicFrameMk id="6" creationId="{51CF9301-DFB1-4BE5-94BF-803D0B4D694E}"/>
          </ac:graphicFrameMkLst>
        </pc:graphicFrameChg>
        <pc:graphicFrameChg chg="add mod modGraphic">
          <ac:chgData name="임 승우" userId="012dd0398fa04a5a" providerId="LiveId" clId="{40224C94-BD9B-4FCA-B6A1-7CFF3D37405F}" dt="2020-01-31T01:04:58.013" v="1351" actId="1035"/>
          <ac:graphicFrameMkLst>
            <pc:docMk/>
            <pc:sldMk cId="382950261" sldId="268"/>
            <ac:graphicFrameMk id="7" creationId="{93138340-F526-4ABE-B281-CF700080E996}"/>
          </ac:graphicFrameMkLst>
        </pc:graphicFrameChg>
        <pc:graphicFrameChg chg="add mod modGraphic">
          <ac:chgData name="임 승우" userId="012dd0398fa04a5a" providerId="LiveId" clId="{40224C94-BD9B-4FCA-B6A1-7CFF3D37405F}" dt="2020-01-31T01:04:48.772" v="1335" actId="1036"/>
          <ac:graphicFrameMkLst>
            <pc:docMk/>
            <pc:sldMk cId="382950261" sldId="268"/>
            <ac:graphicFrameMk id="8" creationId="{CF715971-3DE9-45C6-B4B1-5DCD500136C2}"/>
          </ac:graphicFrameMkLst>
        </pc:graphicFrameChg>
      </pc:sldChg>
      <pc:sldChg chg="addSp delSp modSp add">
        <pc:chgData name="임 승우" userId="012dd0398fa04a5a" providerId="LiveId" clId="{40224C94-BD9B-4FCA-B6A1-7CFF3D37405F}" dt="2020-02-05T02:54:39.460" v="2655"/>
        <pc:sldMkLst>
          <pc:docMk/>
          <pc:sldMk cId="616603116" sldId="269"/>
        </pc:sldMkLst>
        <pc:spChg chg="del">
          <ac:chgData name="임 승우" userId="012dd0398fa04a5a" providerId="LiveId" clId="{40224C94-BD9B-4FCA-B6A1-7CFF3D37405F}" dt="2020-01-31T01:07:38.997" v="1388" actId="478"/>
          <ac:spMkLst>
            <pc:docMk/>
            <pc:sldMk cId="616603116" sldId="269"/>
            <ac:spMk id="2" creationId="{ECE1B080-4A61-458E-BB03-D5535277E216}"/>
          </ac:spMkLst>
        </pc:spChg>
        <pc:spChg chg="del">
          <ac:chgData name="임 승우" userId="012dd0398fa04a5a" providerId="LiveId" clId="{40224C94-BD9B-4FCA-B6A1-7CFF3D37405F}" dt="2020-01-31T01:07:38.997" v="1388" actId="478"/>
          <ac:spMkLst>
            <pc:docMk/>
            <pc:sldMk cId="616603116" sldId="269"/>
            <ac:spMk id="3" creationId="{88478272-4F5F-43F9-B595-9D3E7009623A}"/>
          </ac:spMkLst>
        </pc:spChg>
        <pc:spChg chg="add del">
          <ac:chgData name="임 승우" userId="012dd0398fa04a5a" providerId="LiveId" clId="{40224C94-BD9B-4FCA-B6A1-7CFF3D37405F}" dt="2020-01-31T01:07:38.997" v="1388" actId="478"/>
          <ac:spMkLst>
            <pc:docMk/>
            <pc:sldMk cId="616603116" sldId="269"/>
            <ac:spMk id="4" creationId="{F3926D66-7BC3-4788-9CC4-D3B472AD16BE}"/>
          </ac:spMkLst>
        </pc:spChg>
        <pc:spChg chg="add mod">
          <ac:chgData name="임 승우" userId="012dd0398fa04a5a" providerId="LiveId" clId="{40224C94-BD9B-4FCA-B6A1-7CFF3D37405F}" dt="2020-02-05T02:54:39.460" v="2655"/>
          <ac:spMkLst>
            <pc:docMk/>
            <pc:sldMk cId="616603116" sldId="269"/>
            <ac:spMk id="5" creationId="{1AD43E74-3190-40BB-B59E-5E26199F50D0}"/>
          </ac:spMkLst>
        </pc:spChg>
        <pc:spChg chg="add del mod">
          <ac:chgData name="임 승우" userId="012dd0398fa04a5a" providerId="LiveId" clId="{40224C94-BD9B-4FCA-B6A1-7CFF3D37405F}" dt="2020-01-31T01:16:11.261" v="1721"/>
          <ac:spMkLst>
            <pc:docMk/>
            <pc:sldMk cId="616603116" sldId="269"/>
            <ac:spMk id="10" creationId="{6B6DE8F5-301E-4AB3-ADA4-EAC12C02922A}"/>
          </ac:spMkLst>
        </pc:spChg>
        <pc:picChg chg="add mod">
          <ac:chgData name="임 승우" userId="012dd0398fa04a5a" providerId="LiveId" clId="{40224C94-BD9B-4FCA-B6A1-7CFF3D37405F}" dt="2020-01-31T01:16:37.681" v="1730" actId="1076"/>
          <ac:picMkLst>
            <pc:docMk/>
            <pc:sldMk cId="616603116" sldId="269"/>
            <ac:picMk id="7" creationId="{D0244772-B856-4311-B78E-389BF667F4D3}"/>
          </ac:picMkLst>
        </pc:picChg>
        <pc:picChg chg="add mod">
          <ac:chgData name="임 승우" userId="012dd0398fa04a5a" providerId="LiveId" clId="{40224C94-BD9B-4FCA-B6A1-7CFF3D37405F}" dt="2020-01-31T02:10:10.956" v="2516" actId="1076"/>
          <ac:picMkLst>
            <pc:docMk/>
            <pc:sldMk cId="616603116" sldId="269"/>
            <ac:picMk id="9" creationId="{C4065E2F-73F0-47DA-B10E-B6E14D3761F1}"/>
          </ac:picMkLst>
        </pc:picChg>
        <pc:picChg chg="add del mod">
          <ac:chgData name="임 승우" userId="012dd0398fa04a5a" providerId="LiveId" clId="{40224C94-BD9B-4FCA-B6A1-7CFF3D37405F}" dt="2020-01-31T01:16:11.261" v="1721"/>
          <ac:picMkLst>
            <pc:docMk/>
            <pc:sldMk cId="616603116" sldId="269"/>
            <ac:picMk id="12" creationId="{718FC352-0693-4D7E-BF3B-95A7C2F55B4A}"/>
          </ac:picMkLst>
        </pc:picChg>
      </pc:sldChg>
      <pc:sldChg chg="addSp delSp modSp add">
        <pc:chgData name="임 승우" userId="012dd0398fa04a5a" providerId="LiveId" clId="{40224C94-BD9B-4FCA-B6A1-7CFF3D37405F}" dt="2020-02-05T02:55:13.157" v="2693" actId="20577"/>
        <pc:sldMkLst>
          <pc:docMk/>
          <pc:sldMk cId="1367032023" sldId="270"/>
        </pc:sldMkLst>
        <pc:spChg chg="del">
          <ac:chgData name="임 승우" userId="012dd0398fa04a5a" providerId="LiveId" clId="{40224C94-BD9B-4FCA-B6A1-7CFF3D37405F}" dt="2020-01-31T01:16:25.935" v="1729" actId="478"/>
          <ac:spMkLst>
            <pc:docMk/>
            <pc:sldMk cId="1367032023" sldId="270"/>
            <ac:spMk id="2" creationId="{8479A408-CDEF-46F3-A2DB-96D0123F3B60}"/>
          </ac:spMkLst>
        </pc:spChg>
        <pc:spChg chg="del mod">
          <ac:chgData name="임 승우" userId="012dd0398fa04a5a" providerId="LiveId" clId="{40224C94-BD9B-4FCA-B6A1-7CFF3D37405F}" dt="2020-01-31T01:16:22.042" v="1727" actId="478"/>
          <ac:spMkLst>
            <pc:docMk/>
            <pc:sldMk cId="1367032023" sldId="270"/>
            <ac:spMk id="3" creationId="{0602E13A-9370-457C-ACDF-AE070ADC83B4}"/>
          </ac:spMkLst>
        </pc:spChg>
        <pc:spChg chg="add del">
          <ac:chgData name="임 승우" userId="012dd0398fa04a5a" providerId="LiveId" clId="{40224C94-BD9B-4FCA-B6A1-7CFF3D37405F}" dt="2020-01-31T01:16:20.661" v="1725"/>
          <ac:spMkLst>
            <pc:docMk/>
            <pc:sldMk cId="1367032023" sldId="270"/>
            <ac:spMk id="4" creationId="{548218CA-AB9F-428D-9841-55FAB6EF1E0D}"/>
          </ac:spMkLst>
        </pc:spChg>
        <pc:spChg chg="add mod">
          <ac:chgData name="임 승우" userId="012dd0398fa04a5a" providerId="LiveId" clId="{40224C94-BD9B-4FCA-B6A1-7CFF3D37405F}" dt="2020-02-05T02:55:13.157" v="2693" actId="20577"/>
          <ac:spMkLst>
            <pc:docMk/>
            <pc:sldMk cId="1367032023" sldId="270"/>
            <ac:spMk id="6" creationId="{3EA58D3E-7AF8-429B-9B8F-F7DC4428A794}"/>
          </ac:spMkLst>
        </pc:spChg>
        <pc:spChg chg="add mod">
          <ac:chgData name="임 승우" userId="012dd0398fa04a5a" providerId="LiveId" clId="{40224C94-BD9B-4FCA-B6A1-7CFF3D37405F}" dt="2020-01-31T02:06:46.248" v="2496" actId="1076"/>
          <ac:spMkLst>
            <pc:docMk/>
            <pc:sldMk cId="1367032023" sldId="270"/>
            <ac:spMk id="8" creationId="{DF9A581E-0E26-4515-B9D9-30A3CDAD2C6C}"/>
          </ac:spMkLst>
        </pc:spChg>
        <pc:spChg chg="add del">
          <ac:chgData name="임 승우" userId="012dd0398fa04a5a" providerId="LiveId" clId="{40224C94-BD9B-4FCA-B6A1-7CFF3D37405F}" dt="2020-01-31T01:50:55.500" v="1736"/>
          <ac:spMkLst>
            <pc:docMk/>
            <pc:sldMk cId="1367032023" sldId="270"/>
            <ac:spMk id="9" creationId="{AD9838A4-B10E-491D-91DA-E095A07D55B7}"/>
          </ac:spMkLst>
        </pc:spChg>
        <pc:picChg chg="add del">
          <ac:chgData name="임 승우" userId="012dd0398fa04a5a" providerId="LiveId" clId="{40224C94-BD9B-4FCA-B6A1-7CFF3D37405F}" dt="2020-01-31T01:16:20.661" v="1725"/>
          <ac:picMkLst>
            <pc:docMk/>
            <pc:sldMk cId="1367032023" sldId="270"/>
            <ac:picMk id="5" creationId="{8AA77A52-597A-4019-9C73-B8CCE82FE573}"/>
          </ac:picMkLst>
        </pc:picChg>
        <pc:picChg chg="add mod">
          <ac:chgData name="임 승우" userId="012dd0398fa04a5a" providerId="LiveId" clId="{40224C94-BD9B-4FCA-B6A1-7CFF3D37405F}" dt="2020-01-31T02:06:46.248" v="2496" actId="1076"/>
          <ac:picMkLst>
            <pc:docMk/>
            <pc:sldMk cId="1367032023" sldId="270"/>
            <ac:picMk id="7" creationId="{F68CA229-4D4E-4C1D-AAD9-6A3550301B34}"/>
          </ac:picMkLst>
        </pc:picChg>
        <pc:picChg chg="add del">
          <ac:chgData name="임 승우" userId="012dd0398fa04a5a" providerId="LiveId" clId="{40224C94-BD9B-4FCA-B6A1-7CFF3D37405F}" dt="2020-01-31T01:50:55.500" v="1736"/>
          <ac:picMkLst>
            <pc:docMk/>
            <pc:sldMk cId="1367032023" sldId="270"/>
            <ac:picMk id="10" creationId="{404B6F89-E195-412B-BE5B-FD9FCA5AEC58}"/>
          </ac:picMkLst>
        </pc:picChg>
      </pc:sldChg>
      <pc:sldChg chg="addSp delSp modSp add">
        <pc:chgData name="임 승우" userId="012dd0398fa04a5a" providerId="LiveId" clId="{40224C94-BD9B-4FCA-B6A1-7CFF3D37405F}" dt="2020-01-31T02:10:57.995" v="2526"/>
        <pc:sldMkLst>
          <pc:docMk/>
          <pc:sldMk cId="264060525" sldId="271"/>
        </pc:sldMkLst>
        <pc:spChg chg="mod">
          <ac:chgData name="임 승우" userId="012dd0398fa04a5a" providerId="LiveId" clId="{40224C94-BD9B-4FCA-B6A1-7CFF3D37405F}" dt="2020-01-31T02:10:57.995" v="2526"/>
          <ac:spMkLst>
            <pc:docMk/>
            <pc:sldMk cId="264060525" sldId="271"/>
            <ac:spMk id="6" creationId="{3EA58D3E-7AF8-429B-9B8F-F7DC4428A794}"/>
          </ac:spMkLst>
        </pc:spChg>
        <pc:spChg chg="mod">
          <ac:chgData name="임 승우" userId="012dd0398fa04a5a" providerId="LiveId" clId="{40224C94-BD9B-4FCA-B6A1-7CFF3D37405F}" dt="2020-01-31T02:00:18.030" v="1963" actId="1076"/>
          <ac:spMkLst>
            <pc:docMk/>
            <pc:sldMk cId="264060525" sldId="271"/>
            <ac:spMk id="8" creationId="{DF9A581E-0E26-4515-B9D9-30A3CDAD2C6C}"/>
          </ac:spMkLst>
        </pc:spChg>
        <pc:spChg chg="add del mod">
          <ac:chgData name="임 승우" userId="012dd0398fa04a5a" providerId="LiveId" clId="{40224C94-BD9B-4FCA-B6A1-7CFF3D37405F}" dt="2020-01-31T01:57:48.174" v="1906"/>
          <ac:spMkLst>
            <pc:docMk/>
            <pc:sldMk cId="264060525" sldId="271"/>
            <ac:spMk id="11" creationId="{8A414974-AE2B-40B1-8F47-CD3D6E2128D2}"/>
          </ac:spMkLst>
        </pc:spChg>
        <pc:picChg chg="add mod">
          <ac:chgData name="임 승우" userId="012dd0398fa04a5a" providerId="LiveId" clId="{40224C94-BD9B-4FCA-B6A1-7CFF3D37405F}" dt="2020-01-31T02:00:18.030" v="1963" actId="1076"/>
          <ac:picMkLst>
            <pc:docMk/>
            <pc:sldMk cId="264060525" sldId="271"/>
            <ac:picMk id="3" creationId="{DE5B972F-54EF-4515-9D6B-E3AA5E51A9C9}"/>
          </ac:picMkLst>
        </pc:picChg>
        <pc:picChg chg="add mod">
          <ac:chgData name="임 승우" userId="012dd0398fa04a5a" providerId="LiveId" clId="{40224C94-BD9B-4FCA-B6A1-7CFF3D37405F}" dt="2020-01-31T02:00:18.030" v="1963" actId="1076"/>
          <ac:picMkLst>
            <pc:docMk/>
            <pc:sldMk cId="264060525" sldId="271"/>
            <ac:picMk id="5" creationId="{B2005DB6-BAEB-4FC8-A38F-36011EA48D8A}"/>
          </ac:picMkLst>
        </pc:picChg>
        <pc:picChg chg="del">
          <ac:chgData name="임 승우" userId="012dd0398fa04a5a" providerId="LiveId" clId="{40224C94-BD9B-4FCA-B6A1-7CFF3D37405F}" dt="2020-01-31T01:55:38.594" v="1880" actId="478"/>
          <ac:picMkLst>
            <pc:docMk/>
            <pc:sldMk cId="264060525" sldId="271"/>
            <ac:picMk id="7" creationId="{F68CA229-4D4E-4C1D-AAD9-6A3550301B34}"/>
          </ac:picMkLst>
        </pc:picChg>
        <pc:picChg chg="add del mod">
          <ac:chgData name="임 승우" userId="012dd0398fa04a5a" providerId="LiveId" clId="{40224C94-BD9B-4FCA-B6A1-7CFF3D37405F}" dt="2020-01-31T01:58:18.138" v="1907" actId="478"/>
          <ac:picMkLst>
            <pc:docMk/>
            <pc:sldMk cId="264060525" sldId="271"/>
            <ac:picMk id="10" creationId="{15D4E948-A50A-436D-96C9-4B129EA319BB}"/>
          </ac:picMkLst>
        </pc:picChg>
      </pc:sldChg>
      <pc:sldChg chg="addSp delSp modSp add">
        <pc:chgData name="임 승우" userId="012dd0398fa04a5a" providerId="LiveId" clId="{40224C94-BD9B-4FCA-B6A1-7CFF3D37405F}" dt="2020-01-31T02:08:08.211" v="2515"/>
        <pc:sldMkLst>
          <pc:docMk/>
          <pc:sldMk cId="1966926155" sldId="272"/>
        </pc:sldMkLst>
        <pc:spChg chg="mod">
          <ac:chgData name="임 승우" userId="012dd0398fa04a5a" providerId="LiveId" clId="{40224C94-BD9B-4FCA-B6A1-7CFF3D37405F}" dt="2020-01-31T02:05:05.044" v="2430" actId="1076"/>
          <ac:spMkLst>
            <pc:docMk/>
            <pc:sldMk cId="1966926155" sldId="272"/>
            <ac:spMk id="6" creationId="{3EA58D3E-7AF8-429B-9B8F-F7DC4428A794}"/>
          </ac:spMkLst>
        </pc:spChg>
        <pc:spChg chg="add mod">
          <ac:chgData name="임 승우" userId="012dd0398fa04a5a" providerId="LiveId" clId="{40224C94-BD9B-4FCA-B6A1-7CFF3D37405F}" dt="2020-01-31T02:05:05.044" v="2430" actId="1076"/>
          <ac:spMkLst>
            <pc:docMk/>
            <pc:sldMk cId="1966926155" sldId="272"/>
            <ac:spMk id="7" creationId="{416F05CA-3A74-4CFA-9929-6714B515972A}"/>
          </ac:spMkLst>
        </pc:spChg>
        <pc:spChg chg="del">
          <ac:chgData name="임 승우" userId="012dd0398fa04a5a" providerId="LiveId" clId="{40224C94-BD9B-4FCA-B6A1-7CFF3D37405F}" dt="2020-01-31T01:58:39.533" v="1911" actId="478"/>
          <ac:spMkLst>
            <pc:docMk/>
            <pc:sldMk cId="1966926155" sldId="272"/>
            <ac:spMk id="8" creationId="{DF9A581E-0E26-4515-B9D9-30A3CDAD2C6C}"/>
          </ac:spMkLst>
        </pc:spChg>
        <pc:spChg chg="add del mod">
          <ac:chgData name="임 승우" userId="012dd0398fa04a5a" providerId="LiveId" clId="{40224C94-BD9B-4FCA-B6A1-7CFF3D37405F}" dt="2020-01-31T02:00:58.249" v="1967"/>
          <ac:spMkLst>
            <pc:docMk/>
            <pc:sldMk cId="1966926155" sldId="272"/>
            <ac:spMk id="9" creationId="{980812BB-96D4-4B56-A231-C09AAC25971F}"/>
          </ac:spMkLst>
        </pc:spChg>
        <pc:spChg chg="add del mod">
          <ac:chgData name="임 승우" userId="012dd0398fa04a5a" providerId="LiveId" clId="{40224C94-BD9B-4FCA-B6A1-7CFF3D37405F}" dt="2020-01-31T02:08:08.211" v="2515"/>
          <ac:spMkLst>
            <pc:docMk/>
            <pc:sldMk cId="1966926155" sldId="272"/>
            <ac:spMk id="10" creationId="{DC881F07-23A4-4B8E-BA84-569CC3F673B8}"/>
          </ac:spMkLst>
        </pc:spChg>
        <pc:spChg chg="add del">
          <ac:chgData name="임 승우" userId="012dd0398fa04a5a" providerId="LiveId" clId="{40224C94-BD9B-4FCA-B6A1-7CFF3D37405F}" dt="2020-01-31T02:01:17.470" v="1974"/>
          <ac:spMkLst>
            <pc:docMk/>
            <pc:sldMk cId="1966926155" sldId="272"/>
            <ac:spMk id="11" creationId="{205B2DCC-72F4-46EE-9F5B-94D81DFF0FFD}"/>
          </ac:spMkLst>
        </pc:spChg>
        <pc:picChg chg="del">
          <ac:chgData name="임 승우" userId="012dd0398fa04a5a" providerId="LiveId" clId="{40224C94-BD9B-4FCA-B6A1-7CFF3D37405F}" dt="2020-01-31T01:58:38.002" v="1910" actId="478"/>
          <ac:picMkLst>
            <pc:docMk/>
            <pc:sldMk cId="1966926155" sldId="272"/>
            <ac:picMk id="3" creationId="{DE5B972F-54EF-4515-9D6B-E3AA5E51A9C9}"/>
          </ac:picMkLst>
        </pc:picChg>
        <pc:picChg chg="add mod">
          <ac:chgData name="임 승우" userId="012dd0398fa04a5a" providerId="LiveId" clId="{40224C94-BD9B-4FCA-B6A1-7CFF3D37405F}" dt="2020-01-31T02:05:05.044" v="2430" actId="1076"/>
          <ac:picMkLst>
            <pc:docMk/>
            <pc:sldMk cId="1966926155" sldId="272"/>
            <ac:picMk id="4" creationId="{3E82F890-5069-4E6D-A561-9A973827EA29}"/>
          </ac:picMkLst>
        </pc:picChg>
        <pc:picChg chg="del">
          <ac:chgData name="임 승우" userId="012dd0398fa04a5a" providerId="LiveId" clId="{40224C94-BD9B-4FCA-B6A1-7CFF3D37405F}" dt="2020-01-31T01:58:37.562" v="1909" actId="478"/>
          <ac:picMkLst>
            <pc:docMk/>
            <pc:sldMk cId="1966926155" sldId="272"/>
            <ac:picMk id="5" creationId="{B2005DB6-BAEB-4FC8-A38F-36011EA48D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8076F3-8FC9-4D22-BD2C-E77B291E41A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FDF7C21-FAE0-46F3-893D-E590B7E22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94C7F6A-040B-48BE-8C17-681A0CA90753}"/>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791A6EF5-554A-4143-83B3-C8F2E823B5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96F994-4A3C-48FA-A8C1-91D5C09412C1}"/>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32080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894F74-86AE-45BD-99BC-BA166EF812E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6E6E9D0-88BD-4492-9EA3-041B835E0318}"/>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BE64523-D5E6-49BD-828C-BB0D83467318}"/>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7482DBA9-54BF-445F-8E95-BC3CFF36CC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436A6F2-895B-4817-A86D-DFA6C5F25A5E}"/>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20038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158E172-B68C-4052-802D-8DE6D5728D5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637C6AF-D1D1-454C-A43B-0FB4ED1C59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BA08E25-3576-421D-95FE-B58B72974D19}"/>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71DC5414-65C1-4D5E-8706-FC0191CFE6A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DF34C8-004E-4B86-86BA-92B2B9E8D23A}"/>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69632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8CF2A1-F85E-49FE-842D-D31D97388D1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BEF12D6-EAA3-426C-83DA-582EA01F304A}"/>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759088A-F010-4328-932D-B2B5B5FD52B2}"/>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4B3896EC-6B48-4F0F-BF72-6B00DBAE55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D96073-3279-48CB-A95B-0025AE868D52}"/>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148918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B7D992-806F-46F1-92C7-58B3537FF5C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7073C11-B2CF-410F-8F88-426870BEB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CB18E8E6-DB83-49C3-8309-5F2460CD2209}"/>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C81B7422-565D-4874-B435-2482892A5A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3289248-D42B-40C2-9F75-E20B2F940E08}"/>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0650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561F3F-7D88-456F-A9CD-413FB3E9A95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C208BBB-CFA8-4D9C-A2E0-F51A980B718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7F005F43-AFD1-4271-802A-BB63B17360E3}"/>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A3D2A795-5FDC-4FDA-8CF5-A40F6E099213}"/>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6" name="바닥글 개체 틀 5">
            <a:extLst>
              <a:ext uri="{FF2B5EF4-FFF2-40B4-BE49-F238E27FC236}">
                <a16:creationId xmlns:a16="http://schemas.microsoft.com/office/drawing/2014/main" id="{8B0BA557-ED5F-42D6-8DC9-41050CE478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05F336D-3DC4-4664-A0BD-4AEAE485A68E}"/>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95243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0CE854-B439-456A-AAEB-50C6DF0B7A6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1E40DDF-C87C-43E4-88F6-65B8B9640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9487D35-5F1E-4E49-9620-802E6CB6DBF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5D6C211-EE1E-40FB-87ED-2FD910D62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6DA2CF3-0E61-4B56-9FF2-54D3EBE4E51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69A3D7C-D5C5-436F-8600-C487B7ABA16C}"/>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8" name="바닥글 개체 틀 7">
            <a:extLst>
              <a:ext uri="{FF2B5EF4-FFF2-40B4-BE49-F238E27FC236}">
                <a16:creationId xmlns:a16="http://schemas.microsoft.com/office/drawing/2014/main" id="{A75E7C37-02C7-4617-ACB2-7C7279A9DAF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8A11D17-7118-40AA-ABA3-334CEF8B8DB7}"/>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20418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A84D4-09E2-47F7-B731-A86CA29A356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F5BC8A7-2015-403B-A92B-9DDEB95E820F}"/>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4" name="바닥글 개체 틀 3">
            <a:extLst>
              <a:ext uri="{FF2B5EF4-FFF2-40B4-BE49-F238E27FC236}">
                <a16:creationId xmlns:a16="http://schemas.microsoft.com/office/drawing/2014/main" id="{3F9D9F96-1C4F-41E6-B2B8-602389809EA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3DA0AB6-A52D-461E-B2FA-5E4899304C79}"/>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367303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85511D2-78CE-40CC-B419-85A9FF413391}"/>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3" name="바닥글 개체 틀 2">
            <a:extLst>
              <a:ext uri="{FF2B5EF4-FFF2-40B4-BE49-F238E27FC236}">
                <a16:creationId xmlns:a16="http://schemas.microsoft.com/office/drawing/2014/main" id="{33EC0464-1235-4521-A006-4871FD2D34C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8F85BBF-89A2-4C8B-82AB-49ECDA8273C9}"/>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16829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41F94-343F-4AA1-9D83-C01711D2C34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CEA2795-F48E-4B45-A888-8C7B6D232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5AD0627-916F-451F-B2E9-8D29F1390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D532CB3-213E-4903-9541-55C62675AF83}"/>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6" name="바닥글 개체 틀 5">
            <a:extLst>
              <a:ext uri="{FF2B5EF4-FFF2-40B4-BE49-F238E27FC236}">
                <a16:creationId xmlns:a16="http://schemas.microsoft.com/office/drawing/2014/main" id="{15125069-3AFB-4FA5-A95D-4EC4ECC766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FA796B-7230-4F65-83BD-3543C8D10BF8}"/>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382041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F09C3A-4691-485E-97F5-C9BE81FED46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8B984DD-767A-47C2-BC14-C13C1F478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1B2EBA3-B001-452E-8C1C-7FE7DB8AF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584E312-3E77-4CF9-AA73-CC6EEDFCCE9C}"/>
              </a:ext>
            </a:extLst>
          </p:cNvPr>
          <p:cNvSpPr>
            <a:spLocks noGrp="1"/>
          </p:cNvSpPr>
          <p:nvPr>
            <p:ph type="dt" sz="half" idx="10"/>
          </p:nvPr>
        </p:nvSpPr>
        <p:spPr/>
        <p:txBody>
          <a:bodyPr/>
          <a:lstStyle/>
          <a:p>
            <a:fld id="{D717D298-77FA-4DCF-B04A-64A65FDED161}" type="datetimeFigureOut">
              <a:rPr lang="ko-KR" altLang="en-US" smtClean="0"/>
              <a:t>2020-02-05</a:t>
            </a:fld>
            <a:endParaRPr lang="ko-KR" altLang="en-US"/>
          </a:p>
        </p:txBody>
      </p:sp>
      <p:sp>
        <p:nvSpPr>
          <p:cNvPr id="6" name="바닥글 개체 틀 5">
            <a:extLst>
              <a:ext uri="{FF2B5EF4-FFF2-40B4-BE49-F238E27FC236}">
                <a16:creationId xmlns:a16="http://schemas.microsoft.com/office/drawing/2014/main" id="{7EB0B570-6FE2-4C5D-B2F6-B0899383BA3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DA40C1F-5E79-4F43-BAF0-418611F34D26}"/>
              </a:ext>
            </a:extLst>
          </p:cNvPr>
          <p:cNvSpPr>
            <a:spLocks noGrp="1"/>
          </p:cNvSpPr>
          <p:nvPr>
            <p:ph type="sldNum" sz="quarter" idx="12"/>
          </p:nvPr>
        </p:nvSpPr>
        <p:spPr/>
        <p:txBody>
          <a:body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97344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247336-7125-4C6A-8333-01F302FF4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3677F3B-FA94-46E3-9399-A8F5A6FE4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9B69E95-2B18-4CC4-B0BC-017A987D7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7D298-77FA-4DCF-B04A-64A65FDED161}" type="datetimeFigureOut">
              <a:rPr lang="ko-KR" altLang="en-US" smtClean="0"/>
              <a:t>2020-02-05</a:t>
            </a:fld>
            <a:endParaRPr lang="ko-KR" altLang="en-US"/>
          </a:p>
        </p:txBody>
      </p:sp>
      <p:sp>
        <p:nvSpPr>
          <p:cNvPr id="5" name="바닥글 개체 틀 4">
            <a:extLst>
              <a:ext uri="{FF2B5EF4-FFF2-40B4-BE49-F238E27FC236}">
                <a16:creationId xmlns:a16="http://schemas.microsoft.com/office/drawing/2014/main" id="{B3BA01F2-0DBE-4114-B747-441FDA104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811910E-2AD0-453E-8369-46165F766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3F8C-8651-4977-84AA-91F254523D73}" type="slidenum">
              <a:rPr lang="ko-KR" altLang="en-US" smtClean="0"/>
              <a:t>‹#›</a:t>
            </a:fld>
            <a:endParaRPr lang="ko-KR" altLang="en-US"/>
          </a:p>
        </p:txBody>
      </p:sp>
    </p:spTree>
    <p:extLst>
      <p:ext uri="{BB962C8B-B14F-4D97-AF65-F5344CB8AC3E}">
        <p14:creationId xmlns:p14="http://schemas.microsoft.com/office/powerpoint/2010/main" val="2300776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31E47D-F372-4835-AF4D-A2754533FF4D}"/>
              </a:ext>
            </a:extLst>
          </p:cNvPr>
          <p:cNvSpPr>
            <a:spLocks noGrp="1"/>
          </p:cNvSpPr>
          <p:nvPr>
            <p:ph type="title"/>
          </p:nvPr>
        </p:nvSpPr>
        <p:spPr>
          <a:xfrm>
            <a:off x="1143000" y="1109581"/>
            <a:ext cx="9890760" cy="2103755"/>
          </a:xfrm>
        </p:spPr>
        <p:txBody>
          <a:bodyPr>
            <a:normAutofit/>
          </a:bodyPr>
          <a:lstStyle/>
          <a:p>
            <a:pPr algn="ctr"/>
            <a:r>
              <a:rPr lang="en-US" altLang="ko-KR" sz="4000" dirty="0">
                <a:latin typeface="나눔바른고딕" panose="020B0603020101020101" pitchFamily="50" charset="-127"/>
                <a:ea typeface="나눔바른고딕" panose="020B0603020101020101" pitchFamily="50" charset="-127"/>
              </a:rPr>
              <a:t>Feature</a:t>
            </a:r>
            <a:r>
              <a:rPr lang="ko-KR" altLang="en-US" sz="4000" dirty="0">
                <a:latin typeface="나눔바른고딕" panose="020B0603020101020101" pitchFamily="50" charset="-127"/>
                <a:ea typeface="나눔바른고딕" panose="020B0603020101020101" pitchFamily="50" charset="-127"/>
              </a:rPr>
              <a:t> </a:t>
            </a:r>
            <a:r>
              <a:rPr lang="en-US" altLang="ko-KR" sz="4000">
                <a:latin typeface="나눔바른고딕" panose="020B0603020101020101" pitchFamily="50" charset="-127"/>
                <a:ea typeface="나눔바른고딕" panose="020B0603020101020101" pitchFamily="50" charset="-127"/>
              </a:rPr>
              <a:t>Selection Using </a:t>
            </a:r>
            <a:r>
              <a:rPr lang="en-US" altLang="ko-KR" sz="4000" dirty="0">
                <a:latin typeface="나눔바른고딕" panose="020B0603020101020101" pitchFamily="50" charset="-127"/>
                <a:ea typeface="나눔바른고딕" panose="020B0603020101020101" pitchFamily="50" charset="-127"/>
              </a:rPr>
              <a:t>MIV</a:t>
            </a:r>
            <a:endParaRPr lang="ko-KR" altLang="en-US" sz="4000" dirty="0">
              <a:latin typeface="나눔바른고딕" panose="020B0603020101020101" pitchFamily="50" charset="-127"/>
              <a:ea typeface="나눔바른고딕" panose="020B0603020101020101" pitchFamily="50" charset="-127"/>
            </a:endParaRPr>
          </a:p>
        </p:txBody>
      </p:sp>
      <p:sp>
        <p:nvSpPr>
          <p:cNvPr id="9" name="제목 1">
            <a:extLst>
              <a:ext uri="{FF2B5EF4-FFF2-40B4-BE49-F238E27FC236}">
                <a16:creationId xmlns:a16="http://schemas.microsoft.com/office/drawing/2014/main" id="{C2E15BC6-1D30-4C3E-9F73-01F5FF236B9C}"/>
              </a:ext>
            </a:extLst>
          </p:cNvPr>
          <p:cNvSpPr txBox="1">
            <a:spLocks/>
          </p:cNvSpPr>
          <p:nvPr/>
        </p:nvSpPr>
        <p:spPr>
          <a:xfrm>
            <a:off x="4767072" y="3102864"/>
            <a:ext cx="2913888" cy="16154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000" dirty="0">
                <a:latin typeface="나눔바른고딕" panose="020B0603020101020101" pitchFamily="50" charset="-127"/>
                <a:ea typeface="나눔바른고딕" panose="020B0603020101020101" pitchFamily="50" charset="-127"/>
              </a:rPr>
              <a:t>2020.01.31</a:t>
            </a:r>
          </a:p>
          <a:p>
            <a:pPr algn="ctr"/>
            <a:endParaRPr lang="en-US" altLang="ko-KR" sz="2000" dirty="0">
              <a:latin typeface="나눔바른고딕" panose="020B0603020101020101" pitchFamily="50" charset="-127"/>
              <a:ea typeface="나눔바른고딕" panose="020B0603020101020101" pitchFamily="50" charset="-127"/>
            </a:endParaRPr>
          </a:p>
          <a:p>
            <a:pPr algn="ctr"/>
            <a:r>
              <a:rPr lang="ko-KR" altLang="en-US" sz="2000" dirty="0">
                <a:latin typeface="나눔바른고딕" panose="020B0603020101020101" pitchFamily="50" charset="-127"/>
                <a:ea typeface="나눔바른고딕" panose="020B0603020101020101" pitchFamily="50" charset="-127"/>
              </a:rPr>
              <a:t>임승우</a:t>
            </a:r>
          </a:p>
        </p:txBody>
      </p:sp>
    </p:spTree>
    <p:extLst>
      <p:ext uri="{BB962C8B-B14F-4D97-AF65-F5344CB8AC3E}">
        <p14:creationId xmlns:p14="http://schemas.microsoft.com/office/powerpoint/2010/main" val="1647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A58D3E-7AF8-429B-9B8F-F7DC4428A794}"/>
              </a:ext>
            </a:extLst>
          </p:cNvPr>
          <p:cNvSpPr txBox="1"/>
          <p:nvPr/>
        </p:nvSpPr>
        <p:spPr>
          <a:xfrm>
            <a:off x="1427987" y="660611"/>
            <a:ext cx="9823704" cy="523220"/>
          </a:xfrm>
          <a:prstGeom prst="rect">
            <a:avLst/>
          </a:prstGeom>
          <a:noFill/>
        </p:spPr>
        <p:txBody>
          <a:bodyPr wrap="square" rtlCol="0">
            <a:spAutoFit/>
          </a:bodyPr>
          <a:lstStyle/>
          <a:p>
            <a:pPr algn="ctr"/>
            <a:r>
              <a:rPr lang="en-US" altLang="ko-KR" sz="2800" dirty="0"/>
              <a:t>4. Grey Relationship Coefficient </a:t>
            </a:r>
            <a:r>
              <a:rPr lang="ko-KR" altLang="en-US" sz="2800" dirty="0"/>
              <a:t>계산</a:t>
            </a:r>
            <a:endParaRPr lang="en-US" altLang="ko-KR" sz="2800" dirty="0"/>
          </a:p>
        </p:txBody>
      </p:sp>
      <p:pic>
        <p:nvPicPr>
          <p:cNvPr id="4" name="그림 3">
            <a:extLst>
              <a:ext uri="{FF2B5EF4-FFF2-40B4-BE49-F238E27FC236}">
                <a16:creationId xmlns:a16="http://schemas.microsoft.com/office/drawing/2014/main" id="{3E82F890-5069-4E6D-A561-9A973827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450848"/>
            <a:ext cx="10418064" cy="3036681"/>
          </a:xfrm>
          <a:prstGeom prst="rect">
            <a:avLst/>
          </a:prstGeom>
        </p:spPr>
      </p:pic>
      <p:sp>
        <p:nvSpPr>
          <p:cNvPr id="7" name="직사각형 6">
            <a:extLst>
              <a:ext uri="{FF2B5EF4-FFF2-40B4-BE49-F238E27FC236}">
                <a16:creationId xmlns:a16="http://schemas.microsoft.com/office/drawing/2014/main" id="{416F05CA-3A74-4CFA-9929-6714B515972A}"/>
              </a:ext>
            </a:extLst>
          </p:cNvPr>
          <p:cNvSpPr/>
          <p:nvPr/>
        </p:nvSpPr>
        <p:spPr>
          <a:xfrm>
            <a:off x="10210800" y="1408176"/>
            <a:ext cx="1158240" cy="1127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DC881F07-23A4-4B8E-BA84-569CC3F673B8}"/>
              </a:ext>
            </a:extLst>
          </p:cNvPr>
          <p:cNvSpPr txBox="1"/>
          <p:nvPr/>
        </p:nvSpPr>
        <p:spPr>
          <a:xfrm>
            <a:off x="0" y="4962144"/>
            <a:ext cx="12192000" cy="1015663"/>
          </a:xfrm>
          <a:prstGeom prst="rect">
            <a:avLst/>
          </a:prstGeom>
          <a:noFill/>
        </p:spPr>
        <p:txBody>
          <a:bodyPr wrap="square" rtlCol="0">
            <a:spAutoFit/>
          </a:bodyPr>
          <a:lstStyle/>
          <a:p>
            <a:pPr algn="ctr"/>
            <a:r>
              <a:rPr lang="en-US" altLang="ko-KR" sz="2000" dirty="0"/>
              <a:t>Grey Relationship Coefficient</a:t>
            </a:r>
            <a:r>
              <a:rPr lang="ko-KR" altLang="en-US" sz="2000" dirty="0"/>
              <a:t>는 </a:t>
            </a:r>
            <a:r>
              <a:rPr lang="en-US" altLang="ko-KR" sz="2000" dirty="0"/>
              <a:t>x0</a:t>
            </a:r>
            <a:r>
              <a:rPr lang="ko-KR" altLang="en-US" sz="2000" dirty="0"/>
              <a:t>와 </a:t>
            </a:r>
            <a:r>
              <a:rPr lang="en-US" altLang="ko-KR" sz="2000" dirty="0"/>
              <a:t>xi</a:t>
            </a:r>
            <a:r>
              <a:rPr lang="ko-KR" altLang="en-US" sz="2000" dirty="0"/>
              <a:t>의 </a:t>
            </a:r>
            <a:r>
              <a:rPr lang="en-US" altLang="ko-KR" sz="2000" dirty="0"/>
              <a:t>k</a:t>
            </a:r>
            <a:r>
              <a:rPr lang="ko-KR" altLang="en-US" sz="2000" dirty="0"/>
              <a:t>번째 특성 값의 관계도를 의미하며</a:t>
            </a:r>
            <a:endParaRPr lang="en-US" altLang="ko-KR" sz="2000" dirty="0"/>
          </a:p>
          <a:p>
            <a:pPr algn="ctr"/>
            <a:r>
              <a:rPr lang="en-US" altLang="ko-KR" sz="2000"/>
              <a:t>BP </a:t>
            </a:r>
            <a:r>
              <a:rPr lang="ko-KR" altLang="en-US" sz="2000"/>
              <a:t>모델에 </a:t>
            </a:r>
            <a:r>
              <a:rPr lang="ko-KR" altLang="en-US" sz="2000" dirty="0"/>
              <a:t>사용된 데이터셋은 특성 값의 차이가 </a:t>
            </a:r>
            <a:r>
              <a:rPr lang="en-US" altLang="ko-KR" sz="2000" dirty="0"/>
              <a:t>10%</a:t>
            </a:r>
            <a:r>
              <a:rPr lang="ko-KR" altLang="en-US" sz="2000" dirty="0"/>
              <a:t>정도 되었을 때 적절한 상관도를 가지므로 </a:t>
            </a:r>
            <a:endParaRPr lang="en-US" altLang="ko-KR" sz="2000" dirty="0"/>
          </a:p>
          <a:p>
            <a:pPr algn="ctr"/>
            <a:r>
              <a:rPr lang="ko-KR" altLang="en-US" sz="2000" dirty="0"/>
              <a:t>이 수치로 설정한 것으로 판단됨</a:t>
            </a:r>
            <a:r>
              <a:rPr lang="en-US" altLang="ko-KR" sz="2000" dirty="0"/>
              <a:t>.</a:t>
            </a:r>
            <a:r>
              <a:rPr lang="ko-KR" altLang="en-US" sz="2000" dirty="0"/>
              <a:t> </a:t>
            </a:r>
          </a:p>
        </p:txBody>
      </p:sp>
    </p:spTree>
    <p:extLst>
      <p:ext uri="{BB962C8B-B14F-4D97-AF65-F5344CB8AC3E}">
        <p14:creationId xmlns:p14="http://schemas.microsoft.com/office/powerpoint/2010/main" val="196692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31E47D-F372-4835-AF4D-A2754533FF4D}"/>
              </a:ext>
            </a:extLst>
          </p:cNvPr>
          <p:cNvSpPr>
            <a:spLocks noGrp="1"/>
          </p:cNvSpPr>
          <p:nvPr>
            <p:ph type="title"/>
          </p:nvPr>
        </p:nvSpPr>
        <p:spPr>
          <a:xfrm>
            <a:off x="838200" y="365125"/>
            <a:ext cx="10515600" cy="5688203"/>
          </a:xfrm>
        </p:spPr>
        <p:txBody>
          <a:bodyPr>
            <a:normAutofit/>
          </a:bodyPr>
          <a:lstStyle/>
          <a:p>
            <a:br>
              <a:rPr lang="en-US" altLang="ko-KR" sz="2000" dirty="0"/>
            </a:br>
            <a:br>
              <a:rPr lang="en-US" altLang="ko-KR" sz="2000" dirty="0"/>
            </a:br>
            <a:endParaRPr lang="ko-KR" altLang="en-US" sz="2000" dirty="0"/>
          </a:p>
        </p:txBody>
      </p:sp>
      <p:sp>
        <p:nvSpPr>
          <p:cNvPr id="7" name="TextBox 6">
            <a:extLst>
              <a:ext uri="{FF2B5EF4-FFF2-40B4-BE49-F238E27FC236}">
                <a16:creationId xmlns:a16="http://schemas.microsoft.com/office/drawing/2014/main" id="{5B62F87E-52F2-418C-A330-5FE6C9B51F7E}"/>
              </a:ext>
            </a:extLst>
          </p:cNvPr>
          <p:cNvSpPr txBox="1"/>
          <p:nvPr/>
        </p:nvSpPr>
        <p:spPr>
          <a:xfrm>
            <a:off x="2983992" y="818752"/>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X1</a:t>
            </a:r>
            <a:endParaRPr lang="ko-KR" altLang="en-US" dirty="0">
              <a:latin typeface="나눔바른고딕" panose="020B0603020101020101" pitchFamily="50" charset="-127"/>
              <a:ea typeface="나눔바른고딕" panose="020B0603020101020101" pitchFamily="50" charset="-127"/>
            </a:endParaRPr>
          </a:p>
        </p:txBody>
      </p:sp>
      <p:sp>
        <p:nvSpPr>
          <p:cNvPr id="3" name="순서도: 처리 2">
            <a:extLst>
              <a:ext uri="{FF2B5EF4-FFF2-40B4-BE49-F238E27FC236}">
                <a16:creationId xmlns:a16="http://schemas.microsoft.com/office/drawing/2014/main" id="{180B18B3-1D2A-4EEF-861A-5DFDE5AEE2B5}"/>
              </a:ext>
            </a:extLst>
          </p:cNvPr>
          <p:cNvSpPr/>
          <p:nvPr/>
        </p:nvSpPr>
        <p:spPr>
          <a:xfrm>
            <a:off x="4913376" y="819594"/>
            <a:ext cx="1822704" cy="4121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바른고딕" panose="020B0603020101020101" pitchFamily="50" charset="-127"/>
                <a:ea typeface="나눔바른고딕" panose="020B0603020101020101" pitchFamily="50" charset="-127"/>
              </a:rPr>
              <a:t>BP Network</a:t>
            </a:r>
            <a:endParaRPr lang="ko-KR" altLang="en-US" dirty="0">
              <a:latin typeface="나눔바른고딕" panose="020B0603020101020101" pitchFamily="50" charset="-127"/>
              <a:ea typeface="나눔바른고딕" panose="020B0603020101020101" pitchFamily="50" charset="-127"/>
            </a:endParaRPr>
          </a:p>
        </p:txBody>
      </p:sp>
      <p:sp>
        <p:nvSpPr>
          <p:cNvPr id="8" name="TextBox 7">
            <a:extLst>
              <a:ext uri="{FF2B5EF4-FFF2-40B4-BE49-F238E27FC236}">
                <a16:creationId xmlns:a16="http://schemas.microsoft.com/office/drawing/2014/main" id="{D58B59A4-D0CD-4564-AD64-487E35B8E5E3}"/>
              </a:ext>
            </a:extLst>
          </p:cNvPr>
          <p:cNvSpPr txBox="1"/>
          <p:nvPr/>
        </p:nvSpPr>
        <p:spPr>
          <a:xfrm>
            <a:off x="2983992" y="1442967"/>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X2</a:t>
            </a:r>
            <a:endParaRPr lang="ko-KR" altLang="en-US" dirty="0">
              <a:latin typeface="나눔바른고딕" panose="020B0603020101020101" pitchFamily="50" charset="-127"/>
              <a:ea typeface="나눔바른고딕" panose="020B0603020101020101" pitchFamily="50" charset="-127"/>
            </a:endParaRPr>
          </a:p>
        </p:txBody>
      </p:sp>
      <p:sp>
        <p:nvSpPr>
          <p:cNvPr id="9" name="TextBox 8">
            <a:extLst>
              <a:ext uri="{FF2B5EF4-FFF2-40B4-BE49-F238E27FC236}">
                <a16:creationId xmlns:a16="http://schemas.microsoft.com/office/drawing/2014/main" id="{25AF8E74-8224-4578-A0B0-78B316561D21}"/>
              </a:ext>
            </a:extLst>
          </p:cNvPr>
          <p:cNvSpPr txBox="1"/>
          <p:nvPr/>
        </p:nvSpPr>
        <p:spPr>
          <a:xfrm>
            <a:off x="7677912" y="804672"/>
            <a:ext cx="143103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Output Y1</a:t>
            </a:r>
            <a:endParaRPr lang="ko-KR" altLang="en-US"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8C2ED17F-60FD-4212-AC9E-2BB0D45DB084}"/>
              </a:ext>
            </a:extLst>
          </p:cNvPr>
          <p:cNvSpPr txBox="1"/>
          <p:nvPr/>
        </p:nvSpPr>
        <p:spPr>
          <a:xfrm>
            <a:off x="7677912" y="1428887"/>
            <a:ext cx="143103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Output Y2</a:t>
            </a:r>
            <a:endParaRPr lang="ko-KR" altLang="en-US" dirty="0">
              <a:latin typeface="나눔바른고딕" panose="020B0603020101020101" pitchFamily="50" charset="-127"/>
              <a:ea typeface="나눔바른고딕" panose="020B0603020101020101" pitchFamily="50" charset="-127"/>
            </a:endParaRPr>
          </a:p>
        </p:txBody>
      </p:sp>
      <p:cxnSp>
        <p:nvCxnSpPr>
          <p:cNvPr id="11" name="직선 화살표 연결선 10">
            <a:extLst>
              <a:ext uri="{FF2B5EF4-FFF2-40B4-BE49-F238E27FC236}">
                <a16:creationId xmlns:a16="http://schemas.microsoft.com/office/drawing/2014/main" id="{3D745F30-D8BD-4929-B4D1-65A3441E7DF6}"/>
              </a:ext>
            </a:extLst>
          </p:cNvPr>
          <p:cNvCxnSpPr>
            <a:stCxn id="7" idx="3"/>
          </p:cNvCxnSpPr>
          <p:nvPr/>
        </p:nvCxnSpPr>
        <p:spPr>
          <a:xfrm flipV="1">
            <a:off x="4038600" y="996378"/>
            <a:ext cx="771144" cy="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42197A35-981E-49AC-8A50-B31B94EF4FF9}"/>
              </a:ext>
            </a:extLst>
          </p:cNvPr>
          <p:cNvCxnSpPr/>
          <p:nvPr/>
        </p:nvCxnSpPr>
        <p:spPr>
          <a:xfrm flipV="1">
            <a:off x="4038600" y="1627633"/>
            <a:ext cx="771144" cy="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07A4BEF8-D414-49AD-9B6D-8085895F3B6B}"/>
              </a:ext>
            </a:extLst>
          </p:cNvPr>
          <p:cNvCxnSpPr/>
          <p:nvPr/>
        </p:nvCxnSpPr>
        <p:spPr>
          <a:xfrm flipV="1">
            <a:off x="6821424" y="989338"/>
            <a:ext cx="771144" cy="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2E83C955-4551-4FAE-BC3B-058CFA446BBF}"/>
              </a:ext>
            </a:extLst>
          </p:cNvPr>
          <p:cNvCxnSpPr/>
          <p:nvPr/>
        </p:nvCxnSpPr>
        <p:spPr>
          <a:xfrm flipV="1">
            <a:off x="6821424" y="1620593"/>
            <a:ext cx="771144" cy="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3BBB1B-209F-4B43-AB48-C8754B227B07}"/>
              </a:ext>
            </a:extLst>
          </p:cNvPr>
          <p:cNvSpPr txBox="1"/>
          <p:nvPr/>
        </p:nvSpPr>
        <p:spPr>
          <a:xfrm>
            <a:off x="1426464" y="2619595"/>
            <a:ext cx="9927336" cy="3293209"/>
          </a:xfrm>
          <a:prstGeom prst="rect">
            <a:avLst/>
          </a:prstGeom>
          <a:noFill/>
        </p:spPr>
        <p:txBody>
          <a:bodyPr wrap="square" rtlCol="0">
            <a:spAutoFit/>
          </a:bodyPr>
          <a:lstStyle/>
          <a:p>
            <a:pPr algn="ctr"/>
            <a:r>
              <a:rPr lang="en-US" altLang="ko-KR" sz="3200" b="1" dirty="0">
                <a:latin typeface="나눔바른고딕" panose="020B0603020101020101" pitchFamily="50" charset="-127"/>
                <a:ea typeface="나눔바른고딕" panose="020B0603020101020101" pitchFamily="50" charset="-127"/>
              </a:rPr>
              <a:t>Impact Value (IV)</a:t>
            </a:r>
            <a:r>
              <a:rPr lang="ko-KR" altLang="en-US" sz="3200" b="1" dirty="0">
                <a:latin typeface="나눔바른고딕" panose="020B0603020101020101" pitchFamily="50" charset="-127"/>
                <a:ea typeface="나눔바른고딕" panose="020B0603020101020101" pitchFamily="50" charset="-127"/>
              </a:rPr>
              <a:t> ≡ </a:t>
            </a:r>
            <a:r>
              <a:rPr lang="en-US" altLang="ko-KR" sz="3200" b="1" dirty="0">
                <a:latin typeface="나눔바른고딕" panose="020B0603020101020101" pitchFamily="50" charset="-127"/>
                <a:ea typeface="나눔바른고딕" panose="020B0603020101020101" pitchFamily="50" charset="-127"/>
              </a:rPr>
              <a:t>Y1 – Y2</a:t>
            </a:r>
          </a:p>
          <a:p>
            <a:pPr algn="ctr"/>
            <a:endParaRPr lang="en-US" altLang="ko-KR" sz="3200" dirty="0">
              <a:latin typeface="나눔바른고딕" panose="020B0603020101020101" pitchFamily="50" charset="-127"/>
              <a:ea typeface="나눔바른고딕" panose="020B0603020101020101" pitchFamily="50" charset="-127"/>
            </a:endParaRPr>
          </a:p>
          <a:p>
            <a:r>
              <a:rPr lang="en-US" altLang="ko-KR" dirty="0">
                <a:latin typeface="나눔바른고딕" panose="020B0603020101020101" pitchFamily="50" charset="-127"/>
                <a:ea typeface="나눔바른고딕" panose="020B0603020101020101" pitchFamily="50" charset="-127"/>
              </a:rPr>
              <a:t>BP Network</a:t>
            </a:r>
            <a:r>
              <a:rPr lang="ko-KR" altLang="en-US" dirty="0">
                <a:latin typeface="나눔바른고딕" panose="020B0603020101020101" pitchFamily="50" charset="-127"/>
                <a:ea typeface="나눔바른고딕" panose="020B0603020101020101" pitchFamily="50" charset="-127"/>
              </a:rPr>
              <a:t>는 이미 충분한 성능을 뽑아내는 </a:t>
            </a:r>
            <a:r>
              <a:rPr lang="en-US" altLang="ko-KR" dirty="0">
                <a:latin typeface="나눔바른고딕" panose="020B0603020101020101" pitchFamily="50" charset="-127"/>
                <a:ea typeface="나눔바른고딕" panose="020B0603020101020101" pitchFamily="50" charset="-127"/>
              </a:rPr>
              <a:t>MLP Model</a:t>
            </a:r>
            <a:r>
              <a:rPr lang="ko-KR" altLang="en-US" dirty="0">
                <a:latin typeface="나눔바른고딕" panose="020B0603020101020101" pitchFamily="50" charset="-127"/>
                <a:ea typeface="나눔바른고딕" panose="020B0603020101020101" pitchFamily="50" charset="-127"/>
              </a:rPr>
              <a:t>임</a:t>
            </a:r>
            <a:endParaRPr lang="en-US" altLang="ko-KR" dirty="0">
              <a:latin typeface="나눔바른고딕" panose="020B0603020101020101" pitchFamily="50" charset="-127"/>
              <a:ea typeface="나눔바른고딕" panose="020B0603020101020101" pitchFamily="50" charset="-127"/>
            </a:endParaRPr>
          </a:p>
          <a:p>
            <a:endParaRPr lang="en-US" altLang="ko-KR" dirty="0">
              <a:latin typeface="나눔바른고딕" panose="020B0603020101020101" pitchFamily="50" charset="-127"/>
              <a:ea typeface="나눔바른고딕" panose="020B0603020101020101" pitchFamily="50" charset="-127"/>
            </a:endParaRPr>
          </a:p>
          <a:p>
            <a:r>
              <a:rPr lang="en-US" altLang="ko-KR" dirty="0">
                <a:latin typeface="나눔바른고딕" panose="020B0603020101020101" pitchFamily="50" charset="-127"/>
                <a:ea typeface="나눔바른고딕" panose="020B0603020101020101" pitchFamily="50" charset="-127"/>
              </a:rPr>
              <a:t>n</a:t>
            </a:r>
            <a:r>
              <a:rPr lang="ko-KR" altLang="en-US" dirty="0">
                <a:latin typeface="나눔바른고딕" panose="020B0603020101020101" pitchFamily="50" charset="-127"/>
                <a:ea typeface="나눔바른고딕" panose="020B0603020101020101" pitchFamily="50" charset="-127"/>
              </a:rPr>
              <a:t>개의 데이터 </a:t>
            </a:r>
            <a:r>
              <a:rPr lang="en-US" altLang="ko-KR" dirty="0">
                <a:latin typeface="나눔바른고딕" panose="020B0603020101020101" pitchFamily="50" charset="-127"/>
                <a:ea typeface="나눔바른고딕" panose="020B0603020101020101" pitchFamily="50" charset="-127"/>
              </a:rPr>
              <a:t>X</a:t>
            </a:r>
            <a:r>
              <a:rPr lang="ko-KR" altLang="en-US" dirty="0">
                <a:latin typeface="나눔바른고딕" panose="020B0603020101020101" pitchFamily="50" charset="-127"/>
                <a:ea typeface="나눔바른고딕" panose="020B0603020101020101" pitchFamily="50" charset="-127"/>
              </a:rPr>
              <a:t>에 대해 이전과 동일한 </a:t>
            </a:r>
            <a:r>
              <a:rPr lang="en-US" altLang="ko-KR" dirty="0">
                <a:latin typeface="나눔바른고딕" panose="020B0603020101020101" pitchFamily="50" charset="-127"/>
                <a:ea typeface="나눔바른고딕" panose="020B0603020101020101" pitchFamily="50" charset="-127"/>
              </a:rPr>
              <a:t>Feature Value </a:t>
            </a:r>
            <a:r>
              <a:rPr lang="ko-KR" altLang="en-US" dirty="0">
                <a:latin typeface="나눔바른고딕" panose="020B0603020101020101" pitchFamily="50" charset="-127"/>
                <a:ea typeface="나눔바른고딕" panose="020B0603020101020101" pitchFamily="50" charset="-127"/>
              </a:rPr>
              <a:t>조작과정을 거쳐 </a:t>
            </a:r>
            <a:r>
              <a:rPr lang="en-US" altLang="ko-KR" dirty="0">
                <a:latin typeface="나눔바른고딕" panose="020B0603020101020101" pitchFamily="50" charset="-127"/>
                <a:ea typeface="나눔바른고딕" panose="020B0603020101020101" pitchFamily="50" charset="-127"/>
              </a:rPr>
              <a:t>Impact Value </a:t>
            </a:r>
            <a:r>
              <a:rPr lang="ko-KR" altLang="en-US" dirty="0">
                <a:latin typeface="나눔바른고딕" panose="020B0603020101020101" pitchFamily="50" charset="-127"/>
                <a:ea typeface="나눔바른고딕" panose="020B0603020101020101" pitchFamily="50" charset="-127"/>
              </a:rPr>
              <a:t>계산</a:t>
            </a:r>
            <a:endParaRPr lang="en-US" altLang="ko-KR" dirty="0">
              <a:latin typeface="나눔바른고딕" panose="020B0603020101020101" pitchFamily="50" charset="-127"/>
              <a:ea typeface="나눔바른고딕" panose="020B0603020101020101" pitchFamily="50" charset="-127"/>
            </a:endParaRPr>
          </a:p>
          <a:p>
            <a:endParaRPr lang="en-US" altLang="ko-KR" dirty="0">
              <a:latin typeface="나눔바른고딕" panose="020B0603020101020101" pitchFamily="50" charset="-127"/>
              <a:ea typeface="나눔바른고딕" panose="020B0603020101020101" pitchFamily="50" charset="-127"/>
            </a:endParaRPr>
          </a:p>
          <a:p>
            <a:r>
              <a:rPr lang="en-US" altLang="ko-KR" dirty="0">
                <a:latin typeface="나눔바른고딕" panose="020B0603020101020101" pitchFamily="50" charset="-127"/>
                <a:ea typeface="나눔바른고딕" panose="020B0603020101020101" pitchFamily="50" charset="-127"/>
              </a:rPr>
              <a:t>n</a:t>
            </a:r>
            <a:r>
              <a:rPr lang="ko-KR" altLang="en-US" dirty="0">
                <a:latin typeface="나눔바른고딕" panose="020B0603020101020101" pitchFamily="50" charset="-127"/>
                <a:ea typeface="나눔바른고딕" panose="020B0603020101020101" pitchFamily="50" charset="-127"/>
              </a:rPr>
              <a:t>개의 </a:t>
            </a:r>
            <a:r>
              <a:rPr lang="en-US" altLang="ko-KR" dirty="0">
                <a:latin typeface="나눔바른고딕" panose="020B0603020101020101" pitchFamily="50" charset="-127"/>
                <a:ea typeface="나눔바른고딕" panose="020B0603020101020101" pitchFamily="50" charset="-127"/>
              </a:rPr>
              <a:t>Impact Value</a:t>
            </a:r>
            <a:r>
              <a:rPr lang="ko-KR" altLang="en-US" dirty="0">
                <a:latin typeface="나눔바른고딕" panose="020B0603020101020101" pitchFamily="50" charset="-127"/>
                <a:ea typeface="나눔바른고딕" panose="020B0603020101020101" pitchFamily="50" charset="-127"/>
              </a:rPr>
              <a:t>의 평균을 </a:t>
            </a:r>
            <a:r>
              <a:rPr lang="en-US" altLang="ko-KR" dirty="0">
                <a:latin typeface="나눔바른고딕" panose="020B0603020101020101" pitchFamily="50" charset="-127"/>
                <a:ea typeface="나눔바른고딕" panose="020B0603020101020101" pitchFamily="50" charset="-127"/>
              </a:rPr>
              <a:t>Mean Impact Value (MIV)</a:t>
            </a:r>
            <a:r>
              <a:rPr lang="ko-KR" altLang="en-US" dirty="0">
                <a:latin typeface="나눔바른고딕" panose="020B0603020101020101" pitchFamily="50" charset="-127"/>
                <a:ea typeface="나눔바른고딕" panose="020B0603020101020101" pitchFamily="50" charset="-127"/>
              </a:rPr>
              <a:t>로 정의</a:t>
            </a:r>
            <a:endParaRPr lang="en-US" altLang="ko-KR" dirty="0">
              <a:latin typeface="나눔바른고딕" panose="020B0603020101020101" pitchFamily="50" charset="-127"/>
              <a:ea typeface="나눔바른고딕" panose="020B0603020101020101" pitchFamily="50" charset="-127"/>
            </a:endParaRPr>
          </a:p>
          <a:p>
            <a:endParaRPr lang="en-US" altLang="ko-KR" dirty="0">
              <a:latin typeface="나눔바른고딕" panose="020B0603020101020101" pitchFamily="50" charset="-127"/>
              <a:ea typeface="나눔바른고딕" panose="020B0603020101020101" pitchFamily="50" charset="-127"/>
            </a:endParaRPr>
          </a:p>
          <a:p>
            <a:r>
              <a:rPr lang="ko-KR" altLang="en-US" dirty="0">
                <a:latin typeface="나눔바른고딕" panose="020B0603020101020101" pitchFamily="50" charset="-127"/>
                <a:ea typeface="나눔바른고딕" panose="020B0603020101020101" pitchFamily="50" charset="-127"/>
              </a:rPr>
              <a:t>모든 </a:t>
            </a:r>
            <a:r>
              <a:rPr lang="en-US" altLang="ko-KR" dirty="0">
                <a:latin typeface="나눔바른고딕" panose="020B0603020101020101" pitchFamily="50" charset="-127"/>
                <a:ea typeface="나눔바른고딕" panose="020B0603020101020101" pitchFamily="50" charset="-127"/>
              </a:rPr>
              <a:t>Feature m</a:t>
            </a:r>
            <a:r>
              <a:rPr lang="ko-KR" altLang="en-US" dirty="0">
                <a:latin typeface="나눔바른고딕" panose="020B0603020101020101" pitchFamily="50" charset="-127"/>
                <a:ea typeface="나눔바른고딕" panose="020B0603020101020101" pitchFamily="50" charset="-127"/>
              </a:rPr>
              <a:t>개에 대해 동일한 과정을 수행하여 각 </a:t>
            </a:r>
            <a:r>
              <a:rPr lang="en-US" altLang="ko-KR" dirty="0">
                <a:latin typeface="나눔바른고딕" panose="020B0603020101020101" pitchFamily="50" charset="-127"/>
                <a:ea typeface="나눔바른고딕" panose="020B0603020101020101" pitchFamily="50" charset="-127"/>
              </a:rPr>
              <a:t>Feature</a:t>
            </a:r>
            <a:r>
              <a:rPr lang="ko-KR" altLang="en-US" dirty="0">
                <a:latin typeface="나눔바른고딕" panose="020B0603020101020101" pitchFamily="50" charset="-127"/>
                <a:ea typeface="나눔바른고딕" panose="020B0603020101020101" pitchFamily="50" charset="-127"/>
              </a:rPr>
              <a:t>의 </a:t>
            </a:r>
            <a:r>
              <a:rPr lang="en-US" altLang="ko-KR" dirty="0">
                <a:latin typeface="나눔바른고딕" panose="020B0603020101020101" pitchFamily="50" charset="-127"/>
                <a:ea typeface="나눔바른고딕" panose="020B0603020101020101" pitchFamily="50" charset="-127"/>
              </a:rPr>
              <a:t>MIV m</a:t>
            </a:r>
            <a:r>
              <a:rPr lang="ko-KR" altLang="en-US" dirty="0">
                <a:latin typeface="나눔바른고딕" panose="020B0603020101020101" pitchFamily="50" charset="-127"/>
                <a:ea typeface="나눔바른고딕" panose="020B0603020101020101" pitchFamily="50" charset="-127"/>
              </a:rPr>
              <a:t>개를 계산</a:t>
            </a:r>
            <a:endParaRPr lang="en-US" altLang="ko-KR" dirty="0">
              <a:latin typeface="나눔바른고딕" panose="020B0603020101020101" pitchFamily="50" charset="-127"/>
              <a:ea typeface="나눔바른고딕" panose="020B0603020101020101" pitchFamily="50" charset="-127"/>
            </a:endParaRPr>
          </a:p>
          <a:p>
            <a:endParaRPr lang="ko-KR" altLang="en-US" dirty="0">
              <a:latin typeface="나눔바른고딕" panose="020B0603020101020101" pitchFamily="50" charset="-127"/>
              <a:ea typeface="나눔바른고딕" panose="020B0603020101020101" pitchFamily="50" charset="-127"/>
            </a:endParaRPr>
          </a:p>
        </p:txBody>
      </p:sp>
      <p:sp>
        <p:nvSpPr>
          <p:cNvPr id="17" name="순서도: 처리 16">
            <a:extLst>
              <a:ext uri="{FF2B5EF4-FFF2-40B4-BE49-F238E27FC236}">
                <a16:creationId xmlns:a16="http://schemas.microsoft.com/office/drawing/2014/main" id="{FBDC8E41-6884-4335-9390-A0787436E417}"/>
              </a:ext>
            </a:extLst>
          </p:cNvPr>
          <p:cNvSpPr/>
          <p:nvPr/>
        </p:nvSpPr>
        <p:spPr>
          <a:xfrm>
            <a:off x="4913376" y="1457889"/>
            <a:ext cx="1822704" cy="4121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바른고딕" panose="020B0603020101020101" pitchFamily="50" charset="-127"/>
                <a:ea typeface="나눔바른고딕" panose="020B0603020101020101" pitchFamily="50" charset="-127"/>
              </a:rPr>
              <a:t>BP Network</a:t>
            </a: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77873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56E9314-DBD4-45DB-ADBD-5DABAD1B5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972" y="0"/>
            <a:ext cx="4032055" cy="6858000"/>
          </a:xfrm>
          <a:prstGeom prst="rect">
            <a:avLst/>
          </a:prstGeom>
        </p:spPr>
      </p:pic>
    </p:spTree>
    <p:extLst>
      <p:ext uri="{BB962C8B-B14F-4D97-AF65-F5344CB8AC3E}">
        <p14:creationId xmlns:p14="http://schemas.microsoft.com/office/powerpoint/2010/main" val="268209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7B050EEA-DD07-4926-9415-8B1441604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57" y="1734836"/>
            <a:ext cx="3983295" cy="1524043"/>
          </a:xfrm>
          <a:prstGeom prst="rect">
            <a:avLst/>
          </a:prstGeom>
        </p:spPr>
      </p:pic>
      <p:sp>
        <p:nvSpPr>
          <p:cNvPr id="9" name="TextBox 8">
            <a:extLst>
              <a:ext uri="{FF2B5EF4-FFF2-40B4-BE49-F238E27FC236}">
                <a16:creationId xmlns:a16="http://schemas.microsoft.com/office/drawing/2014/main" id="{89F5A634-B8CC-4218-826B-8BF19AF064B2}"/>
              </a:ext>
            </a:extLst>
          </p:cNvPr>
          <p:cNvSpPr txBox="1"/>
          <p:nvPr/>
        </p:nvSpPr>
        <p:spPr>
          <a:xfrm>
            <a:off x="0" y="1078992"/>
            <a:ext cx="12192000" cy="369332"/>
          </a:xfrm>
          <a:prstGeom prst="rect">
            <a:avLst/>
          </a:prstGeom>
          <a:noFill/>
        </p:spPr>
        <p:txBody>
          <a:bodyPr wrap="square" rtlCol="0">
            <a:spAutoFit/>
          </a:bodyPr>
          <a:lstStyle/>
          <a:p>
            <a:pPr algn="ctr"/>
            <a:r>
              <a:rPr lang="en-US" altLang="ko-KR" dirty="0">
                <a:latin typeface="나눔바른고딕" panose="020B0603020101020101" pitchFamily="50" charset="-127"/>
                <a:ea typeface="나눔바른고딕" panose="020B0603020101020101" pitchFamily="50" charset="-127"/>
              </a:rPr>
              <a:t>m</a:t>
            </a:r>
            <a:r>
              <a:rPr lang="ko-KR" altLang="en-US" dirty="0">
                <a:latin typeface="나눔바른고딕" panose="020B0603020101020101" pitchFamily="50" charset="-127"/>
                <a:ea typeface="나눔바른고딕" panose="020B0603020101020101" pitchFamily="50" charset="-127"/>
              </a:rPr>
              <a:t>개의 </a:t>
            </a:r>
            <a:r>
              <a:rPr lang="en-US" altLang="ko-KR" dirty="0">
                <a:latin typeface="나눔바른고딕" panose="020B0603020101020101" pitchFamily="50" charset="-127"/>
                <a:ea typeface="나눔바른고딕" panose="020B0603020101020101" pitchFamily="50" charset="-127"/>
              </a:rPr>
              <a:t>MIV</a:t>
            </a:r>
            <a:r>
              <a:rPr lang="ko-KR" altLang="en-US" dirty="0">
                <a:latin typeface="나눔바른고딕" panose="020B0603020101020101" pitchFamily="50" charset="-127"/>
                <a:ea typeface="나눔바른고딕" panose="020B0603020101020101" pitchFamily="50" charset="-127"/>
              </a:rPr>
              <a:t>을 절댓값으로 내림차순 정렬한 후</a:t>
            </a:r>
            <a:r>
              <a:rPr lang="en-US" altLang="ko-KR" dirty="0">
                <a:latin typeface="나눔바른고딕" panose="020B0603020101020101" pitchFamily="50" charset="-127"/>
                <a:ea typeface="나눔바른고딕" panose="020B0603020101020101" pitchFamily="50" charset="-127"/>
              </a:rPr>
              <a:t>, Relative Contribution Ratio</a:t>
            </a:r>
            <a:r>
              <a:rPr lang="ko-KR" altLang="en-US" dirty="0">
                <a:latin typeface="나눔바른고딕" panose="020B0603020101020101" pitchFamily="50" charset="-127"/>
                <a:ea typeface="나눔바른고딕" panose="020B0603020101020101" pitchFamily="50" charset="-127"/>
              </a:rPr>
              <a:t>를 측정</a:t>
            </a:r>
          </a:p>
        </p:txBody>
      </p:sp>
      <p:pic>
        <p:nvPicPr>
          <p:cNvPr id="11" name="그림 10">
            <a:extLst>
              <a:ext uri="{FF2B5EF4-FFF2-40B4-BE49-F238E27FC236}">
                <a16:creationId xmlns:a16="http://schemas.microsoft.com/office/drawing/2014/main" id="{2F5143C9-1422-4970-9FF9-CABBE48A1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403" y="3545391"/>
            <a:ext cx="2264282" cy="2325849"/>
          </a:xfrm>
          <a:prstGeom prst="rect">
            <a:avLst/>
          </a:prstGeom>
        </p:spPr>
      </p:pic>
      <p:sp>
        <p:nvSpPr>
          <p:cNvPr id="12" name="순서도: 처리 11">
            <a:extLst>
              <a:ext uri="{FF2B5EF4-FFF2-40B4-BE49-F238E27FC236}">
                <a16:creationId xmlns:a16="http://schemas.microsoft.com/office/drawing/2014/main" id="{7D0CA4A5-4A1F-4835-9789-66FB5A7624B1}"/>
              </a:ext>
            </a:extLst>
          </p:cNvPr>
          <p:cNvSpPr/>
          <p:nvPr/>
        </p:nvSpPr>
        <p:spPr>
          <a:xfrm>
            <a:off x="5035296" y="3429000"/>
            <a:ext cx="518160" cy="22250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FD783766-F886-46B6-8172-724A52401ACB}"/>
              </a:ext>
            </a:extLst>
          </p:cNvPr>
          <p:cNvSpPr txBox="1"/>
          <p:nvPr/>
        </p:nvSpPr>
        <p:spPr>
          <a:xfrm>
            <a:off x="0" y="3540252"/>
            <a:ext cx="12192000" cy="646331"/>
          </a:xfrm>
          <a:prstGeom prst="rect">
            <a:avLst/>
          </a:prstGeom>
          <a:noFill/>
        </p:spPr>
        <p:txBody>
          <a:bodyPr wrap="square" rtlCol="0">
            <a:spAutoFit/>
          </a:bodyPr>
          <a:lstStyle/>
          <a:p>
            <a:pPr algn="ctr"/>
            <a:r>
              <a:rPr lang="en-US" altLang="ko-KR" dirty="0">
                <a:latin typeface="나눔바른고딕" panose="020B0603020101020101" pitchFamily="50" charset="-127"/>
                <a:ea typeface="나눔바른고딕" panose="020B0603020101020101" pitchFamily="50" charset="-127"/>
              </a:rPr>
              <a:t>Cumulative Contribution Ratio</a:t>
            </a:r>
            <a:r>
              <a:rPr lang="ko-KR" altLang="en-US" dirty="0">
                <a:latin typeface="나눔바른고딕" panose="020B0603020101020101" pitchFamily="50" charset="-127"/>
                <a:ea typeface="나눔바른고딕" panose="020B0603020101020101" pitchFamily="50" charset="-127"/>
              </a:rPr>
              <a:t>의 정의는 다음과 같으며</a:t>
            </a:r>
            <a:r>
              <a:rPr lang="en-US" altLang="ko-KR" dirty="0">
                <a:latin typeface="나눔바른고딕" panose="020B0603020101020101" pitchFamily="50" charset="-127"/>
                <a:ea typeface="나눔바른고딕" panose="020B0603020101020101" pitchFamily="50" charset="-127"/>
              </a:rPr>
              <a:t>, </a:t>
            </a:r>
          </a:p>
          <a:p>
            <a:pPr algn="ctr"/>
            <a:r>
              <a:rPr lang="ko-KR" altLang="en-US" dirty="0">
                <a:latin typeface="나눔바른고딕" panose="020B0603020101020101" pitchFamily="50" charset="-127"/>
                <a:ea typeface="나눔바른고딕" panose="020B0603020101020101" pitchFamily="50" charset="-127"/>
              </a:rPr>
              <a:t>다음 수식의 결과가 약 </a:t>
            </a:r>
            <a:r>
              <a:rPr lang="en-US" altLang="ko-KR" dirty="0">
                <a:latin typeface="나눔바른고딕" panose="020B0603020101020101" pitchFamily="50" charset="-127"/>
                <a:ea typeface="나눔바른고딕" panose="020B0603020101020101" pitchFamily="50" charset="-127"/>
              </a:rPr>
              <a:t>0.9</a:t>
            </a:r>
            <a:r>
              <a:rPr lang="ko-KR" altLang="en-US" dirty="0">
                <a:latin typeface="나눔바른고딕" panose="020B0603020101020101" pitchFamily="50" charset="-127"/>
                <a:ea typeface="나눔바른고딕" panose="020B0603020101020101" pitchFamily="50" charset="-127"/>
              </a:rPr>
              <a:t>가 되도록 </a:t>
            </a:r>
            <a:r>
              <a:rPr lang="en-US" altLang="ko-KR" dirty="0">
                <a:latin typeface="나눔바른고딕" panose="020B0603020101020101" pitchFamily="50" charset="-127"/>
                <a:ea typeface="나눔바른고딕" panose="020B0603020101020101" pitchFamily="50" charset="-127"/>
              </a:rPr>
              <a:t>n</a:t>
            </a:r>
            <a:r>
              <a:rPr lang="ko-KR" altLang="en-US" dirty="0">
                <a:latin typeface="나눔바른고딕" panose="020B0603020101020101" pitchFamily="50" charset="-127"/>
                <a:ea typeface="나눔바른고딕" panose="020B0603020101020101" pitchFamily="50" charset="-127"/>
              </a:rPr>
              <a:t>개의 </a:t>
            </a:r>
            <a:r>
              <a:rPr lang="en-US" altLang="ko-KR" dirty="0">
                <a:latin typeface="나눔바른고딕" panose="020B0603020101020101" pitchFamily="50" charset="-127"/>
                <a:ea typeface="나눔바른고딕" panose="020B0603020101020101" pitchFamily="50" charset="-127"/>
              </a:rPr>
              <a:t>Feature</a:t>
            </a:r>
            <a:r>
              <a:rPr lang="ko-KR" altLang="en-US" dirty="0">
                <a:latin typeface="나눔바른고딕" panose="020B0603020101020101" pitchFamily="50" charset="-127"/>
                <a:ea typeface="나눔바른고딕" panose="020B0603020101020101" pitchFamily="50" charset="-127"/>
              </a:rPr>
              <a:t>를 선택</a:t>
            </a:r>
          </a:p>
        </p:txBody>
      </p:sp>
      <p:cxnSp>
        <p:nvCxnSpPr>
          <p:cNvPr id="3" name="직선 연결선 2">
            <a:extLst>
              <a:ext uri="{FF2B5EF4-FFF2-40B4-BE49-F238E27FC236}">
                <a16:creationId xmlns:a16="http://schemas.microsoft.com/office/drawing/2014/main" id="{D4FBA2B5-DC2C-4857-9A3B-862BFE03D7B9}"/>
              </a:ext>
            </a:extLst>
          </p:cNvPr>
          <p:cNvCxnSpPr>
            <a:cxnSpLocks/>
          </p:cNvCxnSpPr>
          <p:nvPr/>
        </p:nvCxnSpPr>
        <p:spPr>
          <a:xfrm>
            <a:off x="5864352" y="2529840"/>
            <a:ext cx="0" cy="48768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696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EFB3B8DD-A0C7-4421-B6CB-0EFCE5007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205" y="0"/>
            <a:ext cx="7819589" cy="6858000"/>
          </a:xfrm>
          <a:prstGeom prst="rect">
            <a:avLst/>
          </a:prstGeom>
        </p:spPr>
      </p:pic>
    </p:spTree>
    <p:extLst>
      <p:ext uri="{BB962C8B-B14F-4D97-AF65-F5344CB8AC3E}">
        <p14:creationId xmlns:p14="http://schemas.microsoft.com/office/powerpoint/2010/main" val="88322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B41626E-B10C-4752-A9D7-C2D56E624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0" y="581117"/>
            <a:ext cx="8363712" cy="3500601"/>
          </a:xfrm>
          <a:prstGeom prst="rect">
            <a:avLst/>
          </a:prstGeom>
        </p:spPr>
      </p:pic>
      <p:sp>
        <p:nvSpPr>
          <p:cNvPr id="13" name="TextBox 12">
            <a:extLst>
              <a:ext uri="{FF2B5EF4-FFF2-40B4-BE49-F238E27FC236}">
                <a16:creationId xmlns:a16="http://schemas.microsoft.com/office/drawing/2014/main" id="{54243F8A-8927-468C-897E-FC6C77F946DE}"/>
              </a:ext>
            </a:extLst>
          </p:cNvPr>
          <p:cNvSpPr txBox="1"/>
          <p:nvPr/>
        </p:nvSpPr>
        <p:spPr>
          <a:xfrm>
            <a:off x="3744468" y="4846320"/>
            <a:ext cx="4349496"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SBP Network : Top 8</a:t>
            </a:r>
            <a:r>
              <a:rPr lang="ko-KR" altLang="en-US" dirty="0">
                <a:latin typeface="나눔바른고딕" panose="020B0603020101020101" pitchFamily="50" charset="-127"/>
                <a:ea typeface="나눔바른고딕" panose="020B0603020101020101" pitchFamily="50" charset="-127"/>
              </a:rPr>
              <a:t>개의 </a:t>
            </a:r>
            <a:r>
              <a:rPr lang="en-US" altLang="ko-KR" dirty="0">
                <a:latin typeface="나눔바른고딕" panose="020B0603020101020101" pitchFamily="50" charset="-127"/>
                <a:ea typeface="나눔바른고딕" panose="020B0603020101020101" pitchFamily="50" charset="-127"/>
              </a:rPr>
              <a:t>Feature Select</a:t>
            </a:r>
            <a:endParaRPr lang="ko-KR" altLang="en-US" dirty="0">
              <a:latin typeface="나눔바른고딕" panose="020B0603020101020101" pitchFamily="50" charset="-127"/>
              <a:ea typeface="나눔바른고딕" panose="020B0603020101020101" pitchFamily="50" charset="-127"/>
            </a:endParaRPr>
          </a:p>
        </p:txBody>
      </p:sp>
      <p:sp>
        <p:nvSpPr>
          <p:cNvPr id="14" name="자유형: 도형 13">
            <a:extLst>
              <a:ext uri="{FF2B5EF4-FFF2-40B4-BE49-F238E27FC236}">
                <a16:creationId xmlns:a16="http://schemas.microsoft.com/office/drawing/2014/main" id="{F23055F3-FB47-48BD-B761-B0002CAEC21F}"/>
              </a:ext>
            </a:extLst>
          </p:cNvPr>
          <p:cNvSpPr/>
          <p:nvPr/>
        </p:nvSpPr>
        <p:spPr>
          <a:xfrm>
            <a:off x="2115312" y="2670048"/>
            <a:ext cx="7132320" cy="0"/>
          </a:xfrm>
          <a:custGeom>
            <a:avLst/>
            <a:gdLst>
              <a:gd name="connsiteX0" fmla="*/ 0 w 7132320"/>
              <a:gd name="connsiteY0" fmla="*/ 0 h 0"/>
              <a:gd name="connsiteX1" fmla="*/ 7132320 w 7132320"/>
              <a:gd name="connsiteY1" fmla="*/ 0 h 0"/>
            </a:gdLst>
            <a:ahLst/>
            <a:cxnLst>
              <a:cxn ang="0">
                <a:pos x="connsiteX0" y="connsiteY0"/>
              </a:cxn>
              <a:cxn ang="0">
                <a:pos x="connsiteX1" y="connsiteY1"/>
              </a:cxn>
            </a:cxnLst>
            <a:rect l="l" t="t" r="r" b="b"/>
            <a:pathLst>
              <a:path w="7132320">
                <a:moveTo>
                  <a:pt x="0" y="0"/>
                </a:moveTo>
                <a:lnTo>
                  <a:pt x="7132320" y="0"/>
                </a:ln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99642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B41626E-B10C-4752-A9D7-C2D56E624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0" y="546250"/>
            <a:ext cx="8363712" cy="3753215"/>
          </a:xfrm>
          <a:prstGeom prst="rect">
            <a:avLst/>
          </a:prstGeom>
        </p:spPr>
      </p:pic>
      <p:sp>
        <p:nvSpPr>
          <p:cNvPr id="4" name="TextBox 3">
            <a:extLst>
              <a:ext uri="{FF2B5EF4-FFF2-40B4-BE49-F238E27FC236}">
                <a16:creationId xmlns:a16="http://schemas.microsoft.com/office/drawing/2014/main" id="{41AD9DC0-DB81-401E-897B-30A4068F8322}"/>
              </a:ext>
            </a:extLst>
          </p:cNvPr>
          <p:cNvSpPr txBox="1"/>
          <p:nvPr/>
        </p:nvSpPr>
        <p:spPr>
          <a:xfrm>
            <a:off x="3716274" y="4852416"/>
            <a:ext cx="4405884"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DBP Network : Top 9</a:t>
            </a:r>
            <a:r>
              <a:rPr lang="ko-KR" altLang="en-US" dirty="0">
                <a:latin typeface="나눔바른고딕" panose="020B0603020101020101" pitchFamily="50" charset="-127"/>
                <a:ea typeface="나눔바른고딕" panose="020B0603020101020101" pitchFamily="50" charset="-127"/>
              </a:rPr>
              <a:t>개의 </a:t>
            </a:r>
            <a:r>
              <a:rPr lang="en-US" altLang="ko-KR" dirty="0">
                <a:latin typeface="나눔바른고딕" panose="020B0603020101020101" pitchFamily="50" charset="-127"/>
                <a:ea typeface="나눔바른고딕" panose="020B0603020101020101" pitchFamily="50" charset="-127"/>
              </a:rPr>
              <a:t>Feature Select</a:t>
            </a:r>
            <a:endParaRPr lang="ko-KR" altLang="en-US" dirty="0">
              <a:latin typeface="나눔바른고딕" panose="020B0603020101020101" pitchFamily="50" charset="-127"/>
              <a:ea typeface="나눔바른고딕" panose="020B0603020101020101" pitchFamily="50" charset="-127"/>
            </a:endParaRPr>
          </a:p>
        </p:txBody>
      </p:sp>
      <p:sp>
        <p:nvSpPr>
          <p:cNvPr id="2" name="자유형: 도형 1">
            <a:extLst>
              <a:ext uri="{FF2B5EF4-FFF2-40B4-BE49-F238E27FC236}">
                <a16:creationId xmlns:a16="http://schemas.microsoft.com/office/drawing/2014/main" id="{F00E44BA-D626-4177-BFB8-0E2874737F87}"/>
              </a:ext>
            </a:extLst>
          </p:cNvPr>
          <p:cNvSpPr/>
          <p:nvPr/>
        </p:nvSpPr>
        <p:spPr>
          <a:xfrm>
            <a:off x="2139696" y="2852928"/>
            <a:ext cx="7132320" cy="0"/>
          </a:xfrm>
          <a:custGeom>
            <a:avLst/>
            <a:gdLst>
              <a:gd name="connsiteX0" fmla="*/ 0 w 7132320"/>
              <a:gd name="connsiteY0" fmla="*/ 0 h 0"/>
              <a:gd name="connsiteX1" fmla="*/ 7132320 w 7132320"/>
              <a:gd name="connsiteY1" fmla="*/ 0 h 0"/>
            </a:gdLst>
            <a:ahLst/>
            <a:cxnLst>
              <a:cxn ang="0">
                <a:pos x="connsiteX0" y="connsiteY0"/>
              </a:cxn>
              <a:cxn ang="0">
                <a:pos x="connsiteX1" y="connsiteY1"/>
              </a:cxn>
            </a:cxnLst>
            <a:rect l="l" t="t" r="r" b="b"/>
            <a:pathLst>
              <a:path w="7132320">
                <a:moveTo>
                  <a:pt x="0" y="0"/>
                </a:moveTo>
                <a:lnTo>
                  <a:pt x="7132320" y="0"/>
                </a:ln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41398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EDD5DD-207B-461D-8891-C223C7038404}"/>
              </a:ext>
            </a:extLst>
          </p:cNvPr>
          <p:cNvSpPr>
            <a:spLocks noGrp="1"/>
          </p:cNvSpPr>
          <p:nvPr>
            <p:ph type="title"/>
          </p:nvPr>
        </p:nvSpPr>
        <p:spPr>
          <a:xfrm>
            <a:off x="1459992" y="645541"/>
            <a:ext cx="10515600" cy="1325563"/>
          </a:xfrm>
        </p:spPr>
        <p:txBody>
          <a:bodyPr>
            <a:normAutofit/>
          </a:bodyPr>
          <a:lstStyle/>
          <a:p>
            <a:r>
              <a:rPr lang="en-US" altLang="ko-KR" sz="3600" dirty="0">
                <a:latin typeface="나눔바른고딕" panose="020B0603020101020101" pitchFamily="50" charset="-127"/>
                <a:ea typeface="나눔바른고딕" panose="020B0603020101020101" pitchFamily="50" charset="-127"/>
              </a:rPr>
              <a:t>Index</a:t>
            </a:r>
            <a:endParaRPr lang="ko-KR" altLang="en-US" sz="3600" dirty="0">
              <a:latin typeface="나눔바른고딕" panose="020B0603020101020101" pitchFamily="50" charset="-127"/>
              <a:ea typeface="나눔바른고딕" panose="020B0603020101020101" pitchFamily="50" charset="-127"/>
            </a:endParaRPr>
          </a:p>
        </p:txBody>
      </p:sp>
      <p:sp>
        <p:nvSpPr>
          <p:cNvPr id="3" name="내용 개체 틀 2">
            <a:extLst>
              <a:ext uri="{FF2B5EF4-FFF2-40B4-BE49-F238E27FC236}">
                <a16:creationId xmlns:a16="http://schemas.microsoft.com/office/drawing/2014/main" id="{8C98DD6A-D3B4-42BD-A732-A363F1983AFB}"/>
              </a:ext>
            </a:extLst>
          </p:cNvPr>
          <p:cNvSpPr>
            <a:spLocks noGrp="1"/>
          </p:cNvSpPr>
          <p:nvPr>
            <p:ph idx="1"/>
          </p:nvPr>
        </p:nvSpPr>
        <p:spPr>
          <a:xfrm>
            <a:off x="1459992" y="2106041"/>
            <a:ext cx="10515600" cy="4351338"/>
          </a:xfrm>
        </p:spPr>
        <p:txBody>
          <a:bodyPr>
            <a:normAutofit/>
          </a:bodyPr>
          <a:lstStyle/>
          <a:p>
            <a:r>
              <a:rPr lang="en-US" altLang="ko-KR" sz="2400" dirty="0">
                <a:latin typeface="나눔바른고딕" panose="020B0603020101020101" pitchFamily="50" charset="-127"/>
                <a:ea typeface="나눔바른고딕" panose="020B0603020101020101" pitchFamily="50" charset="-127"/>
              </a:rPr>
              <a:t>What is meaning of MIV</a:t>
            </a:r>
          </a:p>
          <a:p>
            <a:r>
              <a:rPr lang="en-US" altLang="ko-KR" sz="2400" dirty="0">
                <a:latin typeface="나눔바른고딕" panose="020B0603020101020101" pitchFamily="50" charset="-127"/>
                <a:ea typeface="나눔바른고딕" panose="020B0603020101020101" pitchFamily="50" charset="-127"/>
              </a:rPr>
              <a:t>How to calculate “Impact Value (IV)”</a:t>
            </a:r>
          </a:p>
          <a:p>
            <a:r>
              <a:rPr lang="en-US" altLang="ko-KR" sz="2400" dirty="0">
                <a:latin typeface="나눔바른고딕" panose="020B0603020101020101" pitchFamily="50" charset="-127"/>
                <a:ea typeface="나눔바른고딕" panose="020B0603020101020101" pitchFamily="50" charset="-127"/>
              </a:rPr>
              <a:t>How to get “Mean Impact Value (MIV)” from IV</a:t>
            </a:r>
          </a:p>
          <a:p>
            <a:r>
              <a:rPr lang="en-US" altLang="ko-KR" sz="2400" dirty="0">
                <a:latin typeface="나눔바른고딕" panose="020B0603020101020101" pitchFamily="50" charset="-127"/>
                <a:ea typeface="나눔바른고딕" panose="020B0603020101020101" pitchFamily="50" charset="-127"/>
              </a:rPr>
              <a:t>How to get “Relative Contribution Ratio (RCR)” from MIV</a:t>
            </a:r>
          </a:p>
          <a:p>
            <a:r>
              <a:rPr lang="en-US" altLang="ko-KR" sz="2400" dirty="0">
                <a:latin typeface="나눔바른고딕" panose="020B0603020101020101" pitchFamily="50" charset="-127"/>
                <a:ea typeface="나눔바른고딕" panose="020B0603020101020101" pitchFamily="50" charset="-127"/>
              </a:rPr>
              <a:t>Selected Features using RCR</a:t>
            </a:r>
          </a:p>
          <a:p>
            <a:endParaRPr lang="ko-KR" altLang="en-US" sz="24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42414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31E47D-F372-4835-AF4D-A2754533FF4D}"/>
              </a:ext>
            </a:extLst>
          </p:cNvPr>
          <p:cNvSpPr>
            <a:spLocks noGrp="1"/>
          </p:cNvSpPr>
          <p:nvPr>
            <p:ph type="title"/>
          </p:nvPr>
        </p:nvSpPr>
        <p:spPr>
          <a:xfrm>
            <a:off x="984504" y="1036320"/>
            <a:ext cx="10378440" cy="3968496"/>
          </a:xfrm>
        </p:spPr>
        <p:txBody>
          <a:bodyPr>
            <a:normAutofit/>
          </a:bodyPr>
          <a:lstStyle/>
          <a:p>
            <a:pPr algn="ctr"/>
            <a:r>
              <a:rPr lang="en-US" altLang="ko-KR" sz="3600" dirty="0">
                <a:latin typeface="나눔바른고딕" panose="020B0603020101020101" pitchFamily="50" charset="-127"/>
                <a:ea typeface="나눔바른고딕" panose="020B0603020101020101" pitchFamily="50" charset="-127"/>
              </a:rPr>
              <a:t>MIV : Mean Impact Value</a:t>
            </a:r>
            <a:br>
              <a:rPr lang="en-US" altLang="ko-KR" sz="3600" dirty="0">
                <a:latin typeface="나눔바른고딕" panose="020B0603020101020101" pitchFamily="50" charset="-127"/>
                <a:ea typeface="나눔바른고딕" panose="020B0603020101020101" pitchFamily="50" charset="-127"/>
              </a:rPr>
            </a:br>
            <a:br>
              <a:rPr lang="en-US" altLang="ko-KR" sz="36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r>
              <a:rPr lang="ko-KR" altLang="en-US" sz="2000" dirty="0">
                <a:latin typeface="나눔바른고딕" panose="020B0603020101020101" pitchFamily="50" charset="-127"/>
                <a:ea typeface="나눔바른고딕" panose="020B0603020101020101" pitchFamily="50" charset="-127"/>
              </a:rPr>
              <a:t>어떤 </a:t>
            </a:r>
            <a:r>
              <a:rPr lang="en-US" altLang="ko-KR" sz="2000" dirty="0">
                <a:latin typeface="나눔바른고딕" panose="020B0603020101020101" pitchFamily="50" charset="-127"/>
                <a:ea typeface="나눔바른고딕" panose="020B0603020101020101" pitchFamily="50" charset="-127"/>
              </a:rPr>
              <a:t>Feature</a:t>
            </a:r>
            <a:r>
              <a:rPr lang="ko-KR" altLang="en-US" sz="2000" dirty="0">
                <a:latin typeface="나눔바른고딕" panose="020B0603020101020101" pitchFamily="50" charset="-127"/>
                <a:ea typeface="나눔바른고딕" panose="020B0603020101020101" pitchFamily="50" charset="-127"/>
              </a:rPr>
              <a:t>의 값이 변할 때</a:t>
            </a:r>
            <a:r>
              <a:rPr lang="en-US" altLang="ko-KR" sz="2000" dirty="0">
                <a:latin typeface="나눔바른고딕" panose="020B0603020101020101" pitchFamily="50" charset="-127"/>
                <a:ea typeface="나눔바른고딕" panose="020B0603020101020101" pitchFamily="50" charset="-127"/>
              </a:rPr>
              <a:t> Network</a:t>
            </a:r>
            <a:r>
              <a:rPr lang="ko-KR" altLang="en-US" sz="2000" dirty="0">
                <a:latin typeface="나눔바른고딕" panose="020B0603020101020101" pitchFamily="50" charset="-127"/>
                <a:ea typeface="나눔바른고딕" panose="020B0603020101020101" pitchFamily="50" charset="-127"/>
              </a:rPr>
              <a:t>의 회귀 출력 값이 얼마나 크게 변하는지를 나타내는 척도</a:t>
            </a: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r>
              <a:rPr lang="ko-KR" altLang="en-US" sz="2000" dirty="0">
                <a:latin typeface="나눔바른고딕" panose="020B0603020101020101" pitchFamily="50" charset="-127"/>
                <a:ea typeface="나눔바른고딕" panose="020B0603020101020101" pitchFamily="50" charset="-127"/>
              </a:rPr>
              <a:t>중요도가 높은 </a:t>
            </a:r>
            <a:r>
              <a:rPr lang="en-US" altLang="ko-KR" sz="2000" dirty="0">
                <a:latin typeface="나눔바른고딕" panose="020B0603020101020101" pitchFamily="50" charset="-127"/>
                <a:ea typeface="나눔바른고딕" panose="020B0603020101020101" pitchFamily="50" charset="-127"/>
              </a:rPr>
              <a:t>Feature</a:t>
            </a:r>
            <a:r>
              <a:rPr lang="ko-KR" altLang="en-US" sz="2000" dirty="0">
                <a:latin typeface="나눔바른고딕" panose="020B0603020101020101" pitchFamily="50" charset="-127"/>
                <a:ea typeface="나눔바른고딕" panose="020B0603020101020101" pitchFamily="50" charset="-127"/>
              </a:rPr>
              <a:t>는 회귀 출력 값을 결정하는데 미치는 영향이 크다는 아이디어를 이용한 방법</a:t>
            </a: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r>
              <a:rPr lang="ko-KR" altLang="en-US" sz="1950" dirty="0">
                <a:latin typeface="나눔바른고딕" panose="020B0603020101020101" pitchFamily="50" charset="-127"/>
                <a:ea typeface="나눔바른고딕" panose="020B0603020101020101" pitchFamily="50" charset="-127"/>
              </a:rPr>
              <a:t>이미 충분한 성능을 뽑아주는 네트워크의 계산 비용을 줄이기 위해 특성을 선택하는데 기준이 되는 지표</a:t>
            </a:r>
            <a:br>
              <a:rPr lang="en-US" altLang="ko-KR" sz="2000" dirty="0">
                <a:latin typeface="나눔바른고딕" panose="020B0603020101020101" pitchFamily="50" charset="-127"/>
                <a:ea typeface="나눔바른고딕" panose="020B0603020101020101" pitchFamily="50" charset="-127"/>
              </a:rPr>
            </a:br>
            <a:endParaRPr lang="ko-KR" altLang="en-US" sz="20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89690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31E47D-F372-4835-AF4D-A2754533FF4D}"/>
              </a:ext>
            </a:extLst>
          </p:cNvPr>
          <p:cNvSpPr>
            <a:spLocks noGrp="1"/>
          </p:cNvSpPr>
          <p:nvPr>
            <p:ph type="title"/>
          </p:nvPr>
        </p:nvSpPr>
        <p:spPr>
          <a:xfrm>
            <a:off x="1143000" y="1109581"/>
            <a:ext cx="10378440" cy="2103755"/>
          </a:xfrm>
        </p:spPr>
        <p:txBody>
          <a:bodyPr>
            <a:normAutofit/>
          </a:bodyPr>
          <a:lstStyle/>
          <a:p>
            <a:r>
              <a:rPr lang="en-US" altLang="ko-KR" sz="3600" dirty="0">
                <a:latin typeface="나눔바른고딕" panose="020B0603020101020101" pitchFamily="50" charset="-127"/>
                <a:ea typeface="나눔바른고딕" panose="020B0603020101020101" pitchFamily="50" charset="-127"/>
              </a:rPr>
              <a:t>			 Impact Value </a:t>
            </a:r>
            <a:r>
              <a:rPr lang="ko-KR" altLang="en-US" sz="3600" dirty="0">
                <a:latin typeface="나눔바른고딕" panose="020B0603020101020101" pitchFamily="50" charset="-127"/>
                <a:ea typeface="나눔바른고딕" panose="020B0603020101020101" pitchFamily="50" charset="-127"/>
              </a:rPr>
              <a:t>계산법 </a:t>
            </a:r>
            <a:br>
              <a:rPr lang="en-US" altLang="ko-KR" sz="36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br>
              <a:rPr lang="en-US" altLang="ko-KR" sz="2000" dirty="0">
                <a:latin typeface="나눔바른고딕" panose="020B0603020101020101" pitchFamily="50" charset="-127"/>
                <a:ea typeface="나눔바른고딕" panose="020B0603020101020101" pitchFamily="50" charset="-127"/>
              </a:rPr>
            </a:br>
            <a:endParaRPr lang="ko-KR" altLang="en-US" sz="2000" dirty="0">
              <a:latin typeface="나눔바른고딕" panose="020B0603020101020101" pitchFamily="50" charset="-127"/>
              <a:ea typeface="나눔바른고딕" panose="020B0603020101020101" pitchFamily="50" charset="-127"/>
            </a:endParaRPr>
          </a:p>
        </p:txBody>
      </p:sp>
      <p:graphicFrame>
        <p:nvGraphicFramePr>
          <p:cNvPr id="4" name="표 3">
            <a:extLst>
              <a:ext uri="{FF2B5EF4-FFF2-40B4-BE49-F238E27FC236}">
                <a16:creationId xmlns:a16="http://schemas.microsoft.com/office/drawing/2014/main" id="{265A3A3A-CE2B-49F1-8870-4AB4037C7BDC}"/>
              </a:ext>
            </a:extLst>
          </p:cNvPr>
          <p:cNvGraphicFramePr>
            <a:graphicFrameLocks noGrp="1"/>
          </p:cNvGraphicFramePr>
          <p:nvPr/>
        </p:nvGraphicFramePr>
        <p:xfrm>
          <a:off x="2544064" y="3662003"/>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770172007"/>
                    </a:ext>
                  </a:extLst>
                </a:gridCol>
                <a:gridCol w="1016000">
                  <a:extLst>
                    <a:ext uri="{9D8B030D-6E8A-4147-A177-3AD203B41FA5}">
                      <a16:colId xmlns:a16="http://schemas.microsoft.com/office/drawing/2014/main" val="2442364232"/>
                    </a:ext>
                  </a:extLst>
                </a:gridCol>
                <a:gridCol w="1016000">
                  <a:extLst>
                    <a:ext uri="{9D8B030D-6E8A-4147-A177-3AD203B41FA5}">
                      <a16:colId xmlns:a16="http://schemas.microsoft.com/office/drawing/2014/main" val="1023808465"/>
                    </a:ext>
                  </a:extLst>
                </a:gridCol>
                <a:gridCol w="1016000">
                  <a:extLst>
                    <a:ext uri="{9D8B030D-6E8A-4147-A177-3AD203B41FA5}">
                      <a16:colId xmlns:a16="http://schemas.microsoft.com/office/drawing/2014/main" val="2425361308"/>
                    </a:ext>
                  </a:extLst>
                </a:gridCol>
                <a:gridCol w="1016000">
                  <a:extLst>
                    <a:ext uri="{9D8B030D-6E8A-4147-A177-3AD203B41FA5}">
                      <a16:colId xmlns:a16="http://schemas.microsoft.com/office/drawing/2014/main" val="266867746"/>
                    </a:ext>
                  </a:extLst>
                </a:gridCol>
                <a:gridCol w="1016000">
                  <a:extLst>
                    <a:ext uri="{9D8B030D-6E8A-4147-A177-3AD203B41FA5}">
                      <a16:colId xmlns:a16="http://schemas.microsoft.com/office/drawing/2014/main" val="307717145"/>
                    </a:ext>
                  </a:extLst>
                </a:gridCol>
                <a:gridCol w="1016000">
                  <a:extLst>
                    <a:ext uri="{9D8B030D-6E8A-4147-A177-3AD203B41FA5}">
                      <a16:colId xmlns:a16="http://schemas.microsoft.com/office/drawing/2014/main" val="4010848474"/>
                    </a:ext>
                  </a:extLst>
                </a:gridCol>
                <a:gridCol w="1016000">
                  <a:extLst>
                    <a:ext uri="{9D8B030D-6E8A-4147-A177-3AD203B41FA5}">
                      <a16:colId xmlns:a16="http://schemas.microsoft.com/office/drawing/2014/main" val="2194787778"/>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3979167367"/>
                  </a:ext>
                </a:extLst>
              </a:tr>
            </a:tbl>
          </a:graphicData>
        </a:graphic>
      </p:graphicFrame>
      <p:graphicFrame>
        <p:nvGraphicFramePr>
          <p:cNvPr id="6" name="표 5">
            <a:extLst>
              <a:ext uri="{FF2B5EF4-FFF2-40B4-BE49-F238E27FC236}">
                <a16:creationId xmlns:a16="http://schemas.microsoft.com/office/drawing/2014/main" id="{7C1C9B94-EB1E-4E03-97B6-83C00D4A3869}"/>
              </a:ext>
            </a:extLst>
          </p:cNvPr>
          <p:cNvGraphicFramePr>
            <a:graphicFrameLocks noGrp="1"/>
          </p:cNvGraphicFramePr>
          <p:nvPr/>
        </p:nvGraphicFramePr>
        <p:xfrm>
          <a:off x="2544064" y="3058160"/>
          <a:ext cx="8128000" cy="370840"/>
        </p:xfrm>
        <a:graphic>
          <a:graphicData uri="http://schemas.openxmlformats.org/drawingml/2006/table">
            <a:tbl>
              <a:tblPr firstRow="1" bandRow="1">
                <a:tableStyleId>{46F890A9-2807-4EBB-B81D-B2AA78EC7F39}</a:tableStyleId>
              </a:tblPr>
              <a:tblGrid>
                <a:gridCol w="1016000">
                  <a:extLst>
                    <a:ext uri="{9D8B030D-6E8A-4147-A177-3AD203B41FA5}">
                      <a16:colId xmlns:a16="http://schemas.microsoft.com/office/drawing/2014/main" val="2306927231"/>
                    </a:ext>
                  </a:extLst>
                </a:gridCol>
                <a:gridCol w="1016000">
                  <a:extLst>
                    <a:ext uri="{9D8B030D-6E8A-4147-A177-3AD203B41FA5}">
                      <a16:colId xmlns:a16="http://schemas.microsoft.com/office/drawing/2014/main" val="1946626539"/>
                    </a:ext>
                  </a:extLst>
                </a:gridCol>
                <a:gridCol w="1016000">
                  <a:extLst>
                    <a:ext uri="{9D8B030D-6E8A-4147-A177-3AD203B41FA5}">
                      <a16:colId xmlns:a16="http://schemas.microsoft.com/office/drawing/2014/main" val="1261614709"/>
                    </a:ext>
                  </a:extLst>
                </a:gridCol>
                <a:gridCol w="1016000">
                  <a:extLst>
                    <a:ext uri="{9D8B030D-6E8A-4147-A177-3AD203B41FA5}">
                      <a16:colId xmlns:a16="http://schemas.microsoft.com/office/drawing/2014/main" val="3260963378"/>
                    </a:ext>
                  </a:extLst>
                </a:gridCol>
                <a:gridCol w="1016000">
                  <a:extLst>
                    <a:ext uri="{9D8B030D-6E8A-4147-A177-3AD203B41FA5}">
                      <a16:colId xmlns:a16="http://schemas.microsoft.com/office/drawing/2014/main" val="3012205486"/>
                    </a:ext>
                  </a:extLst>
                </a:gridCol>
                <a:gridCol w="1016000">
                  <a:extLst>
                    <a:ext uri="{9D8B030D-6E8A-4147-A177-3AD203B41FA5}">
                      <a16:colId xmlns:a16="http://schemas.microsoft.com/office/drawing/2014/main" val="3698496316"/>
                    </a:ext>
                  </a:extLst>
                </a:gridCol>
                <a:gridCol w="1016000">
                  <a:extLst>
                    <a:ext uri="{9D8B030D-6E8A-4147-A177-3AD203B41FA5}">
                      <a16:colId xmlns:a16="http://schemas.microsoft.com/office/drawing/2014/main" val="2652240326"/>
                    </a:ext>
                  </a:extLst>
                </a:gridCol>
                <a:gridCol w="1016000">
                  <a:extLst>
                    <a:ext uri="{9D8B030D-6E8A-4147-A177-3AD203B41FA5}">
                      <a16:colId xmlns:a16="http://schemas.microsoft.com/office/drawing/2014/main" val="1459084418"/>
                    </a:ext>
                  </a:extLst>
                </a:gridCol>
              </a:tblGrid>
              <a:tr h="370840">
                <a:tc>
                  <a:txBody>
                    <a:bodyPr/>
                    <a:lstStyle/>
                    <a:p>
                      <a:pPr algn="ctr" latinLnBrk="1"/>
                      <a:r>
                        <a:rPr lang="en-US" altLang="ko-KR" dirty="0">
                          <a:solidFill>
                            <a:schemeClr val="tx1"/>
                          </a:solidFill>
                        </a:rPr>
                        <a:t>K=1</a:t>
                      </a:r>
                    </a:p>
                  </a:txBody>
                  <a:tcPr>
                    <a:noFill/>
                  </a:tcPr>
                </a:tc>
                <a:tc>
                  <a:txBody>
                    <a:bodyPr/>
                    <a:lstStyle/>
                    <a:p>
                      <a:pPr algn="ctr" latinLnBrk="1"/>
                      <a:r>
                        <a:rPr lang="en-US" altLang="ko-KR" dirty="0">
                          <a:solidFill>
                            <a:schemeClr val="tx1"/>
                          </a:solidFill>
                        </a:rPr>
                        <a:t>K=2</a:t>
                      </a:r>
                      <a:endParaRPr lang="ko-KR" altLang="en-US" dirty="0">
                        <a:solidFill>
                          <a:schemeClr val="tx1"/>
                        </a:solidFill>
                      </a:endParaRPr>
                    </a:p>
                  </a:txBody>
                  <a:tcPr>
                    <a:noFill/>
                  </a:tcPr>
                </a:tc>
                <a:tc>
                  <a:txBody>
                    <a:bodyPr/>
                    <a:lstStyle/>
                    <a:p>
                      <a:pPr algn="ctr" latinLnBrk="1"/>
                      <a:r>
                        <a:rPr lang="en-US" altLang="ko-KR" dirty="0">
                          <a:solidFill>
                            <a:schemeClr val="tx1"/>
                          </a:solidFill>
                        </a:rPr>
                        <a:t>K=3</a:t>
                      </a:r>
                      <a:endParaRPr lang="ko-KR" altLang="en-US" dirty="0">
                        <a:solidFill>
                          <a:schemeClr val="tx1"/>
                        </a:solidFill>
                      </a:endParaRPr>
                    </a:p>
                  </a:txBody>
                  <a:tcPr>
                    <a:noFill/>
                  </a:tcPr>
                </a:tc>
                <a:tc>
                  <a:txBody>
                    <a:bodyPr/>
                    <a:lstStyle/>
                    <a:p>
                      <a:pPr algn="ctr" latinLnBrk="1"/>
                      <a:r>
                        <a:rPr lang="en-US" altLang="ko-KR" dirty="0">
                          <a:solidFill>
                            <a:schemeClr val="tx1"/>
                          </a:solidFill>
                        </a:rPr>
                        <a:t>K=4</a:t>
                      </a:r>
                      <a:endParaRPr lang="ko-KR" altLang="en-US" dirty="0">
                        <a:solidFill>
                          <a:schemeClr val="tx1"/>
                        </a:solidFill>
                      </a:endParaRPr>
                    </a:p>
                  </a:txBody>
                  <a:tcPr>
                    <a:noFill/>
                  </a:tcPr>
                </a:tc>
                <a:tc>
                  <a:txBody>
                    <a:bodyPr/>
                    <a:lstStyle/>
                    <a:p>
                      <a:pPr algn="ctr" latinLnBrk="1"/>
                      <a:r>
                        <a:rPr lang="en-US" altLang="ko-KR" dirty="0">
                          <a:solidFill>
                            <a:schemeClr val="tx1"/>
                          </a:solidFill>
                        </a:rPr>
                        <a:t>……</a:t>
                      </a:r>
                      <a:endParaRPr lang="ko-KR" altLang="en-US" dirty="0">
                        <a:solidFill>
                          <a:schemeClr val="tx1"/>
                        </a:solidFill>
                      </a:endParaRPr>
                    </a:p>
                  </a:txBody>
                  <a:tcPr>
                    <a:noFill/>
                  </a:tcPr>
                </a:tc>
                <a:tc>
                  <a:txBody>
                    <a:bodyPr/>
                    <a:lstStyle/>
                    <a:p>
                      <a:pPr algn="ctr" latinLnBrk="1"/>
                      <a:r>
                        <a:rPr lang="en-US" altLang="ko-KR" dirty="0">
                          <a:solidFill>
                            <a:schemeClr val="tx1"/>
                          </a:solidFill>
                        </a:rPr>
                        <a:t>K=m-2</a:t>
                      </a:r>
                      <a:endParaRPr lang="ko-KR" altLang="en-US" dirty="0">
                        <a:solidFill>
                          <a:schemeClr val="tx1"/>
                        </a:solidFill>
                      </a:endParaRPr>
                    </a:p>
                  </a:txBody>
                  <a:tcPr>
                    <a:noFill/>
                  </a:tcPr>
                </a:tc>
                <a:tc>
                  <a:txBody>
                    <a:bodyPr/>
                    <a:lstStyle/>
                    <a:p>
                      <a:pPr algn="ctr" latinLnBrk="1"/>
                      <a:r>
                        <a:rPr lang="en-US" altLang="ko-KR" dirty="0">
                          <a:solidFill>
                            <a:schemeClr val="tx1"/>
                          </a:solidFill>
                        </a:rPr>
                        <a:t>K=m-1</a:t>
                      </a:r>
                      <a:endParaRPr lang="ko-KR" altLang="en-US" dirty="0">
                        <a:solidFill>
                          <a:schemeClr val="tx1"/>
                        </a:solidFill>
                      </a:endParaRPr>
                    </a:p>
                  </a:txBody>
                  <a:tcPr>
                    <a:noFill/>
                  </a:tcPr>
                </a:tc>
                <a:tc>
                  <a:txBody>
                    <a:bodyPr/>
                    <a:lstStyle/>
                    <a:p>
                      <a:pPr algn="ctr" latinLnBrk="1"/>
                      <a:r>
                        <a:rPr lang="en-US" altLang="ko-KR" dirty="0">
                          <a:solidFill>
                            <a:schemeClr val="tx1"/>
                          </a:solidFill>
                        </a:rPr>
                        <a:t>K=m</a:t>
                      </a:r>
                      <a:endParaRPr lang="ko-KR" altLang="en-US" dirty="0">
                        <a:solidFill>
                          <a:schemeClr val="tx1"/>
                        </a:solidFill>
                      </a:endParaRPr>
                    </a:p>
                  </a:txBody>
                  <a:tcPr>
                    <a:noFill/>
                  </a:tcPr>
                </a:tc>
                <a:extLst>
                  <a:ext uri="{0D108BD9-81ED-4DB2-BD59-A6C34878D82A}">
                    <a16:rowId xmlns:a16="http://schemas.microsoft.com/office/drawing/2014/main" val="3919295577"/>
                  </a:ext>
                </a:extLst>
              </a:tr>
            </a:tbl>
          </a:graphicData>
        </a:graphic>
      </p:graphicFrame>
      <p:sp>
        <p:nvSpPr>
          <p:cNvPr id="7" name="TextBox 6">
            <a:extLst>
              <a:ext uri="{FF2B5EF4-FFF2-40B4-BE49-F238E27FC236}">
                <a16:creationId xmlns:a16="http://schemas.microsoft.com/office/drawing/2014/main" id="{5B62F87E-52F2-418C-A330-5FE6C9B51F7E}"/>
              </a:ext>
            </a:extLst>
          </p:cNvPr>
          <p:cNvSpPr txBox="1"/>
          <p:nvPr/>
        </p:nvSpPr>
        <p:spPr>
          <a:xfrm>
            <a:off x="1435608" y="3618654"/>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a:t>
            </a:r>
            <a:endParaRPr lang="ko-KR" altLang="en-US" dirty="0">
              <a:latin typeface="나눔바른고딕" panose="020B0603020101020101" pitchFamily="50" charset="-127"/>
              <a:ea typeface="나눔바른고딕" panose="020B0603020101020101" pitchFamily="50" charset="-127"/>
            </a:endParaRPr>
          </a:p>
        </p:txBody>
      </p:sp>
      <p:sp>
        <p:nvSpPr>
          <p:cNvPr id="8" name="TextBox 7">
            <a:extLst>
              <a:ext uri="{FF2B5EF4-FFF2-40B4-BE49-F238E27FC236}">
                <a16:creationId xmlns:a16="http://schemas.microsoft.com/office/drawing/2014/main" id="{21BC5A0E-88EF-43C0-8AF2-FC08127AC07A}"/>
              </a:ext>
            </a:extLst>
          </p:cNvPr>
          <p:cNvSpPr txBox="1"/>
          <p:nvPr/>
        </p:nvSpPr>
        <p:spPr>
          <a:xfrm>
            <a:off x="4898136" y="4452020"/>
            <a:ext cx="2679192"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X : (1, m) Shape Vector</a:t>
            </a:r>
            <a:endParaRPr lang="ko-KR" altLang="en-US"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43312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65A3A3A-CE2B-49F1-8870-4AB4037C7BDC}"/>
              </a:ext>
            </a:extLst>
          </p:cNvPr>
          <p:cNvGraphicFramePr>
            <a:graphicFrameLocks noGrp="1"/>
          </p:cNvGraphicFramePr>
          <p:nvPr>
            <p:extLst>
              <p:ext uri="{D42A27DB-BD31-4B8C-83A1-F6EECF244321}">
                <p14:modId xmlns:p14="http://schemas.microsoft.com/office/powerpoint/2010/main" val="3261730200"/>
              </p:ext>
            </p:extLst>
          </p:nvPr>
        </p:nvGraphicFramePr>
        <p:xfrm>
          <a:off x="2434336" y="100990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770172007"/>
                    </a:ext>
                  </a:extLst>
                </a:gridCol>
                <a:gridCol w="1016000">
                  <a:extLst>
                    <a:ext uri="{9D8B030D-6E8A-4147-A177-3AD203B41FA5}">
                      <a16:colId xmlns:a16="http://schemas.microsoft.com/office/drawing/2014/main" val="2442364232"/>
                    </a:ext>
                  </a:extLst>
                </a:gridCol>
                <a:gridCol w="1016000">
                  <a:extLst>
                    <a:ext uri="{9D8B030D-6E8A-4147-A177-3AD203B41FA5}">
                      <a16:colId xmlns:a16="http://schemas.microsoft.com/office/drawing/2014/main" val="1023808465"/>
                    </a:ext>
                  </a:extLst>
                </a:gridCol>
                <a:gridCol w="1016000">
                  <a:extLst>
                    <a:ext uri="{9D8B030D-6E8A-4147-A177-3AD203B41FA5}">
                      <a16:colId xmlns:a16="http://schemas.microsoft.com/office/drawing/2014/main" val="2425361308"/>
                    </a:ext>
                  </a:extLst>
                </a:gridCol>
                <a:gridCol w="1016000">
                  <a:extLst>
                    <a:ext uri="{9D8B030D-6E8A-4147-A177-3AD203B41FA5}">
                      <a16:colId xmlns:a16="http://schemas.microsoft.com/office/drawing/2014/main" val="266867746"/>
                    </a:ext>
                  </a:extLst>
                </a:gridCol>
                <a:gridCol w="1016000">
                  <a:extLst>
                    <a:ext uri="{9D8B030D-6E8A-4147-A177-3AD203B41FA5}">
                      <a16:colId xmlns:a16="http://schemas.microsoft.com/office/drawing/2014/main" val="307717145"/>
                    </a:ext>
                  </a:extLst>
                </a:gridCol>
                <a:gridCol w="1016000">
                  <a:extLst>
                    <a:ext uri="{9D8B030D-6E8A-4147-A177-3AD203B41FA5}">
                      <a16:colId xmlns:a16="http://schemas.microsoft.com/office/drawing/2014/main" val="4010848474"/>
                    </a:ext>
                  </a:extLst>
                </a:gridCol>
                <a:gridCol w="1016000">
                  <a:extLst>
                    <a:ext uri="{9D8B030D-6E8A-4147-A177-3AD203B41FA5}">
                      <a16:colId xmlns:a16="http://schemas.microsoft.com/office/drawing/2014/main" val="2194787778"/>
                    </a:ext>
                  </a:extLst>
                </a:gridCol>
              </a:tblGrid>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3979167367"/>
                  </a:ext>
                </a:extLst>
              </a:tr>
            </a:tbl>
          </a:graphicData>
        </a:graphic>
      </p:graphicFrame>
      <p:graphicFrame>
        <p:nvGraphicFramePr>
          <p:cNvPr id="6" name="표 5">
            <a:extLst>
              <a:ext uri="{FF2B5EF4-FFF2-40B4-BE49-F238E27FC236}">
                <a16:creationId xmlns:a16="http://schemas.microsoft.com/office/drawing/2014/main" id="{7C1C9B94-EB1E-4E03-97B6-83C00D4A3869}"/>
              </a:ext>
            </a:extLst>
          </p:cNvPr>
          <p:cNvGraphicFramePr>
            <a:graphicFrameLocks noGrp="1"/>
          </p:cNvGraphicFramePr>
          <p:nvPr>
            <p:extLst>
              <p:ext uri="{D42A27DB-BD31-4B8C-83A1-F6EECF244321}">
                <p14:modId xmlns:p14="http://schemas.microsoft.com/office/powerpoint/2010/main" val="1313297420"/>
              </p:ext>
            </p:extLst>
          </p:nvPr>
        </p:nvGraphicFramePr>
        <p:xfrm>
          <a:off x="2434336" y="406061"/>
          <a:ext cx="8128000" cy="370840"/>
        </p:xfrm>
        <a:graphic>
          <a:graphicData uri="http://schemas.openxmlformats.org/drawingml/2006/table">
            <a:tbl>
              <a:tblPr firstRow="1" bandRow="1">
                <a:tableStyleId>{46F890A9-2807-4EBB-B81D-B2AA78EC7F39}</a:tableStyleId>
              </a:tblPr>
              <a:tblGrid>
                <a:gridCol w="1016000">
                  <a:extLst>
                    <a:ext uri="{9D8B030D-6E8A-4147-A177-3AD203B41FA5}">
                      <a16:colId xmlns:a16="http://schemas.microsoft.com/office/drawing/2014/main" val="2306927231"/>
                    </a:ext>
                  </a:extLst>
                </a:gridCol>
                <a:gridCol w="1016000">
                  <a:extLst>
                    <a:ext uri="{9D8B030D-6E8A-4147-A177-3AD203B41FA5}">
                      <a16:colId xmlns:a16="http://schemas.microsoft.com/office/drawing/2014/main" val="1946626539"/>
                    </a:ext>
                  </a:extLst>
                </a:gridCol>
                <a:gridCol w="1016000">
                  <a:extLst>
                    <a:ext uri="{9D8B030D-6E8A-4147-A177-3AD203B41FA5}">
                      <a16:colId xmlns:a16="http://schemas.microsoft.com/office/drawing/2014/main" val="1261614709"/>
                    </a:ext>
                  </a:extLst>
                </a:gridCol>
                <a:gridCol w="1016000">
                  <a:extLst>
                    <a:ext uri="{9D8B030D-6E8A-4147-A177-3AD203B41FA5}">
                      <a16:colId xmlns:a16="http://schemas.microsoft.com/office/drawing/2014/main" val="3260963378"/>
                    </a:ext>
                  </a:extLst>
                </a:gridCol>
                <a:gridCol w="1016000">
                  <a:extLst>
                    <a:ext uri="{9D8B030D-6E8A-4147-A177-3AD203B41FA5}">
                      <a16:colId xmlns:a16="http://schemas.microsoft.com/office/drawing/2014/main" val="3012205486"/>
                    </a:ext>
                  </a:extLst>
                </a:gridCol>
                <a:gridCol w="1016000">
                  <a:extLst>
                    <a:ext uri="{9D8B030D-6E8A-4147-A177-3AD203B41FA5}">
                      <a16:colId xmlns:a16="http://schemas.microsoft.com/office/drawing/2014/main" val="3698496316"/>
                    </a:ext>
                  </a:extLst>
                </a:gridCol>
                <a:gridCol w="1016000">
                  <a:extLst>
                    <a:ext uri="{9D8B030D-6E8A-4147-A177-3AD203B41FA5}">
                      <a16:colId xmlns:a16="http://schemas.microsoft.com/office/drawing/2014/main" val="2652240326"/>
                    </a:ext>
                  </a:extLst>
                </a:gridCol>
                <a:gridCol w="1016000">
                  <a:extLst>
                    <a:ext uri="{9D8B030D-6E8A-4147-A177-3AD203B41FA5}">
                      <a16:colId xmlns:a16="http://schemas.microsoft.com/office/drawing/2014/main" val="1459084418"/>
                    </a:ext>
                  </a:extLst>
                </a:gridCol>
              </a:tblGrid>
              <a:tr h="370840">
                <a:tc>
                  <a:txBody>
                    <a:bodyPr/>
                    <a:lstStyle/>
                    <a:p>
                      <a:pPr algn="ctr" latinLnBrk="1"/>
                      <a:r>
                        <a:rPr lang="en-US" altLang="ko-KR" dirty="0">
                          <a:solidFill>
                            <a:schemeClr val="tx1"/>
                          </a:solidFill>
                        </a:rPr>
                        <a:t>K=1</a:t>
                      </a:r>
                    </a:p>
                  </a:txBody>
                  <a:tcPr>
                    <a:noFill/>
                  </a:tcPr>
                </a:tc>
                <a:tc>
                  <a:txBody>
                    <a:bodyPr/>
                    <a:lstStyle/>
                    <a:p>
                      <a:pPr algn="ctr" latinLnBrk="1"/>
                      <a:r>
                        <a:rPr lang="en-US" altLang="ko-KR" dirty="0">
                          <a:solidFill>
                            <a:schemeClr val="tx1"/>
                          </a:solidFill>
                        </a:rPr>
                        <a:t>K=2</a:t>
                      </a:r>
                      <a:endParaRPr lang="ko-KR" altLang="en-US" dirty="0">
                        <a:solidFill>
                          <a:schemeClr val="tx1"/>
                        </a:solidFill>
                      </a:endParaRPr>
                    </a:p>
                  </a:txBody>
                  <a:tcPr>
                    <a:noFill/>
                  </a:tcPr>
                </a:tc>
                <a:tc>
                  <a:txBody>
                    <a:bodyPr/>
                    <a:lstStyle/>
                    <a:p>
                      <a:pPr algn="ctr" latinLnBrk="1"/>
                      <a:r>
                        <a:rPr lang="en-US" altLang="ko-KR" dirty="0">
                          <a:solidFill>
                            <a:schemeClr val="tx1"/>
                          </a:solidFill>
                        </a:rPr>
                        <a:t>K=3</a:t>
                      </a:r>
                      <a:endParaRPr lang="ko-KR" altLang="en-US" dirty="0">
                        <a:solidFill>
                          <a:schemeClr val="tx1"/>
                        </a:solidFill>
                      </a:endParaRPr>
                    </a:p>
                  </a:txBody>
                  <a:tcPr>
                    <a:noFill/>
                  </a:tcPr>
                </a:tc>
                <a:tc>
                  <a:txBody>
                    <a:bodyPr/>
                    <a:lstStyle/>
                    <a:p>
                      <a:pPr algn="ctr" latinLnBrk="1"/>
                      <a:r>
                        <a:rPr lang="en-US" altLang="ko-KR" dirty="0">
                          <a:solidFill>
                            <a:schemeClr val="tx1"/>
                          </a:solidFill>
                        </a:rPr>
                        <a:t>K=4</a:t>
                      </a:r>
                      <a:endParaRPr lang="ko-KR" altLang="en-US" dirty="0">
                        <a:solidFill>
                          <a:schemeClr val="tx1"/>
                        </a:solidFill>
                      </a:endParaRPr>
                    </a:p>
                  </a:txBody>
                  <a:tcPr>
                    <a:noFill/>
                  </a:tcPr>
                </a:tc>
                <a:tc>
                  <a:txBody>
                    <a:bodyPr/>
                    <a:lstStyle/>
                    <a:p>
                      <a:pPr algn="ctr" latinLnBrk="1"/>
                      <a:r>
                        <a:rPr lang="en-US" altLang="ko-KR" dirty="0">
                          <a:solidFill>
                            <a:schemeClr val="tx1"/>
                          </a:solidFill>
                        </a:rPr>
                        <a:t>……</a:t>
                      </a:r>
                      <a:endParaRPr lang="ko-KR" altLang="en-US" dirty="0">
                        <a:solidFill>
                          <a:schemeClr val="tx1"/>
                        </a:solidFill>
                      </a:endParaRPr>
                    </a:p>
                  </a:txBody>
                  <a:tcPr>
                    <a:noFill/>
                  </a:tcPr>
                </a:tc>
                <a:tc>
                  <a:txBody>
                    <a:bodyPr/>
                    <a:lstStyle/>
                    <a:p>
                      <a:pPr algn="ctr" latinLnBrk="1"/>
                      <a:r>
                        <a:rPr lang="en-US" altLang="ko-KR" dirty="0">
                          <a:solidFill>
                            <a:schemeClr val="tx1"/>
                          </a:solidFill>
                        </a:rPr>
                        <a:t>K=m-2</a:t>
                      </a:r>
                      <a:endParaRPr lang="ko-KR" altLang="en-US" dirty="0">
                        <a:solidFill>
                          <a:schemeClr val="tx1"/>
                        </a:solidFill>
                      </a:endParaRPr>
                    </a:p>
                  </a:txBody>
                  <a:tcPr>
                    <a:noFill/>
                  </a:tcPr>
                </a:tc>
                <a:tc>
                  <a:txBody>
                    <a:bodyPr/>
                    <a:lstStyle/>
                    <a:p>
                      <a:pPr algn="ctr" latinLnBrk="1"/>
                      <a:r>
                        <a:rPr lang="en-US" altLang="ko-KR" dirty="0">
                          <a:solidFill>
                            <a:schemeClr val="tx1"/>
                          </a:solidFill>
                        </a:rPr>
                        <a:t>K=m-1</a:t>
                      </a:r>
                      <a:endParaRPr lang="ko-KR" altLang="en-US" dirty="0">
                        <a:solidFill>
                          <a:schemeClr val="tx1"/>
                        </a:solidFill>
                      </a:endParaRPr>
                    </a:p>
                  </a:txBody>
                  <a:tcPr>
                    <a:noFill/>
                  </a:tcPr>
                </a:tc>
                <a:tc>
                  <a:txBody>
                    <a:bodyPr/>
                    <a:lstStyle/>
                    <a:p>
                      <a:pPr algn="ctr" latinLnBrk="1"/>
                      <a:r>
                        <a:rPr lang="en-US" altLang="ko-KR" dirty="0">
                          <a:solidFill>
                            <a:schemeClr val="tx1"/>
                          </a:solidFill>
                        </a:rPr>
                        <a:t>K=m</a:t>
                      </a:r>
                      <a:endParaRPr lang="ko-KR" altLang="en-US" dirty="0">
                        <a:solidFill>
                          <a:schemeClr val="tx1"/>
                        </a:solidFill>
                      </a:endParaRPr>
                    </a:p>
                  </a:txBody>
                  <a:tcPr>
                    <a:noFill/>
                  </a:tcPr>
                </a:tc>
                <a:extLst>
                  <a:ext uri="{0D108BD9-81ED-4DB2-BD59-A6C34878D82A}">
                    <a16:rowId xmlns:a16="http://schemas.microsoft.com/office/drawing/2014/main" val="3919295577"/>
                  </a:ext>
                </a:extLst>
              </a:tr>
            </a:tbl>
          </a:graphicData>
        </a:graphic>
      </p:graphicFrame>
      <p:sp>
        <p:nvSpPr>
          <p:cNvPr id="7" name="TextBox 6">
            <a:extLst>
              <a:ext uri="{FF2B5EF4-FFF2-40B4-BE49-F238E27FC236}">
                <a16:creationId xmlns:a16="http://schemas.microsoft.com/office/drawing/2014/main" id="{5B62F87E-52F2-418C-A330-5FE6C9B51F7E}"/>
              </a:ext>
            </a:extLst>
          </p:cNvPr>
          <p:cNvSpPr txBox="1"/>
          <p:nvPr/>
        </p:nvSpPr>
        <p:spPr>
          <a:xfrm>
            <a:off x="1325880" y="966555"/>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a:t>
            </a:r>
            <a:endParaRPr lang="ko-KR" altLang="en-US" dirty="0">
              <a:latin typeface="나눔바른고딕" panose="020B0603020101020101" pitchFamily="50" charset="-127"/>
              <a:ea typeface="나눔바른고딕" panose="020B0603020101020101" pitchFamily="50" charset="-127"/>
            </a:endParaRPr>
          </a:p>
        </p:txBody>
      </p:sp>
      <p:graphicFrame>
        <p:nvGraphicFramePr>
          <p:cNvPr id="8" name="표 7">
            <a:extLst>
              <a:ext uri="{FF2B5EF4-FFF2-40B4-BE49-F238E27FC236}">
                <a16:creationId xmlns:a16="http://schemas.microsoft.com/office/drawing/2014/main" id="{2D0E4033-697E-4D68-8A17-54B26A827E43}"/>
              </a:ext>
            </a:extLst>
          </p:cNvPr>
          <p:cNvGraphicFramePr>
            <a:graphicFrameLocks noGrp="1"/>
          </p:cNvGraphicFramePr>
          <p:nvPr>
            <p:extLst>
              <p:ext uri="{D42A27DB-BD31-4B8C-83A1-F6EECF244321}">
                <p14:modId xmlns:p14="http://schemas.microsoft.com/office/powerpoint/2010/main" val="2480044522"/>
              </p:ext>
            </p:extLst>
          </p:nvPr>
        </p:nvGraphicFramePr>
        <p:xfrm>
          <a:off x="2434336" y="2800265"/>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770172007"/>
                    </a:ext>
                  </a:extLst>
                </a:gridCol>
                <a:gridCol w="1016000">
                  <a:extLst>
                    <a:ext uri="{9D8B030D-6E8A-4147-A177-3AD203B41FA5}">
                      <a16:colId xmlns:a16="http://schemas.microsoft.com/office/drawing/2014/main" val="2442364232"/>
                    </a:ext>
                  </a:extLst>
                </a:gridCol>
                <a:gridCol w="1016000">
                  <a:extLst>
                    <a:ext uri="{9D8B030D-6E8A-4147-A177-3AD203B41FA5}">
                      <a16:colId xmlns:a16="http://schemas.microsoft.com/office/drawing/2014/main" val="1023808465"/>
                    </a:ext>
                  </a:extLst>
                </a:gridCol>
                <a:gridCol w="1016000">
                  <a:extLst>
                    <a:ext uri="{9D8B030D-6E8A-4147-A177-3AD203B41FA5}">
                      <a16:colId xmlns:a16="http://schemas.microsoft.com/office/drawing/2014/main" val="2425361308"/>
                    </a:ext>
                  </a:extLst>
                </a:gridCol>
                <a:gridCol w="1016000">
                  <a:extLst>
                    <a:ext uri="{9D8B030D-6E8A-4147-A177-3AD203B41FA5}">
                      <a16:colId xmlns:a16="http://schemas.microsoft.com/office/drawing/2014/main" val="266867746"/>
                    </a:ext>
                  </a:extLst>
                </a:gridCol>
                <a:gridCol w="1016000">
                  <a:extLst>
                    <a:ext uri="{9D8B030D-6E8A-4147-A177-3AD203B41FA5}">
                      <a16:colId xmlns:a16="http://schemas.microsoft.com/office/drawing/2014/main" val="307717145"/>
                    </a:ext>
                  </a:extLst>
                </a:gridCol>
                <a:gridCol w="1016000">
                  <a:extLst>
                    <a:ext uri="{9D8B030D-6E8A-4147-A177-3AD203B41FA5}">
                      <a16:colId xmlns:a16="http://schemas.microsoft.com/office/drawing/2014/main" val="4010848474"/>
                    </a:ext>
                  </a:extLst>
                </a:gridCol>
                <a:gridCol w="1016000">
                  <a:extLst>
                    <a:ext uri="{9D8B030D-6E8A-4147-A177-3AD203B41FA5}">
                      <a16:colId xmlns:a16="http://schemas.microsoft.com/office/drawing/2014/main" val="2194787778"/>
                    </a:ext>
                  </a:extLst>
                </a:gridCol>
              </a:tblGrid>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+ 10%</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3979167367"/>
                  </a:ext>
                </a:extLst>
              </a:tr>
            </a:tbl>
          </a:graphicData>
        </a:graphic>
      </p:graphicFrame>
      <p:graphicFrame>
        <p:nvGraphicFramePr>
          <p:cNvPr id="9" name="표 8">
            <a:extLst>
              <a:ext uri="{FF2B5EF4-FFF2-40B4-BE49-F238E27FC236}">
                <a16:creationId xmlns:a16="http://schemas.microsoft.com/office/drawing/2014/main" id="{98B9A1DD-0E1D-463B-A594-1F58EDBDABE7}"/>
              </a:ext>
            </a:extLst>
          </p:cNvPr>
          <p:cNvGraphicFramePr>
            <a:graphicFrameLocks noGrp="1"/>
          </p:cNvGraphicFramePr>
          <p:nvPr>
            <p:extLst>
              <p:ext uri="{D42A27DB-BD31-4B8C-83A1-F6EECF244321}">
                <p14:modId xmlns:p14="http://schemas.microsoft.com/office/powerpoint/2010/main" val="4039321764"/>
              </p:ext>
            </p:extLst>
          </p:nvPr>
        </p:nvGraphicFramePr>
        <p:xfrm>
          <a:off x="2434336" y="2196422"/>
          <a:ext cx="8128000" cy="370840"/>
        </p:xfrm>
        <a:graphic>
          <a:graphicData uri="http://schemas.openxmlformats.org/drawingml/2006/table">
            <a:tbl>
              <a:tblPr firstRow="1" bandRow="1">
                <a:tableStyleId>{46F890A9-2807-4EBB-B81D-B2AA78EC7F39}</a:tableStyleId>
              </a:tblPr>
              <a:tblGrid>
                <a:gridCol w="1016000">
                  <a:extLst>
                    <a:ext uri="{9D8B030D-6E8A-4147-A177-3AD203B41FA5}">
                      <a16:colId xmlns:a16="http://schemas.microsoft.com/office/drawing/2014/main" val="2306927231"/>
                    </a:ext>
                  </a:extLst>
                </a:gridCol>
                <a:gridCol w="1016000">
                  <a:extLst>
                    <a:ext uri="{9D8B030D-6E8A-4147-A177-3AD203B41FA5}">
                      <a16:colId xmlns:a16="http://schemas.microsoft.com/office/drawing/2014/main" val="1946626539"/>
                    </a:ext>
                  </a:extLst>
                </a:gridCol>
                <a:gridCol w="1016000">
                  <a:extLst>
                    <a:ext uri="{9D8B030D-6E8A-4147-A177-3AD203B41FA5}">
                      <a16:colId xmlns:a16="http://schemas.microsoft.com/office/drawing/2014/main" val="1261614709"/>
                    </a:ext>
                  </a:extLst>
                </a:gridCol>
                <a:gridCol w="1016000">
                  <a:extLst>
                    <a:ext uri="{9D8B030D-6E8A-4147-A177-3AD203B41FA5}">
                      <a16:colId xmlns:a16="http://schemas.microsoft.com/office/drawing/2014/main" val="3260963378"/>
                    </a:ext>
                  </a:extLst>
                </a:gridCol>
                <a:gridCol w="1016000">
                  <a:extLst>
                    <a:ext uri="{9D8B030D-6E8A-4147-A177-3AD203B41FA5}">
                      <a16:colId xmlns:a16="http://schemas.microsoft.com/office/drawing/2014/main" val="3012205486"/>
                    </a:ext>
                  </a:extLst>
                </a:gridCol>
                <a:gridCol w="1016000">
                  <a:extLst>
                    <a:ext uri="{9D8B030D-6E8A-4147-A177-3AD203B41FA5}">
                      <a16:colId xmlns:a16="http://schemas.microsoft.com/office/drawing/2014/main" val="3698496316"/>
                    </a:ext>
                  </a:extLst>
                </a:gridCol>
                <a:gridCol w="1016000">
                  <a:extLst>
                    <a:ext uri="{9D8B030D-6E8A-4147-A177-3AD203B41FA5}">
                      <a16:colId xmlns:a16="http://schemas.microsoft.com/office/drawing/2014/main" val="2652240326"/>
                    </a:ext>
                  </a:extLst>
                </a:gridCol>
                <a:gridCol w="1016000">
                  <a:extLst>
                    <a:ext uri="{9D8B030D-6E8A-4147-A177-3AD203B41FA5}">
                      <a16:colId xmlns:a16="http://schemas.microsoft.com/office/drawing/2014/main" val="1459084418"/>
                    </a:ext>
                  </a:extLst>
                </a:gridCol>
              </a:tblGrid>
              <a:tr h="370840">
                <a:tc>
                  <a:txBody>
                    <a:bodyPr/>
                    <a:lstStyle/>
                    <a:p>
                      <a:pPr algn="ctr" latinLnBrk="1"/>
                      <a:r>
                        <a:rPr lang="en-US" altLang="ko-KR" dirty="0">
                          <a:solidFill>
                            <a:schemeClr val="tx1"/>
                          </a:solidFill>
                        </a:rPr>
                        <a:t>K=1</a:t>
                      </a:r>
                    </a:p>
                  </a:txBody>
                  <a:tcPr>
                    <a:noFill/>
                  </a:tcPr>
                </a:tc>
                <a:tc>
                  <a:txBody>
                    <a:bodyPr/>
                    <a:lstStyle/>
                    <a:p>
                      <a:pPr algn="ctr" latinLnBrk="1"/>
                      <a:r>
                        <a:rPr lang="en-US" altLang="ko-KR" dirty="0">
                          <a:solidFill>
                            <a:schemeClr val="tx1"/>
                          </a:solidFill>
                        </a:rPr>
                        <a:t>K=2</a:t>
                      </a:r>
                      <a:endParaRPr lang="ko-KR" altLang="en-US" dirty="0">
                        <a:solidFill>
                          <a:schemeClr val="tx1"/>
                        </a:solidFill>
                      </a:endParaRPr>
                    </a:p>
                  </a:txBody>
                  <a:tcPr>
                    <a:noFill/>
                  </a:tcPr>
                </a:tc>
                <a:tc>
                  <a:txBody>
                    <a:bodyPr/>
                    <a:lstStyle/>
                    <a:p>
                      <a:pPr algn="ctr" latinLnBrk="1"/>
                      <a:r>
                        <a:rPr lang="en-US" altLang="ko-KR" dirty="0">
                          <a:solidFill>
                            <a:schemeClr val="tx1"/>
                          </a:solidFill>
                        </a:rPr>
                        <a:t>K=3</a:t>
                      </a:r>
                      <a:endParaRPr lang="ko-KR" altLang="en-US" dirty="0">
                        <a:solidFill>
                          <a:schemeClr val="tx1"/>
                        </a:solidFill>
                      </a:endParaRPr>
                    </a:p>
                  </a:txBody>
                  <a:tcPr>
                    <a:noFill/>
                  </a:tcPr>
                </a:tc>
                <a:tc>
                  <a:txBody>
                    <a:bodyPr/>
                    <a:lstStyle/>
                    <a:p>
                      <a:pPr algn="ctr" latinLnBrk="1"/>
                      <a:r>
                        <a:rPr lang="en-US" altLang="ko-KR" dirty="0">
                          <a:solidFill>
                            <a:schemeClr val="tx1"/>
                          </a:solidFill>
                        </a:rPr>
                        <a:t>K=4</a:t>
                      </a:r>
                      <a:endParaRPr lang="ko-KR" altLang="en-US" dirty="0">
                        <a:solidFill>
                          <a:schemeClr val="tx1"/>
                        </a:solidFill>
                      </a:endParaRPr>
                    </a:p>
                  </a:txBody>
                  <a:tcPr>
                    <a:noFill/>
                  </a:tcPr>
                </a:tc>
                <a:tc>
                  <a:txBody>
                    <a:bodyPr/>
                    <a:lstStyle/>
                    <a:p>
                      <a:pPr algn="ctr" latinLnBrk="1"/>
                      <a:r>
                        <a:rPr lang="en-US" altLang="ko-KR" dirty="0">
                          <a:solidFill>
                            <a:schemeClr val="tx1"/>
                          </a:solidFill>
                        </a:rPr>
                        <a:t>……</a:t>
                      </a:r>
                      <a:endParaRPr lang="ko-KR" altLang="en-US" dirty="0">
                        <a:solidFill>
                          <a:schemeClr val="tx1"/>
                        </a:solidFill>
                      </a:endParaRPr>
                    </a:p>
                  </a:txBody>
                  <a:tcPr>
                    <a:noFill/>
                  </a:tcPr>
                </a:tc>
                <a:tc>
                  <a:txBody>
                    <a:bodyPr/>
                    <a:lstStyle/>
                    <a:p>
                      <a:pPr algn="ctr" latinLnBrk="1"/>
                      <a:r>
                        <a:rPr lang="en-US" altLang="ko-KR" dirty="0">
                          <a:solidFill>
                            <a:schemeClr val="tx1"/>
                          </a:solidFill>
                        </a:rPr>
                        <a:t>K=m-2</a:t>
                      </a:r>
                      <a:endParaRPr lang="ko-KR" altLang="en-US" dirty="0">
                        <a:solidFill>
                          <a:schemeClr val="tx1"/>
                        </a:solidFill>
                      </a:endParaRPr>
                    </a:p>
                  </a:txBody>
                  <a:tcPr>
                    <a:noFill/>
                  </a:tcPr>
                </a:tc>
                <a:tc>
                  <a:txBody>
                    <a:bodyPr/>
                    <a:lstStyle/>
                    <a:p>
                      <a:pPr algn="ctr" latinLnBrk="1"/>
                      <a:r>
                        <a:rPr lang="en-US" altLang="ko-KR" dirty="0">
                          <a:solidFill>
                            <a:schemeClr val="tx1"/>
                          </a:solidFill>
                        </a:rPr>
                        <a:t>K=m-1</a:t>
                      </a:r>
                      <a:endParaRPr lang="ko-KR" altLang="en-US" dirty="0">
                        <a:solidFill>
                          <a:schemeClr val="tx1"/>
                        </a:solidFill>
                      </a:endParaRPr>
                    </a:p>
                  </a:txBody>
                  <a:tcPr>
                    <a:noFill/>
                  </a:tcPr>
                </a:tc>
                <a:tc>
                  <a:txBody>
                    <a:bodyPr/>
                    <a:lstStyle/>
                    <a:p>
                      <a:pPr algn="ctr" latinLnBrk="1"/>
                      <a:r>
                        <a:rPr lang="en-US" altLang="ko-KR" dirty="0">
                          <a:solidFill>
                            <a:schemeClr val="tx1"/>
                          </a:solidFill>
                        </a:rPr>
                        <a:t>K=m</a:t>
                      </a:r>
                      <a:endParaRPr lang="ko-KR" altLang="en-US" dirty="0">
                        <a:solidFill>
                          <a:schemeClr val="tx1"/>
                        </a:solidFill>
                      </a:endParaRPr>
                    </a:p>
                  </a:txBody>
                  <a:tcPr>
                    <a:noFill/>
                  </a:tcPr>
                </a:tc>
                <a:extLst>
                  <a:ext uri="{0D108BD9-81ED-4DB2-BD59-A6C34878D82A}">
                    <a16:rowId xmlns:a16="http://schemas.microsoft.com/office/drawing/2014/main" val="3919295577"/>
                  </a:ext>
                </a:extLst>
              </a:tr>
            </a:tbl>
          </a:graphicData>
        </a:graphic>
      </p:graphicFrame>
      <p:sp>
        <p:nvSpPr>
          <p:cNvPr id="10" name="TextBox 9">
            <a:extLst>
              <a:ext uri="{FF2B5EF4-FFF2-40B4-BE49-F238E27FC236}">
                <a16:creationId xmlns:a16="http://schemas.microsoft.com/office/drawing/2014/main" id="{D1CAA0C2-16B9-45C3-8B89-1B3E797DB51B}"/>
              </a:ext>
            </a:extLst>
          </p:cNvPr>
          <p:cNvSpPr txBox="1"/>
          <p:nvPr/>
        </p:nvSpPr>
        <p:spPr>
          <a:xfrm>
            <a:off x="1325880" y="2756916"/>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X1</a:t>
            </a:r>
            <a:endParaRPr lang="ko-KR" altLang="en-US" dirty="0">
              <a:latin typeface="나눔바른고딕" panose="020B0603020101020101" pitchFamily="50" charset="-127"/>
              <a:ea typeface="나눔바른고딕" panose="020B0603020101020101" pitchFamily="50" charset="-127"/>
            </a:endParaRPr>
          </a:p>
        </p:txBody>
      </p:sp>
      <p:graphicFrame>
        <p:nvGraphicFramePr>
          <p:cNvPr id="11" name="표 10">
            <a:extLst>
              <a:ext uri="{FF2B5EF4-FFF2-40B4-BE49-F238E27FC236}">
                <a16:creationId xmlns:a16="http://schemas.microsoft.com/office/drawing/2014/main" id="{B5B88DA5-BA87-4D4D-9866-3A4BAFD8C3A3}"/>
              </a:ext>
            </a:extLst>
          </p:cNvPr>
          <p:cNvGraphicFramePr>
            <a:graphicFrameLocks noGrp="1"/>
          </p:cNvGraphicFramePr>
          <p:nvPr>
            <p:extLst>
              <p:ext uri="{D42A27DB-BD31-4B8C-83A1-F6EECF244321}">
                <p14:modId xmlns:p14="http://schemas.microsoft.com/office/powerpoint/2010/main" val="549711911"/>
              </p:ext>
            </p:extLst>
          </p:nvPr>
        </p:nvGraphicFramePr>
        <p:xfrm>
          <a:off x="2434336" y="459213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770172007"/>
                    </a:ext>
                  </a:extLst>
                </a:gridCol>
                <a:gridCol w="1016000">
                  <a:extLst>
                    <a:ext uri="{9D8B030D-6E8A-4147-A177-3AD203B41FA5}">
                      <a16:colId xmlns:a16="http://schemas.microsoft.com/office/drawing/2014/main" val="2442364232"/>
                    </a:ext>
                  </a:extLst>
                </a:gridCol>
                <a:gridCol w="1016000">
                  <a:extLst>
                    <a:ext uri="{9D8B030D-6E8A-4147-A177-3AD203B41FA5}">
                      <a16:colId xmlns:a16="http://schemas.microsoft.com/office/drawing/2014/main" val="1023808465"/>
                    </a:ext>
                  </a:extLst>
                </a:gridCol>
                <a:gridCol w="1016000">
                  <a:extLst>
                    <a:ext uri="{9D8B030D-6E8A-4147-A177-3AD203B41FA5}">
                      <a16:colId xmlns:a16="http://schemas.microsoft.com/office/drawing/2014/main" val="2425361308"/>
                    </a:ext>
                  </a:extLst>
                </a:gridCol>
                <a:gridCol w="1016000">
                  <a:extLst>
                    <a:ext uri="{9D8B030D-6E8A-4147-A177-3AD203B41FA5}">
                      <a16:colId xmlns:a16="http://schemas.microsoft.com/office/drawing/2014/main" val="266867746"/>
                    </a:ext>
                  </a:extLst>
                </a:gridCol>
                <a:gridCol w="1016000">
                  <a:extLst>
                    <a:ext uri="{9D8B030D-6E8A-4147-A177-3AD203B41FA5}">
                      <a16:colId xmlns:a16="http://schemas.microsoft.com/office/drawing/2014/main" val="307717145"/>
                    </a:ext>
                  </a:extLst>
                </a:gridCol>
                <a:gridCol w="1016000">
                  <a:extLst>
                    <a:ext uri="{9D8B030D-6E8A-4147-A177-3AD203B41FA5}">
                      <a16:colId xmlns:a16="http://schemas.microsoft.com/office/drawing/2014/main" val="4010848474"/>
                    </a:ext>
                  </a:extLst>
                </a:gridCol>
                <a:gridCol w="1016000">
                  <a:extLst>
                    <a:ext uri="{9D8B030D-6E8A-4147-A177-3AD203B41FA5}">
                      <a16:colId xmlns:a16="http://schemas.microsoft.com/office/drawing/2014/main" val="2194787778"/>
                    </a:ext>
                  </a:extLst>
                </a:gridCol>
              </a:tblGrid>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- 10%</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3979167367"/>
                  </a:ext>
                </a:extLst>
              </a:tr>
            </a:tbl>
          </a:graphicData>
        </a:graphic>
      </p:graphicFrame>
      <p:graphicFrame>
        <p:nvGraphicFramePr>
          <p:cNvPr id="12" name="표 11">
            <a:extLst>
              <a:ext uri="{FF2B5EF4-FFF2-40B4-BE49-F238E27FC236}">
                <a16:creationId xmlns:a16="http://schemas.microsoft.com/office/drawing/2014/main" id="{6A4E3CF7-1A75-4559-88B2-E1A58176747A}"/>
              </a:ext>
            </a:extLst>
          </p:cNvPr>
          <p:cNvGraphicFramePr>
            <a:graphicFrameLocks noGrp="1"/>
          </p:cNvGraphicFramePr>
          <p:nvPr>
            <p:extLst>
              <p:ext uri="{D42A27DB-BD31-4B8C-83A1-F6EECF244321}">
                <p14:modId xmlns:p14="http://schemas.microsoft.com/office/powerpoint/2010/main" val="2940305702"/>
              </p:ext>
            </p:extLst>
          </p:nvPr>
        </p:nvGraphicFramePr>
        <p:xfrm>
          <a:off x="2434336" y="3988291"/>
          <a:ext cx="8128000" cy="370840"/>
        </p:xfrm>
        <a:graphic>
          <a:graphicData uri="http://schemas.openxmlformats.org/drawingml/2006/table">
            <a:tbl>
              <a:tblPr firstRow="1" bandRow="1">
                <a:tableStyleId>{46F890A9-2807-4EBB-B81D-B2AA78EC7F39}</a:tableStyleId>
              </a:tblPr>
              <a:tblGrid>
                <a:gridCol w="1016000">
                  <a:extLst>
                    <a:ext uri="{9D8B030D-6E8A-4147-A177-3AD203B41FA5}">
                      <a16:colId xmlns:a16="http://schemas.microsoft.com/office/drawing/2014/main" val="2306927231"/>
                    </a:ext>
                  </a:extLst>
                </a:gridCol>
                <a:gridCol w="1016000">
                  <a:extLst>
                    <a:ext uri="{9D8B030D-6E8A-4147-A177-3AD203B41FA5}">
                      <a16:colId xmlns:a16="http://schemas.microsoft.com/office/drawing/2014/main" val="1946626539"/>
                    </a:ext>
                  </a:extLst>
                </a:gridCol>
                <a:gridCol w="1016000">
                  <a:extLst>
                    <a:ext uri="{9D8B030D-6E8A-4147-A177-3AD203B41FA5}">
                      <a16:colId xmlns:a16="http://schemas.microsoft.com/office/drawing/2014/main" val="1261614709"/>
                    </a:ext>
                  </a:extLst>
                </a:gridCol>
                <a:gridCol w="1016000">
                  <a:extLst>
                    <a:ext uri="{9D8B030D-6E8A-4147-A177-3AD203B41FA5}">
                      <a16:colId xmlns:a16="http://schemas.microsoft.com/office/drawing/2014/main" val="3260963378"/>
                    </a:ext>
                  </a:extLst>
                </a:gridCol>
                <a:gridCol w="1016000">
                  <a:extLst>
                    <a:ext uri="{9D8B030D-6E8A-4147-A177-3AD203B41FA5}">
                      <a16:colId xmlns:a16="http://schemas.microsoft.com/office/drawing/2014/main" val="3012205486"/>
                    </a:ext>
                  </a:extLst>
                </a:gridCol>
                <a:gridCol w="1016000">
                  <a:extLst>
                    <a:ext uri="{9D8B030D-6E8A-4147-A177-3AD203B41FA5}">
                      <a16:colId xmlns:a16="http://schemas.microsoft.com/office/drawing/2014/main" val="3698496316"/>
                    </a:ext>
                  </a:extLst>
                </a:gridCol>
                <a:gridCol w="1016000">
                  <a:extLst>
                    <a:ext uri="{9D8B030D-6E8A-4147-A177-3AD203B41FA5}">
                      <a16:colId xmlns:a16="http://schemas.microsoft.com/office/drawing/2014/main" val="2652240326"/>
                    </a:ext>
                  </a:extLst>
                </a:gridCol>
                <a:gridCol w="1016000">
                  <a:extLst>
                    <a:ext uri="{9D8B030D-6E8A-4147-A177-3AD203B41FA5}">
                      <a16:colId xmlns:a16="http://schemas.microsoft.com/office/drawing/2014/main" val="1459084418"/>
                    </a:ext>
                  </a:extLst>
                </a:gridCol>
              </a:tblGrid>
              <a:tr h="370840">
                <a:tc>
                  <a:txBody>
                    <a:bodyPr/>
                    <a:lstStyle/>
                    <a:p>
                      <a:pPr algn="ctr" latinLnBrk="1"/>
                      <a:r>
                        <a:rPr lang="en-US" altLang="ko-KR" dirty="0">
                          <a:solidFill>
                            <a:schemeClr val="tx1"/>
                          </a:solidFill>
                        </a:rPr>
                        <a:t>K=1</a:t>
                      </a:r>
                    </a:p>
                  </a:txBody>
                  <a:tcPr>
                    <a:noFill/>
                  </a:tcPr>
                </a:tc>
                <a:tc>
                  <a:txBody>
                    <a:bodyPr/>
                    <a:lstStyle/>
                    <a:p>
                      <a:pPr algn="ctr" latinLnBrk="1"/>
                      <a:r>
                        <a:rPr lang="en-US" altLang="ko-KR" dirty="0">
                          <a:solidFill>
                            <a:schemeClr val="tx1"/>
                          </a:solidFill>
                        </a:rPr>
                        <a:t>K=2</a:t>
                      </a:r>
                      <a:endParaRPr lang="ko-KR" altLang="en-US" dirty="0">
                        <a:solidFill>
                          <a:schemeClr val="tx1"/>
                        </a:solidFill>
                      </a:endParaRPr>
                    </a:p>
                  </a:txBody>
                  <a:tcPr>
                    <a:noFill/>
                  </a:tcPr>
                </a:tc>
                <a:tc>
                  <a:txBody>
                    <a:bodyPr/>
                    <a:lstStyle/>
                    <a:p>
                      <a:pPr algn="ctr" latinLnBrk="1"/>
                      <a:r>
                        <a:rPr lang="en-US" altLang="ko-KR" dirty="0">
                          <a:solidFill>
                            <a:schemeClr val="tx1"/>
                          </a:solidFill>
                        </a:rPr>
                        <a:t>K=3</a:t>
                      </a:r>
                      <a:endParaRPr lang="ko-KR" altLang="en-US" dirty="0">
                        <a:solidFill>
                          <a:schemeClr val="tx1"/>
                        </a:solidFill>
                      </a:endParaRPr>
                    </a:p>
                  </a:txBody>
                  <a:tcPr>
                    <a:noFill/>
                  </a:tcPr>
                </a:tc>
                <a:tc>
                  <a:txBody>
                    <a:bodyPr/>
                    <a:lstStyle/>
                    <a:p>
                      <a:pPr algn="ctr" latinLnBrk="1"/>
                      <a:r>
                        <a:rPr lang="en-US" altLang="ko-KR" dirty="0">
                          <a:solidFill>
                            <a:schemeClr val="tx1"/>
                          </a:solidFill>
                        </a:rPr>
                        <a:t>K=4</a:t>
                      </a:r>
                      <a:endParaRPr lang="ko-KR" altLang="en-US" dirty="0">
                        <a:solidFill>
                          <a:schemeClr val="tx1"/>
                        </a:solidFill>
                      </a:endParaRPr>
                    </a:p>
                  </a:txBody>
                  <a:tcPr>
                    <a:noFill/>
                  </a:tcPr>
                </a:tc>
                <a:tc>
                  <a:txBody>
                    <a:bodyPr/>
                    <a:lstStyle/>
                    <a:p>
                      <a:pPr algn="ctr" latinLnBrk="1"/>
                      <a:r>
                        <a:rPr lang="en-US" altLang="ko-KR" dirty="0">
                          <a:solidFill>
                            <a:schemeClr val="tx1"/>
                          </a:solidFill>
                        </a:rPr>
                        <a:t>……</a:t>
                      </a:r>
                      <a:endParaRPr lang="ko-KR" altLang="en-US" dirty="0">
                        <a:solidFill>
                          <a:schemeClr val="tx1"/>
                        </a:solidFill>
                      </a:endParaRPr>
                    </a:p>
                  </a:txBody>
                  <a:tcPr>
                    <a:noFill/>
                  </a:tcPr>
                </a:tc>
                <a:tc>
                  <a:txBody>
                    <a:bodyPr/>
                    <a:lstStyle/>
                    <a:p>
                      <a:pPr algn="ctr" latinLnBrk="1"/>
                      <a:r>
                        <a:rPr lang="en-US" altLang="ko-KR" dirty="0">
                          <a:solidFill>
                            <a:schemeClr val="tx1"/>
                          </a:solidFill>
                        </a:rPr>
                        <a:t>K=m-2</a:t>
                      </a:r>
                      <a:endParaRPr lang="ko-KR" altLang="en-US" dirty="0">
                        <a:solidFill>
                          <a:schemeClr val="tx1"/>
                        </a:solidFill>
                      </a:endParaRPr>
                    </a:p>
                  </a:txBody>
                  <a:tcPr>
                    <a:noFill/>
                  </a:tcPr>
                </a:tc>
                <a:tc>
                  <a:txBody>
                    <a:bodyPr/>
                    <a:lstStyle/>
                    <a:p>
                      <a:pPr algn="ctr" latinLnBrk="1"/>
                      <a:r>
                        <a:rPr lang="en-US" altLang="ko-KR" dirty="0">
                          <a:solidFill>
                            <a:schemeClr val="tx1"/>
                          </a:solidFill>
                        </a:rPr>
                        <a:t>K=m-1</a:t>
                      </a:r>
                      <a:endParaRPr lang="ko-KR" altLang="en-US" dirty="0">
                        <a:solidFill>
                          <a:schemeClr val="tx1"/>
                        </a:solidFill>
                      </a:endParaRPr>
                    </a:p>
                  </a:txBody>
                  <a:tcPr>
                    <a:noFill/>
                  </a:tcPr>
                </a:tc>
                <a:tc>
                  <a:txBody>
                    <a:bodyPr/>
                    <a:lstStyle/>
                    <a:p>
                      <a:pPr algn="ctr" latinLnBrk="1"/>
                      <a:r>
                        <a:rPr lang="en-US" altLang="ko-KR" dirty="0">
                          <a:solidFill>
                            <a:schemeClr val="tx1"/>
                          </a:solidFill>
                        </a:rPr>
                        <a:t>K=m</a:t>
                      </a:r>
                      <a:endParaRPr lang="ko-KR" altLang="en-US" dirty="0">
                        <a:solidFill>
                          <a:schemeClr val="tx1"/>
                        </a:solidFill>
                      </a:endParaRPr>
                    </a:p>
                  </a:txBody>
                  <a:tcPr>
                    <a:noFill/>
                  </a:tcPr>
                </a:tc>
                <a:extLst>
                  <a:ext uri="{0D108BD9-81ED-4DB2-BD59-A6C34878D82A}">
                    <a16:rowId xmlns:a16="http://schemas.microsoft.com/office/drawing/2014/main" val="3919295577"/>
                  </a:ext>
                </a:extLst>
              </a:tr>
            </a:tbl>
          </a:graphicData>
        </a:graphic>
      </p:graphicFrame>
      <p:sp>
        <p:nvSpPr>
          <p:cNvPr id="13" name="TextBox 12">
            <a:extLst>
              <a:ext uri="{FF2B5EF4-FFF2-40B4-BE49-F238E27FC236}">
                <a16:creationId xmlns:a16="http://schemas.microsoft.com/office/drawing/2014/main" id="{DFDA3101-C7C6-46E9-81ED-EF5A6672FA26}"/>
              </a:ext>
            </a:extLst>
          </p:cNvPr>
          <p:cNvSpPr txBox="1"/>
          <p:nvPr/>
        </p:nvSpPr>
        <p:spPr>
          <a:xfrm>
            <a:off x="1325880" y="4548785"/>
            <a:ext cx="1054608" cy="369332"/>
          </a:xfrm>
          <a:prstGeom prst="rect">
            <a:avLst/>
          </a:prstGeom>
          <a:noFill/>
        </p:spPr>
        <p:txBody>
          <a:bodyPr wrap="square" rtlCol="0">
            <a:spAutoFit/>
          </a:bodyPr>
          <a:lstStyle/>
          <a:p>
            <a:r>
              <a:rPr lang="en-US" altLang="ko-KR" dirty="0">
                <a:latin typeface="나눔바른고딕" panose="020B0603020101020101" pitchFamily="50" charset="-127"/>
                <a:ea typeface="나눔바른고딕" panose="020B0603020101020101" pitchFamily="50" charset="-127"/>
              </a:rPr>
              <a:t>Data X2</a:t>
            </a:r>
            <a:endParaRPr lang="ko-KR" altLang="en-US" dirty="0">
              <a:latin typeface="나눔바른고딕" panose="020B0603020101020101" pitchFamily="50" charset="-127"/>
              <a:ea typeface="나눔바른고딕" panose="020B0603020101020101" pitchFamily="50" charset="-127"/>
            </a:endParaRPr>
          </a:p>
        </p:txBody>
      </p:sp>
      <p:sp>
        <p:nvSpPr>
          <p:cNvPr id="20" name="TextBox 19">
            <a:extLst>
              <a:ext uri="{FF2B5EF4-FFF2-40B4-BE49-F238E27FC236}">
                <a16:creationId xmlns:a16="http://schemas.microsoft.com/office/drawing/2014/main" id="{3ED9D606-EA90-4F43-B337-E3891A289E8D}"/>
              </a:ext>
            </a:extLst>
          </p:cNvPr>
          <p:cNvSpPr txBox="1"/>
          <p:nvPr/>
        </p:nvSpPr>
        <p:spPr>
          <a:xfrm>
            <a:off x="2532888" y="5478764"/>
            <a:ext cx="7126224" cy="646331"/>
          </a:xfrm>
          <a:prstGeom prst="rect">
            <a:avLst/>
          </a:prstGeom>
          <a:noFill/>
        </p:spPr>
        <p:txBody>
          <a:bodyPr wrap="square" rtlCol="0">
            <a:spAutoFit/>
          </a:bodyPr>
          <a:lstStyle/>
          <a:p>
            <a:pPr algn="ctr"/>
            <a:r>
              <a:rPr lang="en-US" altLang="ko-KR" dirty="0">
                <a:latin typeface="나눔바른고딕" panose="020B0603020101020101" pitchFamily="50" charset="-127"/>
                <a:ea typeface="나눔바른고딕" panose="020B0603020101020101" pitchFamily="50" charset="-127"/>
              </a:rPr>
              <a:t>Feature K 1</a:t>
            </a:r>
            <a:r>
              <a:rPr lang="ko-KR" altLang="en-US" dirty="0">
                <a:latin typeface="나눔바른고딕" panose="020B0603020101020101" pitchFamily="50" charset="-127"/>
                <a:ea typeface="나눔바른고딕" panose="020B0603020101020101" pitchFamily="50" charset="-127"/>
              </a:rPr>
              <a:t>개를 선택하고</a:t>
            </a:r>
            <a:r>
              <a:rPr lang="en-US" altLang="ko-KR" dirty="0">
                <a:latin typeface="나눔바른고딕" panose="020B0603020101020101" pitchFamily="50" charset="-127"/>
                <a:ea typeface="나눔바른고딕" panose="020B0603020101020101" pitchFamily="50" charset="-127"/>
              </a:rPr>
              <a:t>,</a:t>
            </a:r>
            <a:r>
              <a:rPr lang="ko-KR" altLang="en-US" dirty="0">
                <a:latin typeface="나눔바른고딕" panose="020B0603020101020101" pitchFamily="50" charset="-127"/>
                <a:ea typeface="나눔바른고딕" panose="020B0603020101020101" pitchFamily="50" charset="-127"/>
              </a:rPr>
              <a:t> 값을 </a:t>
            </a:r>
            <a:r>
              <a:rPr lang="en-US" altLang="ko-KR" dirty="0">
                <a:latin typeface="나눔바른고딕" panose="020B0603020101020101" pitchFamily="50" charset="-127"/>
                <a:ea typeface="나눔바른고딕" panose="020B0603020101020101" pitchFamily="50" charset="-127"/>
              </a:rPr>
              <a:t>+-10% </a:t>
            </a:r>
            <a:r>
              <a:rPr lang="ko-KR" altLang="en-US" dirty="0">
                <a:latin typeface="나눔바른고딕" panose="020B0603020101020101" pitchFamily="50" charset="-127"/>
                <a:ea typeface="나눔바른고딕" panose="020B0603020101020101" pitchFamily="50" charset="-127"/>
              </a:rPr>
              <a:t>하여 새로운 데이터 </a:t>
            </a:r>
            <a:r>
              <a:rPr lang="en-US" altLang="ko-KR" dirty="0">
                <a:latin typeface="나눔바른고딕" panose="020B0603020101020101" pitchFamily="50" charset="-127"/>
                <a:ea typeface="나눔바른고딕" panose="020B0603020101020101" pitchFamily="50" charset="-127"/>
              </a:rPr>
              <a:t>X1, X2</a:t>
            </a:r>
            <a:r>
              <a:rPr lang="ko-KR" altLang="en-US" dirty="0">
                <a:latin typeface="나눔바른고딕" panose="020B0603020101020101" pitchFamily="50" charset="-127"/>
                <a:ea typeface="나눔바른고딕" panose="020B0603020101020101" pitchFamily="50" charset="-127"/>
              </a:rPr>
              <a:t>를 생성</a:t>
            </a:r>
            <a:endParaRPr lang="en-US" altLang="ko-KR" dirty="0">
              <a:latin typeface="나눔바른고딕" panose="020B0603020101020101" pitchFamily="50" charset="-127"/>
              <a:ea typeface="나눔바른고딕" panose="020B0603020101020101" pitchFamily="50" charset="-127"/>
            </a:endParaRPr>
          </a:p>
          <a:p>
            <a:pPr algn="ctr"/>
            <a:r>
              <a:rPr lang="ko-KR" altLang="en-US" dirty="0">
                <a:latin typeface="나눔바른고딕" panose="020B0603020101020101" pitchFamily="50" charset="-127"/>
                <a:ea typeface="나눔바른고딕" panose="020B0603020101020101" pitchFamily="50" charset="-127"/>
              </a:rPr>
              <a:t>여기서 </a:t>
            </a:r>
            <a:r>
              <a:rPr lang="en-US" altLang="ko-KR" dirty="0">
                <a:latin typeface="나눔바른고딕" panose="020B0603020101020101" pitchFamily="50" charset="-127"/>
                <a:ea typeface="나눔바른고딕" panose="020B0603020101020101" pitchFamily="50" charset="-127"/>
              </a:rPr>
              <a:t>10%</a:t>
            </a:r>
            <a:r>
              <a:rPr lang="ko-KR" altLang="en-US" dirty="0">
                <a:latin typeface="나눔바른고딕" panose="020B0603020101020101" pitchFamily="50" charset="-127"/>
                <a:ea typeface="나눔바른고딕" panose="020B0603020101020101" pitchFamily="50" charset="-127"/>
              </a:rPr>
              <a:t>라는 수치는 저자가 제시한 값</a:t>
            </a:r>
          </a:p>
        </p:txBody>
      </p:sp>
      <p:sp>
        <p:nvSpPr>
          <p:cNvPr id="21" name="화살표: 오른쪽으로 구부러짐 20">
            <a:extLst>
              <a:ext uri="{FF2B5EF4-FFF2-40B4-BE49-F238E27FC236}">
                <a16:creationId xmlns:a16="http://schemas.microsoft.com/office/drawing/2014/main" id="{88E86684-46F7-4933-AF4C-D3E366C3CD6B}"/>
              </a:ext>
            </a:extLst>
          </p:cNvPr>
          <p:cNvSpPr/>
          <p:nvPr/>
        </p:nvSpPr>
        <p:spPr>
          <a:xfrm>
            <a:off x="839216" y="1385147"/>
            <a:ext cx="432816" cy="1415118"/>
          </a:xfrm>
          <a:prstGeom prst="curvedRightArrow">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화살표: 왼쪽으로 구부러짐 22">
            <a:extLst>
              <a:ext uri="{FF2B5EF4-FFF2-40B4-BE49-F238E27FC236}">
                <a16:creationId xmlns:a16="http://schemas.microsoft.com/office/drawing/2014/main" id="{7F8D24FF-2EFC-4B22-A28D-7AB1C77A9899}"/>
              </a:ext>
            </a:extLst>
          </p:cNvPr>
          <p:cNvSpPr/>
          <p:nvPr/>
        </p:nvSpPr>
        <p:spPr>
          <a:xfrm>
            <a:off x="10728960" y="1213104"/>
            <a:ext cx="1054608" cy="3749870"/>
          </a:xfrm>
          <a:prstGeom prst="curvedLeftArrow">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27" name="직선 연결선 26">
            <a:extLst>
              <a:ext uri="{FF2B5EF4-FFF2-40B4-BE49-F238E27FC236}">
                <a16:creationId xmlns:a16="http://schemas.microsoft.com/office/drawing/2014/main" id="{F5773044-24D8-49F3-B34F-E7712C297791}"/>
              </a:ext>
            </a:extLst>
          </p:cNvPr>
          <p:cNvCxnSpPr>
            <a:cxnSpLocks/>
          </p:cNvCxnSpPr>
          <p:nvPr/>
        </p:nvCxnSpPr>
        <p:spPr>
          <a:xfrm>
            <a:off x="4248912" y="335280"/>
            <a:ext cx="0" cy="5047488"/>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직선 연결선 28">
            <a:extLst>
              <a:ext uri="{FF2B5EF4-FFF2-40B4-BE49-F238E27FC236}">
                <a16:creationId xmlns:a16="http://schemas.microsoft.com/office/drawing/2014/main" id="{2BD1D8D5-3343-403C-8FCD-CB1CB196B847}"/>
              </a:ext>
            </a:extLst>
          </p:cNvPr>
          <p:cNvCxnSpPr>
            <a:cxnSpLocks/>
          </p:cNvCxnSpPr>
          <p:nvPr/>
        </p:nvCxnSpPr>
        <p:spPr>
          <a:xfrm>
            <a:off x="5675376" y="335280"/>
            <a:ext cx="0" cy="50474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직선 연결선 30">
            <a:extLst>
              <a:ext uri="{FF2B5EF4-FFF2-40B4-BE49-F238E27FC236}">
                <a16:creationId xmlns:a16="http://schemas.microsoft.com/office/drawing/2014/main" id="{CADF5445-39DE-4B5F-945C-5A6A3CE7057C}"/>
              </a:ext>
            </a:extLst>
          </p:cNvPr>
          <p:cNvCxnSpPr/>
          <p:nvPr/>
        </p:nvCxnSpPr>
        <p:spPr>
          <a:xfrm>
            <a:off x="4248912" y="335280"/>
            <a:ext cx="14386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직선 연결선 31">
            <a:extLst>
              <a:ext uri="{FF2B5EF4-FFF2-40B4-BE49-F238E27FC236}">
                <a16:creationId xmlns:a16="http://schemas.microsoft.com/office/drawing/2014/main" id="{B330F2F6-427B-4ACD-A3D0-7AC6817A298A}"/>
              </a:ext>
            </a:extLst>
          </p:cNvPr>
          <p:cNvCxnSpPr/>
          <p:nvPr/>
        </p:nvCxnSpPr>
        <p:spPr>
          <a:xfrm>
            <a:off x="4248912" y="5382768"/>
            <a:ext cx="143865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182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5F8468-B222-4DD9-A3EC-38DA8A361553}"/>
              </a:ext>
            </a:extLst>
          </p:cNvPr>
          <p:cNvSpPr txBox="1"/>
          <p:nvPr/>
        </p:nvSpPr>
        <p:spPr>
          <a:xfrm>
            <a:off x="1524000" y="707136"/>
            <a:ext cx="9247632" cy="1692771"/>
          </a:xfrm>
          <a:prstGeom prst="rect">
            <a:avLst/>
          </a:prstGeom>
          <a:noFill/>
        </p:spPr>
        <p:txBody>
          <a:bodyPr wrap="square" rtlCol="0">
            <a:spAutoFit/>
          </a:bodyPr>
          <a:lstStyle/>
          <a:p>
            <a:pPr algn="ctr"/>
            <a:r>
              <a:rPr lang="en-US" altLang="ko-KR" sz="2800" dirty="0"/>
              <a:t>10% </a:t>
            </a:r>
            <a:r>
              <a:rPr lang="ko-KR" altLang="en-US" sz="2800" dirty="0"/>
              <a:t>도출 과정</a:t>
            </a:r>
            <a:endParaRPr lang="en-US" altLang="ko-KR" sz="2800" dirty="0"/>
          </a:p>
          <a:p>
            <a:pPr algn="ctr"/>
            <a:endParaRPr lang="en-US" altLang="ko-KR" sz="2800" dirty="0"/>
          </a:p>
          <a:p>
            <a:pPr algn="ctr"/>
            <a:r>
              <a:rPr lang="en-US" altLang="ko-KR" sz="2400" dirty="0"/>
              <a:t>Grey Relationship Analyzing</a:t>
            </a:r>
          </a:p>
          <a:p>
            <a:pPr algn="ctr"/>
            <a:r>
              <a:rPr lang="ko-KR" altLang="en-US" sz="2400" dirty="0"/>
              <a:t>데이터 간의 상관도를 이용해 누락된 데이터를 채우는 방법</a:t>
            </a:r>
          </a:p>
        </p:txBody>
      </p:sp>
      <p:graphicFrame>
        <p:nvGraphicFramePr>
          <p:cNvPr id="5" name="표 4">
            <a:extLst>
              <a:ext uri="{FF2B5EF4-FFF2-40B4-BE49-F238E27FC236}">
                <a16:creationId xmlns:a16="http://schemas.microsoft.com/office/drawing/2014/main" id="{B2E23321-CCE4-4AAB-93A3-7A3B7F53FFEF}"/>
              </a:ext>
            </a:extLst>
          </p:cNvPr>
          <p:cNvGraphicFramePr>
            <a:graphicFrameLocks noGrp="1"/>
          </p:cNvGraphicFramePr>
          <p:nvPr>
            <p:extLst>
              <p:ext uri="{D42A27DB-BD31-4B8C-83A1-F6EECF244321}">
                <p14:modId xmlns:p14="http://schemas.microsoft.com/office/powerpoint/2010/main" val="1266735531"/>
              </p:ext>
            </p:extLst>
          </p:nvPr>
        </p:nvGraphicFramePr>
        <p:xfrm>
          <a:off x="2896616" y="2765469"/>
          <a:ext cx="6502400" cy="365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64313276"/>
                    </a:ext>
                  </a:extLst>
                </a:gridCol>
                <a:gridCol w="1625600">
                  <a:extLst>
                    <a:ext uri="{9D8B030D-6E8A-4147-A177-3AD203B41FA5}">
                      <a16:colId xmlns:a16="http://schemas.microsoft.com/office/drawing/2014/main" val="2623688699"/>
                    </a:ext>
                  </a:extLst>
                </a:gridCol>
                <a:gridCol w="1625600">
                  <a:extLst>
                    <a:ext uri="{9D8B030D-6E8A-4147-A177-3AD203B41FA5}">
                      <a16:colId xmlns:a16="http://schemas.microsoft.com/office/drawing/2014/main" val="3432193862"/>
                    </a:ext>
                  </a:extLst>
                </a:gridCol>
                <a:gridCol w="1625600">
                  <a:extLst>
                    <a:ext uri="{9D8B030D-6E8A-4147-A177-3AD203B41FA5}">
                      <a16:colId xmlns:a16="http://schemas.microsoft.com/office/drawing/2014/main" val="483534445"/>
                    </a:ext>
                  </a:extLst>
                </a:gridCol>
              </a:tblGrid>
              <a:tr h="358648">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31419500"/>
                  </a:ext>
                </a:extLst>
              </a:tr>
            </a:tbl>
          </a:graphicData>
        </a:graphic>
      </p:graphicFrame>
      <p:graphicFrame>
        <p:nvGraphicFramePr>
          <p:cNvPr id="6" name="표 5">
            <a:extLst>
              <a:ext uri="{FF2B5EF4-FFF2-40B4-BE49-F238E27FC236}">
                <a16:creationId xmlns:a16="http://schemas.microsoft.com/office/drawing/2014/main" id="{51CF9301-DFB1-4BE5-94BF-803D0B4D694E}"/>
              </a:ext>
            </a:extLst>
          </p:cNvPr>
          <p:cNvGraphicFramePr>
            <a:graphicFrameLocks noGrp="1"/>
          </p:cNvGraphicFramePr>
          <p:nvPr>
            <p:extLst>
              <p:ext uri="{D42A27DB-BD31-4B8C-83A1-F6EECF244321}">
                <p14:modId xmlns:p14="http://schemas.microsoft.com/office/powerpoint/2010/main" val="1815253543"/>
              </p:ext>
            </p:extLst>
          </p:nvPr>
        </p:nvGraphicFramePr>
        <p:xfrm>
          <a:off x="2896616" y="3131229"/>
          <a:ext cx="6502400" cy="365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64313276"/>
                    </a:ext>
                  </a:extLst>
                </a:gridCol>
                <a:gridCol w="1625600">
                  <a:extLst>
                    <a:ext uri="{9D8B030D-6E8A-4147-A177-3AD203B41FA5}">
                      <a16:colId xmlns:a16="http://schemas.microsoft.com/office/drawing/2014/main" val="2623688699"/>
                    </a:ext>
                  </a:extLst>
                </a:gridCol>
                <a:gridCol w="1625600">
                  <a:extLst>
                    <a:ext uri="{9D8B030D-6E8A-4147-A177-3AD203B41FA5}">
                      <a16:colId xmlns:a16="http://schemas.microsoft.com/office/drawing/2014/main" val="3432193862"/>
                    </a:ext>
                  </a:extLst>
                </a:gridCol>
                <a:gridCol w="1625600">
                  <a:extLst>
                    <a:ext uri="{9D8B030D-6E8A-4147-A177-3AD203B41FA5}">
                      <a16:colId xmlns:a16="http://schemas.microsoft.com/office/drawing/2014/main" val="483534445"/>
                    </a:ext>
                  </a:extLst>
                </a:gridCol>
              </a:tblGrid>
              <a:tr h="358648">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31419500"/>
                  </a:ext>
                </a:extLst>
              </a:tr>
            </a:tbl>
          </a:graphicData>
        </a:graphic>
      </p:graphicFrame>
      <p:graphicFrame>
        <p:nvGraphicFramePr>
          <p:cNvPr id="7" name="표 6">
            <a:extLst>
              <a:ext uri="{FF2B5EF4-FFF2-40B4-BE49-F238E27FC236}">
                <a16:creationId xmlns:a16="http://schemas.microsoft.com/office/drawing/2014/main" id="{93138340-F526-4ABE-B281-CF700080E996}"/>
              </a:ext>
            </a:extLst>
          </p:cNvPr>
          <p:cNvGraphicFramePr>
            <a:graphicFrameLocks noGrp="1"/>
          </p:cNvGraphicFramePr>
          <p:nvPr>
            <p:extLst>
              <p:ext uri="{D42A27DB-BD31-4B8C-83A1-F6EECF244321}">
                <p14:modId xmlns:p14="http://schemas.microsoft.com/office/powerpoint/2010/main" val="3936692391"/>
              </p:ext>
            </p:extLst>
          </p:nvPr>
        </p:nvGraphicFramePr>
        <p:xfrm>
          <a:off x="2896616" y="3866730"/>
          <a:ext cx="6502400" cy="365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64313276"/>
                    </a:ext>
                  </a:extLst>
                </a:gridCol>
                <a:gridCol w="1625600">
                  <a:extLst>
                    <a:ext uri="{9D8B030D-6E8A-4147-A177-3AD203B41FA5}">
                      <a16:colId xmlns:a16="http://schemas.microsoft.com/office/drawing/2014/main" val="2623688699"/>
                    </a:ext>
                  </a:extLst>
                </a:gridCol>
                <a:gridCol w="1625600">
                  <a:extLst>
                    <a:ext uri="{9D8B030D-6E8A-4147-A177-3AD203B41FA5}">
                      <a16:colId xmlns:a16="http://schemas.microsoft.com/office/drawing/2014/main" val="3432193862"/>
                    </a:ext>
                  </a:extLst>
                </a:gridCol>
                <a:gridCol w="1625600">
                  <a:extLst>
                    <a:ext uri="{9D8B030D-6E8A-4147-A177-3AD203B41FA5}">
                      <a16:colId xmlns:a16="http://schemas.microsoft.com/office/drawing/2014/main" val="483534445"/>
                    </a:ext>
                  </a:extLst>
                </a:gridCol>
              </a:tblGrid>
              <a:tr h="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31419500"/>
                  </a:ext>
                </a:extLst>
              </a:tr>
            </a:tbl>
          </a:graphicData>
        </a:graphic>
      </p:graphicFrame>
      <p:graphicFrame>
        <p:nvGraphicFramePr>
          <p:cNvPr id="8" name="표 7">
            <a:extLst>
              <a:ext uri="{FF2B5EF4-FFF2-40B4-BE49-F238E27FC236}">
                <a16:creationId xmlns:a16="http://schemas.microsoft.com/office/drawing/2014/main" id="{CF715971-3DE9-45C6-B4B1-5DCD500136C2}"/>
              </a:ext>
            </a:extLst>
          </p:cNvPr>
          <p:cNvGraphicFramePr>
            <a:graphicFrameLocks noGrp="1"/>
          </p:cNvGraphicFramePr>
          <p:nvPr>
            <p:extLst>
              <p:ext uri="{D42A27DB-BD31-4B8C-83A1-F6EECF244321}">
                <p14:modId xmlns:p14="http://schemas.microsoft.com/office/powerpoint/2010/main" val="3605328970"/>
              </p:ext>
            </p:extLst>
          </p:nvPr>
        </p:nvGraphicFramePr>
        <p:xfrm>
          <a:off x="2896616" y="3503085"/>
          <a:ext cx="6502400" cy="365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64313276"/>
                    </a:ext>
                  </a:extLst>
                </a:gridCol>
                <a:gridCol w="1625600">
                  <a:extLst>
                    <a:ext uri="{9D8B030D-6E8A-4147-A177-3AD203B41FA5}">
                      <a16:colId xmlns:a16="http://schemas.microsoft.com/office/drawing/2014/main" val="2623688699"/>
                    </a:ext>
                  </a:extLst>
                </a:gridCol>
                <a:gridCol w="1625600">
                  <a:extLst>
                    <a:ext uri="{9D8B030D-6E8A-4147-A177-3AD203B41FA5}">
                      <a16:colId xmlns:a16="http://schemas.microsoft.com/office/drawing/2014/main" val="3432193862"/>
                    </a:ext>
                  </a:extLst>
                </a:gridCol>
                <a:gridCol w="1625600">
                  <a:extLst>
                    <a:ext uri="{9D8B030D-6E8A-4147-A177-3AD203B41FA5}">
                      <a16:colId xmlns:a16="http://schemas.microsoft.com/office/drawing/2014/main" val="483534445"/>
                    </a:ext>
                  </a:extLst>
                </a:gridCol>
              </a:tblGrid>
              <a:tr h="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31419500"/>
                  </a:ext>
                </a:extLst>
              </a:tr>
            </a:tbl>
          </a:graphicData>
        </a:graphic>
      </p:graphicFrame>
      <p:sp>
        <p:nvSpPr>
          <p:cNvPr id="9" name="TextBox 8">
            <a:extLst>
              <a:ext uri="{FF2B5EF4-FFF2-40B4-BE49-F238E27FC236}">
                <a16:creationId xmlns:a16="http://schemas.microsoft.com/office/drawing/2014/main" id="{3A4F1973-36C2-4D52-9948-38AFC08CBE75}"/>
              </a:ext>
            </a:extLst>
          </p:cNvPr>
          <p:cNvSpPr txBox="1"/>
          <p:nvPr/>
        </p:nvSpPr>
        <p:spPr>
          <a:xfrm>
            <a:off x="1472184" y="5196757"/>
            <a:ext cx="9247632" cy="954107"/>
          </a:xfrm>
          <a:prstGeom prst="rect">
            <a:avLst/>
          </a:prstGeom>
          <a:noFill/>
        </p:spPr>
        <p:txBody>
          <a:bodyPr wrap="square" rtlCol="0">
            <a:spAutoFit/>
          </a:bodyPr>
          <a:lstStyle/>
          <a:p>
            <a:pPr algn="ctr"/>
            <a:r>
              <a:rPr lang="en-US" altLang="ko-KR" sz="2800" dirty="0"/>
              <a:t>Data</a:t>
            </a:r>
            <a:r>
              <a:rPr lang="ko-KR" altLang="en-US" sz="2800" dirty="0"/>
              <a:t> </a:t>
            </a:r>
            <a:r>
              <a:rPr lang="en-US" altLang="ko-KR" sz="2800" dirty="0"/>
              <a:t>:</a:t>
            </a:r>
            <a:r>
              <a:rPr lang="ko-KR" altLang="en-US" sz="2800" dirty="0"/>
              <a:t> </a:t>
            </a:r>
            <a:r>
              <a:rPr lang="en-US" altLang="ko-KR" sz="2800" dirty="0"/>
              <a:t>(n, m) shape matrix</a:t>
            </a:r>
          </a:p>
          <a:p>
            <a:pPr algn="ctr"/>
            <a:r>
              <a:rPr lang="en-US" altLang="ko-KR" sz="2800" dirty="0"/>
              <a:t>Gaussian</a:t>
            </a:r>
            <a:r>
              <a:rPr lang="ko-KR" altLang="en-US" sz="2800" dirty="0"/>
              <a:t> </a:t>
            </a:r>
            <a:r>
              <a:rPr lang="en-US" altLang="ko-KR" sz="2800" dirty="0"/>
              <a:t>Normalized</a:t>
            </a:r>
          </a:p>
        </p:txBody>
      </p:sp>
      <p:sp>
        <p:nvSpPr>
          <p:cNvPr id="10" name="TextBox 9">
            <a:extLst>
              <a:ext uri="{FF2B5EF4-FFF2-40B4-BE49-F238E27FC236}">
                <a16:creationId xmlns:a16="http://schemas.microsoft.com/office/drawing/2014/main" id="{B20A1467-10C1-4E4F-99E8-87F8B21A7647}"/>
              </a:ext>
            </a:extLst>
          </p:cNvPr>
          <p:cNvSpPr txBox="1"/>
          <p:nvPr/>
        </p:nvSpPr>
        <p:spPr>
          <a:xfrm>
            <a:off x="2207768" y="3101056"/>
            <a:ext cx="688848" cy="707886"/>
          </a:xfrm>
          <a:prstGeom prst="rect">
            <a:avLst/>
          </a:prstGeom>
          <a:noFill/>
        </p:spPr>
        <p:txBody>
          <a:bodyPr wrap="square" rtlCol="0">
            <a:spAutoFit/>
          </a:bodyPr>
          <a:lstStyle/>
          <a:p>
            <a:r>
              <a:rPr lang="en-US" altLang="ko-KR" sz="4000" dirty="0"/>
              <a:t>n</a:t>
            </a:r>
            <a:endParaRPr lang="ko-KR" altLang="en-US" sz="4000" dirty="0"/>
          </a:p>
        </p:txBody>
      </p:sp>
      <p:sp>
        <p:nvSpPr>
          <p:cNvPr id="11" name="TextBox 10">
            <a:extLst>
              <a:ext uri="{FF2B5EF4-FFF2-40B4-BE49-F238E27FC236}">
                <a16:creationId xmlns:a16="http://schemas.microsoft.com/office/drawing/2014/main" id="{743A8AD2-821E-4B93-8EA7-79ED42837AF3}"/>
              </a:ext>
            </a:extLst>
          </p:cNvPr>
          <p:cNvSpPr txBox="1"/>
          <p:nvPr/>
        </p:nvSpPr>
        <p:spPr>
          <a:xfrm>
            <a:off x="5803392" y="4148907"/>
            <a:ext cx="688848" cy="707886"/>
          </a:xfrm>
          <a:prstGeom prst="rect">
            <a:avLst/>
          </a:prstGeom>
          <a:noFill/>
        </p:spPr>
        <p:txBody>
          <a:bodyPr wrap="square" rtlCol="0">
            <a:spAutoFit/>
          </a:bodyPr>
          <a:lstStyle/>
          <a:p>
            <a:r>
              <a:rPr lang="en-US" altLang="ko-KR" sz="4000" dirty="0"/>
              <a:t>m</a:t>
            </a:r>
            <a:endParaRPr lang="ko-KR" altLang="en-US" sz="4000" dirty="0"/>
          </a:p>
        </p:txBody>
      </p:sp>
    </p:spTree>
    <p:extLst>
      <p:ext uri="{BB962C8B-B14F-4D97-AF65-F5344CB8AC3E}">
        <p14:creationId xmlns:p14="http://schemas.microsoft.com/office/powerpoint/2010/main" val="38295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D43E74-3190-40BB-B59E-5E26199F50D0}"/>
              </a:ext>
            </a:extLst>
          </p:cNvPr>
          <p:cNvSpPr txBox="1"/>
          <p:nvPr/>
        </p:nvSpPr>
        <p:spPr>
          <a:xfrm>
            <a:off x="469391" y="1529910"/>
            <a:ext cx="10972800" cy="954107"/>
          </a:xfrm>
          <a:prstGeom prst="rect">
            <a:avLst/>
          </a:prstGeom>
          <a:noFill/>
        </p:spPr>
        <p:txBody>
          <a:bodyPr wrap="square" rtlCol="0">
            <a:spAutoFit/>
          </a:bodyPr>
          <a:lstStyle/>
          <a:p>
            <a:pPr marL="514350" indent="-514350" algn="ctr">
              <a:buAutoNum type="arabicPeriod"/>
            </a:pPr>
            <a:r>
              <a:rPr lang="ko-KR" altLang="en-US" sz="2800" dirty="0" err="1"/>
              <a:t>위첨자</a:t>
            </a:r>
            <a:r>
              <a:rPr lang="ko-KR" altLang="en-US" sz="2800" dirty="0"/>
              <a:t> </a:t>
            </a:r>
            <a:r>
              <a:rPr lang="en-US" altLang="ko-KR" sz="2800" dirty="0"/>
              <a:t>(0)</a:t>
            </a:r>
            <a:r>
              <a:rPr lang="ko-KR" altLang="en-US" sz="2800" dirty="0"/>
              <a:t>는 </a:t>
            </a:r>
            <a:r>
              <a:rPr lang="en-US" altLang="ko-KR" sz="2800" dirty="0"/>
              <a:t>Gaussian</a:t>
            </a:r>
            <a:r>
              <a:rPr lang="ko-KR" altLang="en-US" sz="2800" dirty="0"/>
              <a:t> 정규화 된 데이터를 의미</a:t>
            </a:r>
            <a:r>
              <a:rPr lang="en-US" altLang="ko-KR" sz="2800" dirty="0"/>
              <a:t>, </a:t>
            </a:r>
          </a:p>
          <a:p>
            <a:pPr algn="ctr"/>
            <a:r>
              <a:rPr lang="en-US" altLang="ko-KR" sz="2800" dirty="0"/>
              <a:t>k</a:t>
            </a:r>
            <a:r>
              <a:rPr lang="ko-KR" altLang="en-US" sz="2800" dirty="0"/>
              <a:t>는 </a:t>
            </a:r>
            <a:r>
              <a:rPr lang="en-US" altLang="ko-KR" sz="2800" dirty="0"/>
              <a:t>Feature, </a:t>
            </a:r>
            <a:r>
              <a:rPr lang="en-US" altLang="ko-KR" sz="2800" dirty="0" err="1"/>
              <a:t>i</a:t>
            </a:r>
            <a:r>
              <a:rPr lang="ko-KR" altLang="en-US" sz="2800" dirty="0"/>
              <a:t>는 데이터의 </a:t>
            </a:r>
            <a:r>
              <a:rPr lang="en-US" altLang="ko-KR" sz="2800" dirty="0"/>
              <a:t>row</a:t>
            </a:r>
          </a:p>
        </p:txBody>
      </p:sp>
      <p:pic>
        <p:nvPicPr>
          <p:cNvPr id="7" name="그림 6">
            <a:extLst>
              <a:ext uri="{FF2B5EF4-FFF2-40B4-BE49-F238E27FC236}">
                <a16:creationId xmlns:a16="http://schemas.microsoft.com/office/drawing/2014/main" id="{D0244772-B856-4311-B78E-389BF667F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213" y="2484017"/>
            <a:ext cx="8673575" cy="1348315"/>
          </a:xfrm>
          <a:prstGeom prst="rect">
            <a:avLst/>
          </a:prstGeom>
        </p:spPr>
      </p:pic>
      <p:pic>
        <p:nvPicPr>
          <p:cNvPr id="9" name="그림 8">
            <a:extLst>
              <a:ext uri="{FF2B5EF4-FFF2-40B4-BE49-F238E27FC236}">
                <a16:creationId xmlns:a16="http://schemas.microsoft.com/office/drawing/2014/main" id="{C4065E2F-73F0-47DA-B10E-B6E14D37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43" y="3944738"/>
            <a:ext cx="4160097" cy="988372"/>
          </a:xfrm>
          <a:prstGeom prst="rect">
            <a:avLst/>
          </a:prstGeom>
        </p:spPr>
      </p:pic>
    </p:spTree>
    <p:extLst>
      <p:ext uri="{BB962C8B-B14F-4D97-AF65-F5344CB8AC3E}">
        <p14:creationId xmlns:p14="http://schemas.microsoft.com/office/powerpoint/2010/main" val="61660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A58D3E-7AF8-429B-9B8F-F7DC4428A794}"/>
              </a:ext>
            </a:extLst>
          </p:cNvPr>
          <p:cNvSpPr txBox="1"/>
          <p:nvPr/>
        </p:nvSpPr>
        <p:spPr>
          <a:xfrm>
            <a:off x="0" y="1343363"/>
            <a:ext cx="12192000" cy="954107"/>
          </a:xfrm>
          <a:prstGeom prst="rect">
            <a:avLst/>
          </a:prstGeom>
          <a:noFill/>
        </p:spPr>
        <p:txBody>
          <a:bodyPr wrap="square" rtlCol="0">
            <a:spAutoFit/>
          </a:bodyPr>
          <a:lstStyle/>
          <a:p>
            <a:pPr algn="ctr"/>
            <a:r>
              <a:rPr lang="en-US" altLang="ko-KR" sz="2800" dirty="0"/>
              <a:t>2. </a:t>
            </a:r>
            <a:r>
              <a:rPr lang="ko-KR" altLang="en-US" sz="2800" dirty="0"/>
              <a:t>데이터 내 </a:t>
            </a:r>
            <a:r>
              <a:rPr lang="ko-KR" altLang="en-US" sz="2800"/>
              <a:t>모든 원소에 대해 </a:t>
            </a:r>
            <a:r>
              <a:rPr lang="ko-KR" altLang="en-US" sz="2800" dirty="0"/>
              <a:t>다음을 계산</a:t>
            </a:r>
            <a:r>
              <a:rPr lang="en-US" altLang="ko-KR" sz="2800" dirty="0"/>
              <a:t> </a:t>
            </a:r>
          </a:p>
          <a:p>
            <a:pPr algn="ctr"/>
            <a:r>
              <a:rPr lang="en-US" altLang="ko-KR" sz="2800" dirty="0"/>
              <a:t>(Grey Relationship Generating)</a:t>
            </a:r>
          </a:p>
        </p:txBody>
      </p:sp>
      <p:pic>
        <p:nvPicPr>
          <p:cNvPr id="7" name="그림 6">
            <a:extLst>
              <a:ext uri="{FF2B5EF4-FFF2-40B4-BE49-F238E27FC236}">
                <a16:creationId xmlns:a16="http://schemas.microsoft.com/office/drawing/2014/main" id="{F68CA229-4D4E-4C1D-AAD9-6A3550301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740" y="2373408"/>
            <a:ext cx="8809925" cy="2838096"/>
          </a:xfrm>
          <a:prstGeom prst="rect">
            <a:avLst/>
          </a:prstGeom>
        </p:spPr>
      </p:pic>
      <p:sp>
        <p:nvSpPr>
          <p:cNvPr id="8" name="직사각형 7">
            <a:extLst>
              <a:ext uri="{FF2B5EF4-FFF2-40B4-BE49-F238E27FC236}">
                <a16:creationId xmlns:a16="http://schemas.microsoft.com/office/drawing/2014/main" id="{DF9A581E-0E26-4515-B9D9-30A3CDAD2C6C}"/>
              </a:ext>
            </a:extLst>
          </p:cNvPr>
          <p:cNvSpPr/>
          <p:nvPr/>
        </p:nvSpPr>
        <p:spPr>
          <a:xfrm>
            <a:off x="6010656" y="2804160"/>
            <a:ext cx="45719" cy="5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703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A58D3E-7AF8-429B-9B8F-F7DC4428A794}"/>
              </a:ext>
            </a:extLst>
          </p:cNvPr>
          <p:cNvSpPr txBox="1"/>
          <p:nvPr/>
        </p:nvSpPr>
        <p:spPr>
          <a:xfrm>
            <a:off x="1184148" y="2221187"/>
            <a:ext cx="9823704" cy="523220"/>
          </a:xfrm>
          <a:prstGeom prst="rect">
            <a:avLst/>
          </a:prstGeom>
          <a:noFill/>
        </p:spPr>
        <p:txBody>
          <a:bodyPr wrap="square" rtlCol="0">
            <a:spAutoFit/>
          </a:bodyPr>
          <a:lstStyle/>
          <a:p>
            <a:pPr algn="ctr"/>
            <a:r>
              <a:rPr lang="en-US" altLang="ko-KR" sz="2800" dirty="0"/>
              <a:t>3. </a:t>
            </a:r>
            <a:r>
              <a:rPr lang="ko-KR" altLang="en-US" sz="2800" dirty="0"/>
              <a:t>새로 계산된 행렬의 첫번째 행을 </a:t>
            </a:r>
            <a:r>
              <a:rPr lang="ko-KR" altLang="en-US" sz="2800"/>
              <a:t>기준 값으로 </a:t>
            </a:r>
            <a:r>
              <a:rPr lang="ko-KR" altLang="en-US" sz="2800" dirty="0"/>
              <a:t>선정</a:t>
            </a:r>
            <a:endParaRPr lang="en-US" altLang="ko-KR" sz="2800" dirty="0"/>
          </a:p>
        </p:txBody>
      </p:sp>
      <p:sp>
        <p:nvSpPr>
          <p:cNvPr id="8" name="직사각형 7">
            <a:extLst>
              <a:ext uri="{FF2B5EF4-FFF2-40B4-BE49-F238E27FC236}">
                <a16:creationId xmlns:a16="http://schemas.microsoft.com/office/drawing/2014/main" id="{DF9A581E-0E26-4515-B9D9-30A3CDAD2C6C}"/>
              </a:ext>
            </a:extLst>
          </p:cNvPr>
          <p:cNvSpPr/>
          <p:nvPr/>
        </p:nvSpPr>
        <p:spPr>
          <a:xfrm>
            <a:off x="5949697" y="3041904"/>
            <a:ext cx="45719" cy="5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DE5B972F-54EF-4515-9D6B-E3AA5E51A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352" y="3188345"/>
            <a:ext cx="1564375" cy="816424"/>
          </a:xfrm>
          <a:prstGeom prst="rect">
            <a:avLst/>
          </a:prstGeom>
        </p:spPr>
      </p:pic>
      <p:pic>
        <p:nvPicPr>
          <p:cNvPr id="5" name="그림 4">
            <a:extLst>
              <a:ext uri="{FF2B5EF4-FFF2-40B4-BE49-F238E27FC236}">
                <a16:creationId xmlns:a16="http://schemas.microsoft.com/office/drawing/2014/main" id="{B2005DB6-BAEB-4FC8-A38F-36011EA48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116" y="3275254"/>
            <a:ext cx="5983601" cy="642605"/>
          </a:xfrm>
          <a:prstGeom prst="rect">
            <a:avLst/>
          </a:prstGeom>
        </p:spPr>
      </p:pic>
    </p:spTree>
    <p:extLst>
      <p:ext uri="{BB962C8B-B14F-4D97-AF65-F5344CB8AC3E}">
        <p14:creationId xmlns:p14="http://schemas.microsoft.com/office/powerpoint/2010/main" val="2640605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495</Words>
  <Application>Microsoft Office PowerPoint</Application>
  <PresentationFormat>와이드스크린</PresentationFormat>
  <Paragraphs>91</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나눔바른고딕</vt:lpstr>
      <vt:lpstr>맑은 고딕</vt:lpstr>
      <vt:lpstr>Arial</vt:lpstr>
      <vt:lpstr>Office 테마</vt:lpstr>
      <vt:lpstr>Feature Selection Using MIV</vt:lpstr>
      <vt:lpstr>Index</vt:lpstr>
      <vt:lpstr>MIV : Mean Impact Value    어떤 Feature의 값이 변할 때 Network의 회귀 출력 값이 얼마나 크게 변하는지를 나타내는 척도  중요도가 높은 Feature는 회귀 출력 값을 결정하는데 미치는 영향이 크다는 아이디어를 이용한 방법  이미 충분한 성능을 뽑아주는 네트워크의 계산 비용을 줄이기 위해 특성을 선택하는데 기준이 되는 지표 </vt:lpstr>
      <vt:lpstr>    Impact Value 계산법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  </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MIV : Mean Impact Value  Impact Value 계산법 :</dc:title>
  <dc:creator>임 승우</dc:creator>
  <cp:lastModifiedBy>임 승우</cp:lastModifiedBy>
  <cp:revision>62</cp:revision>
  <dcterms:created xsi:type="dcterms:W3CDTF">2020-01-28T01:37:58Z</dcterms:created>
  <dcterms:modified xsi:type="dcterms:W3CDTF">2020-02-05T02:55:13Z</dcterms:modified>
</cp:coreProperties>
</file>