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승우" userId="012dd0398fa04a5a" providerId="LiveId" clId="{44BF84FD-0A3D-408D-999E-1F04B5866E39}"/>
    <pc:docChg chg="undo custSel addSld modSld">
      <pc:chgData name="임 승우" userId="012dd0398fa04a5a" providerId="LiveId" clId="{44BF84FD-0A3D-408D-999E-1F04B5866E39}" dt="2020-04-09T07:40:32.561" v="1661" actId="20577"/>
      <pc:docMkLst>
        <pc:docMk/>
      </pc:docMkLst>
      <pc:sldChg chg="delSp modSp add">
        <pc:chgData name="임 승우" userId="012dd0398fa04a5a" providerId="LiveId" clId="{44BF84FD-0A3D-408D-999E-1F04B5866E39}" dt="2020-04-09T07:37:54.643" v="1280" actId="122"/>
        <pc:sldMkLst>
          <pc:docMk/>
          <pc:sldMk cId="2519814631" sldId="257"/>
        </pc:sldMkLst>
        <pc:spChg chg="del">
          <ac:chgData name="임 승우" userId="012dd0398fa04a5a" providerId="LiveId" clId="{44BF84FD-0A3D-408D-999E-1F04B5866E39}" dt="2020-04-09T07:27:40.328" v="1" actId="478"/>
          <ac:spMkLst>
            <pc:docMk/>
            <pc:sldMk cId="2519814631" sldId="257"/>
            <ac:spMk id="2" creationId="{FC5A2C86-2E75-441C-BC4C-BDC164113617}"/>
          </ac:spMkLst>
        </pc:spChg>
        <pc:spChg chg="mod">
          <ac:chgData name="임 승우" userId="012dd0398fa04a5a" providerId="LiveId" clId="{44BF84FD-0A3D-408D-999E-1F04B5866E39}" dt="2020-04-09T07:37:54.643" v="1280" actId="122"/>
          <ac:spMkLst>
            <pc:docMk/>
            <pc:sldMk cId="2519814631" sldId="257"/>
            <ac:spMk id="3" creationId="{BD9605CB-D780-4FB7-B499-E1F6FA6A621A}"/>
          </ac:spMkLst>
        </pc:spChg>
      </pc:sldChg>
      <pc:sldChg chg="addSp modSp add">
        <pc:chgData name="임 승우" userId="012dd0398fa04a5a" providerId="LiveId" clId="{44BF84FD-0A3D-408D-999E-1F04B5866E39}" dt="2020-04-09T07:37:58.483" v="1281" actId="122"/>
        <pc:sldMkLst>
          <pc:docMk/>
          <pc:sldMk cId="1096320609" sldId="258"/>
        </pc:sldMkLst>
        <pc:spChg chg="mod">
          <ac:chgData name="임 승우" userId="012dd0398fa04a5a" providerId="LiveId" clId="{44BF84FD-0A3D-408D-999E-1F04B5866E39}" dt="2020-04-09T07:37:58.483" v="1281" actId="122"/>
          <ac:spMkLst>
            <pc:docMk/>
            <pc:sldMk cId="1096320609" sldId="258"/>
            <ac:spMk id="3" creationId="{BD9605CB-D780-4FB7-B499-E1F6FA6A621A}"/>
          </ac:spMkLst>
        </pc:spChg>
        <pc:picChg chg="add mod">
          <ac:chgData name="임 승우" userId="012dd0398fa04a5a" providerId="LiveId" clId="{44BF84FD-0A3D-408D-999E-1F04B5866E39}" dt="2020-04-09T07:34:11.356" v="1086" actId="1076"/>
          <ac:picMkLst>
            <pc:docMk/>
            <pc:sldMk cId="1096320609" sldId="258"/>
            <ac:picMk id="2" creationId="{B0D57BC1-8F57-482F-AD89-8C8F8ED75B8F}"/>
          </ac:picMkLst>
        </pc:picChg>
      </pc:sldChg>
      <pc:sldChg chg="delSp modSp add">
        <pc:chgData name="임 승우" userId="012dd0398fa04a5a" providerId="LiveId" clId="{44BF84FD-0A3D-408D-999E-1F04B5866E39}" dt="2020-04-09T07:40:32.561" v="1661" actId="20577"/>
        <pc:sldMkLst>
          <pc:docMk/>
          <pc:sldMk cId="1364939050" sldId="259"/>
        </pc:sldMkLst>
        <pc:spChg chg="mod">
          <ac:chgData name="임 승우" userId="012dd0398fa04a5a" providerId="LiveId" clId="{44BF84FD-0A3D-408D-999E-1F04B5866E39}" dt="2020-04-09T07:40:32.561" v="1661" actId="20577"/>
          <ac:spMkLst>
            <pc:docMk/>
            <pc:sldMk cId="1364939050" sldId="259"/>
            <ac:spMk id="3" creationId="{BD9605CB-D780-4FB7-B499-E1F6FA6A621A}"/>
          </ac:spMkLst>
        </pc:spChg>
        <pc:picChg chg="del">
          <ac:chgData name="임 승우" userId="012dd0398fa04a5a" providerId="LiveId" clId="{44BF84FD-0A3D-408D-999E-1F04B5866E39}" dt="2020-04-09T07:33:47.525" v="1080" actId="478"/>
          <ac:picMkLst>
            <pc:docMk/>
            <pc:sldMk cId="1364939050" sldId="259"/>
            <ac:picMk id="2" creationId="{B0D57BC1-8F57-482F-AD89-8C8F8ED75B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6844A-4E0E-4CF9-8F3E-C7425CDC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63CC6-E821-477C-BA4A-DFC8A4FB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C7FBD-B0B4-40B3-8C19-C3932E77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99EB-C712-4E06-BEAC-D0D1217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B8373-FAB1-4D9A-AB31-328FF5B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75C-D090-4666-9518-DD7AF3AB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9B29F-817B-4A25-BB7F-1CD2F226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E7F40-B08D-42E1-A232-EABCC9D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4C75B-8077-4F2D-A7AD-7EA216EF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994C-87D9-4FBD-AD82-7436B74A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A5DC1-02E8-48F8-945B-0EA54D33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EE3EC-0466-4915-8047-7B33D81C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42D7B-AF68-4650-A272-F5EBD844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88EE7-5E10-41CA-81E1-B064B6B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EBFBB-8B45-465B-8F21-EB3C4D2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3844-A338-48F1-97B2-2919E360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B160-3D4E-47EF-9E08-F9CC4ACE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9DD96-AE6D-43F5-8CA8-18A09507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F04C6-C2A2-4EA6-8AB2-402762F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40B19-1641-4F81-A99A-EAEA073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EA3-65A5-4AE2-A8AD-FAEAFED0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50E31-EEE2-47EE-ACDC-31020CC2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08F9F-D377-4116-A910-848571B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E0F58-D7BB-4AED-94E3-7F0905C1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82F8D-8CDE-466A-B61B-00B0384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F308-0B92-4444-8A3F-F57AFC84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4A057-20B6-4EE0-919D-B523D9708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4516E-7894-463F-BC72-61EDF21A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7604D-996A-428C-9F33-CD9D45E0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A6C91-3188-480C-BD11-280C0A5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50A82-1883-4F4E-ACB8-32DF292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646E-3C14-4085-8BD6-51515071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96194-9892-4310-AFB2-F7D0FB4F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A2507-6BD1-48A8-AEC1-28BD23D4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985A1-5B81-41E1-ADF7-3658127B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808669-2E6D-488D-AD58-4B7A8DE4E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27F63-C95E-4DD1-8A8F-F86B9A20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0E3E9C-D8F9-4ABB-8FAD-0C2E22F6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6BC48-8603-4060-9C29-FAEA05C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0F7BD-6345-458C-A749-0770B5E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98DC3-0D69-4B0A-A61C-19544764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C9FFB-01C9-4E01-B2B6-5AE84BD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98845-7D44-47F9-9BC1-AE850B2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265E6-E9E1-4C4F-BFF6-0F4DF7E6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9C37D-6DE7-4077-B48F-3AD71C3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0F959-7FE0-4E3A-93BA-D95CC90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AE20-4830-46B8-9FDC-34E3DFE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4801-4083-4DD8-A60E-8CA1BD45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299AD-4787-4DBD-8BA7-08165AA5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F8291-BF75-4605-9B78-FA089DB0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8B397-2ED2-4038-9532-49D612C3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0398-5ED8-4447-8B6B-E3EA4523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D86E-A7B5-4542-A882-6A44B56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D7126-22D2-4850-869A-93B3CFBBA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0A27F-73D7-4F30-A1F2-A434DCE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11841-4062-43BF-83C9-1E638E27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FF32E-B202-4F22-8BB7-4E2EEF07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25A14-F8F7-4517-BE6E-AFE605A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8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805AED-3DB9-40F0-8941-14D28CB3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EB0-DD6C-4E66-A476-C219C7DD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EFFE5-6CE9-40B8-B394-C32BDBF5E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5D2-E291-4A6C-A375-43941E8EACE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1F369-1255-4A99-904E-7F1141D2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27F9-BF9D-46D3-AE4C-E789557D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4EE11C-97D5-49F5-A9D4-E717C0575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9552"/>
            <a:ext cx="9144000" cy="3508248"/>
          </a:xfrm>
        </p:spPr>
        <p:txBody>
          <a:bodyPr>
            <a:normAutofit/>
          </a:bodyPr>
          <a:lstStyle/>
          <a:p>
            <a:r>
              <a:rPr lang="en-US" altLang="ko-KR" dirty="0"/>
              <a:t>MIV </a:t>
            </a:r>
            <a:r>
              <a:rPr lang="ko-KR" altLang="en-US" dirty="0"/>
              <a:t>알고리즘 구현 상황 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2020.04.09</a:t>
            </a:r>
          </a:p>
          <a:p>
            <a:r>
              <a:rPr lang="ko-KR" altLang="en-US" dirty="0"/>
              <a:t>임승우</a:t>
            </a:r>
          </a:p>
        </p:txBody>
      </p:sp>
    </p:spTree>
    <p:extLst>
      <p:ext uri="{BB962C8B-B14F-4D97-AF65-F5344CB8AC3E}">
        <p14:creationId xmlns:p14="http://schemas.microsoft.com/office/powerpoint/2010/main" val="281188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/>
              <a:t>2020.04.09</a:t>
            </a:r>
            <a:r>
              <a:rPr lang="ko-KR" altLang="en-US" sz="3200" dirty="0"/>
              <a:t> 현재 진행 상황</a:t>
            </a:r>
            <a:endParaRPr lang="en-US" altLang="ko-KR" sz="3200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MIV </a:t>
            </a:r>
            <a:r>
              <a:rPr lang="ko-KR" altLang="en-US" dirty="0"/>
              <a:t>알고리즘 중 </a:t>
            </a:r>
            <a:r>
              <a:rPr lang="en-US" altLang="ko-KR" dirty="0"/>
              <a:t>Regression </a:t>
            </a:r>
            <a:r>
              <a:rPr lang="ko-KR" altLang="en-US" dirty="0"/>
              <a:t>모델에 적용하기 위한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Python Class</a:t>
            </a:r>
            <a:r>
              <a:rPr lang="ko-KR" altLang="en-US" dirty="0"/>
              <a:t>는 구현 완료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Classifier </a:t>
            </a:r>
            <a:r>
              <a:rPr lang="ko-KR" altLang="en-US" dirty="0"/>
              <a:t>모델에 적용하기 위한 알고리즘은 현재 구상 중에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43" y="3983736"/>
            <a:ext cx="10421112" cy="242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dirty="0"/>
              <a:t>‘fit’ Method</a:t>
            </a:r>
            <a:r>
              <a:rPr lang="ko-KR" altLang="en-US" sz="1800" dirty="0"/>
              <a:t>는 원본 데이터셋으로부터 </a:t>
            </a:r>
            <a:r>
              <a:rPr lang="en-US" altLang="ko-KR" sz="1800" dirty="0"/>
              <a:t>MIV</a:t>
            </a:r>
            <a:r>
              <a:rPr lang="ko-KR" altLang="en-US" sz="1800" dirty="0"/>
              <a:t>를 계산하여 특성 중요도를 구하는 메소드로 구현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en-US" altLang="ko-KR" sz="1800" dirty="0"/>
              <a:t>‘transform’ Method</a:t>
            </a:r>
            <a:r>
              <a:rPr lang="ko-KR" altLang="en-US" sz="1800" dirty="0"/>
              <a:t>는 원본 데이터 셋에서 선택된 특성만 남기고 제거된 데이터 셋을 </a:t>
            </a:r>
            <a:r>
              <a:rPr lang="en-US" altLang="ko-KR" sz="1800" dirty="0"/>
              <a:t>Return</a:t>
            </a:r>
            <a:r>
              <a:rPr lang="ko-KR" altLang="en-US" sz="1800" dirty="0"/>
              <a:t>하는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메소드로 구현</a:t>
            </a:r>
            <a:endParaRPr lang="en-US" altLang="ko-KR" sz="1800" dirty="0"/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MIV Class</a:t>
            </a:r>
            <a:r>
              <a:rPr lang="ko-KR" altLang="en-US" sz="1800" dirty="0"/>
              <a:t>가 </a:t>
            </a:r>
            <a:r>
              <a:rPr lang="en-US" altLang="ko-KR" sz="1800" dirty="0"/>
              <a:t>Regression </a:t>
            </a:r>
            <a:r>
              <a:rPr lang="ko-KR" altLang="en-US" sz="1800" dirty="0"/>
              <a:t>모델에 대해 의도대로 잘 동작하는지 검증이 필요하며</a:t>
            </a:r>
            <a:r>
              <a:rPr lang="en-US" altLang="ko-KR" sz="1800" dirty="0"/>
              <a:t>, </a:t>
            </a:r>
          </a:p>
          <a:p>
            <a:pPr marL="0" indent="0" algn="ctr">
              <a:buNone/>
            </a:pPr>
            <a:r>
              <a:rPr lang="en-US" altLang="ko-KR" sz="1800" dirty="0"/>
              <a:t>4</a:t>
            </a:r>
            <a:r>
              <a:rPr lang="ko-KR" altLang="en-US" sz="1800" dirty="0"/>
              <a:t>월 </a:t>
            </a:r>
            <a:r>
              <a:rPr lang="en-US" altLang="ko-KR" sz="1800" dirty="0"/>
              <a:t>14</a:t>
            </a:r>
            <a:r>
              <a:rPr lang="ko-KR" altLang="en-US" sz="1800" dirty="0"/>
              <a:t>일까지 완료할 계획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D57BC1-8F57-482F-AD89-8C8F8ED7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48" y="219335"/>
            <a:ext cx="4777903" cy="35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2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475488"/>
            <a:ext cx="10421112" cy="5693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검증 모델은 </a:t>
            </a:r>
            <a:r>
              <a:rPr lang="en-US" altLang="ko-KR" sz="1800" dirty="0"/>
              <a:t>Linear Regression </a:t>
            </a:r>
            <a:r>
              <a:rPr lang="ko-KR" altLang="en-US" sz="1800" dirty="0"/>
              <a:t>모델을 사용하여</a:t>
            </a:r>
            <a:r>
              <a:rPr lang="en-US" altLang="ko-KR" sz="1800" dirty="0"/>
              <a:t>, </a:t>
            </a:r>
            <a:r>
              <a:rPr lang="ko-KR" altLang="en-US" sz="1800" dirty="0"/>
              <a:t>가중치가 크게 설정된 특성을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MIV</a:t>
            </a:r>
            <a:r>
              <a:rPr lang="ko-KR" altLang="en-US" sz="1800" dirty="0"/>
              <a:t>에서 잘 찾아내는지 확인할 예정</a:t>
            </a:r>
            <a:endParaRPr lang="en-US" altLang="ko-KR" sz="1800" dirty="0"/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y = 100*X1 + 10*X2 + 2*X3 + 50*X4</a:t>
            </a:r>
            <a:r>
              <a:rPr lang="ko-KR" altLang="en-US" sz="1800" dirty="0"/>
              <a:t>로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데이터셋을 생성하고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데이터로 </a:t>
            </a:r>
            <a:r>
              <a:rPr lang="en-US" altLang="ko-KR" sz="1800" dirty="0"/>
              <a:t>Linear Model</a:t>
            </a:r>
            <a:r>
              <a:rPr lang="ko-KR" altLang="en-US" sz="1800" dirty="0"/>
              <a:t>을 </a:t>
            </a:r>
            <a:r>
              <a:rPr lang="en-US" altLang="ko-KR" sz="1800" dirty="0"/>
              <a:t>Training </a:t>
            </a:r>
            <a:r>
              <a:rPr lang="ko-KR" altLang="en-US" sz="1800" dirty="0"/>
              <a:t>시켰을 때</a:t>
            </a:r>
            <a:r>
              <a:rPr lang="en-US" altLang="ko-KR" sz="1800" dirty="0"/>
              <a:t>,</a:t>
            </a:r>
          </a:p>
          <a:p>
            <a:pPr marL="0" indent="0" algn="ctr">
              <a:buNone/>
            </a:pPr>
            <a:r>
              <a:rPr lang="ko-KR" altLang="en-US" sz="1800" dirty="0"/>
              <a:t>이 </a:t>
            </a:r>
            <a:r>
              <a:rPr lang="en-US" altLang="ko-KR" sz="1800" dirty="0"/>
              <a:t>Model</a:t>
            </a:r>
            <a:r>
              <a:rPr lang="ko-KR" altLang="en-US" sz="1800" dirty="0"/>
              <a:t>에 </a:t>
            </a:r>
            <a:r>
              <a:rPr lang="en-US" altLang="ko-KR" sz="1800" dirty="0"/>
              <a:t>MIV</a:t>
            </a:r>
            <a:r>
              <a:rPr lang="ko-KR" altLang="en-US" sz="1800" dirty="0"/>
              <a:t>를 적용했을 때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계수가 크게 설정된</a:t>
            </a:r>
            <a:r>
              <a:rPr lang="en-US" altLang="ko-KR" sz="1800" dirty="0"/>
              <a:t> X1, X4</a:t>
            </a:r>
            <a:r>
              <a:rPr lang="ko-KR" altLang="en-US" sz="1800" dirty="0"/>
              <a:t>가 중요한 특성이라는 것을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MIV</a:t>
            </a:r>
            <a:r>
              <a:rPr lang="ko-KR" altLang="en-US" sz="1800"/>
              <a:t>가 잘 </a:t>
            </a:r>
            <a:r>
              <a:rPr lang="ko-KR" altLang="en-US" sz="1800" dirty="0"/>
              <a:t>찾아내는지 확인할 예정</a:t>
            </a:r>
            <a:endParaRPr lang="en-US" altLang="ko-KR" sz="1800" dirty="0"/>
          </a:p>
          <a:p>
            <a:pPr marL="0" indent="0" algn="ctr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49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승우</dc:creator>
  <cp:lastModifiedBy>임 승우</cp:lastModifiedBy>
  <cp:revision>1</cp:revision>
  <dcterms:created xsi:type="dcterms:W3CDTF">2020-04-09T07:25:33Z</dcterms:created>
  <dcterms:modified xsi:type="dcterms:W3CDTF">2020-04-09T07:40:32Z</dcterms:modified>
</cp:coreProperties>
</file>