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5" r:id="rId8"/>
    <p:sldId id="26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2E76C-9604-4007-9C88-1F79CC719D4A}" v="2" dt="2020-06-19T09:42:46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승우" userId="012dd0398fa04a5a" providerId="LiveId" clId="{44BF84FD-0A3D-408D-999E-1F04B5866E39}"/>
    <pc:docChg chg="undo custSel addSld delSld modSld">
      <pc:chgData name="임 승우" userId="012dd0398fa04a5a" providerId="LiveId" clId="{44BF84FD-0A3D-408D-999E-1F04B5866E39}" dt="2020-04-23T06:20:40.309" v="5303" actId="20577"/>
      <pc:docMkLst>
        <pc:docMk/>
      </pc:docMkLst>
      <pc:sldChg chg="modSp">
        <pc:chgData name="임 승우" userId="012dd0398fa04a5a" providerId="LiveId" clId="{44BF84FD-0A3D-408D-999E-1F04B5866E39}" dt="2020-04-23T06:20:34.203" v="5299" actId="20577"/>
        <pc:sldMkLst>
          <pc:docMk/>
          <pc:sldMk cId="2811887295" sldId="256"/>
        </pc:sldMkLst>
        <pc:spChg chg="mod">
          <ac:chgData name="임 승우" userId="012dd0398fa04a5a" providerId="LiveId" clId="{44BF84FD-0A3D-408D-999E-1F04B5866E39}" dt="2020-04-23T06:20:34.203" v="5299" actId="20577"/>
          <ac:spMkLst>
            <pc:docMk/>
            <pc:sldMk cId="2811887295" sldId="256"/>
            <ac:spMk id="3" creationId="{DB4EE11C-97D5-49F5-A9D4-E717C0575003}"/>
          </ac:spMkLst>
        </pc:spChg>
      </pc:sldChg>
      <pc:sldChg chg="modSp">
        <pc:chgData name="임 승우" userId="012dd0398fa04a5a" providerId="LiveId" clId="{44BF84FD-0A3D-408D-999E-1F04B5866E39}" dt="2020-04-23T06:20:40.309" v="5303" actId="20577"/>
        <pc:sldMkLst>
          <pc:docMk/>
          <pc:sldMk cId="2519814631" sldId="257"/>
        </pc:sldMkLst>
        <pc:spChg chg="mod">
          <ac:chgData name="임 승우" userId="012dd0398fa04a5a" providerId="LiveId" clId="{44BF84FD-0A3D-408D-999E-1F04B5866E39}" dt="2020-04-23T06:20:40.309" v="5303" actId="20577"/>
          <ac:spMkLst>
            <pc:docMk/>
            <pc:sldMk cId="2519814631" sldId="257"/>
            <ac:spMk id="3" creationId="{BD9605CB-D780-4FB7-B499-E1F6FA6A621A}"/>
          </ac:spMkLst>
        </pc:spChg>
      </pc:sldChg>
      <pc:sldChg chg="delSp modSp">
        <pc:chgData name="임 승우" userId="012dd0398fa04a5a" providerId="LiveId" clId="{44BF84FD-0A3D-408D-999E-1F04B5866E39}" dt="2020-04-23T01:55:59.979" v="952" actId="2710"/>
        <pc:sldMkLst>
          <pc:docMk/>
          <pc:sldMk cId="1096320609" sldId="258"/>
        </pc:sldMkLst>
        <pc:spChg chg="mod">
          <ac:chgData name="임 승우" userId="012dd0398fa04a5a" providerId="LiveId" clId="{44BF84FD-0A3D-408D-999E-1F04B5866E39}" dt="2020-04-23T01:55:59.979" v="952" actId="2710"/>
          <ac:spMkLst>
            <pc:docMk/>
            <pc:sldMk cId="1096320609" sldId="258"/>
            <ac:spMk id="3" creationId="{BD9605CB-D780-4FB7-B499-E1F6FA6A621A}"/>
          </ac:spMkLst>
        </pc:spChg>
        <pc:picChg chg="del">
          <ac:chgData name="임 승우" userId="012dd0398fa04a5a" providerId="LiveId" clId="{44BF84FD-0A3D-408D-999E-1F04B5866E39}" dt="2020-04-23T01:43:40.784" v="42" actId="478"/>
          <ac:picMkLst>
            <pc:docMk/>
            <pc:sldMk cId="1096320609" sldId="258"/>
            <ac:picMk id="2" creationId="{B0D57BC1-8F57-482F-AD89-8C8F8ED75B8F}"/>
          </ac:picMkLst>
        </pc:picChg>
      </pc:sldChg>
      <pc:sldChg chg="addSp delSp modSp">
        <pc:chgData name="임 승우" userId="012dd0398fa04a5a" providerId="LiveId" clId="{44BF84FD-0A3D-408D-999E-1F04B5866E39}" dt="2020-04-23T04:49:30.833" v="3613" actId="20577"/>
        <pc:sldMkLst>
          <pc:docMk/>
          <pc:sldMk cId="1364939050" sldId="259"/>
        </pc:sldMkLst>
        <pc:spChg chg="mod">
          <ac:chgData name="임 승우" userId="012dd0398fa04a5a" providerId="LiveId" clId="{44BF84FD-0A3D-408D-999E-1F04B5866E39}" dt="2020-04-23T04:49:30.833" v="3613" actId="20577"/>
          <ac:spMkLst>
            <pc:docMk/>
            <pc:sldMk cId="1364939050" sldId="259"/>
            <ac:spMk id="3" creationId="{BD9605CB-D780-4FB7-B499-E1F6FA6A621A}"/>
          </ac:spMkLst>
        </pc:spChg>
        <pc:spChg chg="add">
          <ac:chgData name="임 승우" userId="012dd0398fa04a5a" providerId="LiveId" clId="{44BF84FD-0A3D-408D-999E-1F04B5866E39}" dt="2020-04-23T02:17:39.917" v="1735"/>
          <ac:spMkLst>
            <pc:docMk/>
            <pc:sldMk cId="1364939050" sldId="259"/>
            <ac:spMk id="4" creationId="{AB8B5331-36E6-45FC-8BC5-7F45C0132294}"/>
          </ac:spMkLst>
        </pc:spChg>
        <pc:spChg chg="add del mod">
          <ac:chgData name="임 승우" userId="012dd0398fa04a5a" providerId="LiveId" clId="{44BF84FD-0A3D-408D-999E-1F04B5866E39}" dt="2020-04-23T02:27:17.517" v="2552"/>
          <ac:spMkLst>
            <pc:docMk/>
            <pc:sldMk cId="1364939050" sldId="259"/>
            <ac:spMk id="5" creationId="{D71976AA-0EEB-46F8-A951-89E725FD1107}"/>
          </ac:spMkLst>
        </pc:spChg>
        <pc:spChg chg="add del mod">
          <ac:chgData name="임 승우" userId="012dd0398fa04a5a" providerId="LiveId" clId="{44BF84FD-0A3D-408D-999E-1F04B5866E39}" dt="2020-04-23T02:27:17.518" v="2554"/>
          <ac:spMkLst>
            <pc:docMk/>
            <pc:sldMk cId="1364939050" sldId="259"/>
            <ac:spMk id="6" creationId="{1E62E5D9-B8B9-4B85-9FAE-83ADD4737722}"/>
          </ac:spMkLst>
        </pc:spChg>
        <pc:spChg chg="add del mod">
          <ac:chgData name="임 승우" userId="012dd0398fa04a5a" providerId="LiveId" clId="{44BF84FD-0A3D-408D-999E-1F04B5866E39}" dt="2020-04-23T02:27:16.293" v="2550" actId="767"/>
          <ac:spMkLst>
            <pc:docMk/>
            <pc:sldMk cId="1364939050" sldId="259"/>
            <ac:spMk id="7" creationId="{B5FA19AF-649F-4CF6-8AAD-F78A17081D94}"/>
          </ac:spMkLst>
        </pc:spChg>
        <pc:spChg chg="add mod">
          <ac:chgData name="임 승우" userId="012dd0398fa04a5a" providerId="LiveId" clId="{44BF84FD-0A3D-408D-999E-1F04B5866E39}" dt="2020-04-23T02:27:46.413" v="2578" actId="1076"/>
          <ac:spMkLst>
            <pc:docMk/>
            <pc:sldMk cId="1364939050" sldId="259"/>
            <ac:spMk id="8" creationId="{FE7C40B4-3379-4FC8-BB3F-C096B6AF3239}"/>
          </ac:spMkLst>
        </pc:spChg>
        <pc:graphicFrameChg chg="mod modGraphic">
          <ac:chgData name="임 승우" userId="012dd0398fa04a5a" providerId="LiveId" clId="{44BF84FD-0A3D-408D-999E-1F04B5866E39}" dt="2020-04-23T02:07:48.026" v="1578" actId="403"/>
          <ac:graphicFrameMkLst>
            <pc:docMk/>
            <pc:sldMk cId="1364939050" sldId="259"/>
            <ac:graphicFrameMk id="2" creationId="{4739976C-9A8B-4CF6-AFA5-CC7D1BD22D1C}"/>
          </ac:graphicFrameMkLst>
        </pc:graphicFrameChg>
      </pc:sldChg>
      <pc:sldChg chg="addSp modSp add">
        <pc:chgData name="임 승우" userId="012dd0398fa04a5a" providerId="LiveId" clId="{44BF84FD-0A3D-408D-999E-1F04B5866E39}" dt="2020-04-23T04:49:37.217" v="3614"/>
        <pc:sldMkLst>
          <pc:docMk/>
          <pc:sldMk cId="1482623623" sldId="260"/>
        </pc:sldMkLst>
        <pc:spChg chg="mod">
          <ac:chgData name="임 승우" userId="012dd0398fa04a5a" providerId="LiveId" clId="{44BF84FD-0A3D-408D-999E-1F04B5866E39}" dt="2020-04-23T04:49:37.217" v="3614"/>
          <ac:spMkLst>
            <pc:docMk/>
            <pc:sldMk cId="1482623623" sldId="260"/>
            <ac:spMk id="3" creationId="{BD9605CB-D780-4FB7-B499-E1F6FA6A621A}"/>
          </ac:spMkLst>
        </pc:spChg>
        <pc:spChg chg="add">
          <ac:chgData name="임 승우" userId="012dd0398fa04a5a" providerId="LiveId" clId="{44BF84FD-0A3D-408D-999E-1F04B5866E39}" dt="2020-04-23T02:17:39.300" v="1734"/>
          <ac:spMkLst>
            <pc:docMk/>
            <pc:sldMk cId="1482623623" sldId="260"/>
            <ac:spMk id="4" creationId="{C3C68D8A-A313-4891-AD3A-9248E08A1674}"/>
          </ac:spMkLst>
        </pc:spChg>
        <pc:spChg chg="add">
          <ac:chgData name="임 승우" userId="012dd0398fa04a5a" providerId="LiveId" clId="{44BF84FD-0A3D-408D-999E-1F04B5866E39}" dt="2020-04-23T02:27:48.130" v="2579"/>
          <ac:spMkLst>
            <pc:docMk/>
            <pc:sldMk cId="1482623623" sldId="260"/>
            <ac:spMk id="5" creationId="{E8E01555-E743-4039-8712-5534DD49523A}"/>
          </ac:spMkLst>
        </pc:spChg>
        <pc:graphicFrameChg chg="mod modGraphic">
          <ac:chgData name="임 승우" userId="012dd0398fa04a5a" providerId="LiveId" clId="{44BF84FD-0A3D-408D-999E-1F04B5866E39}" dt="2020-04-23T02:22:11.979" v="1966" actId="20577"/>
          <ac:graphicFrameMkLst>
            <pc:docMk/>
            <pc:sldMk cId="1482623623" sldId="260"/>
            <ac:graphicFrameMk id="2" creationId="{4739976C-9A8B-4CF6-AFA5-CC7D1BD22D1C}"/>
          </ac:graphicFrameMkLst>
        </pc:graphicFrameChg>
      </pc:sldChg>
      <pc:sldChg chg="addSp modSp add">
        <pc:chgData name="임 승우" userId="012dd0398fa04a5a" providerId="LiveId" clId="{44BF84FD-0A3D-408D-999E-1F04B5866E39}" dt="2020-04-23T04:50:08.860" v="3621" actId="404"/>
        <pc:sldMkLst>
          <pc:docMk/>
          <pc:sldMk cId="2641443115" sldId="261"/>
        </pc:sldMkLst>
        <pc:spChg chg="mod">
          <ac:chgData name="임 승우" userId="012dd0398fa04a5a" providerId="LiveId" clId="{44BF84FD-0A3D-408D-999E-1F04B5866E39}" dt="2020-04-23T04:50:08.860" v="3621" actId="404"/>
          <ac:spMkLst>
            <pc:docMk/>
            <pc:sldMk cId="2641443115" sldId="261"/>
            <ac:spMk id="3" creationId="{BD9605CB-D780-4FB7-B499-E1F6FA6A621A}"/>
          </ac:spMkLst>
        </pc:spChg>
        <pc:spChg chg="add mod">
          <ac:chgData name="임 승우" userId="012dd0398fa04a5a" providerId="LiveId" clId="{44BF84FD-0A3D-408D-999E-1F04B5866E39}" dt="2020-04-23T02:17:38.118" v="1733" actId="1076"/>
          <ac:spMkLst>
            <pc:docMk/>
            <pc:sldMk cId="2641443115" sldId="261"/>
            <ac:spMk id="4" creationId="{432EECFF-5976-4F91-82CE-8E4F05E35D2F}"/>
          </ac:spMkLst>
        </pc:spChg>
        <pc:spChg chg="add">
          <ac:chgData name="임 승우" userId="012dd0398fa04a5a" providerId="LiveId" clId="{44BF84FD-0A3D-408D-999E-1F04B5866E39}" dt="2020-04-23T02:27:48.740" v="2580"/>
          <ac:spMkLst>
            <pc:docMk/>
            <pc:sldMk cId="2641443115" sldId="261"/>
            <ac:spMk id="5" creationId="{64DF8084-9F6F-4452-8F1D-109A3774BD07}"/>
          </ac:spMkLst>
        </pc:spChg>
        <pc:graphicFrameChg chg="mod modGraphic">
          <ac:chgData name="임 승우" userId="012dd0398fa04a5a" providerId="LiveId" clId="{44BF84FD-0A3D-408D-999E-1F04B5866E39}" dt="2020-04-23T02:24:27.583" v="2093" actId="207"/>
          <ac:graphicFrameMkLst>
            <pc:docMk/>
            <pc:sldMk cId="2641443115" sldId="261"/>
            <ac:graphicFrameMk id="2" creationId="{4739976C-9A8B-4CF6-AFA5-CC7D1BD22D1C}"/>
          </ac:graphicFrameMkLst>
        </pc:graphicFrameChg>
      </pc:sldChg>
      <pc:sldChg chg="modSp add">
        <pc:chgData name="임 승우" userId="012dd0398fa04a5a" providerId="LiveId" clId="{44BF84FD-0A3D-408D-999E-1F04B5866E39}" dt="2020-04-23T05:46:05.330" v="5268" actId="20577"/>
        <pc:sldMkLst>
          <pc:docMk/>
          <pc:sldMk cId="3617638992" sldId="262"/>
        </pc:sldMkLst>
        <pc:spChg chg="mod">
          <ac:chgData name="임 승우" userId="012dd0398fa04a5a" providerId="LiveId" clId="{44BF84FD-0A3D-408D-999E-1F04B5866E39}" dt="2020-04-23T05:46:05.330" v="5268" actId="20577"/>
          <ac:spMkLst>
            <pc:docMk/>
            <pc:sldMk cId="3617638992" sldId="262"/>
            <ac:spMk id="3" creationId="{BD9605CB-D780-4FB7-B499-E1F6FA6A621A}"/>
          </ac:spMkLst>
        </pc:spChg>
      </pc:sldChg>
      <pc:sldChg chg="addSp modSp add">
        <pc:chgData name="임 승우" userId="012dd0398fa04a5a" providerId="LiveId" clId="{44BF84FD-0A3D-408D-999E-1F04B5866E39}" dt="2020-04-23T05:48:50.616" v="5295" actId="20577"/>
        <pc:sldMkLst>
          <pc:docMk/>
          <pc:sldMk cId="3903202999" sldId="263"/>
        </pc:sldMkLst>
        <pc:spChg chg="mod">
          <ac:chgData name="임 승우" userId="012dd0398fa04a5a" providerId="LiveId" clId="{44BF84FD-0A3D-408D-999E-1F04B5866E39}" dt="2020-04-23T05:48:50.616" v="5295" actId="20577"/>
          <ac:spMkLst>
            <pc:docMk/>
            <pc:sldMk cId="3903202999" sldId="263"/>
            <ac:spMk id="3" creationId="{BD9605CB-D780-4FB7-B499-E1F6FA6A621A}"/>
          </ac:spMkLst>
        </pc:spChg>
        <pc:spChg chg="add mod">
          <ac:chgData name="임 승우" userId="012dd0398fa04a5a" providerId="LiveId" clId="{44BF84FD-0A3D-408D-999E-1F04B5866E39}" dt="2020-04-23T05:40:48.978" v="5222" actId="1076"/>
          <ac:spMkLst>
            <pc:docMk/>
            <pc:sldMk cId="3903202999" sldId="263"/>
            <ac:spMk id="4" creationId="{D401E842-AF51-488C-B269-0C1FF1EC1582}"/>
          </ac:spMkLst>
        </pc:spChg>
        <pc:spChg chg="add mod">
          <ac:chgData name="임 승우" userId="012dd0398fa04a5a" providerId="LiveId" clId="{44BF84FD-0A3D-408D-999E-1F04B5866E39}" dt="2020-04-23T05:41:16.018" v="5226" actId="208"/>
          <ac:spMkLst>
            <pc:docMk/>
            <pc:sldMk cId="3903202999" sldId="263"/>
            <ac:spMk id="5" creationId="{AB03CC14-BC11-46FF-B88B-A72F9082109A}"/>
          </ac:spMkLst>
        </pc:spChg>
        <pc:spChg chg="add mod">
          <ac:chgData name="임 승우" userId="012dd0398fa04a5a" providerId="LiveId" clId="{44BF84FD-0A3D-408D-999E-1F04B5866E39}" dt="2020-04-23T05:41:38.342" v="5234" actId="1076"/>
          <ac:spMkLst>
            <pc:docMk/>
            <pc:sldMk cId="3903202999" sldId="263"/>
            <ac:spMk id="6" creationId="{4482D164-02DD-43C6-A116-B378C48D6CDA}"/>
          </ac:spMkLst>
        </pc:spChg>
        <pc:spChg chg="add mod">
          <ac:chgData name="임 승우" userId="012dd0398fa04a5a" providerId="LiveId" clId="{44BF84FD-0A3D-408D-999E-1F04B5866E39}" dt="2020-04-23T05:42:04.763" v="5246" actId="20577"/>
          <ac:spMkLst>
            <pc:docMk/>
            <pc:sldMk cId="3903202999" sldId="263"/>
            <ac:spMk id="8" creationId="{E2E038A2-7C9B-493D-83B8-ACBF05A59A39}"/>
          </ac:spMkLst>
        </pc:spChg>
        <pc:spChg chg="add mod ord">
          <ac:chgData name="임 승우" userId="012dd0398fa04a5a" providerId="LiveId" clId="{44BF84FD-0A3D-408D-999E-1F04B5866E39}" dt="2020-04-23T05:45:01.547" v="5264" actId="167"/>
          <ac:spMkLst>
            <pc:docMk/>
            <pc:sldMk cId="3903202999" sldId="263"/>
            <ac:spMk id="9" creationId="{EAC00237-1174-4384-9255-DEC9DE19154B}"/>
          </ac:spMkLst>
        </pc:spChg>
        <pc:spChg chg="add mod ord">
          <ac:chgData name="임 승우" userId="012dd0398fa04a5a" providerId="LiveId" clId="{44BF84FD-0A3D-408D-999E-1F04B5866E39}" dt="2020-04-23T05:45:14.140" v="5267" actId="1076"/>
          <ac:spMkLst>
            <pc:docMk/>
            <pc:sldMk cId="3903202999" sldId="263"/>
            <ac:spMk id="10" creationId="{567A54E3-EAB0-45B4-99A9-9B58BBED9C1D}"/>
          </ac:spMkLst>
        </pc:spChg>
        <pc:graphicFrameChg chg="add mod modGraphic">
          <ac:chgData name="임 승우" userId="012dd0398fa04a5a" providerId="LiveId" clId="{44BF84FD-0A3D-408D-999E-1F04B5866E39}" dt="2020-04-23T05:43:38.926" v="5260" actId="207"/>
          <ac:graphicFrameMkLst>
            <pc:docMk/>
            <pc:sldMk cId="3903202999" sldId="263"/>
            <ac:graphicFrameMk id="2" creationId="{35C865FA-BEBF-4D39-8D8B-F1892A3A870C}"/>
          </ac:graphicFrameMkLst>
        </pc:graphicFrameChg>
        <pc:graphicFrameChg chg="add mod modGraphic">
          <ac:chgData name="임 승우" userId="012dd0398fa04a5a" providerId="LiveId" clId="{44BF84FD-0A3D-408D-999E-1F04B5866E39}" dt="2020-04-23T05:41:55.353" v="5239" actId="14100"/>
          <ac:graphicFrameMkLst>
            <pc:docMk/>
            <pc:sldMk cId="3903202999" sldId="263"/>
            <ac:graphicFrameMk id="7" creationId="{63CF39F4-060E-4CEF-820B-C208388A86E2}"/>
          </ac:graphicFrameMkLst>
        </pc:graphicFrameChg>
      </pc:sldChg>
      <pc:sldChg chg="addSp delSp modSp add">
        <pc:chgData name="임 승우" userId="012dd0398fa04a5a" providerId="LiveId" clId="{44BF84FD-0A3D-408D-999E-1F04B5866E39}" dt="2020-04-23T05:21:02.862" v="4893" actId="167"/>
        <pc:sldMkLst>
          <pc:docMk/>
          <pc:sldMk cId="2614450387" sldId="264"/>
        </pc:sldMkLst>
        <pc:spChg chg="mod">
          <ac:chgData name="임 승우" userId="012dd0398fa04a5a" providerId="LiveId" clId="{44BF84FD-0A3D-408D-999E-1F04B5866E39}" dt="2020-04-23T05:14:28.860" v="4886" actId="1076"/>
          <ac:spMkLst>
            <pc:docMk/>
            <pc:sldMk cId="2614450387" sldId="264"/>
            <ac:spMk id="3" creationId="{BD9605CB-D780-4FB7-B499-E1F6FA6A621A}"/>
          </ac:spMkLst>
        </pc:spChg>
        <pc:picChg chg="add del mod ord">
          <ac:chgData name="임 승우" userId="012dd0398fa04a5a" providerId="LiveId" clId="{44BF84FD-0A3D-408D-999E-1F04B5866E39}" dt="2020-04-23T05:20:58.648" v="4891" actId="478"/>
          <ac:picMkLst>
            <pc:docMk/>
            <pc:sldMk cId="2614450387" sldId="264"/>
            <ac:picMk id="2" creationId="{F545EA6B-C59D-4279-AC0E-D5035D0D2799}"/>
          </ac:picMkLst>
        </pc:picChg>
        <pc:picChg chg="add del mod ord">
          <ac:chgData name="임 승우" userId="012dd0398fa04a5a" providerId="LiveId" clId="{44BF84FD-0A3D-408D-999E-1F04B5866E39}" dt="2020-04-23T05:03:02.312" v="4194" actId="478"/>
          <ac:picMkLst>
            <pc:docMk/>
            <pc:sldMk cId="2614450387" sldId="264"/>
            <ac:picMk id="4" creationId="{370A01A4-3778-40AB-851E-DF362A08966A}"/>
          </ac:picMkLst>
        </pc:picChg>
        <pc:picChg chg="add ord">
          <ac:chgData name="임 승우" userId="012dd0398fa04a5a" providerId="LiveId" clId="{44BF84FD-0A3D-408D-999E-1F04B5866E39}" dt="2020-04-23T05:21:02.862" v="4893" actId="167"/>
          <ac:picMkLst>
            <pc:docMk/>
            <pc:sldMk cId="2614450387" sldId="264"/>
            <ac:picMk id="5" creationId="{E7F86584-2465-400C-9CBD-5B296D1F70BE}"/>
          </ac:picMkLst>
        </pc:picChg>
      </pc:sldChg>
      <pc:sldChg chg="addSp delSp modSp add">
        <pc:chgData name="임 승우" userId="012dd0398fa04a5a" providerId="LiveId" clId="{44BF84FD-0A3D-408D-999E-1F04B5866E39}" dt="2020-04-23T05:22:59.287" v="4896" actId="167"/>
        <pc:sldMkLst>
          <pc:docMk/>
          <pc:sldMk cId="2102519892" sldId="265"/>
        </pc:sldMkLst>
        <pc:spChg chg="del">
          <ac:chgData name="임 승우" userId="012dd0398fa04a5a" providerId="LiveId" clId="{44BF84FD-0A3D-408D-999E-1F04B5866E39}" dt="2020-04-23T05:03:44.013" v="4208" actId="478"/>
          <ac:spMkLst>
            <pc:docMk/>
            <pc:sldMk cId="2102519892" sldId="265"/>
            <ac:spMk id="3" creationId="{BD9605CB-D780-4FB7-B499-E1F6FA6A621A}"/>
          </ac:spMkLst>
        </pc:spChg>
        <pc:spChg chg="add del mod">
          <ac:chgData name="임 승우" userId="012dd0398fa04a5a" providerId="LiveId" clId="{44BF84FD-0A3D-408D-999E-1F04B5866E39}" dt="2020-04-23T05:03:45.867" v="4209" actId="478"/>
          <ac:spMkLst>
            <pc:docMk/>
            <pc:sldMk cId="2102519892" sldId="265"/>
            <ac:spMk id="6" creationId="{1640597D-B7E4-41C1-A591-57A95DFAEE23}"/>
          </ac:spMkLst>
        </pc:spChg>
        <pc:spChg chg="add del">
          <ac:chgData name="임 승우" userId="012dd0398fa04a5a" providerId="LiveId" clId="{44BF84FD-0A3D-408D-999E-1F04B5866E39}" dt="2020-04-23T05:14:07.337" v="4881" actId="478"/>
          <ac:spMkLst>
            <pc:docMk/>
            <pc:sldMk cId="2102519892" sldId="265"/>
            <ac:spMk id="8" creationId="{28B0E2D4-92E9-4EE5-8B79-C0B7ADADA7E9}"/>
          </ac:spMkLst>
        </pc:spChg>
        <pc:spChg chg="add mod">
          <ac:chgData name="임 승우" userId="012dd0398fa04a5a" providerId="LiveId" clId="{44BF84FD-0A3D-408D-999E-1F04B5866E39}" dt="2020-04-23T05:14:43.370" v="4888" actId="1076"/>
          <ac:spMkLst>
            <pc:docMk/>
            <pc:sldMk cId="2102519892" sldId="265"/>
            <ac:spMk id="9" creationId="{E4A38235-F17B-4DD0-A26E-ED91E46BCDA7}"/>
          </ac:spMkLst>
        </pc:spChg>
        <pc:spChg chg="add del mod">
          <ac:chgData name="임 승우" userId="012dd0398fa04a5a" providerId="LiveId" clId="{44BF84FD-0A3D-408D-999E-1F04B5866E39}" dt="2020-04-23T05:14:09.628" v="4882" actId="478"/>
          <ac:spMkLst>
            <pc:docMk/>
            <pc:sldMk cId="2102519892" sldId="265"/>
            <ac:spMk id="11" creationId="{9C65BA62-5F4D-4A7A-A787-3DE6E72DE27C}"/>
          </ac:spMkLst>
        </pc:spChg>
        <pc:picChg chg="del">
          <ac:chgData name="임 승우" userId="012dd0398fa04a5a" providerId="LiveId" clId="{44BF84FD-0A3D-408D-999E-1F04B5866E39}" dt="2020-04-23T05:03:46.351" v="4210" actId="478"/>
          <ac:picMkLst>
            <pc:docMk/>
            <pc:sldMk cId="2102519892" sldId="265"/>
            <ac:picMk id="2" creationId="{F545EA6B-C59D-4279-AC0E-D5035D0D2799}"/>
          </ac:picMkLst>
        </pc:picChg>
        <pc:picChg chg="del mod">
          <ac:chgData name="임 승우" userId="012dd0398fa04a5a" providerId="LiveId" clId="{44BF84FD-0A3D-408D-999E-1F04B5866E39}" dt="2020-04-23T05:22:51.936" v="4894" actId="478"/>
          <ac:picMkLst>
            <pc:docMk/>
            <pc:sldMk cId="2102519892" sldId="265"/>
            <ac:picMk id="4" creationId="{370A01A4-3778-40AB-851E-DF362A08966A}"/>
          </ac:picMkLst>
        </pc:picChg>
        <pc:picChg chg="add del">
          <ac:chgData name="임 승우" userId="012dd0398fa04a5a" providerId="LiveId" clId="{44BF84FD-0A3D-408D-999E-1F04B5866E39}" dt="2020-04-23T05:05:29.772" v="4228"/>
          <ac:picMkLst>
            <pc:docMk/>
            <pc:sldMk cId="2102519892" sldId="265"/>
            <ac:picMk id="7" creationId="{047EF692-5AAA-4F81-B2DD-7EC78975FF05}"/>
          </ac:picMkLst>
        </pc:picChg>
        <pc:picChg chg="add ord">
          <ac:chgData name="임 승우" userId="012dd0398fa04a5a" providerId="LiveId" clId="{44BF84FD-0A3D-408D-999E-1F04B5866E39}" dt="2020-04-23T05:22:59.287" v="4896" actId="167"/>
          <ac:picMkLst>
            <pc:docMk/>
            <pc:sldMk cId="2102519892" sldId="265"/>
            <ac:picMk id="12" creationId="{79BA70D3-D9D8-47CF-82AC-B3D67719D00B}"/>
          </ac:picMkLst>
        </pc:picChg>
      </pc:sldChg>
      <pc:sldChg chg="modSp add del">
        <pc:chgData name="임 승우" userId="012dd0398fa04a5a" providerId="LiveId" clId="{44BF84FD-0A3D-408D-999E-1F04B5866E39}" dt="2020-04-23T05:13:33.180" v="4874" actId="1076"/>
        <pc:sldMkLst>
          <pc:docMk/>
          <pc:sldMk cId="1802283617" sldId="266"/>
        </pc:sldMkLst>
        <pc:spChg chg="mod">
          <ac:chgData name="임 승우" userId="012dd0398fa04a5a" providerId="LiveId" clId="{44BF84FD-0A3D-408D-999E-1F04B5866E39}" dt="2020-04-23T05:13:33.180" v="4874" actId="1076"/>
          <ac:spMkLst>
            <pc:docMk/>
            <pc:sldMk cId="1802283617" sldId="266"/>
            <ac:spMk id="3" creationId="{BD9605CB-D780-4FB7-B499-E1F6FA6A621A}"/>
          </ac:spMkLst>
        </pc:spChg>
      </pc:sldChg>
      <pc:sldChg chg="modSp add">
        <pc:chgData name="임 승우" userId="012dd0398fa04a5a" providerId="LiveId" clId="{44BF84FD-0A3D-408D-999E-1F04B5866E39}" dt="2020-04-23T05:13:44.334" v="4876" actId="1076"/>
        <pc:sldMkLst>
          <pc:docMk/>
          <pc:sldMk cId="2838599534" sldId="267"/>
        </pc:sldMkLst>
        <pc:spChg chg="mod">
          <ac:chgData name="임 승우" userId="012dd0398fa04a5a" providerId="LiveId" clId="{44BF84FD-0A3D-408D-999E-1F04B5866E39}" dt="2020-04-23T05:13:44.334" v="4876" actId="1076"/>
          <ac:spMkLst>
            <pc:docMk/>
            <pc:sldMk cId="2838599534" sldId="267"/>
            <ac:spMk id="3" creationId="{BD9605CB-D780-4FB7-B499-E1F6FA6A621A}"/>
          </ac:spMkLst>
        </pc:spChg>
      </pc:sldChg>
    </pc:docChg>
  </pc:docChgLst>
  <pc:docChgLst>
    <pc:chgData name="승우 임" userId="012dd0398fa04a5a" providerId="LiveId" clId="{ABF2E76C-9604-4007-9C88-1F79CC719D4A}"/>
    <pc:docChg chg="custSel addSld modSld">
      <pc:chgData name="승우 임" userId="012dd0398fa04a5a" providerId="LiveId" clId="{ABF2E76C-9604-4007-9C88-1F79CC719D4A}" dt="2020-06-19T09:42:57.956" v="4" actId="1076"/>
      <pc:docMkLst>
        <pc:docMk/>
      </pc:docMkLst>
      <pc:sldChg chg="addSp delSp modSp add">
        <pc:chgData name="승우 임" userId="012dd0398fa04a5a" providerId="LiveId" clId="{ABF2E76C-9604-4007-9C88-1F79CC719D4A}" dt="2020-06-19T09:42:57.956" v="4" actId="1076"/>
        <pc:sldMkLst>
          <pc:docMk/>
          <pc:sldMk cId="569477211" sldId="268"/>
        </pc:sldMkLst>
        <pc:spChg chg="del">
          <ac:chgData name="승우 임" userId="012dd0398fa04a5a" providerId="LiveId" clId="{ABF2E76C-9604-4007-9C88-1F79CC719D4A}" dt="2020-06-19T09:42:46.190" v="1" actId="478"/>
          <ac:spMkLst>
            <pc:docMk/>
            <pc:sldMk cId="569477211" sldId="268"/>
            <ac:spMk id="9" creationId="{E4A38235-F17B-4DD0-A26E-ED91E46BCDA7}"/>
          </ac:spMkLst>
        </pc:spChg>
        <pc:picChg chg="add mod">
          <ac:chgData name="승우 임" userId="012dd0398fa04a5a" providerId="LiveId" clId="{ABF2E76C-9604-4007-9C88-1F79CC719D4A}" dt="2020-06-19T09:42:51.659" v="3" actId="1076"/>
          <ac:picMkLst>
            <pc:docMk/>
            <pc:sldMk cId="569477211" sldId="268"/>
            <ac:picMk id="4" creationId="{F9C45264-B2B7-4240-95C2-10830BC11101}"/>
          </ac:picMkLst>
        </pc:picChg>
        <pc:picChg chg="mod">
          <ac:chgData name="승우 임" userId="012dd0398fa04a5a" providerId="LiveId" clId="{ABF2E76C-9604-4007-9C88-1F79CC719D4A}" dt="2020-06-19T09:42:57.956" v="4" actId="1076"/>
          <ac:picMkLst>
            <pc:docMk/>
            <pc:sldMk cId="569477211" sldId="268"/>
            <ac:picMk id="12" creationId="{79BA70D3-D9D8-47CF-82AC-B3D67719D0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6844A-4E0E-4CF9-8F3E-C7425CDC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63CC6-E821-477C-BA4A-DFC8A4FB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C7FBD-B0B4-40B3-8C19-C3932E77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99EB-C712-4E06-BEAC-D0D1217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B8373-FAB1-4D9A-AB31-328FF5B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75C-D090-4666-9518-DD7AF3AB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9B29F-817B-4A25-BB7F-1CD2F226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E7F40-B08D-42E1-A232-EABCC9D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4C75B-8077-4F2D-A7AD-7EA216EF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994C-87D9-4FBD-AD82-7436B74A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A5DC1-02E8-48F8-945B-0EA54D33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EE3EC-0466-4915-8047-7B33D81C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42D7B-AF68-4650-A272-F5EBD844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88EE7-5E10-41CA-81E1-B064B6B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EBFBB-8B45-465B-8F21-EB3C4D2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3844-A338-48F1-97B2-2919E360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B160-3D4E-47EF-9E08-F9CC4ACE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9DD96-AE6D-43F5-8CA8-18A09507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F04C6-C2A2-4EA6-8AB2-402762F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40B19-1641-4F81-A99A-EAEA073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EA3-65A5-4AE2-A8AD-FAEAFED0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50E31-EEE2-47EE-ACDC-31020CC2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08F9F-D377-4116-A910-848571B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E0F58-D7BB-4AED-94E3-7F0905C1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82F8D-8CDE-466A-B61B-00B0384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F308-0B92-4444-8A3F-F57AFC84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4A057-20B6-4EE0-919D-B523D9708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4516E-7894-463F-BC72-61EDF21A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7604D-996A-428C-9F33-CD9D45E0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A6C91-3188-480C-BD11-280C0A5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50A82-1883-4F4E-ACB8-32DF292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646E-3C14-4085-8BD6-51515071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96194-9892-4310-AFB2-F7D0FB4F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A2507-6BD1-48A8-AEC1-28BD23D4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985A1-5B81-41E1-ADF7-3658127B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808669-2E6D-488D-AD58-4B7A8DE4E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27F63-C95E-4DD1-8A8F-F86B9A20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0E3E9C-D8F9-4ABB-8FAD-0C2E22F6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6BC48-8603-4060-9C29-FAEA05C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0F7BD-6345-458C-A749-0770B5E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98DC3-0D69-4B0A-A61C-19544764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C9FFB-01C9-4E01-B2B6-5AE84BD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98845-7D44-47F9-9BC1-AE850B2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265E6-E9E1-4C4F-BFF6-0F4DF7E6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9C37D-6DE7-4077-B48F-3AD71C3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0F959-7FE0-4E3A-93BA-D95CC90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AE20-4830-46B8-9FDC-34E3DFE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4801-4083-4DD8-A60E-8CA1BD45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299AD-4787-4DBD-8BA7-08165AA5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F8291-BF75-4605-9B78-FA089DB0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8B397-2ED2-4038-9532-49D612C3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0398-5ED8-4447-8B6B-E3EA4523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D86E-A7B5-4542-A882-6A44B56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D7126-22D2-4850-869A-93B3CFBBA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0A27F-73D7-4F30-A1F2-A434DCE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11841-4062-43BF-83C9-1E638E27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FF32E-B202-4F22-8BB7-4E2EEF07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25A14-F8F7-4517-BE6E-AFE605A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8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805AED-3DB9-40F0-8941-14D28CB3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EB0-DD6C-4E66-A476-C219C7DD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EFFE5-6CE9-40B8-B394-C32BDBF5E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5D2-E291-4A6C-A375-43941E8EACE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1F369-1255-4A99-904E-7F1141D2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27F9-BF9D-46D3-AE4C-E789557D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99FE-28C8-4A3A-BE45-52AAD737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4EE11C-97D5-49F5-A9D4-E717C0575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9552"/>
            <a:ext cx="9144000" cy="3508248"/>
          </a:xfrm>
        </p:spPr>
        <p:txBody>
          <a:bodyPr>
            <a:normAutofit/>
          </a:bodyPr>
          <a:lstStyle/>
          <a:p>
            <a:r>
              <a:rPr lang="en-US" altLang="ko-KR" dirty="0"/>
              <a:t>MIV </a:t>
            </a:r>
            <a:r>
              <a:rPr lang="ko-KR" altLang="en-US" dirty="0"/>
              <a:t>알고리즘 구현 상황 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2020.04.23</a:t>
            </a:r>
          </a:p>
          <a:p>
            <a:endParaRPr lang="en-US" altLang="ko-KR" dirty="0"/>
          </a:p>
          <a:p>
            <a:r>
              <a:rPr lang="ko-KR" altLang="en-US" dirty="0"/>
              <a:t>임승우</a:t>
            </a:r>
          </a:p>
        </p:txBody>
      </p:sp>
    </p:spTree>
    <p:extLst>
      <p:ext uri="{BB962C8B-B14F-4D97-AF65-F5344CB8AC3E}">
        <p14:creationId xmlns:p14="http://schemas.microsoft.com/office/powerpoint/2010/main" val="281188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475488"/>
            <a:ext cx="10421112" cy="569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2. Test</a:t>
            </a:r>
            <a:r>
              <a:rPr lang="ko-KR" altLang="en-US" sz="2400" dirty="0"/>
              <a:t> </a:t>
            </a:r>
            <a:r>
              <a:rPr lang="en-US" altLang="ko-KR" sz="2400" dirty="0"/>
              <a:t>Result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SVR (</a:t>
            </a:r>
            <a:r>
              <a:rPr lang="en-US" altLang="ko-KR" sz="2400" dirty="0" err="1"/>
              <a:t>num_features</a:t>
            </a:r>
            <a:r>
              <a:rPr lang="en-US" altLang="ko-KR" sz="2400" dirty="0"/>
              <a:t> = 14)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000" dirty="0"/>
              <a:t>이전과 마찬가지로</a:t>
            </a:r>
            <a:r>
              <a:rPr lang="en-US" altLang="ko-KR" sz="2000" dirty="0"/>
              <a:t>, Weight</a:t>
            </a:r>
            <a:r>
              <a:rPr lang="ko-KR" altLang="en-US" sz="2000" dirty="0"/>
              <a:t>가 큰 </a:t>
            </a:r>
            <a:r>
              <a:rPr lang="en-US" altLang="ko-KR" sz="2000" dirty="0"/>
              <a:t>Feature</a:t>
            </a:r>
            <a:r>
              <a:rPr lang="ko-KR" altLang="en-US" sz="2000" dirty="0"/>
              <a:t>가 중요도가 높아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Explained Variance Ratio</a:t>
            </a:r>
            <a:r>
              <a:rPr lang="ko-KR" altLang="en-US" sz="2000" dirty="0"/>
              <a:t>가 크게 계산되었으며</a:t>
            </a:r>
            <a:r>
              <a:rPr lang="en-US" altLang="ko-KR" sz="2000" dirty="0"/>
              <a:t>, </a:t>
            </a:r>
          </a:p>
          <a:p>
            <a:pPr marL="0" indent="0" algn="ctr">
              <a:buNone/>
            </a:pPr>
            <a:r>
              <a:rPr lang="en-US" altLang="ko-KR" sz="2000" dirty="0"/>
              <a:t>EVR</a:t>
            </a:r>
            <a:r>
              <a:rPr lang="ko-KR" altLang="en-US" sz="2000" dirty="0"/>
              <a:t>과 </a:t>
            </a:r>
            <a:r>
              <a:rPr lang="en-US" altLang="ko-KR" sz="2000" dirty="0"/>
              <a:t>Weight</a:t>
            </a:r>
            <a:r>
              <a:rPr lang="ko-KR" altLang="en-US" sz="2000" dirty="0"/>
              <a:t>의 내림차순 정렬 인덱스가 일치하므로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Feature Selection</a:t>
            </a:r>
            <a:r>
              <a:rPr lang="ko-KR" altLang="en-US" sz="2000" dirty="0"/>
              <a:t>이 제대로 이루어진 것을 확인하였다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39976C-9A8B-4CF6-AFA5-CC7D1BD22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37847"/>
              </p:ext>
            </p:extLst>
          </p:nvPr>
        </p:nvGraphicFramePr>
        <p:xfrm>
          <a:off x="919477" y="1786128"/>
          <a:ext cx="10353045" cy="183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03">
                  <a:extLst>
                    <a:ext uri="{9D8B030D-6E8A-4147-A177-3AD203B41FA5}">
                      <a16:colId xmlns:a16="http://schemas.microsoft.com/office/drawing/2014/main" val="1098222088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8171569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61059566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429102915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62269357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7942765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2523726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038317976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69320793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93512107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12988554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72642091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2844584651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47622128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363044129"/>
                    </a:ext>
                  </a:extLst>
                </a:gridCol>
              </a:tblGrid>
              <a:tr h="3660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3325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EVR_idx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8888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EVR_val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0.1392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0.1225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0.0833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0.0641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0.0585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0.0391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0.0237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0.0190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49280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323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W_val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637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3C68D8A-A313-4891-AD3A-9248E08A1674}"/>
              </a:ext>
            </a:extLst>
          </p:cNvPr>
          <p:cNvSpPr/>
          <p:nvPr/>
        </p:nvSpPr>
        <p:spPr>
          <a:xfrm>
            <a:off x="7802880" y="1606973"/>
            <a:ext cx="45719" cy="21884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01555-E743-4039-8712-5534DD49523A}"/>
              </a:ext>
            </a:extLst>
          </p:cNvPr>
          <p:cNvSpPr txBox="1"/>
          <p:nvPr/>
        </p:nvSpPr>
        <p:spPr>
          <a:xfrm>
            <a:off x="7181088" y="1329974"/>
            <a:ext cx="12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&lt;- Selected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262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475488"/>
            <a:ext cx="10421112" cy="569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3. Test</a:t>
            </a:r>
            <a:r>
              <a:rPr lang="ko-KR" altLang="en-US" sz="2400" dirty="0"/>
              <a:t> </a:t>
            </a:r>
            <a:r>
              <a:rPr lang="en-US" altLang="ko-KR" sz="2400" dirty="0"/>
              <a:t>Result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 err="1"/>
              <a:t>KNeighborRegression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num_features</a:t>
            </a:r>
            <a:r>
              <a:rPr lang="en-US" altLang="ko-KR" sz="2400" dirty="0"/>
              <a:t> = 14)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1600" dirty="0"/>
              <a:t>Linear</a:t>
            </a:r>
            <a:r>
              <a:rPr lang="ko-KR" altLang="en-US" sz="1600" dirty="0"/>
              <a:t> </a:t>
            </a:r>
            <a:r>
              <a:rPr lang="en-US" altLang="ko-KR" sz="1600" dirty="0"/>
              <a:t>Reg,</a:t>
            </a:r>
            <a:r>
              <a:rPr lang="ko-KR" altLang="en-US" sz="1600" dirty="0"/>
              <a:t> </a:t>
            </a:r>
            <a:r>
              <a:rPr lang="en-US" altLang="ko-KR" sz="1600" dirty="0"/>
              <a:t>SVR</a:t>
            </a:r>
            <a:r>
              <a:rPr lang="ko-KR" altLang="en-US" sz="1600" dirty="0"/>
              <a:t>과는 달리 </a:t>
            </a:r>
            <a:r>
              <a:rPr lang="en-US" altLang="ko-KR" sz="1600" dirty="0"/>
              <a:t>Weight</a:t>
            </a:r>
            <a:r>
              <a:rPr lang="ko-KR" altLang="en-US" sz="1600" dirty="0"/>
              <a:t>와 내림차순 정렬 순서가 뒤바뀐 인덱스가 존재한다</a:t>
            </a:r>
            <a:r>
              <a:rPr lang="en-US" altLang="ko-KR" sz="1600" dirty="0"/>
              <a:t>.</a:t>
            </a:r>
          </a:p>
          <a:p>
            <a:pPr marL="0" indent="0" algn="ctr">
              <a:buNone/>
            </a:pPr>
            <a:r>
              <a:rPr lang="ko-KR" altLang="en-US" sz="1600" dirty="0"/>
              <a:t>다만 큰 오차가 아니고 </a:t>
            </a:r>
            <a:r>
              <a:rPr lang="en-US" altLang="ko-KR" sz="1600" dirty="0"/>
              <a:t>Weight</a:t>
            </a:r>
            <a:r>
              <a:rPr lang="ko-KR" altLang="en-US" sz="1600" dirty="0"/>
              <a:t>가 크게 차이 나지 않은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가 서로 순서가 뒤바뀐 정도이며</a:t>
            </a:r>
            <a:r>
              <a:rPr lang="en-US" altLang="ko-KR" sz="1600" dirty="0"/>
              <a:t>,</a:t>
            </a:r>
          </a:p>
          <a:p>
            <a:pPr marL="0" indent="0" algn="ctr">
              <a:buNone/>
            </a:pPr>
            <a:r>
              <a:rPr lang="en-US" altLang="ko-KR" sz="1600" dirty="0"/>
              <a:t>Selection </a:t>
            </a:r>
            <a:r>
              <a:rPr lang="ko-KR" altLang="en-US" sz="1600" dirty="0"/>
              <a:t>된 </a:t>
            </a:r>
            <a:r>
              <a:rPr lang="en-US" altLang="ko-KR" sz="1600" dirty="0"/>
              <a:t>Feature</a:t>
            </a:r>
            <a:r>
              <a:rPr lang="ko-KR" altLang="en-US" sz="1600" dirty="0"/>
              <a:t>는 여전히 앞의 결과와 동일하다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39976C-9A8B-4CF6-AFA5-CC7D1BD22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83963"/>
              </p:ext>
            </p:extLst>
          </p:nvPr>
        </p:nvGraphicFramePr>
        <p:xfrm>
          <a:off x="919477" y="1786128"/>
          <a:ext cx="10353045" cy="183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03">
                  <a:extLst>
                    <a:ext uri="{9D8B030D-6E8A-4147-A177-3AD203B41FA5}">
                      <a16:colId xmlns:a16="http://schemas.microsoft.com/office/drawing/2014/main" val="1098222088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8171569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61059566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429102915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62269357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7942765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2523726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038317976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69320793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93512107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12988554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72642091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2844584651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47622128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363044129"/>
                    </a:ext>
                  </a:extLst>
                </a:gridCol>
              </a:tblGrid>
              <a:tr h="3660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3325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EVR_idx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461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EVR_val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0.1394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0.1207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0.0868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0.0837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0.0712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0.0385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0.0382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0.0229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0.0198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49280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323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W_val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637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32EECFF-5976-4F91-82CE-8E4F05E35D2F}"/>
              </a:ext>
            </a:extLst>
          </p:cNvPr>
          <p:cNvSpPr/>
          <p:nvPr/>
        </p:nvSpPr>
        <p:spPr>
          <a:xfrm>
            <a:off x="7802880" y="1606973"/>
            <a:ext cx="45719" cy="21884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F8084-9F6F-4452-8F1D-109A3774BD07}"/>
              </a:ext>
            </a:extLst>
          </p:cNvPr>
          <p:cNvSpPr txBox="1"/>
          <p:nvPr/>
        </p:nvSpPr>
        <p:spPr>
          <a:xfrm>
            <a:off x="7181088" y="1329974"/>
            <a:ext cx="12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&lt;- Selected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4144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44" y="944880"/>
            <a:ext cx="10421112" cy="59131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/>
              <a:t>MIV</a:t>
            </a:r>
            <a:r>
              <a:rPr lang="ko-KR" altLang="en-US" sz="2400" dirty="0"/>
              <a:t> </a:t>
            </a:r>
            <a:r>
              <a:rPr lang="en-US" altLang="ko-KR" sz="2400" dirty="0"/>
              <a:t>ISSUE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MIV </a:t>
            </a:r>
            <a:r>
              <a:rPr lang="ko-KR" altLang="en-US" sz="1800" dirty="0"/>
              <a:t>이전의 모델을 훈련시키기 전에 데이터셋은 반드시 </a:t>
            </a:r>
            <a:r>
              <a:rPr lang="en-US" altLang="ko-KR" sz="1800" dirty="0" err="1"/>
              <a:t>MinMaxScaler</a:t>
            </a:r>
            <a:r>
              <a:rPr lang="ko-KR" altLang="en-US" sz="1800" dirty="0"/>
              <a:t>를 통해 스케일 되어야 한다</a:t>
            </a:r>
            <a:r>
              <a:rPr lang="en-US" altLang="ko-KR" sz="1800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Linear Model</a:t>
            </a:r>
            <a:r>
              <a:rPr lang="ko-KR" altLang="en-US" sz="1800" dirty="0"/>
              <a:t>에서 </a:t>
            </a:r>
            <a:r>
              <a:rPr lang="en-US" altLang="ko-KR" sz="1800" dirty="0"/>
              <a:t>Impact Value</a:t>
            </a:r>
            <a:r>
              <a:rPr lang="ko-KR" altLang="en-US" sz="1800" dirty="0"/>
              <a:t>는 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2 * zeta * weight[k] * X[:, k]</a:t>
            </a:r>
            <a:r>
              <a:rPr lang="ko-KR" altLang="en-US" sz="1800" dirty="0"/>
              <a:t>로 계산되는데</a:t>
            </a:r>
            <a:r>
              <a:rPr lang="en-US" altLang="ko-KR" sz="1800" dirty="0"/>
              <a:t>, X</a:t>
            </a:r>
            <a:r>
              <a:rPr lang="ko-KR" altLang="en-US" sz="1800" dirty="0"/>
              <a:t>의 원소에 음수 값이 있으면 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IV</a:t>
            </a:r>
            <a:r>
              <a:rPr lang="ko-KR" altLang="en-US" sz="1800" dirty="0"/>
              <a:t>의 평균을 취해 </a:t>
            </a:r>
            <a:r>
              <a:rPr lang="en-US" altLang="ko-KR" sz="1800" dirty="0"/>
              <a:t>MIV</a:t>
            </a:r>
            <a:r>
              <a:rPr lang="ko-KR" altLang="en-US" sz="1800" dirty="0"/>
              <a:t>를 계산할 때 값이 상쇄되며 </a:t>
            </a:r>
            <a:r>
              <a:rPr lang="en-US" altLang="ko-KR" sz="1800" dirty="0"/>
              <a:t>MIV</a:t>
            </a:r>
            <a:r>
              <a:rPr lang="ko-KR" altLang="en-US" sz="1800" dirty="0"/>
              <a:t>값이 의도대로 나오지 않는 문제가 발생한다</a:t>
            </a:r>
            <a:r>
              <a:rPr lang="en-US" altLang="ko-KR" sz="1800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1763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9605CB-D780-4FB7-B499-E1F6FA6A6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5444" y="0"/>
                <a:ext cx="10421112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i="1" dirty="0"/>
                  <a:t>			from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∗(1+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𝑧𝑒𝑡𝑎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∗(1−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𝑧𝑒𝑡𝑎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zeta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1800" dirty="0"/>
                  <a:t>MIV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IV</a:t>
                </a:r>
                <a:r>
                  <a:rPr lang="ko-KR" altLang="en-US" sz="1800" dirty="0"/>
                  <a:t>의 평균 값인데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평균을 계산하기 위한 값에 서로 다른 부호가 있으면</a:t>
                </a:r>
                <a:endParaRPr lang="en-US" altLang="ko-KR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dirty="0"/>
                  <a:t>값이 서로 상쇄되어 </a:t>
                </a:r>
                <a:r>
                  <a:rPr lang="en-US" altLang="ko-KR" sz="1800" dirty="0"/>
                  <a:t>MIV</a:t>
                </a:r>
                <a:r>
                  <a:rPr lang="ko-KR" altLang="en-US" sz="1800" dirty="0"/>
                  <a:t>가 제대로 계산되지 않는다</a:t>
                </a:r>
                <a:r>
                  <a:rPr lang="en-US" altLang="ko-KR" sz="1800" dirty="0"/>
                  <a:t>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의 모든 원소는 모두 같은 부호를 가져야 하며</a:t>
                </a:r>
                <a:r>
                  <a:rPr lang="en-US" altLang="ko-KR" sz="1800" dirty="0"/>
                  <a:t>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1800" dirty="0" err="1"/>
                  <a:t>MinMax</a:t>
                </a:r>
                <a:r>
                  <a:rPr lang="en-US" altLang="ko-KR" sz="1800" dirty="0"/>
                  <a:t> Scaler</a:t>
                </a:r>
                <a:r>
                  <a:rPr lang="ko-KR" altLang="en-US" sz="1800" dirty="0"/>
                  <a:t>로 </a:t>
                </a:r>
                <a:r>
                  <a:rPr lang="ko-KR" altLang="en-US" sz="1800" dirty="0" err="1"/>
                  <a:t>전처리하여</a:t>
                </a:r>
                <a:r>
                  <a:rPr lang="ko-KR" altLang="en-US" sz="1800" dirty="0"/>
                  <a:t> 모든 원소가 </a:t>
                </a:r>
                <a:r>
                  <a:rPr lang="en-US" altLang="ko-KR" sz="1800" dirty="0"/>
                  <a:t>[0, 1] </a:t>
                </a:r>
                <a:r>
                  <a:rPr lang="ko-KR" altLang="en-US" sz="1800" dirty="0"/>
                  <a:t>값을 가지도록 조절해야 한다</a:t>
                </a:r>
                <a:r>
                  <a:rPr lang="en-US" altLang="ko-KR" sz="1800" dirty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9605CB-D780-4FB7-B499-E1F6FA6A6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444" y="0"/>
                <a:ext cx="10421112" cy="45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C865FA-BEBF-4D39-8D8B-F1892A3A8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07838"/>
              </p:ext>
            </p:extLst>
          </p:nvPr>
        </p:nvGraphicFramePr>
        <p:xfrm>
          <a:off x="5185664" y="3877056"/>
          <a:ext cx="1820672" cy="202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3980823163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1779221962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3883863315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697302743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070376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96930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7163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91151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56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1E842-AF51-488C-B269-0C1FF1EC1582}"/>
              </a:ext>
            </a:extLst>
          </p:cNvPr>
          <p:cNvSpPr txBox="1"/>
          <p:nvPr/>
        </p:nvSpPr>
        <p:spPr>
          <a:xfrm>
            <a:off x="3541268" y="4704157"/>
            <a:ext cx="164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Impact Value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03CC14-BC11-46FF-B88B-A72F9082109A}"/>
              </a:ext>
            </a:extLst>
          </p:cNvPr>
          <p:cNvSpPr/>
          <p:nvPr/>
        </p:nvSpPr>
        <p:spPr>
          <a:xfrm>
            <a:off x="7158990" y="3938015"/>
            <a:ext cx="353568" cy="196257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2D164-02DD-43C6-A116-B378C48D6CDA}"/>
              </a:ext>
            </a:extLst>
          </p:cNvPr>
          <p:cNvSpPr txBox="1"/>
          <p:nvPr/>
        </p:nvSpPr>
        <p:spPr>
          <a:xfrm>
            <a:off x="7006336" y="4704157"/>
            <a:ext cx="164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CF39F4-060E-4CEF-820B-C208388A8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65759"/>
              </p:ext>
            </p:extLst>
          </p:nvPr>
        </p:nvGraphicFramePr>
        <p:xfrm>
          <a:off x="5185664" y="6128720"/>
          <a:ext cx="182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2670128330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1833518517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1045642411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295687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5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E038A2-7C9B-493D-83B8-ACBF05A59A39}"/>
              </a:ext>
            </a:extLst>
          </p:cNvPr>
          <p:cNvSpPr txBox="1"/>
          <p:nvPr/>
        </p:nvSpPr>
        <p:spPr>
          <a:xfrm>
            <a:off x="3541268" y="6120669"/>
            <a:ext cx="164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MIV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0237-1174-4384-9255-DEC9DE19154B}"/>
              </a:ext>
            </a:extLst>
          </p:cNvPr>
          <p:cNvSpPr/>
          <p:nvPr/>
        </p:nvSpPr>
        <p:spPr>
          <a:xfrm>
            <a:off x="6481318" y="3834384"/>
            <a:ext cx="566928" cy="21396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567A54E3-EAB0-45B4-99A9-9B58BBED9C1D}"/>
              </a:ext>
            </a:extLst>
          </p:cNvPr>
          <p:cNvSpPr/>
          <p:nvPr/>
        </p:nvSpPr>
        <p:spPr>
          <a:xfrm>
            <a:off x="7048246" y="5900590"/>
            <a:ext cx="620522" cy="528882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0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/>
              <a:t>2020.04.23</a:t>
            </a:r>
            <a:r>
              <a:rPr lang="ko-KR" altLang="en-US" sz="3200"/>
              <a:t> </a:t>
            </a:r>
            <a:r>
              <a:rPr lang="ko-KR" altLang="en-US" sz="3200" dirty="0"/>
              <a:t>현재 진행 상황</a:t>
            </a:r>
            <a:endParaRPr lang="en-US" altLang="ko-KR" sz="3200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dirty="0"/>
              <a:t>MIV </a:t>
            </a:r>
            <a:r>
              <a:rPr lang="ko-KR" altLang="en-US" sz="2400" dirty="0"/>
              <a:t>알고리즘 중 </a:t>
            </a:r>
            <a:r>
              <a:rPr lang="en-US" altLang="ko-KR" sz="2400" dirty="0"/>
              <a:t>Regression </a:t>
            </a:r>
            <a:r>
              <a:rPr lang="ko-KR" altLang="en-US" sz="2400" dirty="0"/>
              <a:t>모델에 적용하기 위한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Python Class</a:t>
            </a:r>
            <a:r>
              <a:rPr lang="ko-KR" altLang="en-US" sz="2400" dirty="0"/>
              <a:t>는 구현 및 검증 완료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Classifier </a:t>
            </a:r>
            <a:r>
              <a:rPr lang="ko-KR" altLang="en-US" sz="2400" dirty="0"/>
              <a:t>모델에 적용하기 위한 알고리즘은 현재 구상 중에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98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44" y="944880"/>
            <a:ext cx="10421112" cy="59131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1. n</a:t>
            </a:r>
            <a:r>
              <a:rPr lang="ko-KR" altLang="en-US" sz="1800" dirty="0"/>
              <a:t>개의 </a:t>
            </a:r>
            <a:r>
              <a:rPr lang="en-US" altLang="ko-KR" sz="1800" dirty="0"/>
              <a:t>feature</a:t>
            </a:r>
            <a:r>
              <a:rPr lang="ko-KR" altLang="en-US" sz="1800" dirty="0"/>
              <a:t>를 갖는 데이터 </a:t>
            </a:r>
            <a:r>
              <a:rPr lang="en-US" altLang="ko-KR" sz="1800" dirty="0"/>
              <a:t>X</a:t>
            </a:r>
            <a:r>
              <a:rPr lang="ko-KR" altLang="en-US" sz="1800" dirty="0"/>
              <a:t>를 </a:t>
            </a:r>
            <a:r>
              <a:rPr lang="en-US" altLang="ko-KR" sz="1800" dirty="0"/>
              <a:t>uniform</a:t>
            </a:r>
            <a:r>
              <a:rPr lang="ko-KR" altLang="en-US" sz="1800" dirty="0"/>
              <a:t>하게 생성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2. n</a:t>
            </a:r>
            <a:r>
              <a:rPr lang="ko-KR" altLang="en-US" sz="1800" dirty="0"/>
              <a:t>개의 </a:t>
            </a:r>
            <a:r>
              <a:rPr lang="en-US" altLang="ko-KR" sz="1800" dirty="0"/>
              <a:t>weight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randint</a:t>
            </a:r>
            <a:r>
              <a:rPr lang="ko-KR" altLang="en-US" sz="1800" dirty="0"/>
              <a:t>로 생성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3. n</a:t>
            </a:r>
            <a:r>
              <a:rPr lang="ko-KR" altLang="en-US" sz="1800" dirty="0"/>
              <a:t>개의 </a:t>
            </a:r>
            <a:r>
              <a:rPr lang="en-US" altLang="ko-KR" sz="1800" dirty="0"/>
              <a:t>weigh</a:t>
            </a:r>
            <a:r>
              <a:rPr lang="ko-KR" altLang="en-US" sz="1800" dirty="0"/>
              <a:t>와 </a:t>
            </a:r>
            <a:r>
              <a:rPr lang="en-US" altLang="ko-KR" sz="1800" dirty="0"/>
              <a:t>X</a:t>
            </a:r>
            <a:r>
              <a:rPr lang="ko-KR" altLang="en-US" sz="1800" dirty="0"/>
              <a:t>를 </a:t>
            </a:r>
            <a:r>
              <a:rPr lang="en-US" altLang="ko-KR" sz="1800" dirty="0"/>
              <a:t>dot product</a:t>
            </a:r>
            <a:r>
              <a:rPr lang="ko-KR" altLang="en-US" sz="1800" dirty="0"/>
              <a:t>하여 </a:t>
            </a:r>
            <a:r>
              <a:rPr lang="en-US" altLang="ko-KR" sz="1800" dirty="0"/>
              <a:t>Linear Regression Target </a:t>
            </a:r>
            <a:r>
              <a:rPr lang="ko-KR" altLang="en-US" sz="1800" dirty="0"/>
              <a:t>값 </a:t>
            </a:r>
            <a:r>
              <a:rPr lang="en-US" altLang="ko-KR" sz="1800" dirty="0"/>
              <a:t>“Y”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4. </a:t>
            </a:r>
            <a:r>
              <a:rPr lang="en-US" altLang="ko-KR" sz="1800" dirty="0" err="1"/>
              <a:t>MinMaxScaler</a:t>
            </a:r>
            <a:r>
              <a:rPr lang="ko-KR" altLang="en-US" sz="1800" dirty="0"/>
              <a:t>를 이용하여 데이터 </a:t>
            </a:r>
            <a:r>
              <a:rPr lang="en-US" altLang="ko-KR" sz="1800" dirty="0"/>
              <a:t>X </a:t>
            </a:r>
            <a:r>
              <a:rPr lang="ko-KR" altLang="en-US" sz="1800" dirty="0"/>
              <a:t>스케일 변환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5. Regression</a:t>
            </a:r>
            <a:r>
              <a:rPr lang="ko-KR" altLang="en-US" sz="1800" dirty="0"/>
              <a:t> </a:t>
            </a:r>
            <a:r>
              <a:rPr lang="en-US" altLang="ko-KR" sz="1800" dirty="0"/>
              <a:t>Model</a:t>
            </a:r>
            <a:r>
              <a:rPr lang="ko-KR" altLang="en-US" sz="1800" dirty="0"/>
              <a:t>을 선정하여 회귀모델 훈련</a:t>
            </a:r>
            <a:r>
              <a:rPr lang="en-US" altLang="ko-KR" sz="1800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(Linear Regression, SVR, </a:t>
            </a:r>
            <a:r>
              <a:rPr lang="en-US" altLang="ko-KR" sz="1800" dirty="0" err="1"/>
              <a:t>KNeighbor</a:t>
            </a:r>
            <a:r>
              <a:rPr lang="en-US" altLang="ko-KR" sz="1800" dirty="0"/>
              <a:t> Regression)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6. MIV Class</a:t>
            </a:r>
            <a:r>
              <a:rPr lang="ko-KR" altLang="en-US" sz="1800" dirty="0"/>
              <a:t>로 </a:t>
            </a:r>
            <a:r>
              <a:rPr lang="en-US" altLang="ko-KR" sz="1800" dirty="0"/>
              <a:t>Feature Selection </a:t>
            </a:r>
            <a:r>
              <a:rPr lang="ko-KR" altLang="en-US" sz="1800" dirty="0"/>
              <a:t>수행 및</a:t>
            </a:r>
            <a:r>
              <a:rPr lang="en-US" altLang="ko-KR" sz="1800" dirty="0"/>
              <a:t> Explained</a:t>
            </a:r>
            <a:r>
              <a:rPr lang="ko-KR" altLang="en-US" sz="1800" dirty="0"/>
              <a:t> </a:t>
            </a:r>
            <a:r>
              <a:rPr lang="en-US" altLang="ko-KR" sz="1800" dirty="0"/>
              <a:t>Variance Ratio </a:t>
            </a:r>
            <a:r>
              <a:rPr lang="ko-KR" altLang="en-US" sz="1800" dirty="0"/>
              <a:t>계산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/>
              <a:t>7. Explained Variance Ratio</a:t>
            </a:r>
            <a:r>
              <a:rPr lang="ko-KR" altLang="en-US" sz="1800" dirty="0"/>
              <a:t>와 </a:t>
            </a:r>
            <a:r>
              <a:rPr lang="en-US" altLang="ko-KR" sz="1800" dirty="0"/>
              <a:t>weight</a:t>
            </a:r>
            <a:r>
              <a:rPr lang="ko-KR" altLang="en-US" sz="1800" dirty="0"/>
              <a:t>를 </a:t>
            </a:r>
            <a:r>
              <a:rPr lang="en-US" altLang="ko-KR" sz="1800" dirty="0"/>
              <a:t>Descending </a:t>
            </a:r>
            <a:r>
              <a:rPr lang="en-US" altLang="ko-KR" sz="1800" dirty="0" err="1"/>
              <a:t>argsort</a:t>
            </a:r>
            <a:r>
              <a:rPr lang="ko-KR" altLang="en-US" sz="1800" dirty="0"/>
              <a:t>하여 인덱스가 서로 같은 지 비교</a:t>
            </a:r>
            <a:endParaRPr lang="en-US" altLang="ko-KR" sz="1800" dirty="0"/>
          </a:p>
          <a:p>
            <a:pPr marL="0" indent="0" algn="ctr">
              <a:lnSpc>
                <a:spcPct val="150000"/>
              </a:lnSpc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632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289" y="1725168"/>
            <a:ext cx="6805422" cy="34076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Params: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Model : pre-trained Regression Model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threshold : cutting point to discard features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zeta : amount of change of X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score_ : Not Implemented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is_clf</a:t>
            </a:r>
            <a:r>
              <a:rPr lang="ko-KR" altLang="en-US" sz="1400" dirty="0"/>
              <a:t> </a:t>
            </a:r>
            <a:r>
              <a:rPr lang="en-US" altLang="ko-KR" sz="1400" dirty="0"/>
              <a:t>: flags regression or classification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is_fitted</a:t>
            </a:r>
            <a:r>
              <a:rPr lang="en-US" altLang="ko-KR" sz="1400" dirty="0"/>
              <a:t> : flag represents MIV model is fitted for </a:t>
            </a:r>
            <a:r>
              <a:rPr lang="en-US" altLang="ko-KR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fit_transform</a:t>
            </a:r>
            <a:r>
              <a:rPr lang="en-US" altLang="ko-KR" sz="1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8022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98" y="1152144"/>
            <a:ext cx="10471404" cy="4553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Methods: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fit : from dataset X and target Y, calculate Impact value and MIV, then get explained variance ratio and selected feature.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input : dataset X and target Y used in training original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output : MIV class itself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2. transform : Returns shrunk dataset X’ using selected features from </a:t>
            </a:r>
            <a:r>
              <a:rPr lang="en-US" altLang="ko-K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ko-KR" sz="1400" dirty="0"/>
              <a:t> method.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input : dataset X and target Y used in training original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output : shrunk dataset X’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3. </a:t>
            </a:r>
            <a:r>
              <a:rPr lang="en-US" altLang="ko-KR" sz="1400" dirty="0" err="1"/>
              <a:t>fit_transform</a:t>
            </a:r>
            <a:r>
              <a:rPr lang="en-US" altLang="ko-KR" sz="1400" dirty="0"/>
              <a:t> : fit the MIV model, and then transform dataset 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input : dataset X and target Y used in training original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output : shrunk dataset X’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85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F86584-2465-400C-9CBD-5B296D1F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11" y="0"/>
            <a:ext cx="5622777" cy="6858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60" y="0"/>
            <a:ext cx="4968240" cy="29260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/>
              <a:t>Params: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Model : pre-trained Regression Model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threshold : cutting point to discard features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zeta : amount of change of X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score_ : Not Implemented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err="1"/>
              <a:t>is_clf</a:t>
            </a:r>
            <a:r>
              <a:rPr lang="ko-KR" altLang="en-US" sz="1100" dirty="0"/>
              <a:t> </a:t>
            </a:r>
            <a:r>
              <a:rPr lang="en-US" altLang="ko-KR" sz="1100" dirty="0"/>
              <a:t>: flags regression or classification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err="1"/>
              <a:t>is_fitted</a:t>
            </a:r>
            <a:r>
              <a:rPr lang="en-US" altLang="ko-KR" sz="1100" dirty="0"/>
              <a:t> : flag represents MIV model is fitted for </a:t>
            </a:r>
            <a:r>
              <a:rPr lang="en-US" altLang="ko-KR" sz="11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fit_transform</a:t>
            </a:r>
            <a:r>
              <a:rPr lang="en-US" altLang="ko-KR" sz="1100" dirty="0"/>
              <a:t> method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44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9BA70D3-D9D8-47CF-82AC-B3D67719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08" y="0"/>
            <a:ext cx="5393184" cy="685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4A38235-F17B-4DD0-A26E-ED91E46BCDA7}"/>
              </a:ext>
            </a:extLst>
          </p:cNvPr>
          <p:cNvSpPr txBox="1">
            <a:spLocks/>
          </p:cNvSpPr>
          <p:nvPr/>
        </p:nvSpPr>
        <p:spPr>
          <a:xfrm>
            <a:off x="0" y="3931920"/>
            <a:ext cx="4968240" cy="292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100" dirty="0"/>
              <a:t>Params: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Model : pre-trained Regression Model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threshold : cutting point to discard features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zeta : amount of change of X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score_ : Not Implemented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err="1"/>
              <a:t>is_clf</a:t>
            </a:r>
            <a:r>
              <a:rPr lang="ko-KR" altLang="en-US" sz="1100" dirty="0"/>
              <a:t> </a:t>
            </a:r>
            <a:r>
              <a:rPr lang="en-US" altLang="ko-KR" sz="1100" dirty="0"/>
              <a:t>: flags regression or classification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err="1"/>
              <a:t>is_fitted</a:t>
            </a:r>
            <a:r>
              <a:rPr lang="en-US" altLang="ko-KR" sz="1100" dirty="0"/>
              <a:t> : flag represents MIV model is fitted for </a:t>
            </a:r>
            <a:r>
              <a:rPr lang="en-US" altLang="ko-KR" sz="11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fit_transform</a:t>
            </a:r>
            <a:r>
              <a:rPr lang="en-US" altLang="ko-KR" sz="1100" dirty="0"/>
              <a:t> method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251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9BA70D3-D9D8-47CF-82AC-B3D67719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77" y="0"/>
            <a:ext cx="539318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45264-B2B7-4240-95C2-10830BC1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2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605CB-D780-4FB7-B499-E1F6FA6A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475488"/>
            <a:ext cx="10421112" cy="56936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Test</a:t>
            </a:r>
            <a:r>
              <a:rPr lang="ko-KR" altLang="en-US" sz="2400" dirty="0"/>
              <a:t> </a:t>
            </a:r>
            <a:r>
              <a:rPr lang="en-US" altLang="ko-KR" sz="2400" dirty="0"/>
              <a:t>Result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Linear</a:t>
            </a:r>
            <a:r>
              <a:rPr lang="ko-KR" altLang="en-US" sz="2400" dirty="0"/>
              <a:t> </a:t>
            </a:r>
            <a:r>
              <a:rPr lang="en-US" altLang="ko-KR" sz="2400" dirty="0"/>
              <a:t>Regression (</a:t>
            </a:r>
            <a:r>
              <a:rPr lang="en-US" altLang="ko-KR" sz="2400" dirty="0" err="1"/>
              <a:t>num_features</a:t>
            </a:r>
            <a:r>
              <a:rPr lang="en-US" altLang="ko-KR" sz="2400" dirty="0"/>
              <a:t> = 14)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000" dirty="0"/>
              <a:t>의도대로 </a:t>
            </a:r>
            <a:r>
              <a:rPr lang="en-US" altLang="ko-KR" sz="2000" dirty="0"/>
              <a:t>Weight</a:t>
            </a:r>
            <a:r>
              <a:rPr lang="ko-KR" altLang="en-US" sz="2000" dirty="0"/>
              <a:t>가 큰 </a:t>
            </a:r>
            <a:r>
              <a:rPr lang="en-US" altLang="ko-KR" sz="2000" dirty="0"/>
              <a:t>Feature</a:t>
            </a:r>
            <a:r>
              <a:rPr lang="ko-KR" altLang="en-US" sz="2000" dirty="0"/>
              <a:t>가 중요도가 높아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Explained Variance Ratio</a:t>
            </a:r>
            <a:r>
              <a:rPr lang="ko-KR" altLang="en-US" sz="2000" dirty="0"/>
              <a:t>가 크게 계산되었으며</a:t>
            </a:r>
            <a:r>
              <a:rPr lang="en-US" altLang="ko-KR" sz="2000" dirty="0"/>
              <a:t>, </a:t>
            </a:r>
          </a:p>
          <a:p>
            <a:pPr marL="0" indent="0" algn="ctr">
              <a:buNone/>
            </a:pPr>
            <a:r>
              <a:rPr lang="en-US" altLang="ko-KR" sz="2000" dirty="0"/>
              <a:t>EVR</a:t>
            </a:r>
            <a:r>
              <a:rPr lang="ko-KR" altLang="en-US" sz="2000" dirty="0"/>
              <a:t>과 </a:t>
            </a:r>
            <a:r>
              <a:rPr lang="en-US" altLang="ko-KR" sz="2000" dirty="0"/>
              <a:t>Weight</a:t>
            </a:r>
            <a:r>
              <a:rPr lang="ko-KR" altLang="en-US" sz="2000" dirty="0"/>
              <a:t>의 내림차순 정렬 인덱스가 일치하므로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Feature Selection</a:t>
            </a:r>
            <a:r>
              <a:rPr lang="ko-KR" altLang="en-US" sz="2000" dirty="0"/>
              <a:t>이 제대로 이루어진 것을 확인하였다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39976C-9A8B-4CF6-AFA5-CC7D1BD22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9736"/>
              </p:ext>
            </p:extLst>
          </p:nvPr>
        </p:nvGraphicFramePr>
        <p:xfrm>
          <a:off x="919477" y="1786128"/>
          <a:ext cx="10353045" cy="183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03">
                  <a:extLst>
                    <a:ext uri="{9D8B030D-6E8A-4147-A177-3AD203B41FA5}">
                      <a16:colId xmlns:a16="http://schemas.microsoft.com/office/drawing/2014/main" val="1098222088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8171569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61059566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429102915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62269357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407942765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12523726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038317976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69320793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935121074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12988554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3726420912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2844584651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476221283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1363044129"/>
                    </a:ext>
                  </a:extLst>
                </a:gridCol>
              </a:tblGrid>
              <a:tr h="3660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3325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EVR_idx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8888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EVR_val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0.1390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0.1222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0.0835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0.0639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0.0581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0.0393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0.0241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0.0194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49280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3239"/>
                  </a:ext>
                </a:extLst>
              </a:tr>
              <a:tr h="36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W_val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637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B8B5331-36E6-45FC-8BC5-7F45C0132294}"/>
              </a:ext>
            </a:extLst>
          </p:cNvPr>
          <p:cNvSpPr/>
          <p:nvPr/>
        </p:nvSpPr>
        <p:spPr>
          <a:xfrm>
            <a:off x="7802880" y="1606973"/>
            <a:ext cx="45719" cy="21884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C40B4-3379-4FC8-BB3F-C096B6AF3239}"/>
              </a:ext>
            </a:extLst>
          </p:cNvPr>
          <p:cNvSpPr txBox="1"/>
          <p:nvPr/>
        </p:nvSpPr>
        <p:spPr>
          <a:xfrm>
            <a:off x="7181088" y="1329974"/>
            <a:ext cx="12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&lt;- Selected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49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768</Words>
  <Application>Microsoft Office PowerPoint</Application>
  <PresentationFormat>와이드스크린</PresentationFormat>
  <Paragraphs>327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승우</dc:creator>
  <cp:lastModifiedBy>승우 임</cp:lastModifiedBy>
  <cp:revision>4</cp:revision>
  <dcterms:created xsi:type="dcterms:W3CDTF">2020-04-09T07:25:33Z</dcterms:created>
  <dcterms:modified xsi:type="dcterms:W3CDTF">2020-06-19T09:43:00Z</dcterms:modified>
</cp:coreProperties>
</file>