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гелина дербишева" userId="b9f22bb9a97c095e" providerId="LiveId" clId="{F2FD104E-14FF-41D1-B54A-F974AEDB2D04}"/>
    <pc:docChg chg="addSld modSld">
      <pc:chgData name="ангелина дербишева" userId="b9f22bb9a97c095e" providerId="LiveId" clId="{F2FD104E-14FF-41D1-B54A-F974AEDB2D04}" dt="2023-03-15T19:58:25.520" v="131" actId="20577"/>
      <pc:docMkLst>
        <pc:docMk/>
      </pc:docMkLst>
      <pc:sldChg chg="modSp new mod">
        <pc:chgData name="ангелина дербишева" userId="b9f22bb9a97c095e" providerId="LiveId" clId="{F2FD104E-14FF-41D1-B54A-F974AEDB2D04}" dt="2023-03-15T19:57:58.203" v="88" actId="20577"/>
        <pc:sldMkLst>
          <pc:docMk/>
          <pc:sldMk cId="1186577035" sldId="256"/>
        </pc:sldMkLst>
        <pc:spChg chg="mod">
          <ac:chgData name="ангелина дербишева" userId="b9f22bb9a97c095e" providerId="LiveId" clId="{F2FD104E-14FF-41D1-B54A-F974AEDB2D04}" dt="2023-03-15T19:57:07.765" v="7" actId="20577"/>
          <ac:spMkLst>
            <pc:docMk/>
            <pc:sldMk cId="1186577035" sldId="256"/>
            <ac:spMk id="2" creationId="{04198192-B1EA-4C83-B7F9-A1412B8FA6DE}"/>
          </ac:spMkLst>
        </pc:spChg>
        <pc:spChg chg="mod">
          <ac:chgData name="ангелина дербишева" userId="b9f22bb9a97c095e" providerId="LiveId" clId="{F2FD104E-14FF-41D1-B54A-F974AEDB2D04}" dt="2023-03-15T19:57:58.203" v="88" actId="20577"/>
          <ac:spMkLst>
            <pc:docMk/>
            <pc:sldMk cId="1186577035" sldId="256"/>
            <ac:spMk id="3" creationId="{A081FF25-7464-4637-8A23-8CBF1CF48F69}"/>
          </ac:spMkLst>
        </pc:spChg>
      </pc:sldChg>
      <pc:sldChg chg="modSp new mod">
        <pc:chgData name="ангелина дербишева" userId="b9f22bb9a97c095e" providerId="LiveId" clId="{F2FD104E-14FF-41D1-B54A-F974AEDB2D04}" dt="2023-03-15T19:58:25.520" v="131" actId="20577"/>
        <pc:sldMkLst>
          <pc:docMk/>
          <pc:sldMk cId="126705882" sldId="257"/>
        </pc:sldMkLst>
        <pc:spChg chg="mod">
          <ac:chgData name="ангелина дербишева" userId="b9f22bb9a97c095e" providerId="LiveId" clId="{F2FD104E-14FF-41D1-B54A-F974AEDB2D04}" dt="2023-03-15T19:58:16.377" v="98" actId="20577"/>
          <ac:spMkLst>
            <pc:docMk/>
            <pc:sldMk cId="126705882" sldId="257"/>
            <ac:spMk id="2" creationId="{842F9EF5-8AD5-4D19-995E-ADDC71CAE20F}"/>
          </ac:spMkLst>
        </pc:spChg>
        <pc:spChg chg="mod">
          <ac:chgData name="ангелина дербишева" userId="b9f22bb9a97c095e" providerId="LiveId" clId="{F2FD104E-14FF-41D1-B54A-F974AEDB2D04}" dt="2023-03-15T19:58:25.520" v="131" actId="20577"/>
          <ac:spMkLst>
            <pc:docMk/>
            <pc:sldMk cId="126705882" sldId="257"/>
            <ac:spMk id="3" creationId="{6D7875CC-417D-4B4E-921C-16537D989E1D}"/>
          </ac:spMkLst>
        </pc:spChg>
      </pc:sldChg>
      <pc:sldMasterChg chg="addSldLayout">
        <pc:chgData name="ангелина дербишева" userId="b9f22bb9a97c095e" providerId="LiveId" clId="{F2FD104E-14FF-41D1-B54A-F974AEDB2D04}" dt="2023-03-15T19:56:58.494" v="0" actId="680"/>
        <pc:sldMasterMkLst>
          <pc:docMk/>
          <pc:sldMasterMk cId="1089103436" sldId="2147483648"/>
        </pc:sldMasterMkLst>
        <pc:sldLayoutChg chg="add">
          <pc:chgData name="ангелина дербишева" userId="b9f22bb9a97c095e" providerId="LiveId" clId="{F2FD104E-14FF-41D1-B54A-F974AEDB2D04}" dt="2023-03-15T19:56:58.494" v="0" actId="680"/>
          <pc:sldLayoutMkLst>
            <pc:docMk/>
            <pc:sldMasterMk cId="1089103436" sldId="2147483648"/>
            <pc:sldLayoutMk cId="388058350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3EE81-A88F-4E9D-9FD1-1F4EEE99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A25549-7A59-4421-9418-80144A154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805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1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98192-B1EA-4C83-B7F9-A1412B8FA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Krutiky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81FF25-7464-4637-8A23-8CBF1CF48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Лучшая компания 21 века с командой гениальных программистов</a:t>
            </a:r>
          </a:p>
        </p:txBody>
      </p:sp>
    </p:spTree>
    <p:extLst>
      <p:ext uri="{BB962C8B-B14F-4D97-AF65-F5344CB8AC3E}">
        <p14:creationId xmlns:p14="http://schemas.microsoft.com/office/powerpoint/2010/main" val="11865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F9EF5-8AD5-4D19-995E-ADDC71CAE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Наш девиз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7875CC-417D-4B4E-921C-16537D989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Мы </a:t>
            </a:r>
            <a:r>
              <a:rPr lang="ru-RU" dirty="0" err="1"/>
              <a:t>крутики</a:t>
            </a:r>
            <a:r>
              <a:rPr lang="ru-RU" dirty="0"/>
              <a:t>! </a:t>
            </a:r>
            <a:r>
              <a:rPr lang="ru-RU"/>
              <a:t>Потому что мы - банда</a:t>
            </a:r>
          </a:p>
        </p:txBody>
      </p:sp>
    </p:spTree>
    <p:extLst>
      <p:ext uri="{BB962C8B-B14F-4D97-AF65-F5344CB8AC3E}">
        <p14:creationId xmlns:p14="http://schemas.microsoft.com/office/powerpoint/2010/main" val="126705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Krutiky</vt:lpstr>
      <vt:lpstr>Наш девиз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Krutiky</dc:title>
  <dc:creator>ангелина дербишева</dc:creator>
  <cp:lastModifiedBy>ангелина дербишева</cp:lastModifiedBy>
  <cp:revision>1</cp:revision>
  <dcterms:created xsi:type="dcterms:W3CDTF">2023-03-15T19:56:53Z</dcterms:created>
  <dcterms:modified xsi:type="dcterms:W3CDTF">2023-03-15T19:58:28Z</dcterms:modified>
</cp:coreProperties>
</file>